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9"/>
  </p:notesMasterIdLst>
  <p:sldIdLst>
    <p:sldId id="300" r:id="rId3"/>
    <p:sldId id="301" r:id="rId4"/>
    <p:sldId id="302" r:id="rId5"/>
    <p:sldId id="305" r:id="rId6"/>
    <p:sldId id="327" r:id="rId7"/>
    <p:sldId id="304" r:id="rId8"/>
    <p:sldId id="306" r:id="rId9"/>
    <p:sldId id="313" r:id="rId10"/>
    <p:sldId id="334" r:id="rId11"/>
    <p:sldId id="335" r:id="rId12"/>
    <p:sldId id="336" r:id="rId13"/>
    <p:sldId id="343" r:id="rId14"/>
    <p:sldId id="344" r:id="rId15"/>
    <p:sldId id="311" r:id="rId16"/>
    <p:sldId id="312" r:id="rId17"/>
    <p:sldId id="32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>
          <p15:clr>
            <a:srgbClr val="A4A3A4"/>
          </p15:clr>
        </p15:guide>
        <p15:guide id="2" pos="38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6A04"/>
    <a:srgbClr val="FBA92D"/>
    <a:srgbClr val="CF3038"/>
    <a:srgbClr val="2D5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32" autoAdjust="0"/>
    <p:restoredTop sz="94660"/>
  </p:normalViewPr>
  <p:slideViewPr>
    <p:cSldViewPr snapToGrid="0">
      <p:cViewPr varScale="1">
        <p:scale>
          <a:sx n="99" d="100"/>
          <a:sy n="99" d="100"/>
        </p:scale>
        <p:origin x="616" y="184"/>
      </p:cViewPr>
      <p:guideLst>
        <p:guide orient="horz" pos="1992"/>
        <p:guide pos="38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2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5072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852F6-6F1F-43EF-8D54-691C2D1FE987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72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5072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73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5073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1448B-F6CC-4E09-8931-0A61605F1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8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9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9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9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9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9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9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9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9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9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5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5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95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6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5066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66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20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96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15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15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37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37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22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22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5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56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5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9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9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9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999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9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697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69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69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70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80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68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6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6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6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6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6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6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6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1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0702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07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7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7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70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70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70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7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7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1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71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071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71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071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71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71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71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5067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67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67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6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66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6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2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072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5072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072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72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72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50691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5069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069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22705-230D-4187-B8C7-85DA13EDEA9D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105069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5069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098B4-2C37-4406-ADC5-B959001B72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2018/7/24</a:t>
            </a:r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2018/7/24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&#39318;&#39029;-&#23398;&#20064;&#24378;&#22269;V5.6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椭圆 1145"/>
          <p:cNvSpPr/>
          <p:nvPr/>
        </p:nvSpPr>
        <p:spPr>
          <a:xfrm>
            <a:off x="7004747" y="1791348"/>
            <a:ext cx="4667250" cy="46672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87" name="椭圆 1146"/>
          <p:cNvSpPr/>
          <p:nvPr/>
        </p:nvSpPr>
        <p:spPr>
          <a:xfrm>
            <a:off x="9086850" y="5181600"/>
            <a:ext cx="1885950" cy="18859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879"/>
          <p:cNvGrpSpPr/>
          <p:nvPr/>
        </p:nvGrpSpPr>
        <p:grpSpPr>
          <a:xfrm>
            <a:off x="0" y="4675188"/>
            <a:ext cx="2028826" cy="2520950"/>
            <a:chOff x="5097463" y="2179638"/>
            <a:chExt cx="2028826" cy="2520950"/>
          </a:xfrm>
        </p:grpSpPr>
        <p:sp>
          <p:nvSpPr>
            <p:cNvPr id="1048588" name="Freeform 810"/>
            <p:cNvSpPr/>
            <p:nvPr/>
          </p:nvSpPr>
          <p:spPr bwMode="auto">
            <a:xfrm>
              <a:off x="6619876" y="3317876"/>
              <a:ext cx="506413" cy="512763"/>
            </a:xfrm>
            <a:custGeom>
              <a:avLst/>
              <a:gdLst>
                <a:gd name="T0" fmla="*/ 0 w 134"/>
                <a:gd name="T1" fmla="*/ 108 h 136"/>
                <a:gd name="T2" fmla="*/ 87 w 134"/>
                <a:gd name="T3" fmla="*/ 88 h 136"/>
                <a:gd name="T4" fmla="*/ 110 w 134"/>
                <a:gd name="T5" fmla="*/ 0 h 136"/>
                <a:gd name="T6" fmla="*/ 0 w 134"/>
                <a:gd name="T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6">
                  <a:moveTo>
                    <a:pt x="0" y="108"/>
                  </a:moveTo>
                  <a:cubicBezTo>
                    <a:pt x="0" y="108"/>
                    <a:pt x="39" y="136"/>
                    <a:pt x="87" y="88"/>
                  </a:cubicBezTo>
                  <a:cubicBezTo>
                    <a:pt x="134" y="40"/>
                    <a:pt x="110" y="0"/>
                    <a:pt x="110" y="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89" name="Freeform 811"/>
            <p:cNvSpPr/>
            <p:nvPr/>
          </p:nvSpPr>
          <p:spPr bwMode="auto">
            <a:xfrm>
              <a:off x="5514976" y="2212976"/>
              <a:ext cx="1504950" cy="1504950"/>
            </a:xfrm>
            <a:custGeom>
              <a:avLst/>
              <a:gdLst>
                <a:gd name="T0" fmla="*/ 103 w 399"/>
                <a:gd name="T1" fmla="*/ 0 h 399"/>
                <a:gd name="T2" fmla="*/ 399 w 399"/>
                <a:gd name="T3" fmla="*/ 296 h 399"/>
                <a:gd name="T4" fmla="*/ 360 w 399"/>
                <a:gd name="T5" fmla="*/ 362 h 399"/>
                <a:gd name="T6" fmla="*/ 296 w 399"/>
                <a:gd name="T7" fmla="*/ 399 h 399"/>
                <a:gd name="T8" fmla="*/ 0 w 399"/>
                <a:gd name="T9" fmla="*/ 103 h 399"/>
                <a:gd name="T10" fmla="*/ 73 w 399"/>
                <a:gd name="T11" fmla="*/ 73 h 399"/>
                <a:gd name="T12" fmla="*/ 103 w 399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399">
                  <a:moveTo>
                    <a:pt x="103" y="0"/>
                  </a:moveTo>
                  <a:cubicBezTo>
                    <a:pt x="399" y="296"/>
                    <a:pt x="399" y="296"/>
                    <a:pt x="399" y="296"/>
                  </a:cubicBezTo>
                  <a:cubicBezTo>
                    <a:pt x="399" y="296"/>
                    <a:pt x="394" y="329"/>
                    <a:pt x="360" y="362"/>
                  </a:cubicBezTo>
                  <a:cubicBezTo>
                    <a:pt x="326" y="396"/>
                    <a:pt x="296" y="399"/>
                    <a:pt x="296" y="39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38" y="108"/>
                    <a:pt x="73" y="73"/>
                  </a:cubicBezTo>
                  <a:cubicBezTo>
                    <a:pt x="109" y="37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CA8F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0" name="Freeform 812"/>
            <p:cNvSpPr/>
            <p:nvPr/>
          </p:nvSpPr>
          <p:spPr bwMode="auto">
            <a:xfrm>
              <a:off x="5514976" y="2212976"/>
              <a:ext cx="1504950" cy="1116013"/>
            </a:xfrm>
            <a:custGeom>
              <a:avLst/>
              <a:gdLst>
                <a:gd name="T0" fmla="*/ 103 w 399"/>
                <a:gd name="T1" fmla="*/ 0 h 296"/>
                <a:gd name="T2" fmla="*/ 399 w 399"/>
                <a:gd name="T3" fmla="*/ 296 h 296"/>
                <a:gd name="T4" fmla="*/ 0 w 399"/>
                <a:gd name="T5" fmla="*/ 103 h 296"/>
                <a:gd name="T6" fmla="*/ 73 w 399"/>
                <a:gd name="T7" fmla="*/ 73 h 296"/>
                <a:gd name="T8" fmla="*/ 103 w 399"/>
                <a:gd name="T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96">
                  <a:moveTo>
                    <a:pt x="103" y="0"/>
                  </a:moveTo>
                  <a:cubicBezTo>
                    <a:pt x="399" y="296"/>
                    <a:pt x="399" y="296"/>
                    <a:pt x="399" y="29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38" y="108"/>
                    <a:pt x="73" y="73"/>
                  </a:cubicBezTo>
                  <a:cubicBezTo>
                    <a:pt x="109" y="37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1" name="Freeform 813"/>
            <p:cNvSpPr/>
            <p:nvPr/>
          </p:nvSpPr>
          <p:spPr bwMode="auto">
            <a:xfrm>
              <a:off x="5481638" y="2560638"/>
              <a:ext cx="1116013" cy="1114425"/>
            </a:xfrm>
            <a:custGeom>
              <a:avLst/>
              <a:gdLst>
                <a:gd name="T0" fmla="*/ 3 w 296"/>
                <a:gd name="T1" fmla="*/ 3 h 296"/>
                <a:gd name="T2" fmla="*/ 13 w 296"/>
                <a:gd name="T3" fmla="*/ 3 h 296"/>
                <a:gd name="T4" fmla="*/ 293 w 296"/>
                <a:gd name="T5" fmla="*/ 283 h 296"/>
                <a:gd name="T6" fmla="*/ 293 w 296"/>
                <a:gd name="T7" fmla="*/ 293 h 296"/>
                <a:gd name="T8" fmla="*/ 293 w 296"/>
                <a:gd name="T9" fmla="*/ 293 h 296"/>
                <a:gd name="T10" fmla="*/ 283 w 296"/>
                <a:gd name="T11" fmla="*/ 293 h 296"/>
                <a:gd name="T12" fmla="*/ 3 w 296"/>
                <a:gd name="T13" fmla="*/ 13 h 296"/>
                <a:gd name="T14" fmla="*/ 3 w 296"/>
                <a:gd name="T15" fmla="*/ 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96">
                  <a:moveTo>
                    <a:pt x="3" y="3"/>
                  </a:moveTo>
                  <a:cubicBezTo>
                    <a:pt x="5" y="0"/>
                    <a:pt x="10" y="0"/>
                    <a:pt x="13" y="3"/>
                  </a:cubicBezTo>
                  <a:cubicBezTo>
                    <a:pt x="293" y="283"/>
                    <a:pt x="293" y="283"/>
                    <a:pt x="293" y="283"/>
                  </a:cubicBezTo>
                  <a:cubicBezTo>
                    <a:pt x="296" y="286"/>
                    <a:pt x="296" y="290"/>
                    <a:pt x="293" y="293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290" y="296"/>
                    <a:pt x="285" y="296"/>
                    <a:pt x="283" y="29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2" name="Freeform 814"/>
            <p:cNvSpPr/>
            <p:nvPr/>
          </p:nvSpPr>
          <p:spPr bwMode="auto">
            <a:xfrm>
              <a:off x="5862638" y="2179638"/>
              <a:ext cx="1112838" cy="1116013"/>
            </a:xfrm>
            <a:custGeom>
              <a:avLst/>
              <a:gdLst>
                <a:gd name="T0" fmla="*/ 2 w 295"/>
                <a:gd name="T1" fmla="*/ 3 h 296"/>
                <a:gd name="T2" fmla="*/ 13 w 295"/>
                <a:gd name="T3" fmla="*/ 3 h 296"/>
                <a:gd name="T4" fmla="*/ 293 w 295"/>
                <a:gd name="T5" fmla="*/ 283 h 296"/>
                <a:gd name="T6" fmla="*/ 293 w 295"/>
                <a:gd name="T7" fmla="*/ 293 h 296"/>
                <a:gd name="T8" fmla="*/ 293 w 295"/>
                <a:gd name="T9" fmla="*/ 293 h 296"/>
                <a:gd name="T10" fmla="*/ 282 w 295"/>
                <a:gd name="T11" fmla="*/ 293 h 296"/>
                <a:gd name="T12" fmla="*/ 2 w 295"/>
                <a:gd name="T13" fmla="*/ 13 h 296"/>
                <a:gd name="T14" fmla="*/ 2 w 295"/>
                <a:gd name="T15" fmla="*/ 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296">
                  <a:moveTo>
                    <a:pt x="2" y="3"/>
                  </a:moveTo>
                  <a:cubicBezTo>
                    <a:pt x="5" y="0"/>
                    <a:pt x="10" y="0"/>
                    <a:pt x="13" y="3"/>
                  </a:cubicBezTo>
                  <a:cubicBezTo>
                    <a:pt x="293" y="283"/>
                    <a:pt x="293" y="283"/>
                    <a:pt x="293" y="283"/>
                  </a:cubicBezTo>
                  <a:cubicBezTo>
                    <a:pt x="295" y="286"/>
                    <a:pt x="295" y="291"/>
                    <a:pt x="293" y="293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290" y="296"/>
                    <a:pt x="285" y="296"/>
                    <a:pt x="282" y="29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1"/>
                    <a:pt x="0" y="6"/>
                    <a:pt x="2" y="3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3" name="Freeform 815"/>
            <p:cNvSpPr/>
            <p:nvPr/>
          </p:nvSpPr>
          <p:spPr bwMode="auto">
            <a:xfrm>
              <a:off x="6545263" y="3249613"/>
              <a:ext cx="573088" cy="581025"/>
            </a:xfrm>
            <a:custGeom>
              <a:avLst/>
              <a:gdLst>
                <a:gd name="T0" fmla="*/ 132 w 152"/>
                <a:gd name="T1" fmla="*/ 9 h 154"/>
                <a:gd name="T2" fmla="*/ 133 w 152"/>
                <a:gd name="T3" fmla="*/ 12 h 154"/>
                <a:gd name="T4" fmla="*/ 112 w 152"/>
                <a:gd name="T5" fmla="*/ 111 h 154"/>
                <a:gd name="T6" fmla="*/ 14 w 152"/>
                <a:gd name="T7" fmla="*/ 131 h 154"/>
                <a:gd name="T8" fmla="*/ 13 w 152"/>
                <a:gd name="T9" fmla="*/ 129 h 154"/>
                <a:gd name="T10" fmla="*/ 13 w 152"/>
                <a:gd name="T11" fmla="*/ 127 h 154"/>
                <a:gd name="T12" fmla="*/ 13 w 152"/>
                <a:gd name="T13" fmla="*/ 127 h 154"/>
                <a:gd name="T14" fmla="*/ 0 w 152"/>
                <a:gd name="T15" fmla="*/ 110 h 154"/>
                <a:gd name="T16" fmla="*/ 10 w 152"/>
                <a:gd name="T17" fmla="*/ 99 h 154"/>
                <a:gd name="T18" fmla="*/ 26 w 152"/>
                <a:gd name="T19" fmla="*/ 122 h 154"/>
                <a:gd name="T20" fmla="*/ 101 w 152"/>
                <a:gd name="T21" fmla="*/ 100 h 154"/>
                <a:gd name="T22" fmla="*/ 124 w 152"/>
                <a:gd name="T23" fmla="*/ 24 h 154"/>
                <a:gd name="T24" fmla="*/ 103 w 152"/>
                <a:gd name="T25" fmla="*/ 10 h 154"/>
                <a:gd name="T26" fmla="*/ 113 w 152"/>
                <a:gd name="T27" fmla="*/ 0 h 154"/>
                <a:gd name="T28" fmla="*/ 128 w 152"/>
                <a:gd name="T29" fmla="*/ 10 h 154"/>
                <a:gd name="T30" fmla="*/ 132 w 152"/>
                <a:gd name="T31" fmla="*/ 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4">
                  <a:moveTo>
                    <a:pt x="132" y="9"/>
                  </a:moveTo>
                  <a:cubicBezTo>
                    <a:pt x="133" y="12"/>
                    <a:pt x="133" y="12"/>
                    <a:pt x="133" y="12"/>
                  </a:cubicBezTo>
                  <a:cubicBezTo>
                    <a:pt x="152" y="31"/>
                    <a:pt x="151" y="72"/>
                    <a:pt x="112" y="111"/>
                  </a:cubicBezTo>
                  <a:cubicBezTo>
                    <a:pt x="68" y="154"/>
                    <a:pt x="32" y="149"/>
                    <a:pt x="14" y="13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0" y="120"/>
                    <a:pt x="0" y="110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20" y="109"/>
                    <a:pt x="24" y="118"/>
                    <a:pt x="26" y="122"/>
                  </a:cubicBezTo>
                  <a:cubicBezTo>
                    <a:pt x="39" y="134"/>
                    <a:pt x="67" y="135"/>
                    <a:pt x="101" y="100"/>
                  </a:cubicBezTo>
                  <a:cubicBezTo>
                    <a:pt x="131" y="71"/>
                    <a:pt x="136" y="39"/>
                    <a:pt x="124" y="24"/>
                  </a:cubicBezTo>
                  <a:cubicBezTo>
                    <a:pt x="120" y="23"/>
                    <a:pt x="112" y="20"/>
                    <a:pt x="103" y="1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2" y="9"/>
                    <a:pt x="128" y="10"/>
                    <a:pt x="128" y="10"/>
                  </a:cubicBezTo>
                  <a:lnTo>
                    <a:pt x="132" y="9"/>
                  </a:lnTo>
                  <a:close/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4" name="Freeform 816"/>
            <p:cNvSpPr/>
            <p:nvPr/>
          </p:nvSpPr>
          <p:spPr bwMode="auto">
            <a:xfrm>
              <a:off x="5100638" y="3087688"/>
              <a:ext cx="279400" cy="279400"/>
            </a:xfrm>
            <a:custGeom>
              <a:avLst/>
              <a:gdLst>
                <a:gd name="T0" fmla="*/ 15 w 74"/>
                <a:gd name="T1" fmla="*/ 74 h 74"/>
                <a:gd name="T2" fmla="*/ 26 w 74"/>
                <a:gd name="T3" fmla="*/ 26 h 74"/>
                <a:gd name="T4" fmla="*/ 74 w 74"/>
                <a:gd name="T5" fmla="*/ 13 h 74"/>
                <a:gd name="T6" fmla="*/ 15 w 7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74">
                  <a:moveTo>
                    <a:pt x="15" y="74"/>
                  </a:moveTo>
                  <a:cubicBezTo>
                    <a:pt x="15" y="74"/>
                    <a:pt x="0" y="53"/>
                    <a:pt x="26" y="26"/>
                  </a:cubicBezTo>
                  <a:cubicBezTo>
                    <a:pt x="52" y="0"/>
                    <a:pt x="74" y="13"/>
                    <a:pt x="74" y="13"/>
                  </a:cubicBezTo>
                  <a:lnTo>
                    <a:pt x="15" y="74"/>
                  </a:lnTo>
                  <a:close/>
                </a:path>
              </a:pathLst>
            </a:custGeom>
            <a:solidFill>
              <a:srgbClr val="0092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5" name="Freeform 817"/>
            <p:cNvSpPr/>
            <p:nvPr/>
          </p:nvSpPr>
          <p:spPr bwMode="auto">
            <a:xfrm>
              <a:off x="5160963" y="3148013"/>
              <a:ext cx="1258888" cy="1250950"/>
            </a:xfrm>
            <a:custGeom>
              <a:avLst/>
              <a:gdLst>
                <a:gd name="T0" fmla="*/ 334 w 334"/>
                <a:gd name="T1" fmla="*/ 275 h 332"/>
                <a:gd name="T2" fmla="*/ 57 w 334"/>
                <a:gd name="T3" fmla="*/ 0 h 332"/>
                <a:gd name="T4" fmla="*/ 20 w 334"/>
                <a:gd name="T5" fmla="*/ 21 h 332"/>
                <a:gd name="T6" fmla="*/ 0 w 334"/>
                <a:gd name="T7" fmla="*/ 57 h 332"/>
                <a:gd name="T8" fmla="*/ 277 w 334"/>
                <a:gd name="T9" fmla="*/ 332 h 332"/>
                <a:gd name="T10" fmla="*/ 293 w 334"/>
                <a:gd name="T11" fmla="*/ 291 h 332"/>
                <a:gd name="T12" fmla="*/ 334 w 334"/>
                <a:gd name="T13" fmla="*/ 2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332">
                  <a:moveTo>
                    <a:pt x="334" y="275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39" y="2"/>
                    <a:pt x="20" y="21"/>
                  </a:cubicBezTo>
                  <a:cubicBezTo>
                    <a:pt x="2" y="40"/>
                    <a:pt x="0" y="57"/>
                    <a:pt x="0" y="57"/>
                  </a:cubicBezTo>
                  <a:cubicBezTo>
                    <a:pt x="277" y="332"/>
                    <a:pt x="277" y="332"/>
                    <a:pt x="277" y="332"/>
                  </a:cubicBezTo>
                  <a:cubicBezTo>
                    <a:pt x="277" y="332"/>
                    <a:pt x="274" y="311"/>
                    <a:pt x="293" y="291"/>
                  </a:cubicBezTo>
                  <a:cubicBezTo>
                    <a:pt x="313" y="271"/>
                    <a:pt x="334" y="275"/>
                    <a:pt x="334" y="275"/>
                  </a:cubicBezTo>
                  <a:close/>
                </a:path>
              </a:pathLst>
            </a:custGeom>
            <a:solidFill>
              <a:srgbClr val="CA8F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6" name="Freeform 818"/>
            <p:cNvSpPr/>
            <p:nvPr/>
          </p:nvSpPr>
          <p:spPr bwMode="auto">
            <a:xfrm>
              <a:off x="5160963" y="3148013"/>
              <a:ext cx="1258888" cy="1036638"/>
            </a:xfrm>
            <a:custGeom>
              <a:avLst/>
              <a:gdLst>
                <a:gd name="T0" fmla="*/ 334 w 334"/>
                <a:gd name="T1" fmla="*/ 275 h 275"/>
                <a:gd name="T2" fmla="*/ 57 w 334"/>
                <a:gd name="T3" fmla="*/ 0 h 275"/>
                <a:gd name="T4" fmla="*/ 20 w 334"/>
                <a:gd name="T5" fmla="*/ 21 h 275"/>
                <a:gd name="T6" fmla="*/ 0 w 334"/>
                <a:gd name="T7" fmla="*/ 57 h 275"/>
                <a:gd name="T8" fmla="*/ 334 w 334"/>
                <a:gd name="T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75">
                  <a:moveTo>
                    <a:pt x="334" y="275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39" y="2"/>
                    <a:pt x="20" y="21"/>
                  </a:cubicBezTo>
                  <a:cubicBezTo>
                    <a:pt x="2" y="40"/>
                    <a:pt x="0" y="57"/>
                    <a:pt x="0" y="57"/>
                  </a:cubicBezTo>
                  <a:lnTo>
                    <a:pt x="334" y="275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7" name="Freeform 819"/>
            <p:cNvSpPr/>
            <p:nvPr/>
          </p:nvSpPr>
          <p:spPr bwMode="auto">
            <a:xfrm>
              <a:off x="5183188" y="3381376"/>
              <a:ext cx="1044575" cy="1036638"/>
            </a:xfrm>
            <a:custGeom>
              <a:avLst/>
              <a:gdLst>
                <a:gd name="T0" fmla="*/ 275 w 277"/>
                <a:gd name="T1" fmla="*/ 273 h 275"/>
                <a:gd name="T2" fmla="*/ 275 w 277"/>
                <a:gd name="T3" fmla="*/ 267 h 275"/>
                <a:gd name="T4" fmla="*/ 7 w 277"/>
                <a:gd name="T5" fmla="*/ 1 h 275"/>
                <a:gd name="T6" fmla="*/ 2 w 277"/>
                <a:gd name="T7" fmla="*/ 1 h 275"/>
                <a:gd name="T8" fmla="*/ 2 w 277"/>
                <a:gd name="T9" fmla="*/ 1 h 275"/>
                <a:gd name="T10" fmla="*/ 2 w 277"/>
                <a:gd name="T11" fmla="*/ 7 h 275"/>
                <a:gd name="T12" fmla="*/ 270 w 277"/>
                <a:gd name="T13" fmla="*/ 273 h 275"/>
                <a:gd name="T14" fmla="*/ 275 w 277"/>
                <a:gd name="T15" fmla="*/ 27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275">
                  <a:moveTo>
                    <a:pt x="275" y="273"/>
                  </a:moveTo>
                  <a:cubicBezTo>
                    <a:pt x="277" y="272"/>
                    <a:pt x="277" y="269"/>
                    <a:pt x="275" y="26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270" y="273"/>
                    <a:pt x="270" y="273"/>
                    <a:pt x="270" y="273"/>
                  </a:cubicBezTo>
                  <a:cubicBezTo>
                    <a:pt x="271" y="275"/>
                    <a:pt x="274" y="275"/>
                    <a:pt x="275" y="273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8" name="Freeform 820"/>
            <p:cNvSpPr/>
            <p:nvPr/>
          </p:nvSpPr>
          <p:spPr bwMode="auto">
            <a:xfrm>
              <a:off x="5394326" y="3170238"/>
              <a:ext cx="1041400" cy="1036638"/>
            </a:xfrm>
            <a:custGeom>
              <a:avLst/>
              <a:gdLst>
                <a:gd name="T0" fmla="*/ 275 w 276"/>
                <a:gd name="T1" fmla="*/ 273 h 275"/>
                <a:gd name="T2" fmla="*/ 275 w 276"/>
                <a:gd name="T3" fmla="*/ 267 h 275"/>
                <a:gd name="T4" fmla="*/ 7 w 276"/>
                <a:gd name="T5" fmla="*/ 1 h 275"/>
                <a:gd name="T6" fmla="*/ 1 w 276"/>
                <a:gd name="T7" fmla="*/ 1 h 275"/>
                <a:gd name="T8" fmla="*/ 1 w 276"/>
                <a:gd name="T9" fmla="*/ 1 h 275"/>
                <a:gd name="T10" fmla="*/ 1 w 276"/>
                <a:gd name="T11" fmla="*/ 7 h 275"/>
                <a:gd name="T12" fmla="*/ 269 w 276"/>
                <a:gd name="T13" fmla="*/ 273 h 275"/>
                <a:gd name="T14" fmla="*/ 275 w 276"/>
                <a:gd name="T15" fmla="*/ 27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275">
                  <a:moveTo>
                    <a:pt x="275" y="273"/>
                  </a:moveTo>
                  <a:cubicBezTo>
                    <a:pt x="276" y="272"/>
                    <a:pt x="276" y="269"/>
                    <a:pt x="275" y="26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6"/>
                    <a:pt x="1" y="7"/>
                  </a:cubicBezTo>
                  <a:cubicBezTo>
                    <a:pt x="269" y="273"/>
                    <a:pt x="269" y="273"/>
                    <a:pt x="269" y="273"/>
                  </a:cubicBezTo>
                  <a:cubicBezTo>
                    <a:pt x="271" y="275"/>
                    <a:pt x="273" y="275"/>
                    <a:pt x="275" y="273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599" name="Freeform 821"/>
            <p:cNvSpPr/>
            <p:nvPr/>
          </p:nvSpPr>
          <p:spPr bwMode="auto">
            <a:xfrm>
              <a:off x="5097463" y="3092451"/>
              <a:ext cx="320675" cy="315913"/>
            </a:xfrm>
            <a:custGeom>
              <a:avLst/>
              <a:gdLst>
                <a:gd name="T0" fmla="*/ 80 w 85"/>
                <a:gd name="T1" fmla="*/ 11 h 84"/>
                <a:gd name="T2" fmla="*/ 79 w 85"/>
                <a:gd name="T3" fmla="*/ 11 h 84"/>
                <a:gd name="T4" fmla="*/ 24 w 85"/>
                <a:gd name="T5" fmla="*/ 23 h 84"/>
                <a:gd name="T6" fmla="*/ 13 w 85"/>
                <a:gd name="T7" fmla="*/ 76 h 84"/>
                <a:gd name="T8" fmla="*/ 14 w 85"/>
                <a:gd name="T9" fmla="*/ 77 h 84"/>
                <a:gd name="T10" fmla="*/ 15 w 85"/>
                <a:gd name="T11" fmla="*/ 77 h 84"/>
                <a:gd name="T12" fmla="*/ 15 w 85"/>
                <a:gd name="T13" fmla="*/ 77 h 84"/>
                <a:gd name="T14" fmla="*/ 25 w 85"/>
                <a:gd name="T15" fmla="*/ 84 h 84"/>
                <a:gd name="T16" fmla="*/ 31 w 85"/>
                <a:gd name="T17" fmla="*/ 79 h 84"/>
                <a:gd name="T18" fmla="*/ 18 w 85"/>
                <a:gd name="T19" fmla="*/ 70 h 84"/>
                <a:gd name="T20" fmla="*/ 30 w 85"/>
                <a:gd name="T21" fmla="*/ 28 h 84"/>
                <a:gd name="T22" fmla="*/ 72 w 85"/>
                <a:gd name="T23" fmla="*/ 16 h 84"/>
                <a:gd name="T24" fmla="*/ 80 w 85"/>
                <a:gd name="T25" fmla="*/ 27 h 84"/>
                <a:gd name="T26" fmla="*/ 85 w 85"/>
                <a:gd name="T27" fmla="*/ 22 h 84"/>
                <a:gd name="T28" fmla="*/ 80 w 85"/>
                <a:gd name="T29" fmla="*/ 13 h 84"/>
                <a:gd name="T30" fmla="*/ 80 w 85"/>
                <a:gd name="T31" fmla="*/ 1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4">
                  <a:moveTo>
                    <a:pt x="80" y="11"/>
                  </a:moveTo>
                  <a:cubicBezTo>
                    <a:pt x="79" y="11"/>
                    <a:pt x="79" y="11"/>
                    <a:pt x="79" y="11"/>
                  </a:cubicBezTo>
                  <a:cubicBezTo>
                    <a:pt x="68" y="0"/>
                    <a:pt x="46" y="1"/>
                    <a:pt x="24" y="23"/>
                  </a:cubicBezTo>
                  <a:cubicBezTo>
                    <a:pt x="0" y="47"/>
                    <a:pt x="3" y="67"/>
                    <a:pt x="13" y="76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9" y="79"/>
                    <a:pt x="25" y="84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25" y="73"/>
                    <a:pt x="20" y="71"/>
                    <a:pt x="18" y="70"/>
                  </a:cubicBezTo>
                  <a:cubicBezTo>
                    <a:pt x="12" y="63"/>
                    <a:pt x="11" y="48"/>
                    <a:pt x="30" y="28"/>
                  </a:cubicBezTo>
                  <a:cubicBezTo>
                    <a:pt x="46" y="12"/>
                    <a:pt x="64" y="9"/>
                    <a:pt x="72" y="16"/>
                  </a:cubicBezTo>
                  <a:cubicBezTo>
                    <a:pt x="73" y="18"/>
                    <a:pt x="74" y="22"/>
                    <a:pt x="80" y="27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0" y="16"/>
                    <a:pt x="80" y="13"/>
                    <a:pt x="80" y="13"/>
                  </a:cubicBezTo>
                  <a:lnTo>
                    <a:pt x="80" y="11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0" name="Freeform 822"/>
            <p:cNvSpPr/>
            <p:nvPr/>
          </p:nvSpPr>
          <p:spPr bwMode="auto">
            <a:xfrm>
              <a:off x="6359526" y="3795713"/>
              <a:ext cx="325438" cy="325438"/>
            </a:xfrm>
            <a:custGeom>
              <a:avLst/>
              <a:gdLst>
                <a:gd name="T0" fmla="*/ 0 w 86"/>
                <a:gd name="T1" fmla="*/ 62 h 86"/>
                <a:gd name="T2" fmla="*/ 59 w 86"/>
                <a:gd name="T3" fmla="*/ 59 h 86"/>
                <a:gd name="T4" fmla="*/ 63 w 86"/>
                <a:gd name="T5" fmla="*/ 0 h 86"/>
                <a:gd name="T6" fmla="*/ 0 w 86"/>
                <a:gd name="T7" fmla="*/ 6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62"/>
                  </a:moveTo>
                  <a:cubicBezTo>
                    <a:pt x="0" y="62"/>
                    <a:pt x="31" y="86"/>
                    <a:pt x="59" y="59"/>
                  </a:cubicBezTo>
                  <a:cubicBezTo>
                    <a:pt x="86" y="31"/>
                    <a:pt x="63" y="0"/>
                    <a:pt x="63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1" name="Freeform 823"/>
            <p:cNvSpPr/>
            <p:nvPr/>
          </p:nvSpPr>
          <p:spPr bwMode="auto">
            <a:xfrm>
              <a:off x="5413376" y="2851151"/>
              <a:ext cx="1181100" cy="1182688"/>
            </a:xfrm>
            <a:custGeom>
              <a:avLst/>
              <a:gdLst>
                <a:gd name="T0" fmla="*/ 59 w 313"/>
                <a:gd name="T1" fmla="*/ 0 h 314"/>
                <a:gd name="T2" fmla="*/ 312 w 313"/>
                <a:gd name="T3" fmla="*/ 252 h 314"/>
                <a:gd name="T4" fmla="*/ 293 w 313"/>
                <a:gd name="T5" fmla="*/ 294 h 314"/>
                <a:gd name="T6" fmla="*/ 253 w 313"/>
                <a:gd name="T7" fmla="*/ 311 h 314"/>
                <a:gd name="T8" fmla="*/ 0 w 313"/>
                <a:gd name="T9" fmla="*/ 59 h 314"/>
                <a:gd name="T10" fmla="*/ 48 w 313"/>
                <a:gd name="T11" fmla="*/ 48 h 314"/>
                <a:gd name="T12" fmla="*/ 59 w 313"/>
                <a:gd name="T1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4">
                  <a:moveTo>
                    <a:pt x="59" y="0"/>
                  </a:moveTo>
                  <a:cubicBezTo>
                    <a:pt x="312" y="252"/>
                    <a:pt x="312" y="252"/>
                    <a:pt x="312" y="252"/>
                  </a:cubicBezTo>
                  <a:cubicBezTo>
                    <a:pt x="312" y="252"/>
                    <a:pt x="313" y="275"/>
                    <a:pt x="293" y="294"/>
                  </a:cubicBezTo>
                  <a:cubicBezTo>
                    <a:pt x="274" y="314"/>
                    <a:pt x="253" y="311"/>
                    <a:pt x="253" y="3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8" y="68"/>
                    <a:pt x="48" y="48"/>
                  </a:cubicBezTo>
                  <a:cubicBezTo>
                    <a:pt x="69" y="27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32A9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2" name="Freeform 824"/>
            <p:cNvSpPr/>
            <p:nvPr/>
          </p:nvSpPr>
          <p:spPr bwMode="auto">
            <a:xfrm>
              <a:off x="5413376" y="2851151"/>
              <a:ext cx="1176338" cy="949325"/>
            </a:xfrm>
            <a:custGeom>
              <a:avLst/>
              <a:gdLst>
                <a:gd name="T0" fmla="*/ 59 w 312"/>
                <a:gd name="T1" fmla="*/ 0 h 252"/>
                <a:gd name="T2" fmla="*/ 312 w 312"/>
                <a:gd name="T3" fmla="*/ 252 h 252"/>
                <a:gd name="T4" fmla="*/ 0 w 312"/>
                <a:gd name="T5" fmla="*/ 59 h 252"/>
                <a:gd name="T6" fmla="*/ 48 w 312"/>
                <a:gd name="T7" fmla="*/ 48 h 252"/>
                <a:gd name="T8" fmla="*/ 59 w 312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52">
                  <a:moveTo>
                    <a:pt x="59" y="0"/>
                  </a:moveTo>
                  <a:cubicBezTo>
                    <a:pt x="312" y="252"/>
                    <a:pt x="312" y="252"/>
                    <a:pt x="312" y="2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8" y="68"/>
                    <a:pt x="48" y="48"/>
                  </a:cubicBezTo>
                  <a:cubicBezTo>
                    <a:pt x="69" y="27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347C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3" name="Freeform 825"/>
            <p:cNvSpPr/>
            <p:nvPr/>
          </p:nvSpPr>
          <p:spPr bwMode="auto">
            <a:xfrm>
              <a:off x="5387976" y="3043238"/>
              <a:ext cx="946150" cy="941388"/>
            </a:xfrm>
            <a:custGeom>
              <a:avLst/>
              <a:gdLst>
                <a:gd name="T0" fmla="*/ 2 w 251"/>
                <a:gd name="T1" fmla="*/ 2 h 250"/>
                <a:gd name="T2" fmla="*/ 9 w 251"/>
                <a:gd name="T3" fmla="*/ 3 h 250"/>
                <a:gd name="T4" fmla="*/ 248 w 251"/>
                <a:gd name="T5" fmla="*/ 241 h 250"/>
                <a:gd name="T6" fmla="*/ 249 w 251"/>
                <a:gd name="T7" fmla="*/ 249 h 250"/>
                <a:gd name="T8" fmla="*/ 249 w 251"/>
                <a:gd name="T9" fmla="*/ 249 h 250"/>
                <a:gd name="T10" fmla="*/ 242 w 251"/>
                <a:gd name="T11" fmla="*/ 247 h 250"/>
                <a:gd name="T12" fmla="*/ 3 w 251"/>
                <a:gd name="T13" fmla="*/ 9 h 250"/>
                <a:gd name="T14" fmla="*/ 2 w 251"/>
                <a:gd name="T15" fmla="*/ 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250">
                  <a:moveTo>
                    <a:pt x="2" y="2"/>
                  </a:moveTo>
                  <a:cubicBezTo>
                    <a:pt x="4" y="0"/>
                    <a:pt x="7" y="1"/>
                    <a:pt x="9" y="3"/>
                  </a:cubicBezTo>
                  <a:cubicBezTo>
                    <a:pt x="248" y="241"/>
                    <a:pt x="248" y="241"/>
                    <a:pt x="248" y="241"/>
                  </a:cubicBezTo>
                  <a:cubicBezTo>
                    <a:pt x="250" y="244"/>
                    <a:pt x="251" y="247"/>
                    <a:pt x="249" y="249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248" y="250"/>
                    <a:pt x="244" y="250"/>
                    <a:pt x="242" y="24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6"/>
                    <a:pt x="0" y="3"/>
                    <a:pt x="2" y="2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4" name="Freeform 826"/>
            <p:cNvSpPr/>
            <p:nvPr/>
          </p:nvSpPr>
          <p:spPr bwMode="auto">
            <a:xfrm>
              <a:off x="5605463" y="2824163"/>
              <a:ext cx="947738" cy="946150"/>
            </a:xfrm>
            <a:custGeom>
              <a:avLst/>
              <a:gdLst>
                <a:gd name="T0" fmla="*/ 2 w 251"/>
                <a:gd name="T1" fmla="*/ 2 h 251"/>
                <a:gd name="T2" fmla="*/ 9 w 251"/>
                <a:gd name="T3" fmla="*/ 3 h 251"/>
                <a:gd name="T4" fmla="*/ 248 w 251"/>
                <a:gd name="T5" fmla="*/ 242 h 251"/>
                <a:gd name="T6" fmla="*/ 249 w 251"/>
                <a:gd name="T7" fmla="*/ 249 h 251"/>
                <a:gd name="T8" fmla="*/ 249 w 251"/>
                <a:gd name="T9" fmla="*/ 249 h 251"/>
                <a:gd name="T10" fmla="*/ 242 w 251"/>
                <a:gd name="T11" fmla="*/ 248 h 251"/>
                <a:gd name="T12" fmla="*/ 3 w 251"/>
                <a:gd name="T13" fmla="*/ 9 h 251"/>
                <a:gd name="T14" fmla="*/ 2 w 251"/>
                <a:gd name="T15" fmla="*/ 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251">
                  <a:moveTo>
                    <a:pt x="2" y="2"/>
                  </a:moveTo>
                  <a:cubicBezTo>
                    <a:pt x="3" y="0"/>
                    <a:pt x="7" y="1"/>
                    <a:pt x="9" y="3"/>
                  </a:cubicBezTo>
                  <a:cubicBezTo>
                    <a:pt x="248" y="242"/>
                    <a:pt x="248" y="242"/>
                    <a:pt x="248" y="242"/>
                  </a:cubicBezTo>
                  <a:cubicBezTo>
                    <a:pt x="250" y="244"/>
                    <a:pt x="251" y="247"/>
                    <a:pt x="249" y="249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247" y="251"/>
                    <a:pt x="244" y="250"/>
                    <a:pt x="242" y="2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3"/>
                    <a:pt x="2" y="2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5" name="Freeform 827"/>
            <p:cNvSpPr/>
            <p:nvPr/>
          </p:nvSpPr>
          <p:spPr bwMode="auto">
            <a:xfrm>
              <a:off x="6296026" y="3740151"/>
              <a:ext cx="384175" cy="387350"/>
            </a:xfrm>
            <a:custGeom>
              <a:avLst/>
              <a:gdLst>
                <a:gd name="T0" fmla="*/ 80 w 102"/>
                <a:gd name="T1" fmla="*/ 9 h 103"/>
                <a:gd name="T2" fmla="*/ 81 w 102"/>
                <a:gd name="T3" fmla="*/ 11 h 103"/>
                <a:gd name="T4" fmla="*/ 80 w 102"/>
                <a:gd name="T5" fmla="*/ 78 h 103"/>
                <a:gd name="T6" fmla="*/ 14 w 102"/>
                <a:gd name="T7" fmla="*/ 79 h 103"/>
                <a:gd name="T8" fmla="*/ 12 w 102"/>
                <a:gd name="T9" fmla="*/ 78 h 103"/>
                <a:gd name="T10" fmla="*/ 12 w 102"/>
                <a:gd name="T11" fmla="*/ 76 h 103"/>
                <a:gd name="T12" fmla="*/ 12 w 102"/>
                <a:gd name="T13" fmla="*/ 76 h 103"/>
                <a:gd name="T14" fmla="*/ 0 w 102"/>
                <a:gd name="T15" fmla="*/ 62 h 103"/>
                <a:gd name="T16" fmla="*/ 6 w 102"/>
                <a:gd name="T17" fmla="*/ 56 h 103"/>
                <a:gd name="T18" fmla="*/ 20 w 102"/>
                <a:gd name="T19" fmla="*/ 74 h 103"/>
                <a:gd name="T20" fmla="*/ 71 w 102"/>
                <a:gd name="T21" fmla="*/ 70 h 103"/>
                <a:gd name="T22" fmla="*/ 77 w 102"/>
                <a:gd name="T23" fmla="*/ 18 h 103"/>
                <a:gd name="T24" fmla="*/ 60 w 102"/>
                <a:gd name="T25" fmla="*/ 5 h 103"/>
                <a:gd name="T26" fmla="*/ 66 w 102"/>
                <a:gd name="T27" fmla="*/ 0 h 103"/>
                <a:gd name="T28" fmla="*/ 78 w 102"/>
                <a:gd name="T29" fmla="*/ 9 h 103"/>
                <a:gd name="T30" fmla="*/ 80 w 102"/>
                <a:gd name="T31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03">
                  <a:moveTo>
                    <a:pt x="80" y="9"/>
                  </a:moveTo>
                  <a:cubicBezTo>
                    <a:pt x="81" y="11"/>
                    <a:pt x="81" y="11"/>
                    <a:pt x="81" y="11"/>
                  </a:cubicBezTo>
                  <a:cubicBezTo>
                    <a:pt x="97" y="27"/>
                    <a:pt x="102" y="56"/>
                    <a:pt x="80" y="78"/>
                  </a:cubicBezTo>
                  <a:cubicBezTo>
                    <a:pt x="55" y="103"/>
                    <a:pt x="29" y="94"/>
                    <a:pt x="14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9" y="71"/>
                    <a:pt x="0" y="6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15" y="64"/>
                    <a:pt x="19" y="71"/>
                    <a:pt x="20" y="74"/>
                  </a:cubicBezTo>
                  <a:cubicBezTo>
                    <a:pt x="32" y="84"/>
                    <a:pt x="52" y="89"/>
                    <a:pt x="71" y="70"/>
                  </a:cubicBezTo>
                  <a:cubicBezTo>
                    <a:pt x="89" y="52"/>
                    <a:pt x="88" y="30"/>
                    <a:pt x="77" y="18"/>
                  </a:cubicBezTo>
                  <a:cubicBezTo>
                    <a:pt x="74" y="17"/>
                    <a:pt x="68" y="14"/>
                    <a:pt x="60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8"/>
                    <a:pt x="78" y="9"/>
                    <a:pt x="78" y="9"/>
                  </a:cubicBezTo>
                  <a:lnTo>
                    <a:pt x="80" y="9"/>
                  </a:ln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6" name="Freeform 828"/>
            <p:cNvSpPr/>
            <p:nvPr/>
          </p:nvSpPr>
          <p:spPr bwMode="auto">
            <a:xfrm>
              <a:off x="5816601" y="4379913"/>
              <a:ext cx="317500" cy="320675"/>
            </a:xfrm>
            <a:custGeom>
              <a:avLst/>
              <a:gdLst>
                <a:gd name="T0" fmla="*/ 0 w 84"/>
                <a:gd name="T1" fmla="*/ 68 h 85"/>
                <a:gd name="T2" fmla="*/ 54 w 84"/>
                <a:gd name="T3" fmla="*/ 55 h 85"/>
                <a:gd name="T4" fmla="*/ 68 w 84"/>
                <a:gd name="T5" fmla="*/ 0 h 85"/>
                <a:gd name="T6" fmla="*/ 0 w 84"/>
                <a:gd name="T7" fmla="*/ 6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5">
                  <a:moveTo>
                    <a:pt x="0" y="68"/>
                  </a:moveTo>
                  <a:cubicBezTo>
                    <a:pt x="0" y="68"/>
                    <a:pt x="24" y="85"/>
                    <a:pt x="54" y="55"/>
                  </a:cubicBezTo>
                  <a:cubicBezTo>
                    <a:pt x="84" y="25"/>
                    <a:pt x="68" y="0"/>
                    <a:pt x="68" y="0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7" name="Freeform 829"/>
            <p:cNvSpPr/>
            <p:nvPr/>
          </p:nvSpPr>
          <p:spPr bwMode="auto">
            <a:xfrm>
              <a:off x="5122863" y="3690938"/>
              <a:ext cx="942975" cy="938213"/>
            </a:xfrm>
            <a:custGeom>
              <a:avLst/>
              <a:gdLst>
                <a:gd name="T0" fmla="*/ 64 w 250"/>
                <a:gd name="T1" fmla="*/ 0 h 249"/>
                <a:gd name="T2" fmla="*/ 250 w 250"/>
                <a:gd name="T3" fmla="*/ 185 h 249"/>
                <a:gd name="T4" fmla="*/ 226 w 250"/>
                <a:gd name="T5" fmla="*/ 227 h 249"/>
                <a:gd name="T6" fmla="*/ 186 w 250"/>
                <a:gd name="T7" fmla="*/ 249 h 249"/>
                <a:gd name="T8" fmla="*/ 0 w 250"/>
                <a:gd name="T9" fmla="*/ 64 h 249"/>
                <a:gd name="T10" fmla="*/ 46 w 250"/>
                <a:gd name="T11" fmla="*/ 46 h 249"/>
                <a:gd name="T12" fmla="*/ 64 w 250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249">
                  <a:moveTo>
                    <a:pt x="64" y="0"/>
                  </a:moveTo>
                  <a:cubicBezTo>
                    <a:pt x="250" y="185"/>
                    <a:pt x="250" y="185"/>
                    <a:pt x="250" y="185"/>
                  </a:cubicBezTo>
                  <a:cubicBezTo>
                    <a:pt x="250" y="185"/>
                    <a:pt x="247" y="205"/>
                    <a:pt x="226" y="227"/>
                  </a:cubicBezTo>
                  <a:cubicBezTo>
                    <a:pt x="205" y="248"/>
                    <a:pt x="186" y="249"/>
                    <a:pt x="186" y="24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4" y="68"/>
                    <a:pt x="46" y="46"/>
                  </a:cubicBezTo>
                  <a:cubicBezTo>
                    <a:pt x="68" y="23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9F9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8" name="Freeform 830"/>
            <p:cNvSpPr/>
            <p:nvPr/>
          </p:nvSpPr>
          <p:spPr bwMode="auto">
            <a:xfrm>
              <a:off x="5122863" y="3690938"/>
              <a:ext cx="942975" cy="696913"/>
            </a:xfrm>
            <a:custGeom>
              <a:avLst/>
              <a:gdLst>
                <a:gd name="T0" fmla="*/ 64 w 250"/>
                <a:gd name="T1" fmla="*/ 0 h 185"/>
                <a:gd name="T2" fmla="*/ 250 w 250"/>
                <a:gd name="T3" fmla="*/ 185 h 185"/>
                <a:gd name="T4" fmla="*/ 0 w 250"/>
                <a:gd name="T5" fmla="*/ 64 h 185"/>
                <a:gd name="T6" fmla="*/ 46 w 250"/>
                <a:gd name="T7" fmla="*/ 46 h 185"/>
                <a:gd name="T8" fmla="*/ 64 w 250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85">
                  <a:moveTo>
                    <a:pt x="64" y="0"/>
                  </a:moveTo>
                  <a:cubicBezTo>
                    <a:pt x="250" y="185"/>
                    <a:pt x="250" y="185"/>
                    <a:pt x="250" y="18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4" y="68"/>
                    <a:pt x="46" y="46"/>
                  </a:cubicBezTo>
                  <a:cubicBezTo>
                    <a:pt x="68" y="23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D9C7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09" name="Freeform 831"/>
            <p:cNvSpPr/>
            <p:nvPr/>
          </p:nvSpPr>
          <p:spPr bwMode="auto">
            <a:xfrm>
              <a:off x="5105401" y="3910013"/>
              <a:ext cx="696913" cy="692150"/>
            </a:xfrm>
            <a:custGeom>
              <a:avLst/>
              <a:gdLst>
                <a:gd name="T0" fmla="*/ 1 w 185"/>
                <a:gd name="T1" fmla="*/ 1 h 184"/>
                <a:gd name="T2" fmla="*/ 8 w 185"/>
                <a:gd name="T3" fmla="*/ 1 h 184"/>
                <a:gd name="T4" fmla="*/ 183 w 185"/>
                <a:gd name="T5" fmla="*/ 176 h 184"/>
                <a:gd name="T6" fmla="*/ 183 w 185"/>
                <a:gd name="T7" fmla="*/ 183 h 184"/>
                <a:gd name="T8" fmla="*/ 183 w 185"/>
                <a:gd name="T9" fmla="*/ 183 h 184"/>
                <a:gd name="T10" fmla="*/ 177 w 185"/>
                <a:gd name="T11" fmla="*/ 183 h 184"/>
                <a:gd name="T12" fmla="*/ 1 w 185"/>
                <a:gd name="T13" fmla="*/ 8 h 184"/>
                <a:gd name="T14" fmla="*/ 1 w 18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84">
                  <a:moveTo>
                    <a:pt x="1" y="1"/>
                  </a:moveTo>
                  <a:cubicBezTo>
                    <a:pt x="3" y="0"/>
                    <a:pt x="6" y="0"/>
                    <a:pt x="8" y="1"/>
                  </a:cubicBezTo>
                  <a:cubicBezTo>
                    <a:pt x="183" y="176"/>
                    <a:pt x="183" y="176"/>
                    <a:pt x="183" y="176"/>
                  </a:cubicBezTo>
                  <a:cubicBezTo>
                    <a:pt x="185" y="178"/>
                    <a:pt x="185" y="181"/>
                    <a:pt x="183" y="183"/>
                  </a:cubicBezTo>
                  <a:cubicBezTo>
                    <a:pt x="183" y="183"/>
                    <a:pt x="183" y="183"/>
                    <a:pt x="183" y="183"/>
                  </a:cubicBezTo>
                  <a:cubicBezTo>
                    <a:pt x="182" y="184"/>
                    <a:pt x="179" y="184"/>
                    <a:pt x="177" y="18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F04C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10" name="Freeform 832"/>
            <p:cNvSpPr/>
            <p:nvPr/>
          </p:nvSpPr>
          <p:spPr bwMode="auto">
            <a:xfrm>
              <a:off x="5338763" y="3671888"/>
              <a:ext cx="701675" cy="696913"/>
            </a:xfrm>
            <a:custGeom>
              <a:avLst/>
              <a:gdLst>
                <a:gd name="T0" fmla="*/ 2 w 186"/>
                <a:gd name="T1" fmla="*/ 2 h 185"/>
                <a:gd name="T2" fmla="*/ 8 w 186"/>
                <a:gd name="T3" fmla="*/ 2 h 185"/>
                <a:gd name="T4" fmla="*/ 184 w 186"/>
                <a:gd name="T5" fmla="*/ 176 h 185"/>
                <a:gd name="T6" fmla="*/ 184 w 186"/>
                <a:gd name="T7" fmla="*/ 183 h 185"/>
                <a:gd name="T8" fmla="*/ 184 w 186"/>
                <a:gd name="T9" fmla="*/ 183 h 185"/>
                <a:gd name="T10" fmla="*/ 178 w 186"/>
                <a:gd name="T11" fmla="*/ 183 h 185"/>
                <a:gd name="T12" fmla="*/ 2 w 186"/>
                <a:gd name="T13" fmla="*/ 8 h 185"/>
                <a:gd name="T14" fmla="*/ 2 w 186"/>
                <a:gd name="T15" fmla="*/ 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85">
                  <a:moveTo>
                    <a:pt x="2" y="2"/>
                  </a:moveTo>
                  <a:cubicBezTo>
                    <a:pt x="4" y="0"/>
                    <a:pt x="7" y="0"/>
                    <a:pt x="8" y="2"/>
                  </a:cubicBezTo>
                  <a:cubicBezTo>
                    <a:pt x="184" y="176"/>
                    <a:pt x="184" y="176"/>
                    <a:pt x="184" y="176"/>
                  </a:cubicBezTo>
                  <a:cubicBezTo>
                    <a:pt x="186" y="178"/>
                    <a:pt x="186" y="181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2" y="185"/>
                    <a:pt x="179" y="185"/>
                    <a:pt x="178" y="18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lose/>
                </a:path>
              </a:pathLst>
            </a:custGeom>
            <a:solidFill>
              <a:srgbClr val="F04C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11" name="Freeform 833"/>
            <p:cNvSpPr/>
            <p:nvPr/>
          </p:nvSpPr>
          <p:spPr bwMode="auto">
            <a:xfrm>
              <a:off x="5772151" y="4338638"/>
              <a:ext cx="354013" cy="361950"/>
            </a:xfrm>
            <a:custGeom>
              <a:avLst/>
              <a:gdLst>
                <a:gd name="T0" fmla="*/ 81 w 94"/>
                <a:gd name="T1" fmla="*/ 6 h 96"/>
                <a:gd name="T2" fmla="*/ 82 w 94"/>
                <a:gd name="T3" fmla="*/ 8 h 96"/>
                <a:gd name="T4" fmla="*/ 69 w 94"/>
                <a:gd name="T5" fmla="*/ 69 h 96"/>
                <a:gd name="T6" fmla="*/ 9 w 94"/>
                <a:gd name="T7" fmla="*/ 82 h 96"/>
                <a:gd name="T8" fmla="*/ 8 w 94"/>
                <a:gd name="T9" fmla="*/ 81 h 96"/>
                <a:gd name="T10" fmla="*/ 7 w 94"/>
                <a:gd name="T11" fmla="*/ 79 h 96"/>
                <a:gd name="T12" fmla="*/ 7 w 94"/>
                <a:gd name="T13" fmla="*/ 79 h 96"/>
                <a:gd name="T14" fmla="*/ 0 w 94"/>
                <a:gd name="T15" fmla="*/ 68 h 96"/>
                <a:gd name="T16" fmla="*/ 6 w 94"/>
                <a:gd name="T17" fmla="*/ 62 h 96"/>
                <a:gd name="T18" fmla="*/ 16 w 94"/>
                <a:gd name="T19" fmla="*/ 76 h 96"/>
                <a:gd name="T20" fmla="*/ 63 w 94"/>
                <a:gd name="T21" fmla="*/ 63 h 96"/>
                <a:gd name="T22" fmla="*/ 77 w 94"/>
                <a:gd name="T23" fmla="*/ 15 h 96"/>
                <a:gd name="T24" fmla="*/ 63 w 94"/>
                <a:gd name="T25" fmla="*/ 6 h 96"/>
                <a:gd name="T26" fmla="*/ 70 w 94"/>
                <a:gd name="T27" fmla="*/ 0 h 96"/>
                <a:gd name="T28" fmla="*/ 79 w 94"/>
                <a:gd name="T29" fmla="*/ 6 h 96"/>
                <a:gd name="T30" fmla="*/ 81 w 94"/>
                <a:gd name="T31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96">
                  <a:moveTo>
                    <a:pt x="81" y="6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94" y="19"/>
                    <a:pt x="93" y="45"/>
                    <a:pt x="69" y="69"/>
                  </a:cubicBezTo>
                  <a:cubicBezTo>
                    <a:pt x="42" y="96"/>
                    <a:pt x="20" y="93"/>
                    <a:pt x="9" y="82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79"/>
                    <a:pt x="6" y="75"/>
                    <a:pt x="0" y="68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12" y="68"/>
                    <a:pt x="15" y="73"/>
                    <a:pt x="16" y="76"/>
                  </a:cubicBezTo>
                  <a:cubicBezTo>
                    <a:pt x="24" y="83"/>
                    <a:pt x="41" y="84"/>
                    <a:pt x="63" y="63"/>
                  </a:cubicBezTo>
                  <a:cubicBezTo>
                    <a:pt x="81" y="44"/>
                    <a:pt x="84" y="24"/>
                    <a:pt x="77" y="15"/>
                  </a:cubicBezTo>
                  <a:cubicBezTo>
                    <a:pt x="74" y="14"/>
                    <a:pt x="69" y="12"/>
                    <a:pt x="63" y="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6" y="6"/>
                    <a:pt x="79" y="6"/>
                    <a:pt x="79" y="6"/>
                  </a:cubicBezTo>
                  <a:lnTo>
                    <a:pt x="81" y="6"/>
                  </a:ln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7" name="组合 975"/>
          <p:cNvGrpSpPr/>
          <p:nvPr/>
        </p:nvGrpSpPr>
        <p:grpSpPr>
          <a:xfrm>
            <a:off x="-735012" y="-1290637"/>
            <a:ext cx="4567238" cy="4573588"/>
            <a:chOff x="3817938" y="1147763"/>
            <a:chExt cx="4567238" cy="4573588"/>
          </a:xfrm>
        </p:grpSpPr>
        <p:sp>
          <p:nvSpPr>
            <p:cNvPr id="1048612" name="Freeform 837"/>
            <p:cNvSpPr/>
            <p:nvPr/>
          </p:nvSpPr>
          <p:spPr bwMode="auto">
            <a:xfrm>
              <a:off x="3817938" y="1147763"/>
              <a:ext cx="2954338" cy="2949575"/>
            </a:xfrm>
            <a:custGeom>
              <a:avLst/>
              <a:gdLst>
                <a:gd name="T0" fmla="*/ 696 w 786"/>
                <a:gd name="T1" fmla="*/ 6 h 785"/>
                <a:gd name="T2" fmla="*/ 439 w 786"/>
                <a:gd name="T3" fmla="*/ 262 h 785"/>
                <a:gd name="T4" fmla="*/ 262 w 786"/>
                <a:gd name="T5" fmla="*/ 438 h 785"/>
                <a:gd name="T6" fmla="*/ 5 w 786"/>
                <a:gd name="T7" fmla="*/ 694 h 785"/>
                <a:gd name="T8" fmla="*/ 4 w 786"/>
                <a:gd name="T9" fmla="*/ 713 h 785"/>
                <a:gd name="T10" fmla="*/ 22 w 786"/>
                <a:gd name="T11" fmla="*/ 730 h 785"/>
                <a:gd name="T12" fmla="*/ 196 w 786"/>
                <a:gd name="T13" fmla="*/ 781 h 785"/>
                <a:gd name="T14" fmla="*/ 215 w 786"/>
                <a:gd name="T15" fmla="*/ 775 h 785"/>
                <a:gd name="T16" fmla="*/ 407 w 786"/>
                <a:gd name="T17" fmla="*/ 583 h 785"/>
                <a:gd name="T18" fmla="*/ 584 w 786"/>
                <a:gd name="T19" fmla="*/ 408 h 785"/>
                <a:gd name="T20" fmla="*/ 775 w 786"/>
                <a:gd name="T21" fmla="*/ 217 h 785"/>
                <a:gd name="T22" fmla="*/ 782 w 786"/>
                <a:gd name="T23" fmla="*/ 197 h 785"/>
                <a:gd name="T24" fmla="*/ 734 w 786"/>
                <a:gd name="T25" fmla="*/ 26 h 785"/>
                <a:gd name="T26" fmla="*/ 715 w 786"/>
                <a:gd name="T27" fmla="*/ 6 h 785"/>
                <a:gd name="T28" fmla="*/ 696 w 786"/>
                <a:gd name="T29" fmla="*/ 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6" h="785">
                  <a:moveTo>
                    <a:pt x="696" y="6"/>
                  </a:moveTo>
                  <a:cubicBezTo>
                    <a:pt x="689" y="13"/>
                    <a:pt x="556" y="146"/>
                    <a:pt x="439" y="262"/>
                  </a:cubicBezTo>
                  <a:cubicBezTo>
                    <a:pt x="439" y="262"/>
                    <a:pt x="356" y="345"/>
                    <a:pt x="262" y="438"/>
                  </a:cubicBezTo>
                  <a:cubicBezTo>
                    <a:pt x="144" y="556"/>
                    <a:pt x="9" y="690"/>
                    <a:pt x="5" y="694"/>
                  </a:cubicBezTo>
                  <a:cubicBezTo>
                    <a:pt x="0" y="699"/>
                    <a:pt x="0" y="707"/>
                    <a:pt x="4" y="713"/>
                  </a:cubicBezTo>
                  <a:cubicBezTo>
                    <a:pt x="6" y="714"/>
                    <a:pt x="22" y="730"/>
                    <a:pt x="22" y="730"/>
                  </a:cubicBezTo>
                  <a:cubicBezTo>
                    <a:pt x="196" y="781"/>
                    <a:pt x="196" y="781"/>
                    <a:pt x="196" y="781"/>
                  </a:cubicBezTo>
                  <a:cubicBezTo>
                    <a:pt x="196" y="781"/>
                    <a:pt x="205" y="785"/>
                    <a:pt x="215" y="775"/>
                  </a:cubicBezTo>
                  <a:cubicBezTo>
                    <a:pt x="221" y="770"/>
                    <a:pt x="315" y="675"/>
                    <a:pt x="407" y="583"/>
                  </a:cubicBezTo>
                  <a:cubicBezTo>
                    <a:pt x="497" y="494"/>
                    <a:pt x="584" y="408"/>
                    <a:pt x="584" y="408"/>
                  </a:cubicBezTo>
                  <a:cubicBezTo>
                    <a:pt x="675" y="316"/>
                    <a:pt x="770" y="222"/>
                    <a:pt x="775" y="217"/>
                  </a:cubicBezTo>
                  <a:cubicBezTo>
                    <a:pt x="786" y="206"/>
                    <a:pt x="782" y="197"/>
                    <a:pt x="782" y="19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4"/>
                    <a:pt x="717" y="7"/>
                    <a:pt x="715" y="6"/>
                  </a:cubicBezTo>
                  <a:cubicBezTo>
                    <a:pt x="710" y="2"/>
                    <a:pt x="702" y="0"/>
                    <a:pt x="696" y="6"/>
                  </a:cubicBezTo>
                  <a:close/>
                </a:path>
              </a:pathLst>
            </a:custGeom>
            <a:solidFill>
              <a:srgbClr val="DCD7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13" name="Freeform 838"/>
            <p:cNvSpPr/>
            <p:nvPr/>
          </p:nvSpPr>
          <p:spPr bwMode="auto">
            <a:xfrm>
              <a:off x="4664076" y="2005013"/>
              <a:ext cx="3721100" cy="3716338"/>
            </a:xfrm>
            <a:custGeom>
              <a:avLst/>
              <a:gdLst>
                <a:gd name="T0" fmla="*/ 977 w 990"/>
                <a:gd name="T1" fmla="*/ 384 h 989"/>
                <a:gd name="T2" fmla="*/ 976 w 990"/>
                <a:gd name="T3" fmla="*/ 433 h 989"/>
                <a:gd name="T4" fmla="*/ 432 w 990"/>
                <a:gd name="T5" fmla="*/ 975 h 989"/>
                <a:gd name="T6" fmla="*/ 383 w 990"/>
                <a:gd name="T7" fmla="*/ 975 h 989"/>
                <a:gd name="T8" fmla="*/ 14 w 990"/>
                <a:gd name="T9" fmla="*/ 605 h 989"/>
                <a:gd name="T10" fmla="*/ 14 w 990"/>
                <a:gd name="T11" fmla="*/ 556 h 989"/>
                <a:gd name="T12" fmla="*/ 559 w 990"/>
                <a:gd name="T13" fmla="*/ 13 h 989"/>
                <a:gd name="T14" fmla="*/ 608 w 990"/>
                <a:gd name="T15" fmla="*/ 13 h 989"/>
                <a:gd name="T16" fmla="*/ 977 w 990"/>
                <a:gd name="T17" fmla="*/ 384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989">
                  <a:moveTo>
                    <a:pt x="977" y="384"/>
                  </a:moveTo>
                  <a:cubicBezTo>
                    <a:pt x="990" y="397"/>
                    <a:pt x="990" y="419"/>
                    <a:pt x="976" y="433"/>
                  </a:cubicBezTo>
                  <a:cubicBezTo>
                    <a:pt x="432" y="975"/>
                    <a:pt x="432" y="975"/>
                    <a:pt x="432" y="975"/>
                  </a:cubicBezTo>
                  <a:cubicBezTo>
                    <a:pt x="418" y="989"/>
                    <a:pt x="396" y="989"/>
                    <a:pt x="383" y="975"/>
                  </a:cubicBezTo>
                  <a:cubicBezTo>
                    <a:pt x="14" y="605"/>
                    <a:pt x="14" y="605"/>
                    <a:pt x="14" y="605"/>
                  </a:cubicBezTo>
                  <a:cubicBezTo>
                    <a:pt x="0" y="592"/>
                    <a:pt x="0" y="570"/>
                    <a:pt x="14" y="556"/>
                  </a:cubicBezTo>
                  <a:cubicBezTo>
                    <a:pt x="559" y="13"/>
                    <a:pt x="559" y="13"/>
                    <a:pt x="559" y="13"/>
                  </a:cubicBezTo>
                  <a:cubicBezTo>
                    <a:pt x="572" y="0"/>
                    <a:pt x="594" y="0"/>
                    <a:pt x="608" y="13"/>
                  </a:cubicBezTo>
                  <a:lnTo>
                    <a:pt x="977" y="384"/>
                  </a:lnTo>
                  <a:close/>
                </a:path>
              </a:pathLst>
            </a:custGeom>
            <a:solidFill>
              <a:srgbClr val="FFE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14" name="Freeform 839"/>
            <p:cNvSpPr/>
            <p:nvPr/>
          </p:nvSpPr>
          <p:spPr bwMode="auto">
            <a:xfrm>
              <a:off x="6288088" y="2052638"/>
              <a:ext cx="2097088" cy="3616325"/>
            </a:xfrm>
            <a:custGeom>
              <a:avLst/>
              <a:gdLst>
                <a:gd name="T0" fmla="*/ 545 w 558"/>
                <a:gd name="T1" fmla="*/ 371 h 962"/>
                <a:gd name="T2" fmla="*/ 544 w 558"/>
                <a:gd name="T3" fmla="*/ 420 h 962"/>
                <a:gd name="T4" fmla="*/ 0 w 558"/>
                <a:gd name="T5" fmla="*/ 962 h 962"/>
                <a:gd name="T6" fmla="*/ 176 w 558"/>
                <a:gd name="T7" fmla="*/ 0 h 962"/>
                <a:gd name="T8" fmla="*/ 545 w 558"/>
                <a:gd name="T9" fmla="*/ 37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962">
                  <a:moveTo>
                    <a:pt x="545" y="371"/>
                  </a:moveTo>
                  <a:cubicBezTo>
                    <a:pt x="558" y="384"/>
                    <a:pt x="558" y="406"/>
                    <a:pt x="544" y="420"/>
                  </a:cubicBezTo>
                  <a:cubicBezTo>
                    <a:pt x="0" y="962"/>
                    <a:pt x="0" y="962"/>
                    <a:pt x="0" y="962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545" y="371"/>
                  </a:lnTo>
                  <a:close/>
                </a:path>
              </a:pathLst>
            </a:custGeom>
            <a:solidFill>
              <a:srgbClr val="F5D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15" name="Freeform 840"/>
            <p:cNvSpPr/>
            <p:nvPr/>
          </p:nvSpPr>
          <p:spPr bwMode="auto">
            <a:xfrm>
              <a:off x="4840288" y="2159001"/>
              <a:ext cx="2789238" cy="2784475"/>
            </a:xfrm>
            <a:custGeom>
              <a:avLst/>
              <a:gdLst>
                <a:gd name="T0" fmla="*/ 735 w 742"/>
                <a:gd name="T1" fmla="*/ 199 h 741"/>
                <a:gd name="T2" fmla="*/ 735 w 742"/>
                <a:gd name="T3" fmla="*/ 225 h 741"/>
                <a:gd name="T4" fmla="*/ 225 w 742"/>
                <a:gd name="T5" fmla="*/ 733 h 741"/>
                <a:gd name="T6" fmla="*/ 198 w 742"/>
                <a:gd name="T7" fmla="*/ 733 h 741"/>
                <a:gd name="T8" fmla="*/ 7 w 742"/>
                <a:gd name="T9" fmla="*/ 542 h 741"/>
                <a:gd name="T10" fmla="*/ 7 w 742"/>
                <a:gd name="T11" fmla="*/ 515 h 741"/>
                <a:gd name="T12" fmla="*/ 517 w 742"/>
                <a:gd name="T13" fmla="*/ 7 h 741"/>
                <a:gd name="T14" fmla="*/ 544 w 742"/>
                <a:gd name="T15" fmla="*/ 7 h 741"/>
                <a:gd name="T16" fmla="*/ 735 w 742"/>
                <a:gd name="T17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2" h="741">
                  <a:moveTo>
                    <a:pt x="735" y="199"/>
                  </a:moveTo>
                  <a:cubicBezTo>
                    <a:pt x="742" y="206"/>
                    <a:pt x="742" y="218"/>
                    <a:pt x="735" y="225"/>
                  </a:cubicBezTo>
                  <a:cubicBezTo>
                    <a:pt x="225" y="733"/>
                    <a:pt x="225" y="733"/>
                    <a:pt x="225" y="733"/>
                  </a:cubicBezTo>
                  <a:cubicBezTo>
                    <a:pt x="217" y="741"/>
                    <a:pt x="205" y="741"/>
                    <a:pt x="198" y="733"/>
                  </a:cubicBezTo>
                  <a:cubicBezTo>
                    <a:pt x="7" y="542"/>
                    <a:pt x="7" y="542"/>
                    <a:pt x="7" y="542"/>
                  </a:cubicBezTo>
                  <a:cubicBezTo>
                    <a:pt x="0" y="534"/>
                    <a:pt x="0" y="522"/>
                    <a:pt x="7" y="515"/>
                  </a:cubicBezTo>
                  <a:cubicBezTo>
                    <a:pt x="517" y="7"/>
                    <a:pt x="517" y="7"/>
                    <a:pt x="517" y="7"/>
                  </a:cubicBezTo>
                  <a:cubicBezTo>
                    <a:pt x="524" y="0"/>
                    <a:pt x="536" y="0"/>
                    <a:pt x="544" y="7"/>
                  </a:cubicBezTo>
                  <a:lnTo>
                    <a:pt x="735" y="199"/>
                  </a:lnTo>
                  <a:close/>
                </a:path>
              </a:pathLst>
            </a:custGeom>
            <a:solidFill>
              <a:srgbClr val="DCC0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16" name="Freeform 841"/>
            <p:cNvSpPr/>
            <p:nvPr/>
          </p:nvSpPr>
          <p:spPr bwMode="auto">
            <a:xfrm>
              <a:off x="5580063" y="2159001"/>
              <a:ext cx="2046288" cy="2784475"/>
            </a:xfrm>
            <a:custGeom>
              <a:avLst/>
              <a:gdLst>
                <a:gd name="T0" fmla="*/ 537 w 544"/>
                <a:gd name="T1" fmla="*/ 199 h 741"/>
                <a:gd name="T2" fmla="*/ 537 w 544"/>
                <a:gd name="T3" fmla="*/ 226 h 741"/>
                <a:gd name="T4" fmla="*/ 27 w 544"/>
                <a:gd name="T5" fmla="*/ 734 h 741"/>
                <a:gd name="T6" fmla="*/ 0 w 544"/>
                <a:gd name="T7" fmla="*/ 734 h 741"/>
                <a:gd name="T8" fmla="*/ 319 w 544"/>
                <a:gd name="T9" fmla="*/ 8 h 741"/>
                <a:gd name="T10" fmla="*/ 346 w 544"/>
                <a:gd name="T11" fmla="*/ 8 h 741"/>
                <a:gd name="T12" fmla="*/ 537 w 544"/>
                <a:gd name="T13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741">
                  <a:moveTo>
                    <a:pt x="537" y="199"/>
                  </a:moveTo>
                  <a:cubicBezTo>
                    <a:pt x="544" y="207"/>
                    <a:pt x="544" y="218"/>
                    <a:pt x="537" y="226"/>
                  </a:cubicBezTo>
                  <a:cubicBezTo>
                    <a:pt x="27" y="734"/>
                    <a:pt x="27" y="734"/>
                    <a:pt x="27" y="734"/>
                  </a:cubicBezTo>
                  <a:cubicBezTo>
                    <a:pt x="19" y="741"/>
                    <a:pt x="7" y="741"/>
                    <a:pt x="0" y="734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27" y="0"/>
                    <a:pt x="339" y="0"/>
                    <a:pt x="346" y="8"/>
                  </a:cubicBezTo>
                  <a:lnTo>
                    <a:pt x="537" y="199"/>
                  </a:lnTo>
                  <a:close/>
                </a:path>
              </a:pathLst>
            </a:custGeom>
            <a:solidFill>
              <a:srgbClr val="D8A5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17" name="Freeform 842"/>
            <p:cNvSpPr/>
            <p:nvPr/>
          </p:nvSpPr>
          <p:spPr bwMode="auto">
            <a:xfrm>
              <a:off x="6351588" y="4038601"/>
              <a:ext cx="992188" cy="987425"/>
            </a:xfrm>
            <a:custGeom>
              <a:avLst/>
              <a:gdLst>
                <a:gd name="T0" fmla="*/ 260 w 264"/>
                <a:gd name="T1" fmla="*/ 102 h 263"/>
                <a:gd name="T2" fmla="*/ 260 w 264"/>
                <a:gd name="T3" fmla="*/ 115 h 263"/>
                <a:gd name="T4" fmla="*/ 115 w 264"/>
                <a:gd name="T5" fmla="*/ 260 h 263"/>
                <a:gd name="T6" fmla="*/ 102 w 264"/>
                <a:gd name="T7" fmla="*/ 260 h 263"/>
                <a:gd name="T8" fmla="*/ 4 w 264"/>
                <a:gd name="T9" fmla="*/ 161 h 263"/>
                <a:gd name="T10" fmla="*/ 4 w 264"/>
                <a:gd name="T11" fmla="*/ 148 h 263"/>
                <a:gd name="T12" fmla="*/ 149 w 264"/>
                <a:gd name="T13" fmla="*/ 4 h 263"/>
                <a:gd name="T14" fmla="*/ 162 w 264"/>
                <a:gd name="T15" fmla="*/ 4 h 263"/>
                <a:gd name="T16" fmla="*/ 260 w 264"/>
                <a:gd name="T17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260" y="102"/>
                  </a:moveTo>
                  <a:cubicBezTo>
                    <a:pt x="264" y="106"/>
                    <a:pt x="264" y="112"/>
                    <a:pt x="260" y="115"/>
                  </a:cubicBezTo>
                  <a:cubicBezTo>
                    <a:pt x="115" y="260"/>
                    <a:pt x="115" y="260"/>
                    <a:pt x="115" y="260"/>
                  </a:cubicBezTo>
                  <a:cubicBezTo>
                    <a:pt x="112" y="263"/>
                    <a:pt x="106" y="263"/>
                    <a:pt x="102" y="260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0" y="158"/>
                    <a:pt x="0" y="152"/>
                    <a:pt x="4" y="148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3" y="0"/>
                    <a:pt x="158" y="0"/>
                    <a:pt x="162" y="4"/>
                  </a:cubicBezTo>
                  <a:lnTo>
                    <a:pt x="260" y="102"/>
                  </a:lnTo>
                  <a:close/>
                </a:path>
              </a:pathLst>
            </a:custGeom>
            <a:solidFill>
              <a:srgbClr val="5A58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18" name="Freeform 843"/>
            <p:cNvSpPr/>
            <p:nvPr/>
          </p:nvSpPr>
          <p:spPr bwMode="auto">
            <a:xfrm>
              <a:off x="6734176" y="4038601"/>
              <a:ext cx="609600" cy="987425"/>
            </a:xfrm>
            <a:custGeom>
              <a:avLst/>
              <a:gdLst>
                <a:gd name="T0" fmla="*/ 158 w 162"/>
                <a:gd name="T1" fmla="*/ 102 h 263"/>
                <a:gd name="T2" fmla="*/ 158 w 162"/>
                <a:gd name="T3" fmla="*/ 115 h 263"/>
                <a:gd name="T4" fmla="*/ 13 w 162"/>
                <a:gd name="T5" fmla="*/ 260 h 263"/>
                <a:gd name="T6" fmla="*/ 0 w 162"/>
                <a:gd name="T7" fmla="*/ 260 h 263"/>
                <a:gd name="T8" fmla="*/ 47 w 162"/>
                <a:gd name="T9" fmla="*/ 4 h 263"/>
                <a:gd name="T10" fmla="*/ 60 w 162"/>
                <a:gd name="T11" fmla="*/ 4 h 263"/>
                <a:gd name="T12" fmla="*/ 158 w 162"/>
                <a:gd name="T13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263">
                  <a:moveTo>
                    <a:pt x="158" y="102"/>
                  </a:moveTo>
                  <a:cubicBezTo>
                    <a:pt x="162" y="106"/>
                    <a:pt x="162" y="112"/>
                    <a:pt x="158" y="115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0" y="263"/>
                    <a:pt x="4" y="263"/>
                    <a:pt x="0" y="260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6" y="0"/>
                    <a:pt x="60" y="4"/>
                  </a:cubicBezTo>
                  <a:lnTo>
                    <a:pt x="158" y="102"/>
                  </a:lnTo>
                  <a:close/>
                </a:path>
              </a:pathLst>
            </a:custGeom>
            <a:solidFill>
              <a:srgbClr val="3841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19" name="Freeform 844"/>
            <p:cNvSpPr/>
            <p:nvPr/>
          </p:nvSpPr>
          <p:spPr bwMode="auto">
            <a:xfrm>
              <a:off x="3870326" y="1200151"/>
              <a:ext cx="2962275" cy="2957513"/>
            </a:xfrm>
            <a:custGeom>
              <a:avLst/>
              <a:gdLst>
                <a:gd name="T0" fmla="*/ 698 w 788"/>
                <a:gd name="T1" fmla="*/ 9 h 787"/>
                <a:gd name="T2" fmla="*/ 441 w 788"/>
                <a:gd name="T3" fmla="*/ 265 h 787"/>
                <a:gd name="T4" fmla="*/ 265 w 788"/>
                <a:gd name="T5" fmla="*/ 440 h 787"/>
                <a:gd name="T6" fmla="*/ 8 w 788"/>
                <a:gd name="T7" fmla="*/ 696 h 787"/>
                <a:gd name="T8" fmla="*/ 13 w 788"/>
                <a:gd name="T9" fmla="*/ 719 h 787"/>
                <a:gd name="T10" fmla="*/ 198 w 788"/>
                <a:gd name="T11" fmla="*/ 783 h 787"/>
                <a:gd name="T12" fmla="*/ 218 w 788"/>
                <a:gd name="T13" fmla="*/ 777 h 787"/>
                <a:gd name="T14" fmla="*/ 410 w 788"/>
                <a:gd name="T15" fmla="*/ 586 h 787"/>
                <a:gd name="T16" fmla="*/ 586 w 788"/>
                <a:gd name="T17" fmla="*/ 410 h 787"/>
                <a:gd name="T18" fmla="*/ 778 w 788"/>
                <a:gd name="T19" fmla="*/ 219 h 787"/>
                <a:gd name="T20" fmla="*/ 784 w 788"/>
                <a:gd name="T21" fmla="*/ 200 h 787"/>
                <a:gd name="T22" fmla="*/ 721 w 788"/>
                <a:gd name="T23" fmla="*/ 13 h 787"/>
                <a:gd name="T24" fmla="*/ 698 w 788"/>
                <a:gd name="T25" fmla="*/ 9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787">
                  <a:moveTo>
                    <a:pt x="698" y="9"/>
                  </a:moveTo>
                  <a:cubicBezTo>
                    <a:pt x="691" y="16"/>
                    <a:pt x="558" y="148"/>
                    <a:pt x="441" y="265"/>
                  </a:cubicBezTo>
                  <a:cubicBezTo>
                    <a:pt x="441" y="265"/>
                    <a:pt x="358" y="347"/>
                    <a:pt x="265" y="440"/>
                  </a:cubicBezTo>
                  <a:cubicBezTo>
                    <a:pt x="146" y="558"/>
                    <a:pt x="12" y="693"/>
                    <a:pt x="8" y="696"/>
                  </a:cubicBezTo>
                  <a:cubicBezTo>
                    <a:pt x="0" y="704"/>
                    <a:pt x="3" y="716"/>
                    <a:pt x="13" y="719"/>
                  </a:cubicBezTo>
                  <a:cubicBezTo>
                    <a:pt x="198" y="783"/>
                    <a:pt x="198" y="783"/>
                    <a:pt x="198" y="783"/>
                  </a:cubicBezTo>
                  <a:cubicBezTo>
                    <a:pt x="198" y="783"/>
                    <a:pt x="207" y="787"/>
                    <a:pt x="218" y="777"/>
                  </a:cubicBezTo>
                  <a:cubicBezTo>
                    <a:pt x="223" y="772"/>
                    <a:pt x="318" y="678"/>
                    <a:pt x="410" y="586"/>
                  </a:cubicBezTo>
                  <a:cubicBezTo>
                    <a:pt x="499" y="497"/>
                    <a:pt x="586" y="410"/>
                    <a:pt x="586" y="410"/>
                  </a:cubicBezTo>
                  <a:cubicBezTo>
                    <a:pt x="678" y="319"/>
                    <a:pt x="772" y="225"/>
                    <a:pt x="778" y="219"/>
                  </a:cubicBezTo>
                  <a:cubicBezTo>
                    <a:pt x="788" y="209"/>
                    <a:pt x="784" y="200"/>
                    <a:pt x="784" y="200"/>
                  </a:cubicBezTo>
                  <a:cubicBezTo>
                    <a:pt x="721" y="13"/>
                    <a:pt x="721" y="13"/>
                    <a:pt x="721" y="13"/>
                  </a:cubicBezTo>
                  <a:cubicBezTo>
                    <a:pt x="719" y="7"/>
                    <a:pt x="707" y="0"/>
                    <a:pt x="698" y="9"/>
                  </a:cubicBezTo>
                  <a:close/>
                </a:path>
              </a:pathLst>
            </a:custGeom>
            <a:solidFill>
              <a:srgbClr val="E3C7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0" name="Freeform 845"/>
            <p:cNvSpPr/>
            <p:nvPr/>
          </p:nvSpPr>
          <p:spPr bwMode="auto">
            <a:xfrm>
              <a:off x="3998913" y="1331913"/>
              <a:ext cx="2754313" cy="2759075"/>
            </a:xfrm>
            <a:custGeom>
              <a:avLst/>
              <a:gdLst>
                <a:gd name="T0" fmla="*/ 656 w 733"/>
                <a:gd name="T1" fmla="*/ 8 h 734"/>
                <a:gd name="T2" fmla="*/ 390 w 733"/>
                <a:gd name="T3" fmla="*/ 273 h 734"/>
                <a:gd name="T4" fmla="*/ 234 w 733"/>
                <a:gd name="T5" fmla="*/ 428 h 734"/>
                <a:gd name="T6" fmla="*/ 7 w 733"/>
                <a:gd name="T7" fmla="*/ 655 h 734"/>
                <a:gd name="T8" fmla="*/ 11 w 733"/>
                <a:gd name="T9" fmla="*/ 675 h 734"/>
                <a:gd name="T10" fmla="*/ 163 w 733"/>
                <a:gd name="T11" fmla="*/ 730 h 734"/>
                <a:gd name="T12" fmla="*/ 180 w 733"/>
                <a:gd name="T13" fmla="*/ 725 h 734"/>
                <a:gd name="T14" fmla="*/ 350 w 733"/>
                <a:gd name="T15" fmla="*/ 555 h 734"/>
                <a:gd name="T16" fmla="*/ 516 w 733"/>
                <a:gd name="T17" fmla="*/ 390 h 734"/>
                <a:gd name="T18" fmla="*/ 724 w 733"/>
                <a:gd name="T19" fmla="*/ 183 h 734"/>
                <a:gd name="T20" fmla="*/ 730 w 733"/>
                <a:gd name="T21" fmla="*/ 165 h 734"/>
                <a:gd name="T22" fmla="*/ 676 w 733"/>
                <a:gd name="T23" fmla="*/ 12 h 734"/>
                <a:gd name="T24" fmla="*/ 656 w 733"/>
                <a:gd name="T25" fmla="*/ 8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3" h="734">
                  <a:moveTo>
                    <a:pt x="656" y="8"/>
                  </a:moveTo>
                  <a:cubicBezTo>
                    <a:pt x="650" y="14"/>
                    <a:pt x="493" y="170"/>
                    <a:pt x="390" y="273"/>
                  </a:cubicBezTo>
                  <a:cubicBezTo>
                    <a:pt x="390" y="273"/>
                    <a:pt x="317" y="346"/>
                    <a:pt x="234" y="428"/>
                  </a:cubicBezTo>
                  <a:cubicBezTo>
                    <a:pt x="130" y="533"/>
                    <a:pt x="10" y="652"/>
                    <a:pt x="7" y="655"/>
                  </a:cubicBezTo>
                  <a:cubicBezTo>
                    <a:pt x="0" y="661"/>
                    <a:pt x="3" y="672"/>
                    <a:pt x="11" y="675"/>
                  </a:cubicBezTo>
                  <a:cubicBezTo>
                    <a:pt x="163" y="730"/>
                    <a:pt x="163" y="730"/>
                    <a:pt x="163" y="730"/>
                  </a:cubicBezTo>
                  <a:cubicBezTo>
                    <a:pt x="163" y="730"/>
                    <a:pt x="171" y="734"/>
                    <a:pt x="180" y="725"/>
                  </a:cubicBezTo>
                  <a:cubicBezTo>
                    <a:pt x="185" y="720"/>
                    <a:pt x="269" y="636"/>
                    <a:pt x="350" y="555"/>
                  </a:cubicBezTo>
                  <a:cubicBezTo>
                    <a:pt x="429" y="476"/>
                    <a:pt x="516" y="390"/>
                    <a:pt x="516" y="390"/>
                  </a:cubicBezTo>
                  <a:cubicBezTo>
                    <a:pt x="597" y="309"/>
                    <a:pt x="719" y="188"/>
                    <a:pt x="724" y="183"/>
                  </a:cubicBezTo>
                  <a:cubicBezTo>
                    <a:pt x="733" y="173"/>
                    <a:pt x="730" y="165"/>
                    <a:pt x="730" y="165"/>
                  </a:cubicBezTo>
                  <a:cubicBezTo>
                    <a:pt x="676" y="12"/>
                    <a:pt x="676" y="12"/>
                    <a:pt x="676" y="12"/>
                  </a:cubicBezTo>
                  <a:cubicBezTo>
                    <a:pt x="675" y="7"/>
                    <a:pt x="664" y="0"/>
                    <a:pt x="656" y="8"/>
                  </a:cubicBezTo>
                  <a:close/>
                </a:path>
              </a:pathLst>
            </a:custGeom>
            <a:solidFill>
              <a:srgbClr val="21B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1" name="Freeform 846"/>
            <p:cNvSpPr/>
            <p:nvPr/>
          </p:nvSpPr>
          <p:spPr bwMode="auto">
            <a:xfrm>
              <a:off x="4881563" y="1647826"/>
              <a:ext cx="1604963" cy="1600200"/>
            </a:xfrm>
            <a:custGeom>
              <a:avLst/>
              <a:gdLst>
                <a:gd name="T0" fmla="*/ 1011 w 1011"/>
                <a:gd name="T1" fmla="*/ 322 h 1008"/>
                <a:gd name="T2" fmla="*/ 322 w 1011"/>
                <a:gd name="T3" fmla="*/ 1008 h 1008"/>
                <a:gd name="T4" fmla="*/ 0 w 1011"/>
                <a:gd name="T5" fmla="*/ 873 h 1008"/>
                <a:gd name="T6" fmla="*/ 876 w 1011"/>
                <a:gd name="T7" fmla="*/ 0 h 1008"/>
                <a:gd name="T8" fmla="*/ 1011 w 1011"/>
                <a:gd name="T9" fmla="*/ 32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008">
                  <a:moveTo>
                    <a:pt x="1011" y="322"/>
                  </a:moveTo>
                  <a:lnTo>
                    <a:pt x="322" y="100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1011" y="3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2" name="Freeform 847"/>
            <p:cNvSpPr/>
            <p:nvPr/>
          </p:nvSpPr>
          <p:spPr bwMode="auto">
            <a:xfrm>
              <a:off x="4881563" y="1647826"/>
              <a:ext cx="1401763" cy="1393825"/>
            </a:xfrm>
            <a:custGeom>
              <a:avLst/>
              <a:gdLst>
                <a:gd name="T0" fmla="*/ 883 w 883"/>
                <a:gd name="T1" fmla="*/ 11 h 878"/>
                <a:gd name="T2" fmla="*/ 12 w 883"/>
                <a:gd name="T3" fmla="*/ 878 h 878"/>
                <a:gd name="T4" fmla="*/ 0 w 883"/>
                <a:gd name="T5" fmla="*/ 873 h 878"/>
                <a:gd name="T6" fmla="*/ 876 w 883"/>
                <a:gd name="T7" fmla="*/ 0 h 878"/>
                <a:gd name="T8" fmla="*/ 883 w 883"/>
                <a:gd name="T9" fmla="*/ 1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78">
                  <a:moveTo>
                    <a:pt x="883" y="11"/>
                  </a:moveTo>
                  <a:lnTo>
                    <a:pt x="12" y="87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883" y="1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3" name="Freeform 848"/>
            <p:cNvSpPr/>
            <p:nvPr/>
          </p:nvSpPr>
          <p:spPr bwMode="auto">
            <a:xfrm>
              <a:off x="4964113" y="2646363"/>
              <a:ext cx="706438" cy="538163"/>
            </a:xfrm>
            <a:custGeom>
              <a:avLst/>
              <a:gdLst>
                <a:gd name="T0" fmla="*/ 445 w 445"/>
                <a:gd name="T1" fmla="*/ 161 h 339"/>
                <a:gd name="T2" fmla="*/ 268 w 445"/>
                <a:gd name="T3" fmla="*/ 339 h 339"/>
                <a:gd name="T4" fmla="*/ 0 w 445"/>
                <a:gd name="T5" fmla="*/ 221 h 339"/>
                <a:gd name="T6" fmla="*/ 218 w 445"/>
                <a:gd name="T7" fmla="*/ 0 h 339"/>
                <a:gd name="T8" fmla="*/ 445 w 445"/>
                <a:gd name="T9" fmla="*/ 16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39">
                  <a:moveTo>
                    <a:pt x="445" y="161"/>
                  </a:moveTo>
                  <a:lnTo>
                    <a:pt x="268" y="339"/>
                  </a:lnTo>
                  <a:lnTo>
                    <a:pt x="0" y="221"/>
                  </a:lnTo>
                  <a:lnTo>
                    <a:pt x="218" y="0"/>
                  </a:lnTo>
                  <a:lnTo>
                    <a:pt x="445" y="1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4" name="Freeform 849"/>
            <p:cNvSpPr/>
            <p:nvPr/>
          </p:nvSpPr>
          <p:spPr bwMode="auto">
            <a:xfrm>
              <a:off x="5400676" y="2252663"/>
              <a:ext cx="409575" cy="406400"/>
            </a:xfrm>
            <a:custGeom>
              <a:avLst/>
              <a:gdLst>
                <a:gd name="T0" fmla="*/ 258 w 258"/>
                <a:gd name="T1" fmla="*/ 68 h 256"/>
                <a:gd name="T2" fmla="*/ 71 w 258"/>
                <a:gd name="T3" fmla="*/ 256 h 256"/>
                <a:gd name="T4" fmla="*/ 0 w 258"/>
                <a:gd name="T5" fmla="*/ 199 h 256"/>
                <a:gd name="T6" fmla="*/ 199 w 258"/>
                <a:gd name="T7" fmla="*/ 0 h 256"/>
                <a:gd name="T8" fmla="*/ 258 w 258"/>
                <a:gd name="T9" fmla="*/ 6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56">
                  <a:moveTo>
                    <a:pt x="258" y="68"/>
                  </a:moveTo>
                  <a:lnTo>
                    <a:pt x="71" y="256"/>
                  </a:lnTo>
                  <a:lnTo>
                    <a:pt x="0" y="199"/>
                  </a:lnTo>
                  <a:lnTo>
                    <a:pt x="199" y="0"/>
                  </a:lnTo>
                  <a:lnTo>
                    <a:pt x="258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5" name="Freeform 850"/>
            <p:cNvSpPr/>
            <p:nvPr/>
          </p:nvSpPr>
          <p:spPr bwMode="auto">
            <a:xfrm>
              <a:off x="5735638" y="1884363"/>
              <a:ext cx="428625" cy="454025"/>
            </a:xfrm>
            <a:custGeom>
              <a:avLst/>
              <a:gdLst>
                <a:gd name="T0" fmla="*/ 270 w 270"/>
                <a:gd name="T1" fmla="*/ 78 h 286"/>
                <a:gd name="T2" fmla="*/ 59 w 270"/>
                <a:gd name="T3" fmla="*/ 286 h 286"/>
                <a:gd name="T4" fmla="*/ 0 w 270"/>
                <a:gd name="T5" fmla="*/ 218 h 286"/>
                <a:gd name="T6" fmla="*/ 220 w 270"/>
                <a:gd name="T7" fmla="*/ 0 h 286"/>
                <a:gd name="T8" fmla="*/ 270 w 270"/>
                <a:gd name="T9" fmla="*/ 7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86">
                  <a:moveTo>
                    <a:pt x="270" y="78"/>
                  </a:moveTo>
                  <a:lnTo>
                    <a:pt x="59" y="286"/>
                  </a:lnTo>
                  <a:lnTo>
                    <a:pt x="0" y="218"/>
                  </a:lnTo>
                  <a:lnTo>
                    <a:pt x="220" y="0"/>
                  </a:lnTo>
                  <a:lnTo>
                    <a:pt x="270" y="7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6" name="Freeform 851"/>
            <p:cNvSpPr/>
            <p:nvPr/>
          </p:nvSpPr>
          <p:spPr bwMode="auto">
            <a:xfrm>
              <a:off x="5532438" y="2379663"/>
              <a:ext cx="374650" cy="368300"/>
            </a:xfrm>
            <a:custGeom>
              <a:avLst/>
              <a:gdLst>
                <a:gd name="T0" fmla="*/ 236 w 236"/>
                <a:gd name="T1" fmla="*/ 62 h 232"/>
                <a:gd name="T2" fmla="*/ 64 w 236"/>
                <a:gd name="T3" fmla="*/ 232 h 232"/>
                <a:gd name="T4" fmla="*/ 0 w 236"/>
                <a:gd name="T5" fmla="*/ 183 h 232"/>
                <a:gd name="T6" fmla="*/ 184 w 236"/>
                <a:gd name="T7" fmla="*/ 0 h 232"/>
                <a:gd name="T8" fmla="*/ 236 w 236"/>
                <a:gd name="T9" fmla="*/ 6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2">
                  <a:moveTo>
                    <a:pt x="236" y="62"/>
                  </a:moveTo>
                  <a:lnTo>
                    <a:pt x="64" y="232"/>
                  </a:lnTo>
                  <a:lnTo>
                    <a:pt x="0" y="183"/>
                  </a:lnTo>
                  <a:lnTo>
                    <a:pt x="184" y="0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7" name="Freeform 852"/>
            <p:cNvSpPr/>
            <p:nvPr/>
          </p:nvSpPr>
          <p:spPr bwMode="auto">
            <a:xfrm>
              <a:off x="4194176" y="3436938"/>
              <a:ext cx="530225" cy="382588"/>
            </a:xfrm>
            <a:custGeom>
              <a:avLst/>
              <a:gdLst>
                <a:gd name="T0" fmla="*/ 0 w 334"/>
                <a:gd name="T1" fmla="*/ 177 h 241"/>
                <a:gd name="T2" fmla="*/ 175 w 334"/>
                <a:gd name="T3" fmla="*/ 241 h 241"/>
                <a:gd name="T4" fmla="*/ 334 w 334"/>
                <a:gd name="T5" fmla="*/ 83 h 241"/>
                <a:gd name="T6" fmla="*/ 180 w 334"/>
                <a:gd name="T7" fmla="*/ 0 h 241"/>
                <a:gd name="T8" fmla="*/ 0 w 334"/>
                <a:gd name="T9" fmla="*/ 17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41">
                  <a:moveTo>
                    <a:pt x="0" y="177"/>
                  </a:moveTo>
                  <a:lnTo>
                    <a:pt x="175" y="241"/>
                  </a:lnTo>
                  <a:lnTo>
                    <a:pt x="334" y="83"/>
                  </a:lnTo>
                  <a:lnTo>
                    <a:pt x="180" y="0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8" name="Freeform 853"/>
            <p:cNvSpPr/>
            <p:nvPr/>
          </p:nvSpPr>
          <p:spPr bwMode="auto">
            <a:xfrm>
              <a:off x="5002213" y="3992563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29" name="Freeform 854"/>
            <p:cNvSpPr/>
            <p:nvPr/>
          </p:nvSpPr>
          <p:spPr bwMode="auto">
            <a:xfrm>
              <a:off x="5129213" y="386556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0" name="Freeform 855"/>
            <p:cNvSpPr/>
            <p:nvPr/>
          </p:nvSpPr>
          <p:spPr bwMode="auto">
            <a:xfrm>
              <a:off x="5260976" y="3736976"/>
              <a:ext cx="150813" cy="146050"/>
            </a:xfrm>
            <a:custGeom>
              <a:avLst/>
              <a:gdLst>
                <a:gd name="T0" fmla="*/ 39 w 40"/>
                <a:gd name="T1" fmla="*/ 10 h 39"/>
                <a:gd name="T2" fmla="*/ 37 w 40"/>
                <a:gd name="T3" fmla="*/ 16 h 39"/>
                <a:gd name="T4" fmla="*/ 16 w 40"/>
                <a:gd name="T5" fmla="*/ 36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0 h 39"/>
                <a:gd name="T16" fmla="*/ 39 w 40"/>
                <a:gd name="T17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0"/>
                  </a:moveTo>
                  <a:cubicBezTo>
                    <a:pt x="40" y="11"/>
                    <a:pt x="39" y="14"/>
                    <a:pt x="37" y="1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8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0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1" name="Freeform 856"/>
            <p:cNvSpPr/>
            <p:nvPr/>
          </p:nvSpPr>
          <p:spPr bwMode="auto">
            <a:xfrm>
              <a:off x="5389563" y="3605213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2" name="Freeform 857"/>
            <p:cNvSpPr/>
            <p:nvPr/>
          </p:nvSpPr>
          <p:spPr bwMode="auto">
            <a:xfrm>
              <a:off x="5516563" y="347821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40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3" name="Freeform 858"/>
            <p:cNvSpPr/>
            <p:nvPr/>
          </p:nvSpPr>
          <p:spPr bwMode="auto">
            <a:xfrm>
              <a:off x="5648326" y="33496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4" name="Freeform 859"/>
            <p:cNvSpPr/>
            <p:nvPr/>
          </p:nvSpPr>
          <p:spPr bwMode="auto">
            <a:xfrm>
              <a:off x="5776913" y="3222626"/>
              <a:ext cx="149225" cy="146050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7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4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5" name="Freeform 860"/>
            <p:cNvSpPr/>
            <p:nvPr/>
          </p:nvSpPr>
          <p:spPr bwMode="auto">
            <a:xfrm>
              <a:off x="5907088" y="3090863"/>
              <a:ext cx="147638" cy="150813"/>
            </a:xfrm>
            <a:custGeom>
              <a:avLst/>
              <a:gdLst>
                <a:gd name="T0" fmla="*/ 38 w 39"/>
                <a:gd name="T1" fmla="*/ 11 h 40"/>
                <a:gd name="T2" fmla="*/ 37 w 39"/>
                <a:gd name="T3" fmla="*/ 17 h 40"/>
                <a:gd name="T4" fmla="*/ 16 w 39"/>
                <a:gd name="T5" fmla="*/ 37 h 40"/>
                <a:gd name="T6" fmla="*/ 11 w 39"/>
                <a:gd name="T7" fmla="*/ 39 h 40"/>
                <a:gd name="T8" fmla="*/ 1 w 39"/>
                <a:gd name="T9" fmla="*/ 29 h 40"/>
                <a:gd name="T10" fmla="*/ 2 w 39"/>
                <a:gd name="T11" fmla="*/ 24 h 40"/>
                <a:gd name="T12" fmla="*/ 23 w 39"/>
                <a:gd name="T13" fmla="*/ 3 h 40"/>
                <a:gd name="T14" fmla="*/ 29 w 39"/>
                <a:gd name="T15" fmla="*/ 1 h 40"/>
                <a:gd name="T16" fmla="*/ 38 w 39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0">
                  <a:moveTo>
                    <a:pt x="38" y="11"/>
                  </a:moveTo>
                  <a:cubicBezTo>
                    <a:pt x="39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1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6"/>
                    <a:pt x="2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6" name="Freeform 861"/>
            <p:cNvSpPr/>
            <p:nvPr/>
          </p:nvSpPr>
          <p:spPr bwMode="auto">
            <a:xfrm>
              <a:off x="6035676" y="296227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7" name="Freeform 862"/>
            <p:cNvSpPr/>
            <p:nvPr/>
          </p:nvSpPr>
          <p:spPr bwMode="auto">
            <a:xfrm>
              <a:off x="6164263" y="2835276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8" name="Freeform 863"/>
            <p:cNvSpPr/>
            <p:nvPr/>
          </p:nvSpPr>
          <p:spPr bwMode="auto">
            <a:xfrm>
              <a:off x="6294438" y="2706688"/>
              <a:ext cx="150813" cy="147638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6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39" name="Freeform 864"/>
            <p:cNvSpPr/>
            <p:nvPr/>
          </p:nvSpPr>
          <p:spPr bwMode="auto">
            <a:xfrm>
              <a:off x="6423026" y="2574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0" name="Freeform 865"/>
            <p:cNvSpPr/>
            <p:nvPr/>
          </p:nvSpPr>
          <p:spPr bwMode="auto">
            <a:xfrm>
              <a:off x="6550026" y="2447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1" name="Freeform 866"/>
            <p:cNvSpPr/>
            <p:nvPr/>
          </p:nvSpPr>
          <p:spPr bwMode="auto">
            <a:xfrm>
              <a:off x="6681788" y="2319338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2" name="Freeform 867"/>
            <p:cNvSpPr/>
            <p:nvPr/>
          </p:nvSpPr>
          <p:spPr bwMode="auto">
            <a:xfrm>
              <a:off x="5076826" y="406876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3" name="Freeform 868"/>
            <p:cNvSpPr/>
            <p:nvPr/>
          </p:nvSpPr>
          <p:spPr bwMode="auto">
            <a:xfrm>
              <a:off x="5200651" y="3943351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4" name="Freeform 869"/>
            <p:cNvSpPr/>
            <p:nvPr/>
          </p:nvSpPr>
          <p:spPr bwMode="auto">
            <a:xfrm>
              <a:off x="5324476" y="38195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5" name="Freeform 870"/>
            <p:cNvSpPr/>
            <p:nvPr/>
          </p:nvSpPr>
          <p:spPr bwMode="auto">
            <a:xfrm>
              <a:off x="5449888" y="369570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6" name="Freeform 871"/>
            <p:cNvSpPr/>
            <p:nvPr/>
          </p:nvSpPr>
          <p:spPr bwMode="auto">
            <a:xfrm>
              <a:off x="5576888" y="3571876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7" name="Freeform 872"/>
            <p:cNvSpPr/>
            <p:nvPr/>
          </p:nvSpPr>
          <p:spPr bwMode="auto">
            <a:xfrm>
              <a:off x="5700713" y="3448051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8" name="Freeform 873"/>
            <p:cNvSpPr/>
            <p:nvPr/>
          </p:nvSpPr>
          <p:spPr bwMode="auto">
            <a:xfrm>
              <a:off x="5824538" y="3324226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49" name="Freeform 874"/>
            <p:cNvSpPr/>
            <p:nvPr/>
          </p:nvSpPr>
          <p:spPr bwMode="auto">
            <a:xfrm>
              <a:off x="5949951" y="3200401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0" name="Freeform 875"/>
            <p:cNvSpPr/>
            <p:nvPr/>
          </p:nvSpPr>
          <p:spPr bwMode="auto">
            <a:xfrm>
              <a:off x="6073776" y="307498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1" name="Freeform 876"/>
            <p:cNvSpPr/>
            <p:nvPr/>
          </p:nvSpPr>
          <p:spPr bwMode="auto">
            <a:xfrm>
              <a:off x="6197601" y="295116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2" name="Freeform 877"/>
            <p:cNvSpPr/>
            <p:nvPr/>
          </p:nvSpPr>
          <p:spPr bwMode="auto">
            <a:xfrm>
              <a:off x="6321426" y="282733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3" name="Freeform 878"/>
            <p:cNvSpPr/>
            <p:nvPr/>
          </p:nvSpPr>
          <p:spPr bwMode="auto">
            <a:xfrm>
              <a:off x="6445251" y="270351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4" name="Freeform 879"/>
            <p:cNvSpPr/>
            <p:nvPr/>
          </p:nvSpPr>
          <p:spPr bwMode="auto">
            <a:xfrm>
              <a:off x="6573838" y="2574926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5" name="Freeform 880"/>
            <p:cNvSpPr/>
            <p:nvPr/>
          </p:nvSpPr>
          <p:spPr bwMode="auto">
            <a:xfrm>
              <a:off x="5362576" y="40338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6" name="Freeform 881"/>
            <p:cNvSpPr/>
            <p:nvPr/>
          </p:nvSpPr>
          <p:spPr bwMode="auto">
            <a:xfrm>
              <a:off x="5200651" y="4154488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7" name="Freeform 882"/>
            <p:cNvSpPr/>
            <p:nvPr/>
          </p:nvSpPr>
          <p:spPr bwMode="auto">
            <a:xfrm>
              <a:off x="5741988" y="4371976"/>
              <a:ext cx="236538" cy="233363"/>
            </a:xfrm>
            <a:custGeom>
              <a:avLst/>
              <a:gdLst>
                <a:gd name="T0" fmla="*/ 61 w 63"/>
                <a:gd name="T1" fmla="*/ 22 h 62"/>
                <a:gd name="T2" fmla="*/ 61 w 63"/>
                <a:gd name="T3" fmla="*/ 30 h 62"/>
                <a:gd name="T4" fmla="*/ 30 w 63"/>
                <a:gd name="T5" fmla="*/ 60 h 62"/>
                <a:gd name="T6" fmla="*/ 22 w 63"/>
                <a:gd name="T7" fmla="*/ 60 h 62"/>
                <a:gd name="T8" fmla="*/ 2 w 63"/>
                <a:gd name="T9" fmla="*/ 40 h 62"/>
                <a:gd name="T10" fmla="*/ 2 w 63"/>
                <a:gd name="T11" fmla="*/ 32 h 62"/>
                <a:gd name="T12" fmla="*/ 33 w 63"/>
                <a:gd name="T13" fmla="*/ 2 h 62"/>
                <a:gd name="T14" fmla="*/ 40 w 63"/>
                <a:gd name="T15" fmla="*/ 2 h 62"/>
                <a:gd name="T16" fmla="*/ 61 w 63"/>
                <a:gd name="T17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61" y="22"/>
                  </a:moveTo>
                  <a:cubicBezTo>
                    <a:pt x="63" y="24"/>
                    <a:pt x="63" y="28"/>
                    <a:pt x="61" y="3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2"/>
                    <a:pt x="24" y="62"/>
                    <a:pt x="22" y="6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8" name="Freeform 883"/>
            <p:cNvSpPr/>
            <p:nvPr/>
          </p:nvSpPr>
          <p:spPr bwMode="auto">
            <a:xfrm>
              <a:off x="5576888" y="4533901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1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9" y="0"/>
                    <a:pt x="41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59" name="Freeform 884"/>
            <p:cNvSpPr/>
            <p:nvPr/>
          </p:nvSpPr>
          <p:spPr bwMode="auto">
            <a:xfrm>
              <a:off x="5903913" y="42068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0" name="Freeform 885"/>
            <p:cNvSpPr/>
            <p:nvPr/>
          </p:nvSpPr>
          <p:spPr bwMode="auto">
            <a:xfrm>
              <a:off x="6069013" y="3387726"/>
              <a:ext cx="895350" cy="895350"/>
            </a:xfrm>
            <a:custGeom>
              <a:avLst/>
              <a:gdLst>
                <a:gd name="T0" fmla="*/ 236 w 238"/>
                <a:gd name="T1" fmla="*/ 23 h 238"/>
                <a:gd name="T2" fmla="*/ 236 w 238"/>
                <a:gd name="T3" fmla="*/ 30 h 238"/>
                <a:gd name="T4" fmla="*/ 29 w 238"/>
                <a:gd name="T5" fmla="*/ 236 h 238"/>
                <a:gd name="T6" fmla="*/ 22 w 238"/>
                <a:gd name="T7" fmla="*/ 236 h 238"/>
                <a:gd name="T8" fmla="*/ 2 w 238"/>
                <a:gd name="T9" fmla="*/ 215 h 238"/>
                <a:gd name="T10" fmla="*/ 2 w 238"/>
                <a:gd name="T11" fmla="*/ 208 h 238"/>
                <a:gd name="T12" fmla="*/ 208 w 238"/>
                <a:gd name="T13" fmla="*/ 2 h 238"/>
                <a:gd name="T14" fmla="*/ 216 w 238"/>
                <a:gd name="T15" fmla="*/ 2 h 238"/>
                <a:gd name="T16" fmla="*/ 236 w 238"/>
                <a:gd name="T17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38">
                  <a:moveTo>
                    <a:pt x="236" y="23"/>
                  </a:moveTo>
                  <a:cubicBezTo>
                    <a:pt x="238" y="25"/>
                    <a:pt x="238" y="28"/>
                    <a:pt x="236" y="30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27" y="238"/>
                    <a:pt x="24" y="238"/>
                    <a:pt x="22" y="236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3"/>
                    <a:pt x="0" y="210"/>
                    <a:pt x="2" y="208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0" y="0"/>
                    <a:pt x="214" y="0"/>
                    <a:pt x="216" y="2"/>
                  </a:cubicBezTo>
                  <a:lnTo>
                    <a:pt x="23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1" name="Freeform 886"/>
            <p:cNvSpPr/>
            <p:nvPr/>
          </p:nvSpPr>
          <p:spPr bwMode="auto">
            <a:xfrm>
              <a:off x="7058026" y="3060701"/>
              <a:ext cx="233363" cy="236538"/>
            </a:xfrm>
            <a:custGeom>
              <a:avLst/>
              <a:gdLst>
                <a:gd name="T0" fmla="*/ 60 w 62"/>
                <a:gd name="T1" fmla="*/ 23 h 63"/>
                <a:gd name="T2" fmla="*/ 60 w 62"/>
                <a:gd name="T3" fmla="*/ 30 h 63"/>
                <a:gd name="T4" fmla="*/ 29 w 62"/>
                <a:gd name="T5" fmla="*/ 61 h 63"/>
                <a:gd name="T6" fmla="*/ 22 w 62"/>
                <a:gd name="T7" fmla="*/ 61 h 63"/>
                <a:gd name="T8" fmla="*/ 2 w 62"/>
                <a:gd name="T9" fmla="*/ 40 h 63"/>
                <a:gd name="T10" fmla="*/ 2 w 62"/>
                <a:gd name="T11" fmla="*/ 33 h 63"/>
                <a:gd name="T12" fmla="*/ 33 w 62"/>
                <a:gd name="T13" fmla="*/ 2 h 63"/>
                <a:gd name="T14" fmla="*/ 40 w 62"/>
                <a:gd name="T15" fmla="*/ 2 h 63"/>
                <a:gd name="T16" fmla="*/ 60 w 62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60" y="23"/>
                  </a:moveTo>
                  <a:cubicBezTo>
                    <a:pt x="62" y="25"/>
                    <a:pt x="62" y="28"/>
                    <a:pt x="60" y="3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63"/>
                    <a:pt x="24" y="63"/>
                    <a:pt x="22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2" name="Freeform 887"/>
            <p:cNvSpPr/>
            <p:nvPr/>
          </p:nvSpPr>
          <p:spPr bwMode="auto">
            <a:xfrm>
              <a:off x="6892926" y="322262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3" name="Freeform 888"/>
            <p:cNvSpPr/>
            <p:nvPr/>
          </p:nvSpPr>
          <p:spPr bwMode="auto">
            <a:xfrm>
              <a:off x="7219951" y="28987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4" name="Freeform 889"/>
            <p:cNvSpPr/>
            <p:nvPr/>
          </p:nvSpPr>
          <p:spPr bwMode="auto">
            <a:xfrm>
              <a:off x="5332413" y="4252913"/>
              <a:ext cx="271463" cy="269875"/>
            </a:xfrm>
            <a:custGeom>
              <a:avLst/>
              <a:gdLst>
                <a:gd name="T0" fmla="*/ 70 w 72"/>
                <a:gd name="T1" fmla="*/ 23 h 72"/>
                <a:gd name="T2" fmla="*/ 70 w 72"/>
                <a:gd name="T3" fmla="*/ 30 h 72"/>
                <a:gd name="T4" fmla="*/ 30 w 72"/>
                <a:gd name="T5" fmla="*/ 70 h 72"/>
                <a:gd name="T6" fmla="*/ 23 w 72"/>
                <a:gd name="T7" fmla="*/ 70 h 72"/>
                <a:gd name="T8" fmla="*/ 2 w 72"/>
                <a:gd name="T9" fmla="*/ 49 h 72"/>
                <a:gd name="T10" fmla="*/ 2 w 72"/>
                <a:gd name="T11" fmla="*/ 42 h 72"/>
                <a:gd name="T12" fmla="*/ 42 w 72"/>
                <a:gd name="T13" fmla="*/ 2 h 72"/>
                <a:gd name="T14" fmla="*/ 49 w 72"/>
                <a:gd name="T15" fmla="*/ 2 h 72"/>
                <a:gd name="T16" fmla="*/ 70 w 72"/>
                <a:gd name="T17" fmla="*/ 2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>
                  <a:moveTo>
                    <a:pt x="70" y="23"/>
                  </a:moveTo>
                  <a:cubicBezTo>
                    <a:pt x="72" y="25"/>
                    <a:pt x="72" y="28"/>
                    <a:pt x="70" y="3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8" y="72"/>
                    <a:pt x="25" y="72"/>
                    <a:pt x="23" y="7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47"/>
                    <a:pt x="0" y="44"/>
                    <a:pt x="2" y="4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7" y="0"/>
                    <a:pt x="49" y="2"/>
                  </a:cubicBezTo>
                  <a:lnTo>
                    <a:pt x="7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5" name="Freeform 890"/>
            <p:cNvSpPr/>
            <p:nvPr/>
          </p:nvSpPr>
          <p:spPr bwMode="auto">
            <a:xfrm>
              <a:off x="5486401" y="39100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6" name="Freeform 891"/>
            <p:cNvSpPr/>
            <p:nvPr/>
          </p:nvSpPr>
          <p:spPr bwMode="auto">
            <a:xfrm>
              <a:off x="5610226" y="37861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7" name="Freeform 892"/>
            <p:cNvSpPr/>
            <p:nvPr/>
          </p:nvSpPr>
          <p:spPr bwMode="auto">
            <a:xfrm>
              <a:off x="5735638" y="3662363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8" name="Freeform 893"/>
            <p:cNvSpPr/>
            <p:nvPr/>
          </p:nvSpPr>
          <p:spPr bwMode="auto">
            <a:xfrm>
              <a:off x="5859463" y="3538538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69" name="Freeform 894"/>
            <p:cNvSpPr/>
            <p:nvPr/>
          </p:nvSpPr>
          <p:spPr bwMode="auto">
            <a:xfrm>
              <a:off x="5986463" y="34147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0" name="Freeform 895"/>
            <p:cNvSpPr/>
            <p:nvPr/>
          </p:nvSpPr>
          <p:spPr bwMode="auto">
            <a:xfrm>
              <a:off x="6110288" y="3289301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1" name="Freeform 896"/>
            <p:cNvSpPr/>
            <p:nvPr/>
          </p:nvSpPr>
          <p:spPr bwMode="auto">
            <a:xfrm>
              <a:off x="6234113" y="3165476"/>
              <a:ext cx="196850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2" name="Freeform 897"/>
            <p:cNvSpPr/>
            <p:nvPr/>
          </p:nvSpPr>
          <p:spPr bwMode="auto">
            <a:xfrm>
              <a:off x="6359526" y="304165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3" name="Freeform 898"/>
            <p:cNvSpPr/>
            <p:nvPr/>
          </p:nvSpPr>
          <p:spPr bwMode="auto">
            <a:xfrm>
              <a:off x="6483351" y="291782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4" name="Freeform 899"/>
            <p:cNvSpPr/>
            <p:nvPr/>
          </p:nvSpPr>
          <p:spPr bwMode="auto">
            <a:xfrm>
              <a:off x="6607176" y="279400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5" name="Freeform 900"/>
            <p:cNvSpPr/>
            <p:nvPr/>
          </p:nvSpPr>
          <p:spPr bwMode="auto">
            <a:xfrm>
              <a:off x="6731001" y="2670176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6" name="Freeform 901"/>
            <p:cNvSpPr/>
            <p:nvPr/>
          </p:nvSpPr>
          <p:spPr bwMode="auto">
            <a:xfrm>
              <a:off x="5527676" y="4121151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7" name="Freeform 902"/>
            <p:cNvSpPr/>
            <p:nvPr/>
          </p:nvSpPr>
          <p:spPr bwMode="auto">
            <a:xfrm>
              <a:off x="5651501" y="3997326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8" name="Freeform 903"/>
            <p:cNvSpPr/>
            <p:nvPr/>
          </p:nvSpPr>
          <p:spPr bwMode="auto">
            <a:xfrm>
              <a:off x="5776913" y="387191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79" name="Freeform 904"/>
            <p:cNvSpPr/>
            <p:nvPr/>
          </p:nvSpPr>
          <p:spPr bwMode="auto">
            <a:xfrm>
              <a:off x="5903913" y="3748088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0" name="Freeform 905"/>
            <p:cNvSpPr/>
            <p:nvPr/>
          </p:nvSpPr>
          <p:spPr bwMode="auto">
            <a:xfrm>
              <a:off x="6027738" y="3624263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1" name="Freeform 906"/>
            <p:cNvSpPr/>
            <p:nvPr/>
          </p:nvSpPr>
          <p:spPr bwMode="auto">
            <a:xfrm>
              <a:off x="6151563" y="3500438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2" name="Freeform 907"/>
            <p:cNvSpPr/>
            <p:nvPr/>
          </p:nvSpPr>
          <p:spPr bwMode="auto">
            <a:xfrm>
              <a:off x="6276976" y="3376613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3" name="Freeform 908"/>
            <p:cNvSpPr/>
            <p:nvPr/>
          </p:nvSpPr>
          <p:spPr bwMode="auto">
            <a:xfrm>
              <a:off x="6400801" y="3252788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4" name="Freeform 909"/>
            <p:cNvSpPr/>
            <p:nvPr/>
          </p:nvSpPr>
          <p:spPr bwMode="auto">
            <a:xfrm>
              <a:off x="6524626" y="3128963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5" name="Freeform 910"/>
            <p:cNvSpPr/>
            <p:nvPr/>
          </p:nvSpPr>
          <p:spPr bwMode="auto">
            <a:xfrm>
              <a:off x="6648451" y="300355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6" name="Freeform 911"/>
            <p:cNvSpPr/>
            <p:nvPr/>
          </p:nvSpPr>
          <p:spPr bwMode="auto">
            <a:xfrm>
              <a:off x="6772276" y="28797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3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0"/>
                    <a:pt x="28" y="1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7" name="Freeform 912"/>
            <p:cNvSpPr/>
            <p:nvPr/>
          </p:nvSpPr>
          <p:spPr bwMode="auto">
            <a:xfrm>
              <a:off x="6896101" y="2759076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7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8" name="Freeform 913"/>
            <p:cNvSpPr/>
            <p:nvPr/>
          </p:nvSpPr>
          <p:spPr bwMode="auto">
            <a:xfrm>
              <a:off x="5700713" y="4198938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89" name="Freeform 914"/>
            <p:cNvSpPr/>
            <p:nvPr/>
          </p:nvSpPr>
          <p:spPr bwMode="auto">
            <a:xfrm>
              <a:off x="5576888" y="4324351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0" name="Freeform 915"/>
            <p:cNvSpPr/>
            <p:nvPr/>
          </p:nvSpPr>
          <p:spPr bwMode="auto">
            <a:xfrm>
              <a:off x="5453063" y="444817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1" name="Freeform 916"/>
            <p:cNvSpPr/>
            <p:nvPr/>
          </p:nvSpPr>
          <p:spPr bwMode="auto">
            <a:xfrm>
              <a:off x="5829301" y="40751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2" name="Freeform 917"/>
            <p:cNvSpPr/>
            <p:nvPr/>
          </p:nvSpPr>
          <p:spPr bwMode="auto">
            <a:xfrm>
              <a:off x="5953126" y="3951288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3" name="Freeform 918"/>
            <p:cNvSpPr/>
            <p:nvPr/>
          </p:nvSpPr>
          <p:spPr bwMode="auto">
            <a:xfrm>
              <a:off x="6076951" y="382746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4" name="Freeform 919"/>
            <p:cNvSpPr/>
            <p:nvPr/>
          </p:nvSpPr>
          <p:spPr bwMode="auto">
            <a:xfrm>
              <a:off x="6200776" y="37036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5" name="Freeform 920"/>
            <p:cNvSpPr/>
            <p:nvPr/>
          </p:nvSpPr>
          <p:spPr bwMode="auto">
            <a:xfrm>
              <a:off x="6324601" y="35798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6" name="Freeform 921"/>
            <p:cNvSpPr/>
            <p:nvPr/>
          </p:nvSpPr>
          <p:spPr bwMode="auto">
            <a:xfrm>
              <a:off x="6448426" y="34559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7" name="Freeform 922"/>
            <p:cNvSpPr/>
            <p:nvPr/>
          </p:nvSpPr>
          <p:spPr bwMode="auto">
            <a:xfrm>
              <a:off x="6573838" y="3330576"/>
              <a:ext cx="198438" cy="196850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8" name="Freeform 923"/>
            <p:cNvSpPr/>
            <p:nvPr/>
          </p:nvSpPr>
          <p:spPr bwMode="auto">
            <a:xfrm>
              <a:off x="6697663" y="3206751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699" name="Freeform 924"/>
            <p:cNvSpPr/>
            <p:nvPr/>
          </p:nvSpPr>
          <p:spPr bwMode="auto">
            <a:xfrm>
              <a:off x="6821488" y="3082926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00" name="Freeform 925"/>
            <p:cNvSpPr/>
            <p:nvPr/>
          </p:nvSpPr>
          <p:spPr bwMode="auto">
            <a:xfrm>
              <a:off x="6859588" y="2519363"/>
              <a:ext cx="217488" cy="222250"/>
            </a:xfrm>
            <a:custGeom>
              <a:avLst/>
              <a:gdLst>
                <a:gd name="T0" fmla="*/ 56 w 58"/>
                <a:gd name="T1" fmla="*/ 23 h 59"/>
                <a:gd name="T2" fmla="*/ 56 w 58"/>
                <a:gd name="T3" fmla="*/ 30 h 59"/>
                <a:gd name="T4" fmla="*/ 30 w 58"/>
                <a:gd name="T5" fmla="*/ 57 h 59"/>
                <a:gd name="T6" fmla="*/ 22 w 58"/>
                <a:gd name="T7" fmla="*/ 57 h 59"/>
                <a:gd name="T8" fmla="*/ 2 w 58"/>
                <a:gd name="T9" fmla="*/ 36 h 59"/>
                <a:gd name="T10" fmla="*/ 2 w 58"/>
                <a:gd name="T11" fmla="*/ 29 h 59"/>
                <a:gd name="T12" fmla="*/ 29 w 58"/>
                <a:gd name="T13" fmla="*/ 2 h 59"/>
                <a:gd name="T14" fmla="*/ 36 w 58"/>
                <a:gd name="T15" fmla="*/ 2 h 59"/>
                <a:gd name="T16" fmla="*/ 56 w 58"/>
                <a:gd name="T17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56" y="23"/>
                  </a:moveTo>
                  <a:cubicBezTo>
                    <a:pt x="58" y="25"/>
                    <a:pt x="58" y="28"/>
                    <a:pt x="56" y="3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8" y="59"/>
                    <a:pt x="24" y="59"/>
                    <a:pt x="22" y="5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29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0"/>
                    <a:pt x="34" y="0"/>
                    <a:pt x="36" y="2"/>
                  </a:cubicBezTo>
                  <a:lnTo>
                    <a:pt x="5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01" name="Freeform 926"/>
            <p:cNvSpPr/>
            <p:nvPr/>
          </p:nvSpPr>
          <p:spPr bwMode="auto">
            <a:xfrm>
              <a:off x="6953251" y="2574926"/>
              <a:ext cx="255588" cy="255588"/>
            </a:xfrm>
            <a:custGeom>
              <a:avLst/>
              <a:gdLst>
                <a:gd name="T0" fmla="*/ 66 w 68"/>
                <a:gd name="T1" fmla="*/ 42 h 68"/>
                <a:gd name="T2" fmla="*/ 65 w 68"/>
                <a:gd name="T3" fmla="*/ 50 h 68"/>
                <a:gd name="T4" fmla="*/ 50 w 68"/>
                <a:gd name="T5" fmla="*/ 66 h 68"/>
                <a:gd name="T6" fmla="*/ 42 w 68"/>
                <a:gd name="T7" fmla="*/ 66 h 68"/>
                <a:gd name="T8" fmla="*/ 2 w 68"/>
                <a:gd name="T9" fmla="*/ 26 h 68"/>
                <a:gd name="T10" fmla="*/ 2 w 68"/>
                <a:gd name="T11" fmla="*/ 18 h 68"/>
                <a:gd name="T12" fmla="*/ 18 w 68"/>
                <a:gd name="T13" fmla="*/ 2 h 68"/>
                <a:gd name="T14" fmla="*/ 26 w 68"/>
                <a:gd name="T15" fmla="*/ 2 h 68"/>
                <a:gd name="T16" fmla="*/ 66 w 68"/>
                <a:gd name="T17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6" y="42"/>
                  </a:moveTo>
                  <a:cubicBezTo>
                    <a:pt x="68" y="44"/>
                    <a:pt x="68" y="48"/>
                    <a:pt x="65" y="50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7" y="68"/>
                    <a:pt x="44" y="68"/>
                    <a:pt x="42" y="6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0"/>
                    <a:pt x="2" y="18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0"/>
                    <a:pt x="24" y="0"/>
                    <a:pt x="26" y="2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02" name="Freeform 927"/>
            <p:cNvSpPr/>
            <p:nvPr/>
          </p:nvSpPr>
          <p:spPr bwMode="auto">
            <a:xfrm>
              <a:off x="6704013" y="2398713"/>
              <a:ext cx="249238" cy="247650"/>
            </a:xfrm>
            <a:custGeom>
              <a:avLst/>
              <a:gdLst>
                <a:gd name="T0" fmla="*/ 64 w 66"/>
                <a:gd name="T1" fmla="*/ 22 h 66"/>
                <a:gd name="T2" fmla="*/ 64 w 66"/>
                <a:gd name="T3" fmla="*/ 30 h 66"/>
                <a:gd name="T4" fmla="*/ 30 w 66"/>
                <a:gd name="T5" fmla="*/ 64 h 66"/>
                <a:gd name="T6" fmla="*/ 23 w 66"/>
                <a:gd name="T7" fmla="*/ 64 h 66"/>
                <a:gd name="T8" fmla="*/ 2 w 66"/>
                <a:gd name="T9" fmla="*/ 43 h 66"/>
                <a:gd name="T10" fmla="*/ 2 w 66"/>
                <a:gd name="T11" fmla="*/ 36 h 66"/>
                <a:gd name="T12" fmla="*/ 36 w 66"/>
                <a:gd name="T13" fmla="*/ 2 h 66"/>
                <a:gd name="T14" fmla="*/ 43 w 66"/>
                <a:gd name="T15" fmla="*/ 2 h 66"/>
                <a:gd name="T16" fmla="*/ 64 w 66"/>
                <a:gd name="T17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6">
                  <a:moveTo>
                    <a:pt x="64" y="22"/>
                  </a:moveTo>
                  <a:cubicBezTo>
                    <a:pt x="66" y="24"/>
                    <a:pt x="66" y="28"/>
                    <a:pt x="64" y="30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28" y="66"/>
                    <a:pt x="25" y="66"/>
                    <a:pt x="23" y="6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1"/>
                    <a:pt x="0" y="38"/>
                    <a:pt x="2" y="3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1" y="0"/>
                    <a:pt x="43" y="2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03" name="Freeform 928"/>
            <p:cNvSpPr/>
            <p:nvPr/>
          </p:nvSpPr>
          <p:spPr bwMode="auto">
            <a:xfrm>
              <a:off x="6948488" y="2774951"/>
              <a:ext cx="381000" cy="379413"/>
            </a:xfrm>
            <a:custGeom>
              <a:avLst/>
              <a:gdLst>
                <a:gd name="T0" fmla="*/ 99 w 101"/>
                <a:gd name="T1" fmla="*/ 23 h 101"/>
                <a:gd name="T2" fmla="*/ 99 w 101"/>
                <a:gd name="T3" fmla="*/ 30 h 101"/>
                <a:gd name="T4" fmla="*/ 30 w 101"/>
                <a:gd name="T5" fmla="*/ 99 h 101"/>
                <a:gd name="T6" fmla="*/ 23 w 101"/>
                <a:gd name="T7" fmla="*/ 99 h 101"/>
                <a:gd name="T8" fmla="*/ 2 w 101"/>
                <a:gd name="T9" fmla="*/ 78 h 101"/>
                <a:gd name="T10" fmla="*/ 2 w 101"/>
                <a:gd name="T11" fmla="*/ 71 h 101"/>
                <a:gd name="T12" fmla="*/ 71 w 101"/>
                <a:gd name="T13" fmla="*/ 2 h 101"/>
                <a:gd name="T14" fmla="*/ 79 w 101"/>
                <a:gd name="T15" fmla="*/ 2 h 101"/>
                <a:gd name="T16" fmla="*/ 99 w 101"/>
                <a:gd name="T17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1">
                  <a:moveTo>
                    <a:pt x="99" y="23"/>
                  </a:moveTo>
                  <a:cubicBezTo>
                    <a:pt x="101" y="25"/>
                    <a:pt x="101" y="28"/>
                    <a:pt x="99" y="30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8" y="101"/>
                    <a:pt x="25" y="101"/>
                    <a:pt x="23" y="99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6"/>
                    <a:pt x="0" y="73"/>
                    <a:pt x="2" y="71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3" y="0"/>
                    <a:pt x="77" y="0"/>
                    <a:pt x="79" y="2"/>
                  </a:cubicBezTo>
                  <a:lnTo>
                    <a:pt x="99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1022"/>
          <p:cNvGrpSpPr/>
          <p:nvPr/>
        </p:nvGrpSpPr>
        <p:grpSpPr>
          <a:xfrm>
            <a:off x="636588" y="3405188"/>
            <a:ext cx="1687513" cy="1685925"/>
            <a:chOff x="5246688" y="2586038"/>
            <a:chExt cx="1687513" cy="1685925"/>
          </a:xfrm>
        </p:grpSpPr>
        <p:sp>
          <p:nvSpPr>
            <p:cNvPr id="1048704" name="Freeform 932"/>
            <p:cNvSpPr/>
            <p:nvPr/>
          </p:nvSpPr>
          <p:spPr bwMode="auto">
            <a:xfrm>
              <a:off x="5246688" y="2586038"/>
              <a:ext cx="728663" cy="728663"/>
            </a:xfrm>
            <a:custGeom>
              <a:avLst/>
              <a:gdLst>
                <a:gd name="T0" fmla="*/ 12 w 193"/>
                <a:gd name="T1" fmla="*/ 51 h 193"/>
                <a:gd name="T2" fmla="*/ 3 w 193"/>
                <a:gd name="T3" fmla="*/ 3 h 193"/>
                <a:gd name="T4" fmla="*/ 52 w 193"/>
                <a:gd name="T5" fmla="*/ 12 h 193"/>
                <a:gd name="T6" fmla="*/ 193 w 193"/>
                <a:gd name="T7" fmla="*/ 153 h 193"/>
                <a:gd name="T8" fmla="*/ 154 w 193"/>
                <a:gd name="T9" fmla="*/ 193 h 193"/>
                <a:gd name="T10" fmla="*/ 12 w 193"/>
                <a:gd name="T11" fmla="*/ 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93">
                  <a:moveTo>
                    <a:pt x="12" y="51"/>
                  </a:moveTo>
                  <a:cubicBezTo>
                    <a:pt x="0" y="39"/>
                    <a:pt x="3" y="3"/>
                    <a:pt x="3" y="3"/>
                  </a:cubicBezTo>
                  <a:cubicBezTo>
                    <a:pt x="3" y="3"/>
                    <a:pt x="40" y="0"/>
                    <a:pt x="52" y="12"/>
                  </a:cubicBezTo>
                  <a:cubicBezTo>
                    <a:pt x="59" y="19"/>
                    <a:pt x="193" y="153"/>
                    <a:pt x="193" y="153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54" y="193"/>
                    <a:pt x="19" y="59"/>
                    <a:pt x="12" y="51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05" name="Freeform 933"/>
            <p:cNvSpPr/>
            <p:nvPr/>
          </p:nvSpPr>
          <p:spPr bwMode="auto">
            <a:xfrm>
              <a:off x="5443538" y="2630488"/>
              <a:ext cx="531813" cy="684213"/>
            </a:xfrm>
            <a:custGeom>
              <a:avLst/>
              <a:gdLst>
                <a:gd name="T0" fmla="*/ 0 w 141"/>
                <a:gd name="T1" fmla="*/ 0 h 181"/>
                <a:gd name="T2" fmla="*/ 141 w 141"/>
                <a:gd name="T3" fmla="*/ 141 h 181"/>
                <a:gd name="T4" fmla="*/ 102 w 141"/>
                <a:gd name="T5" fmla="*/ 181 h 181"/>
                <a:gd name="T6" fmla="*/ 0 w 141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81">
                  <a:moveTo>
                    <a:pt x="0" y="0"/>
                  </a:moveTo>
                  <a:cubicBezTo>
                    <a:pt x="7" y="7"/>
                    <a:pt x="141" y="141"/>
                    <a:pt x="141" y="141"/>
                  </a:cubicBezTo>
                  <a:cubicBezTo>
                    <a:pt x="102" y="181"/>
                    <a:pt x="102" y="181"/>
                    <a:pt x="102" y="1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06" name="Freeform 934"/>
            <p:cNvSpPr/>
            <p:nvPr/>
          </p:nvSpPr>
          <p:spPr bwMode="auto">
            <a:xfrm>
              <a:off x="5484813" y="2824163"/>
              <a:ext cx="55563" cy="52388"/>
            </a:xfrm>
            <a:custGeom>
              <a:avLst/>
              <a:gdLst>
                <a:gd name="T0" fmla="*/ 3 w 15"/>
                <a:gd name="T1" fmla="*/ 12 h 14"/>
                <a:gd name="T2" fmla="*/ 3 w 15"/>
                <a:gd name="T3" fmla="*/ 2 h 14"/>
                <a:gd name="T4" fmla="*/ 12 w 15"/>
                <a:gd name="T5" fmla="*/ 2 h 14"/>
                <a:gd name="T6" fmla="*/ 12 w 15"/>
                <a:gd name="T7" fmla="*/ 12 h 14"/>
                <a:gd name="T8" fmla="*/ 3 w 15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4"/>
                    <a:pt x="5" y="14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07" name="Freeform 935"/>
            <p:cNvSpPr/>
            <p:nvPr/>
          </p:nvSpPr>
          <p:spPr bwMode="auto">
            <a:xfrm>
              <a:off x="5616575" y="2955925"/>
              <a:ext cx="57150" cy="55563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2 h 15"/>
                <a:gd name="T4" fmla="*/ 12 w 15"/>
                <a:gd name="T5" fmla="*/ 2 h 15"/>
                <a:gd name="T6" fmla="*/ 12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5"/>
                    <a:pt x="5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08" name="Freeform 936"/>
            <p:cNvSpPr/>
            <p:nvPr/>
          </p:nvSpPr>
          <p:spPr bwMode="auto">
            <a:xfrm>
              <a:off x="5748338" y="3087688"/>
              <a:ext cx="57150" cy="57150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3 h 15"/>
                <a:gd name="T4" fmla="*/ 13 w 15"/>
                <a:gd name="T5" fmla="*/ 3 h 15"/>
                <a:gd name="T6" fmla="*/ 13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3"/>
                  </a:cubicBezTo>
                  <a:cubicBezTo>
                    <a:pt x="6" y="0"/>
                    <a:pt x="10" y="0"/>
                    <a:pt x="13" y="3"/>
                  </a:cubicBezTo>
                  <a:cubicBezTo>
                    <a:pt x="15" y="5"/>
                    <a:pt x="15" y="9"/>
                    <a:pt x="13" y="12"/>
                  </a:cubicBezTo>
                  <a:cubicBezTo>
                    <a:pt x="10" y="15"/>
                    <a:pt x="6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09" name="Freeform 937"/>
            <p:cNvSpPr/>
            <p:nvPr/>
          </p:nvSpPr>
          <p:spPr bwMode="auto">
            <a:xfrm>
              <a:off x="5514975" y="2824163"/>
              <a:ext cx="25400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0" name="Freeform 938"/>
            <p:cNvSpPr/>
            <p:nvPr/>
          </p:nvSpPr>
          <p:spPr bwMode="auto">
            <a:xfrm>
              <a:off x="5646738" y="2955925"/>
              <a:ext cx="26988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1" name="Freeform 939"/>
            <p:cNvSpPr/>
            <p:nvPr/>
          </p:nvSpPr>
          <p:spPr bwMode="auto">
            <a:xfrm>
              <a:off x="5778500" y="3090863"/>
              <a:ext cx="26988" cy="49213"/>
            </a:xfrm>
            <a:custGeom>
              <a:avLst/>
              <a:gdLst>
                <a:gd name="T0" fmla="*/ 5 w 7"/>
                <a:gd name="T1" fmla="*/ 11 h 13"/>
                <a:gd name="T2" fmla="*/ 5 w 7"/>
                <a:gd name="T3" fmla="*/ 2 h 13"/>
                <a:gd name="T4" fmla="*/ 0 w 7"/>
                <a:gd name="T5" fmla="*/ 0 h 13"/>
                <a:gd name="T6" fmla="*/ 0 w 7"/>
                <a:gd name="T7" fmla="*/ 13 h 13"/>
                <a:gd name="T8" fmla="*/ 5 w 7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5" y="11"/>
                  </a:moveTo>
                  <a:cubicBezTo>
                    <a:pt x="7" y="8"/>
                    <a:pt x="7" y="4"/>
                    <a:pt x="5" y="2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3" y="12"/>
                    <a:pt x="5" y="11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2" name="Freeform 940"/>
            <p:cNvSpPr/>
            <p:nvPr/>
          </p:nvSpPr>
          <p:spPr bwMode="auto">
            <a:xfrm>
              <a:off x="6235700" y="3570288"/>
              <a:ext cx="638175" cy="633413"/>
            </a:xfrm>
            <a:custGeom>
              <a:avLst/>
              <a:gdLst>
                <a:gd name="T0" fmla="*/ 157 w 169"/>
                <a:gd name="T1" fmla="*/ 117 h 168"/>
                <a:gd name="T2" fmla="*/ 146 w 169"/>
                <a:gd name="T3" fmla="*/ 146 h 168"/>
                <a:gd name="T4" fmla="*/ 117 w 169"/>
                <a:gd name="T5" fmla="*/ 156 h 168"/>
                <a:gd name="T6" fmla="*/ 0 w 169"/>
                <a:gd name="T7" fmla="*/ 39 h 168"/>
                <a:gd name="T8" fmla="*/ 39 w 169"/>
                <a:gd name="T9" fmla="*/ 0 h 168"/>
                <a:gd name="T10" fmla="*/ 157 w 169"/>
                <a:gd name="T11" fmla="*/ 1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8">
                  <a:moveTo>
                    <a:pt x="157" y="117"/>
                  </a:moveTo>
                  <a:cubicBezTo>
                    <a:pt x="169" y="129"/>
                    <a:pt x="146" y="146"/>
                    <a:pt x="146" y="146"/>
                  </a:cubicBezTo>
                  <a:cubicBezTo>
                    <a:pt x="146" y="146"/>
                    <a:pt x="129" y="168"/>
                    <a:pt x="117" y="156"/>
                  </a:cubicBezTo>
                  <a:cubicBezTo>
                    <a:pt x="110" y="149"/>
                    <a:pt x="0" y="39"/>
                    <a:pt x="0" y="3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150" y="110"/>
                    <a:pt x="157" y="117"/>
                  </a:cubicBez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3" name="Freeform 941"/>
            <p:cNvSpPr/>
            <p:nvPr/>
          </p:nvSpPr>
          <p:spPr bwMode="auto">
            <a:xfrm>
              <a:off x="6372225" y="3556000"/>
              <a:ext cx="487363" cy="636588"/>
            </a:xfrm>
            <a:custGeom>
              <a:avLst/>
              <a:gdLst>
                <a:gd name="T0" fmla="*/ 117 w 129"/>
                <a:gd name="T1" fmla="*/ 117 h 169"/>
                <a:gd name="T2" fmla="*/ 107 w 129"/>
                <a:gd name="T3" fmla="*/ 146 h 169"/>
                <a:gd name="T4" fmla="*/ 78 w 129"/>
                <a:gd name="T5" fmla="*/ 157 h 169"/>
                <a:gd name="T6" fmla="*/ 0 w 129"/>
                <a:gd name="T7" fmla="*/ 0 h 169"/>
                <a:gd name="T8" fmla="*/ 117 w 129"/>
                <a:gd name="T9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69">
                  <a:moveTo>
                    <a:pt x="117" y="117"/>
                  </a:moveTo>
                  <a:cubicBezTo>
                    <a:pt x="129" y="130"/>
                    <a:pt x="107" y="146"/>
                    <a:pt x="107" y="146"/>
                  </a:cubicBezTo>
                  <a:cubicBezTo>
                    <a:pt x="107" y="146"/>
                    <a:pt x="90" y="169"/>
                    <a:pt x="78" y="157"/>
                  </a:cubicBezTo>
                  <a:cubicBezTo>
                    <a:pt x="71" y="150"/>
                    <a:pt x="0" y="0"/>
                    <a:pt x="0" y="0"/>
                  </a:cubicBezTo>
                  <a:cubicBezTo>
                    <a:pt x="0" y="0"/>
                    <a:pt x="110" y="110"/>
                    <a:pt x="117" y="117"/>
                  </a:cubicBez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4" name="Freeform 942"/>
            <p:cNvSpPr>
              <a:spLocks noEditPoints="1"/>
            </p:cNvSpPr>
            <p:nvPr/>
          </p:nvSpPr>
          <p:spPr bwMode="auto">
            <a:xfrm>
              <a:off x="6580188" y="3913188"/>
              <a:ext cx="354013" cy="358775"/>
            </a:xfrm>
            <a:custGeom>
              <a:avLst/>
              <a:gdLst>
                <a:gd name="T0" fmla="*/ 39 w 94"/>
                <a:gd name="T1" fmla="*/ 5 h 95"/>
                <a:gd name="T2" fmla="*/ 5 w 94"/>
                <a:gd name="T3" fmla="*/ 39 h 95"/>
                <a:gd name="T4" fmla="*/ 5 w 94"/>
                <a:gd name="T5" fmla="*/ 56 h 95"/>
                <a:gd name="T6" fmla="*/ 38 w 94"/>
                <a:gd name="T7" fmla="*/ 90 h 95"/>
                <a:gd name="T8" fmla="*/ 56 w 94"/>
                <a:gd name="T9" fmla="*/ 90 h 95"/>
                <a:gd name="T10" fmla="*/ 90 w 94"/>
                <a:gd name="T11" fmla="*/ 56 h 95"/>
                <a:gd name="T12" fmla="*/ 90 w 94"/>
                <a:gd name="T13" fmla="*/ 39 h 95"/>
                <a:gd name="T14" fmla="*/ 56 w 94"/>
                <a:gd name="T15" fmla="*/ 5 h 95"/>
                <a:gd name="T16" fmla="*/ 39 w 94"/>
                <a:gd name="T17" fmla="*/ 5 h 95"/>
                <a:gd name="T18" fmla="*/ 81 w 94"/>
                <a:gd name="T19" fmla="*/ 39 h 95"/>
                <a:gd name="T20" fmla="*/ 81 w 94"/>
                <a:gd name="T21" fmla="*/ 54 h 95"/>
                <a:gd name="T22" fmla="*/ 54 w 94"/>
                <a:gd name="T23" fmla="*/ 81 h 95"/>
                <a:gd name="T24" fmla="*/ 39 w 94"/>
                <a:gd name="T25" fmla="*/ 81 h 95"/>
                <a:gd name="T26" fmla="*/ 13 w 94"/>
                <a:gd name="T27" fmla="*/ 56 h 95"/>
                <a:gd name="T28" fmla="*/ 14 w 94"/>
                <a:gd name="T29" fmla="*/ 41 h 95"/>
                <a:gd name="T30" fmla="*/ 40 w 94"/>
                <a:gd name="T31" fmla="*/ 14 h 95"/>
                <a:gd name="T32" fmla="*/ 56 w 94"/>
                <a:gd name="T33" fmla="*/ 14 h 95"/>
                <a:gd name="T34" fmla="*/ 81 w 94"/>
                <a:gd name="T35" fmla="*/ 3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5">
                  <a:moveTo>
                    <a:pt x="39" y="5"/>
                  </a:moveTo>
                  <a:cubicBezTo>
                    <a:pt x="5" y="39"/>
                    <a:pt x="5" y="39"/>
                    <a:pt x="5" y="39"/>
                  </a:cubicBezTo>
                  <a:cubicBezTo>
                    <a:pt x="0" y="44"/>
                    <a:pt x="0" y="51"/>
                    <a:pt x="5" y="56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43" y="95"/>
                    <a:pt x="51" y="95"/>
                    <a:pt x="56" y="90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4" y="51"/>
                    <a:pt x="94" y="43"/>
                    <a:pt x="90" y="3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44" y="0"/>
                    <a:pt x="39" y="5"/>
                  </a:cubicBezTo>
                  <a:close/>
                  <a:moveTo>
                    <a:pt x="81" y="39"/>
                  </a:moveTo>
                  <a:cubicBezTo>
                    <a:pt x="86" y="43"/>
                    <a:pt x="86" y="50"/>
                    <a:pt x="81" y="54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0" y="86"/>
                    <a:pt x="43" y="86"/>
                    <a:pt x="39" y="81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9" y="52"/>
                    <a:pt x="9" y="45"/>
                    <a:pt x="14" y="4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9"/>
                    <a:pt x="52" y="9"/>
                    <a:pt x="56" y="14"/>
                  </a:cubicBezTo>
                  <a:lnTo>
                    <a:pt x="81" y="39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5" name="Freeform 943"/>
            <p:cNvSpPr/>
            <p:nvPr/>
          </p:nvSpPr>
          <p:spPr bwMode="auto">
            <a:xfrm>
              <a:off x="6711950" y="3913188"/>
              <a:ext cx="222250" cy="358775"/>
            </a:xfrm>
            <a:custGeom>
              <a:avLst/>
              <a:gdLst>
                <a:gd name="T0" fmla="*/ 4 w 59"/>
                <a:gd name="T1" fmla="*/ 5 h 95"/>
                <a:gd name="T2" fmla="*/ 0 w 59"/>
                <a:gd name="T3" fmla="*/ 8 h 95"/>
                <a:gd name="T4" fmla="*/ 0 w 59"/>
                <a:gd name="T5" fmla="*/ 19 h 95"/>
                <a:gd name="T6" fmla="*/ 5 w 59"/>
                <a:gd name="T7" fmla="*/ 14 h 95"/>
                <a:gd name="T8" fmla="*/ 21 w 59"/>
                <a:gd name="T9" fmla="*/ 14 h 95"/>
                <a:gd name="T10" fmla="*/ 46 w 59"/>
                <a:gd name="T11" fmla="*/ 39 h 95"/>
                <a:gd name="T12" fmla="*/ 46 w 59"/>
                <a:gd name="T13" fmla="*/ 54 h 95"/>
                <a:gd name="T14" fmla="*/ 19 w 59"/>
                <a:gd name="T15" fmla="*/ 81 h 95"/>
                <a:gd name="T16" fmla="*/ 4 w 59"/>
                <a:gd name="T17" fmla="*/ 81 h 95"/>
                <a:gd name="T18" fmla="*/ 0 w 59"/>
                <a:gd name="T19" fmla="*/ 78 h 95"/>
                <a:gd name="T20" fmla="*/ 0 w 59"/>
                <a:gd name="T21" fmla="*/ 87 h 95"/>
                <a:gd name="T22" fmla="*/ 3 w 59"/>
                <a:gd name="T23" fmla="*/ 90 h 95"/>
                <a:gd name="T24" fmla="*/ 21 w 59"/>
                <a:gd name="T25" fmla="*/ 90 h 95"/>
                <a:gd name="T26" fmla="*/ 55 w 59"/>
                <a:gd name="T27" fmla="*/ 56 h 95"/>
                <a:gd name="T28" fmla="*/ 55 w 59"/>
                <a:gd name="T29" fmla="*/ 39 h 95"/>
                <a:gd name="T30" fmla="*/ 21 w 59"/>
                <a:gd name="T31" fmla="*/ 5 h 95"/>
                <a:gd name="T32" fmla="*/ 4 w 59"/>
                <a:gd name="T33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95">
                  <a:moveTo>
                    <a:pt x="4" y="5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9"/>
                    <a:pt x="17" y="9"/>
                    <a:pt x="21" y="14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1" y="43"/>
                    <a:pt x="51" y="50"/>
                    <a:pt x="46" y="54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5" y="86"/>
                    <a:pt x="8" y="86"/>
                    <a:pt x="4" y="8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8" y="95"/>
                    <a:pt x="16" y="95"/>
                    <a:pt x="21" y="9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9" y="51"/>
                    <a:pt x="59" y="43"/>
                    <a:pt x="55" y="3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6" name="Freeform 944"/>
            <p:cNvSpPr/>
            <p:nvPr/>
          </p:nvSpPr>
          <p:spPr bwMode="auto">
            <a:xfrm>
              <a:off x="6745288" y="4079875"/>
              <a:ext cx="185738" cy="184150"/>
            </a:xfrm>
            <a:custGeom>
              <a:avLst/>
              <a:gdLst>
                <a:gd name="T0" fmla="*/ 117 w 117"/>
                <a:gd name="T1" fmla="*/ 24 h 116"/>
                <a:gd name="T2" fmla="*/ 24 w 117"/>
                <a:gd name="T3" fmla="*/ 116 h 116"/>
                <a:gd name="T4" fmla="*/ 0 w 117"/>
                <a:gd name="T5" fmla="*/ 95 h 116"/>
                <a:gd name="T6" fmla="*/ 95 w 117"/>
                <a:gd name="T7" fmla="*/ 0 h 116"/>
                <a:gd name="T8" fmla="*/ 117 w 117"/>
                <a:gd name="T9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117" y="24"/>
                  </a:moveTo>
                  <a:lnTo>
                    <a:pt x="24" y="116"/>
                  </a:lnTo>
                  <a:lnTo>
                    <a:pt x="0" y="95"/>
                  </a:lnTo>
                  <a:lnTo>
                    <a:pt x="95" y="0"/>
                  </a:lnTo>
                  <a:lnTo>
                    <a:pt x="117" y="24"/>
                  </a:lnTo>
                  <a:close/>
                </a:path>
              </a:pathLst>
            </a:custGeom>
            <a:solidFill>
              <a:srgbClr val="51BD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7" name="Freeform 945"/>
            <p:cNvSpPr/>
            <p:nvPr/>
          </p:nvSpPr>
          <p:spPr bwMode="auto">
            <a:xfrm>
              <a:off x="6783388" y="4079875"/>
              <a:ext cx="147638" cy="184150"/>
            </a:xfrm>
            <a:custGeom>
              <a:avLst/>
              <a:gdLst>
                <a:gd name="T0" fmla="*/ 93 w 93"/>
                <a:gd name="T1" fmla="*/ 24 h 116"/>
                <a:gd name="T2" fmla="*/ 0 w 93"/>
                <a:gd name="T3" fmla="*/ 116 h 116"/>
                <a:gd name="T4" fmla="*/ 71 w 93"/>
                <a:gd name="T5" fmla="*/ 0 h 116"/>
                <a:gd name="T6" fmla="*/ 93 w 93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24"/>
                  </a:moveTo>
                  <a:lnTo>
                    <a:pt x="0" y="116"/>
                  </a:lnTo>
                  <a:lnTo>
                    <a:pt x="71" y="0"/>
                  </a:lnTo>
                  <a:lnTo>
                    <a:pt x="93" y="24"/>
                  </a:lnTo>
                  <a:close/>
                </a:path>
              </a:pathLst>
            </a:custGeom>
            <a:solidFill>
              <a:srgbClr val="0F9D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8" name="Freeform 946"/>
            <p:cNvSpPr/>
            <p:nvPr/>
          </p:nvSpPr>
          <p:spPr bwMode="auto">
            <a:xfrm>
              <a:off x="6756400" y="4094163"/>
              <a:ext cx="103188" cy="98425"/>
            </a:xfrm>
            <a:custGeom>
              <a:avLst/>
              <a:gdLst>
                <a:gd name="T0" fmla="*/ 25 w 27"/>
                <a:gd name="T1" fmla="*/ 17 h 26"/>
                <a:gd name="T2" fmla="*/ 25 w 27"/>
                <a:gd name="T3" fmla="*/ 24 h 26"/>
                <a:gd name="T4" fmla="*/ 25 w 27"/>
                <a:gd name="T5" fmla="*/ 24 h 26"/>
                <a:gd name="T6" fmla="*/ 18 w 27"/>
                <a:gd name="T7" fmla="*/ 24 h 26"/>
                <a:gd name="T8" fmla="*/ 2 w 27"/>
                <a:gd name="T9" fmla="*/ 8 h 26"/>
                <a:gd name="T10" fmla="*/ 2 w 27"/>
                <a:gd name="T11" fmla="*/ 1 h 26"/>
                <a:gd name="T12" fmla="*/ 2 w 27"/>
                <a:gd name="T13" fmla="*/ 1 h 26"/>
                <a:gd name="T14" fmla="*/ 9 w 27"/>
                <a:gd name="T15" fmla="*/ 1 h 26"/>
                <a:gd name="T16" fmla="*/ 25 w 27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25" y="17"/>
                  </a:moveTo>
                  <a:cubicBezTo>
                    <a:pt x="27" y="19"/>
                    <a:pt x="27" y="22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3" y="26"/>
                    <a:pt x="20" y="26"/>
                    <a:pt x="18" y="2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19" name="Freeform 947"/>
            <p:cNvSpPr/>
            <p:nvPr/>
          </p:nvSpPr>
          <p:spPr bwMode="auto">
            <a:xfrm>
              <a:off x="6791325" y="4098925"/>
              <a:ext cx="68263" cy="93663"/>
            </a:xfrm>
            <a:custGeom>
              <a:avLst/>
              <a:gdLst>
                <a:gd name="T0" fmla="*/ 16 w 18"/>
                <a:gd name="T1" fmla="*/ 16 h 25"/>
                <a:gd name="T2" fmla="*/ 16 w 18"/>
                <a:gd name="T3" fmla="*/ 23 h 25"/>
                <a:gd name="T4" fmla="*/ 16 w 18"/>
                <a:gd name="T5" fmla="*/ 23 h 25"/>
                <a:gd name="T6" fmla="*/ 9 w 18"/>
                <a:gd name="T7" fmla="*/ 23 h 25"/>
                <a:gd name="T8" fmla="*/ 0 w 18"/>
                <a:gd name="T9" fmla="*/ 0 h 25"/>
                <a:gd name="T10" fmla="*/ 16 w 18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6" y="16"/>
                  </a:moveTo>
                  <a:cubicBezTo>
                    <a:pt x="18" y="18"/>
                    <a:pt x="18" y="21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25"/>
                    <a:pt x="11" y="25"/>
                    <a:pt x="9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E6A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0" name="Freeform 948"/>
            <p:cNvSpPr/>
            <p:nvPr/>
          </p:nvSpPr>
          <p:spPr bwMode="auto">
            <a:xfrm>
              <a:off x="6232525" y="3567113"/>
              <a:ext cx="192088" cy="192088"/>
            </a:xfrm>
            <a:custGeom>
              <a:avLst/>
              <a:gdLst>
                <a:gd name="T0" fmla="*/ 121 w 121"/>
                <a:gd name="T1" fmla="*/ 28 h 121"/>
                <a:gd name="T2" fmla="*/ 28 w 121"/>
                <a:gd name="T3" fmla="*/ 121 h 121"/>
                <a:gd name="T4" fmla="*/ 0 w 121"/>
                <a:gd name="T5" fmla="*/ 92 h 121"/>
                <a:gd name="T6" fmla="*/ 95 w 121"/>
                <a:gd name="T7" fmla="*/ 0 h 121"/>
                <a:gd name="T8" fmla="*/ 121 w 121"/>
                <a:gd name="T9" fmla="*/ 2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21" y="28"/>
                  </a:moveTo>
                  <a:lnTo>
                    <a:pt x="28" y="121"/>
                  </a:lnTo>
                  <a:lnTo>
                    <a:pt x="0" y="92"/>
                  </a:lnTo>
                  <a:lnTo>
                    <a:pt x="95" y="0"/>
                  </a:lnTo>
                  <a:lnTo>
                    <a:pt x="121" y="28"/>
                  </a:lnTo>
                  <a:close/>
                </a:path>
              </a:pathLst>
            </a:custGeom>
            <a:solidFill>
              <a:srgbClr val="7921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1" name="Freeform 949"/>
            <p:cNvSpPr/>
            <p:nvPr/>
          </p:nvSpPr>
          <p:spPr bwMode="auto">
            <a:xfrm>
              <a:off x="5862638" y="3551238"/>
              <a:ext cx="127000" cy="128588"/>
            </a:xfrm>
            <a:custGeom>
              <a:avLst/>
              <a:gdLst>
                <a:gd name="T0" fmla="*/ 80 w 80"/>
                <a:gd name="T1" fmla="*/ 38 h 81"/>
                <a:gd name="T2" fmla="*/ 40 w 80"/>
                <a:gd name="T3" fmla="*/ 81 h 81"/>
                <a:gd name="T4" fmla="*/ 0 w 80"/>
                <a:gd name="T5" fmla="*/ 43 h 81"/>
                <a:gd name="T6" fmla="*/ 42 w 80"/>
                <a:gd name="T7" fmla="*/ 0 h 81"/>
                <a:gd name="T8" fmla="*/ 80 w 80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80" y="38"/>
                  </a:moveTo>
                  <a:lnTo>
                    <a:pt x="40" y="81"/>
                  </a:lnTo>
                  <a:lnTo>
                    <a:pt x="0" y="43"/>
                  </a:lnTo>
                  <a:lnTo>
                    <a:pt x="42" y="0"/>
                  </a:lnTo>
                  <a:lnTo>
                    <a:pt x="80" y="38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2" name="Freeform 950"/>
            <p:cNvSpPr/>
            <p:nvPr/>
          </p:nvSpPr>
          <p:spPr bwMode="auto">
            <a:xfrm>
              <a:off x="5813425" y="3449638"/>
              <a:ext cx="109538" cy="109538"/>
            </a:xfrm>
            <a:custGeom>
              <a:avLst/>
              <a:gdLst>
                <a:gd name="T0" fmla="*/ 69 w 69"/>
                <a:gd name="T1" fmla="*/ 26 h 69"/>
                <a:gd name="T2" fmla="*/ 26 w 69"/>
                <a:gd name="T3" fmla="*/ 69 h 69"/>
                <a:gd name="T4" fmla="*/ 0 w 69"/>
                <a:gd name="T5" fmla="*/ 43 h 69"/>
                <a:gd name="T6" fmla="*/ 43 w 69"/>
                <a:gd name="T7" fmla="*/ 0 h 69"/>
                <a:gd name="T8" fmla="*/ 69 w 69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3" y="0"/>
                  </a:lnTo>
                  <a:lnTo>
                    <a:pt x="69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3" name="Freeform 951"/>
            <p:cNvSpPr/>
            <p:nvPr/>
          </p:nvSpPr>
          <p:spPr bwMode="auto">
            <a:xfrm>
              <a:off x="5986463" y="3619500"/>
              <a:ext cx="106363" cy="109538"/>
            </a:xfrm>
            <a:custGeom>
              <a:avLst/>
              <a:gdLst>
                <a:gd name="T0" fmla="*/ 67 w 67"/>
                <a:gd name="T1" fmla="*/ 26 h 69"/>
                <a:gd name="T2" fmla="*/ 26 w 67"/>
                <a:gd name="T3" fmla="*/ 69 h 69"/>
                <a:gd name="T4" fmla="*/ 0 w 67"/>
                <a:gd name="T5" fmla="*/ 43 h 69"/>
                <a:gd name="T6" fmla="*/ 41 w 67"/>
                <a:gd name="T7" fmla="*/ 0 h 69"/>
                <a:gd name="T8" fmla="*/ 67 w 67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9">
                  <a:moveTo>
                    <a:pt x="67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1" y="0"/>
                  </a:lnTo>
                  <a:lnTo>
                    <a:pt x="67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4" name="Freeform 952"/>
            <p:cNvSpPr/>
            <p:nvPr/>
          </p:nvSpPr>
          <p:spPr bwMode="auto">
            <a:xfrm>
              <a:off x="5764213" y="3098800"/>
              <a:ext cx="682625" cy="682625"/>
            </a:xfrm>
            <a:custGeom>
              <a:avLst/>
              <a:gdLst>
                <a:gd name="T0" fmla="*/ 163 w 181"/>
                <a:gd name="T1" fmla="*/ 102 h 181"/>
                <a:gd name="T2" fmla="*/ 79 w 181"/>
                <a:gd name="T3" fmla="*/ 18 h 181"/>
                <a:gd name="T4" fmla="*/ 73 w 181"/>
                <a:gd name="T5" fmla="*/ 12 h 181"/>
                <a:gd name="T6" fmla="*/ 61 w 181"/>
                <a:gd name="T7" fmla="*/ 0 h 181"/>
                <a:gd name="T8" fmla="*/ 46 w 181"/>
                <a:gd name="T9" fmla="*/ 5 h 181"/>
                <a:gd name="T10" fmla="*/ 56 w 181"/>
                <a:gd name="T11" fmla="*/ 15 h 181"/>
                <a:gd name="T12" fmla="*/ 51 w 181"/>
                <a:gd name="T13" fmla="*/ 20 h 181"/>
                <a:gd name="T14" fmla="*/ 33 w 181"/>
                <a:gd name="T15" fmla="*/ 33 h 181"/>
                <a:gd name="T16" fmla="*/ 19 w 181"/>
                <a:gd name="T17" fmla="*/ 51 h 181"/>
                <a:gd name="T18" fmla="*/ 15 w 181"/>
                <a:gd name="T19" fmla="*/ 56 h 181"/>
                <a:gd name="T20" fmla="*/ 5 w 181"/>
                <a:gd name="T21" fmla="*/ 46 h 181"/>
                <a:gd name="T22" fmla="*/ 0 w 181"/>
                <a:gd name="T23" fmla="*/ 61 h 181"/>
                <a:gd name="T24" fmla="*/ 11 w 181"/>
                <a:gd name="T25" fmla="*/ 73 h 181"/>
                <a:gd name="T26" fmla="*/ 18 w 181"/>
                <a:gd name="T27" fmla="*/ 79 h 181"/>
                <a:gd name="T28" fmla="*/ 108 w 181"/>
                <a:gd name="T29" fmla="*/ 170 h 181"/>
                <a:gd name="T30" fmla="*/ 108 w 181"/>
                <a:gd name="T31" fmla="*/ 170 h 181"/>
                <a:gd name="T32" fmla="*/ 120 w 181"/>
                <a:gd name="T33" fmla="*/ 181 h 181"/>
                <a:gd name="T34" fmla="*/ 135 w 181"/>
                <a:gd name="T35" fmla="*/ 176 h 181"/>
                <a:gd name="T36" fmla="*/ 125 w 181"/>
                <a:gd name="T37" fmla="*/ 166 h 181"/>
                <a:gd name="T38" fmla="*/ 130 w 181"/>
                <a:gd name="T39" fmla="*/ 162 h 181"/>
                <a:gd name="T40" fmla="*/ 148 w 181"/>
                <a:gd name="T41" fmla="*/ 148 h 181"/>
                <a:gd name="T42" fmla="*/ 161 w 181"/>
                <a:gd name="T43" fmla="*/ 130 h 181"/>
                <a:gd name="T44" fmla="*/ 166 w 181"/>
                <a:gd name="T45" fmla="*/ 125 h 181"/>
                <a:gd name="T46" fmla="*/ 176 w 181"/>
                <a:gd name="T47" fmla="*/ 135 h 181"/>
                <a:gd name="T48" fmla="*/ 181 w 181"/>
                <a:gd name="T49" fmla="*/ 120 h 181"/>
                <a:gd name="T50" fmla="*/ 163 w 181"/>
                <a:gd name="T5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1" h="181">
                  <a:moveTo>
                    <a:pt x="163" y="102"/>
                  </a:moveTo>
                  <a:cubicBezTo>
                    <a:pt x="79" y="18"/>
                    <a:pt x="79" y="18"/>
                    <a:pt x="79" y="18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6" y="1"/>
                    <a:pt x="51" y="3"/>
                    <a:pt x="46" y="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5" y="23"/>
                    <a:pt x="39" y="28"/>
                    <a:pt x="33" y="33"/>
                  </a:cubicBezTo>
                  <a:cubicBezTo>
                    <a:pt x="28" y="39"/>
                    <a:pt x="23" y="45"/>
                    <a:pt x="19" y="5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51"/>
                    <a:pt x="1" y="56"/>
                    <a:pt x="0" y="6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20" y="181"/>
                    <a:pt x="120" y="181"/>
                    <a:pt x="120" y="181"/>
                  </a:cubicBezTo>
                  <a:cubicBezTo>
                    <a:pt x="125" y="180"/>
                    <a:pt x="130" y="178"/>
                    <a:pt x="135" y="176"/>
                  </a:cubicBezTo>
                  <a:cubicBezTo>
                    <a:pt x="125" y="166"/>
                    <a:pt x="125" y="166"/>
                    <a:pt x="125" y="166"/>
                  </a:cubicBezTo>
                  <a:cubicBezTo>
                    <a:pt x="130" y="162"/>
                    <a:pt x="130" y="162"/>
                    <a:pt x="130" y="162"/>
                  </a:cubicBezTo>
                  <a:cubicBezTo>
                    <a:pt x="136" y="158"/>
                    <a:pt x="142" y="153"/>
                    <a:pt x="148" y="148"/>
                  </a:cubicBezTo>
                  <a:cubicBezTo>
                    <a:pt x="153" y="143"/>
                    <a:pt x="158" y="136"/>
                    <a:pt x="161" y="130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8" y="130"/>
                    <a:pt x="180" y="125"/>
                    <a:pt x="181" y="120"/>
                  </a:cubicBezTo>
                  <a:cubicBezTo>
                    <a:pt x="163" y="102"/>
                    <a:pt x="163" y="102"/>
                    <a:pt x="163" y="102"/>
                  </a:cubicBez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5" name="Freeform 953"/>
            <p:cNvSpPr/>
            <p:nvPr/>
          </p:nvSpPr>
          <p:spPr bwMode="auto">
            <a:xfrm>
              <a:off x="5937250" y="3098800"/>
              <a:ext cx="509588" cy="682625"/>
            </a:xfrm>
            <a:custGeom>
              <a:avLst/>
              <a:gdLst>
                <a:gd name="T0" fmla="*/ 117 w 135"/>
                <a:gd name="T1" fmla="*/ 102 h 181"/>
                <a:gd name="T2" fmla="*/ 33 w 135"/>
                <a:gd name="T3" fmla="*/ 18 h 181"/>
                <a:gd name="T4" fmla="*/ 27 w 135"/>
                <a:gd name="T5" fmla="*/ 12 h 181"/>
                <a:gd name="T6" fmla="*/ 15 w 135"/>
                <a:gd name="T7" fmla="*/ 0 h 181"/>
                <a:gd name="T8" fmla="*/ 0 w 135"/>
                <a:gd name="T9" fmla="*/ 5 h 181"/>
                <a:gd name="T10" fmla="*/ 10 w 135"/>
                <a:gd name="T11" fmla="*/ 15 h 181"/>
                <a:gd name="T12" fmla="*/ 74 w 135"/>
                <a:gd name="T13" fmla="*/ 181 h 181"/>
                <a:gd name="T14" fmla="*/ 89 w 135"/>
                <a:gd name="T15" fmla="*/ 176 h 181"/>
                <a:gd name="T16" fmla="*/ 79 w 135"/>
                <a:gd name="T17" fmla="*/ 166 h 181"/>
                <a:gd name="T18" fmla="*/ 84 w 135"/>
                <a:gd name="T19" fmla="*/ 162 h 181"/>
                <a:gd name="T20" fmla="*/ 102 w 135"/>
                <a:gd name="T21" fmla="*/ 148 h 181"/>
                <a:gd name="T22" fmla="*/ 115 w 135"/>
                <a:gd name="T23" fmla="*/ 130 h 181"/>
                <a:gd name="T24" fmla="*/ 120 w 135"/>
                <a:gd name="T25" fmla="*/ 125 h 181"/>
                <a:gd name="T26" fmla="*/ 130 w 135"/>
                <a:gd name="T27" fmla="*/ 135 h 181"/>
                <a:gd name="T28" fmla="*/ 135 w 135"/>
                <a:gd name="T29" fmla="*/ 120 h 181"/>
                <a:gd name="T30" fmla="*/ 117 w 135"/>
                <a:gd name="T3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81">
                  <a:moveTo>
                    <a:pt x="117" y="102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1"/>
                    <a:pt x="5" y="3"/>
                    <a:pt x="0" y="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9" y="180"/>
                    <a:pt x="84" y="178"/>
                    <a:pt x="89" y="17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0" y="158"/>
                    <a:pt x="96" y="153"/>
                    <a:pt x="102" y="148"/>
                  </a:cubicBezTo>
                  <a:cubicBezTo>
                    <a:pt x="107" y="143"/>
                    <a:pt x="112" y="136"/>
                    <a:pt x="115" y="130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2" y="130"/>
                    <a:pt x="134" y="125"/>
                    <a:pt x="135" y="120"/>
                  </a:cubicBezTo>
                  <a:cubicBezTo>
                    <a:pt x="117" y="102"/>
                    <a:pt x="117" y="102"/>
                    <a:pt x="117" y="102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6" name="Freeform 954"/>
            <p:cNvSpPr/>
            <p:nvPr/>
          </p:nvSpPr>
          <p:spPr bwMode="auto">
            <a:xfrm>
              <a:off x="5816600" y="3155950"/>
              <a:ext cx="581025" cy="581025"/>
            </a:xfrm>
            <a:custGeom>
              <a:avLst/>
              <a:gdLst>
                <a:gd name="T0" fmla="*/ 127 w 154"/>
                <a:gd name="T1" fmla="*/ 27 h 154"/>
                <a:gd name="T2" fmla="*/ 127 w 154"/>
                <a:gd name="T3" fmla="*/ 127 h 154"/>
                <a:gd name="T4" fmla="*/ 27 w 154"/>
                <a:gd name="T5" fmla="*/ 127 h 154"/>
                <a:gd name="T6" fmla="*/ 27 w 154"/>
                <a:gd name="T7" fmla="*/ 27 h 154"/>
                <a:gd name="T8" fmla="*/ 127 w 154"/>
                <a:gd name="T9" fmla="*/ 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4">
                  <a:moveTo>
                    <a:pt x="127" y="27"/>
                  </a:moveTo>
                  <a:cubicBezTo>
                    <a:pt x="154" y="55"/>
                    <a:pt x="154" y="99"/>
                    <a:pt x="127" y="127"/>
                  </a:cubicBezTo>
                  <a:cubicBezTo>
                    <a:pt x="99" y="154"/>
                    <a:pt x="55" y="154"/>
                    <a:pt x="27" y="127"/>
                  </a:cubicBezTo>
                  <a:cubicBezTo>
                    <a:pt x="0" y="99"/>
                    <a:pt x="0" y="55"/>
                    <a:pt x="27" y="27"/>
                  </a:cubicBezTo>
                  <a:cubicBezTo>
                    <a:pt x="55" y="0"/>
                    <a:pt x="99" y="0"/>
                    <a:pt x="127" y="27"/>
                  </a:cubicBezTo>
                  <a:close/>
                </a:path>
              </a:pathLst>
            </a:custGeom>
            <a:solidFill>
              <a:srgbClr val="3A51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7" name="Freeform 955"/>
            <p:cNvSpPr/>
            <p:nvPr/>
          </p:nvSpPr>
          <p:spPr bwMode="auto">
            <a:xfrm>
              <a:off x="6107113" y="3181350"/>
              <a:ext cx="265113" cy="528638"/>
            </a:xfrm>
            <a:custGeom>
              <a:avLst/>
              <a:gdLst>
                <a:gd name="T0" fmla="*/ 70 w 70"/>
                <a:gd name="T1" fmla="*/ 70 h 140"/>
                <a:gd name="T2" fmla="*/ 0 w 70"/>
                <a:gd name="T3" fmla="*/ 140 h 140"/>
                <a:gd name="T4" fmla="*/ 0 w 70"/>
                <a:gd name="T5" fmla="*/ 0 h 140"/>
                <a:gd name="T6" fmla="*/ 70 w 70"/>
                <a:gd name="T7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40">
                  <a:moveTo>
                    <a:pt x="70" y="70"/>
                  </a:moveTo>
                  <a:cubicBezTo>
                    <a:pt x="70" y="109"/>
                    <a:pt x="39" y="140"/>
                    <a:pt x="0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70" y="31"/>
                    <a:pt x="70" y="70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8" name="Freeform 956"/>
            <p:cNvSpPr/>
            <p:nvPr/>
          </p:nvSpPr>
          <p:spPr bwMode="auto">
            <a:xfrm>
              <a:off x="5849938" y="3189288"/>
              <a:ext cx="514350" cy="512763"/>
            </a:xfrm>
            <a:custGeom>
              <a:avLst/>
              <a:gdLst>
                <a:gd name="T0" fmla="*/ 112 w 136"/>
                <a:gd name="T1" fmla="*/ 24 h 136"/>
                <a:gd name="T2" fmla="*/ 112 w 136"/>
                <a:gd name="T3" fmla="*/ 112 h 136"/>
                <a:gd name="T4" fmla="*/ 24 w 136"/>
                <a:gd name="T5" fmla="*/ 112 h 136"/>
                <a:gd name="T6" fmla="*/ 24 w 136"/>
                <a:gd name="T7" fmla="*/ 24 h 136"/>
                <a:gd name="T8" fmla="*/ 112 w 136"/>
                <a:gd name="T9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>
                  <a:moveTo>
                    <a:pt x="112" y="24"/>
                  </a:moveTo>
                  <a:cubicBezTo>
                    <a:pt x="136" y="48"/>
                    <a:pt x="136" y="88"/>
                    <a:pt x="112" y="112"/>
                  </a:cubicBezTo>
                  <a:cubicBezTo>
                    <a:pt x="88" y="136"/>
                    <a:pt x="49" y="136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9" y="0"/>
                    <a:pt x="88" y="0"/>
                    <a:pt x="112" y="24"/>
                  </a:cubicBez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29" name="Freeform 957"/>
            <p:cNvSpPr/>
            <p:nvPr/>
          </p:nvSpPr>
          <p:spPr bwMode="auto">
            <a:xfrm>
              <a:off x="6107113" y="3211513"/>
              <a:ext cx="234950" cy="468313"/>
            </a:xfrm>
            <a:custGeom>
              <a:avLst/>
              <a:gdLst>
                <a:gd name="T0" fmla="*/ 62 w 62"/>
                <a:gd name="T1" fmla="*/ 62 h 124"/>
                <a:gd name="T2" fmla="*/ 0 w 62"/>
                <a:gd name="T3" fmla="*/ 124 h 124"/>
                <a:gd name="T4" fmla="*/ 0 w 62"/>
                <a:gd name="T5" fmla="*/ 0 h 124"/>
                <a:gd name="T6" fmla="*/ 62 w 62"/>
                <a:gd name="T7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24">
                  <a:moveTo>
                    <a:pt x="62" y="62"/>
                  </a:moveTo>
                  <a:cubicBezTo>
                    <a:pt x="62" y="96"/>
                    <a:pt x="34" y="124"/>
                    <a:pt x="0" y="1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62" y="28"/>
                    <a:pt x="62" y="62"/>
                  </a:cubicBez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0" name="Freeform 958"/>
            <p:cNvSpPr/>
            <p:nvPr/>
          </p:nvSpPr>
          <p:spPr bwMode="auto">
            <a:xfrm>
              <a:off x="5835650" y="3611563"/>
              <a:ext cx="98425" cy="95250"/>
            </a:xfrm>
            <a:custGeom>
              <a:avLst/>
              <a:gdLst>
                <a:gd name="T0" fmla="*/ 24 w 26"/>
                <a:gd name="T1" fmla="*/ 16 h 25"/>
                <a:gd name="T2" fmla="*/ 24 w 26"/>
                <a:gd name="T3" fmla="*/ 23 h 25"/>
                <a:gd name="T4" fmla="*/ 23 w 26"/>
                <a:gd name="T5" fmla="*/ 24 h 25"/>
                <a:gd name="T6" fmla="*/ 17 w 26"/>
                <a:gd name="T7" fmla="*/ 24 h 25"/>
                <a:gd name="T8" fmla="*/ 2 w 26"/>
                <a:gd name="T9" fmla="*/ 9 h 25"/>
                <a:gd name="T10" fmla="*/ 2 w 26"/>
                <a:gd name="T11" fmla="*/ 2 h 25"/>
                <a:gd name="T12" fmla="*/ 3 w 26"/>
                <a:gd name="T13" fmla="*/ 2 h 25"/>
                <a:gd name="T14" fmla="*/ 9 w 26"/>
                <a:gd name="T15" fmla="*/ 2 h 25"/>
                <a:gd name="T16" fmla="*/ 24 w 26"/>
                <a:gd name="T1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4" y="16"/>
                  </a:moveTo>
                  <a:cubicBezTo>
                    <a:pt x="26" y="18"/>
                    <a:pt x="26" y="21"/>
                    <a:pt x="24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18" y="25"/>
                    <a:pt x="17" y="2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8" y="0"/>
                    <a:pt x="9" y="2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1" name="Freeform 959"/>
            <p:cNvSpPr/>
            <p:nvPr/>
          </p:nvSpPr>
          <p:spPr bwMode="auto">
            <a:xfrm>
              <a:off x="5797550" y="3513138"/>
              <a:ext cx="60325" cy="65088"/>
            </a:xfrm>
            <a:custGeom>
              <a:avLst/>
              <a:gdLst>
                <a:gd name="T0" fmla="*/ 15 w 16"/>
                <a:gd name="T1" fmla="*/ 11 h 17"/>
                <a:gd name="T2" fmla="*/ 15 w 16"/>
                <a:gd name="T3" fmla="*/ 15 h 17"/>
                <a:gd name="T4" fmla="*/ 15 w 16"/>
                <a:gd name="T5" fmla="*/ 15 h 17"/>
                <a:gd name="T6" fmla="*/ 10 w 16"/>
                <a:gd name="T7" fmla="*/ 15 h 17"/>
                <a:gd name="T8" fmla="*/ 1 w 16"/>
                <a:gd name="T9" fmla="*/ 6 h 17"/>
                <a:gd name="T10" fmla="*/ 1 w 16"/>
                <a:gd name="T11" fmla="*/ 2 h 17"/>
                <a:gd name="T12" fmla="*/ 1 w 16"/>
                <a:gd name="T13" fmla="*/ 1 h 17"/>
                <a:gd name="T14" fmla="*/ 6 w 16"/>
                <a:gd name="T15" fmla="*/ 1 h 17"/>
                <a:gd name="T16" fmla="*/ 15 w 16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15" y="11"/>
                  </a:moveTo>
                  <a:cubicBezTo>
                    <a:pt x="16" y="12"/>
                    <a:pt x="16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7"/>
                    <a:pt x="12" y="17"/>
                    <a:pt x="10" y="1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2" name="Freeform 960"/>
            <p:cNvSpPr/>
            <p:nvPr/>
          </p:nvSpPr>
          <p:spPr bwMode="auto">
            <a:xfrm>
              <a:off x="5967413" y="3683000"/>
              <a:ext cx="65088" cy="65088"/>
            </a:xfrm>
            <a:custGeom>
              <a:avLst/>
              <a:gdLst>
                <a:gd name="T0" fmla="*/ 15 w 17"/>
                <a:gd name="T1" fmla="*/ 11 h 17"/>
                <a:gd name="T2" fmla="*/ 15 w 17"/>
                <a:gd name="T3" fmla="*/ 15 h 17"/>
                <a:gd name="T4" fmla="*/ 15 w 17"/>
                <a:gd name="T5" fmla="*/ 16 h 17"/>
                <a:gd name="T6" fmla="*/ 10 w 17"/>
                <a:gd name="T7" fmla="*/ 16 h 17"/>
                <a:gd name="T8" fmla="*/ 1 w 17"/>
                <a:gd name="T9" fmla="*/ 6 h 17"/>
                <a:gd name="T10" fmla="*/ 1 w 17"/>
                <a:gd name="T11" fmla="*/ 2 h 17"/>
                <a:gd name="T12" fmla="*/ 2 w 17"/>
                <a:gd name="T13" fmla="*/ 1 h 17"/>
                <a:gd name="T14" fmla="*/ 6 w 17"/>
                <a:gd name="T15" fmla="*/ 1 h 17"/>
                <a:gd name="T16" fmla="*/ 15 w 17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11"/>
                  </a:moveTo>
                  <a:cubicBezTo>
                    <a:pt x="17" y="12"/>
                    <a:pt x="17" y="14"/>
                    <a:pt x="15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7"/>
                    <a:pt x="12" y="17"/>
                    <a:pt x="10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3" name="Freeform 961"/>
            <p:cNvSpPr/>
            <p:nvPr/>
          </p:nvSpPr>
          <p:spPr bwMode="auto">
            <a:xfrm>
              <a:off x="5915025" y="3254375"/>
              <a:ext cx="230188" cy="225425"/>
            </a:xfrm>
            <a:custGeom>
              <a:avLst/>
              <a:gdLst>
                <a:gd name="T0" fmla="*/ 17 w 61"/>
                <a:gd name="T1" fmla="*/ 17 h 60"/>
                <a:gd name="T2" fmla="*/ 3 w 61"/>
                <a:gd name="T3" fmla="*/ 60 h 60"/>
                <a:gd name="T4" fmla="*/ 61 w 61"/>
                <a:gd name="T5" fmla="*/ 3 h 60"/>
                <a:gd name="T6" fmla="*/ 17 w 61"/>
                <a:gd name="T7" fmla="*/ 1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0">
                  <a:moveTo>
                    <a:pt x="17" y="17"/>
                  </a:moveTo>
                  <a:cubicBezTo>
                    <a:pt x="5" y="29"/>
                    <a:pt x="0" y="45"/>
                    <a:pt x="3" y="6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45" y="0"/>
                    <a:pt x="29" y="5"/>
                    <a:pt x="17" y="17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4" name="Freeform 962"/>
            <p:cNvSpPr/>
            <p:nvPr/>
          </p:nvSpPr>
          <p:spPr bwMode="auto">
            <a:xfrm>
              <a:off x="6073775" y="3411538"/>
              <a:ext cx="227013" cy="227013"/>
            </a:xfrm>
            <a:custGeom>
              <a:avLst/>
              <a:gdLst>
                <a:gd name="T0" fmla="*/ 43 w 60"/>
                <a:gd name="T1" fmla="*/ 43 h 60"/>
                <a:gd name="T2" fmla="*/ 57 w 60"/>
                <a:gd name="T3" fmla="*/ 0 h 60"/>
                <a:gd name="T4" fmla="*/ 0 w 60"/>
                <a:gd name="T5" fmla="*/ 57 h 60"/>
                <a:gd name="T6" fmla="*/ 43 w 60"/>
                <a:gd name="T7" fmla="*/ 4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43" y="43"/>
                  </a:moveTo>
                  <a:cubicBezTo>
                    <a:pt x="55" y="31"/>
                    <a:pt x="60" y="15"/>
                    <a:pt x="57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5" y="60"/>
                    <a:pt x="32" y="55"/>
                    <a:pt x="43" y="43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5" name="Freeform 963"/>
            <p:cNvSpPr/>
            <p:nvPr/>
          </p:nvSpPr>
          <p:spPr bwMode="auto">
            <a:xfrm>
              <a:off x="5915025" y="3295650"/>
              <a:ext cx="90488" cy="187325"/>
            </a:xfrm>
            <a:custGeom>
              <a:avLst/>
              <a:gdLst>
                <a:gd name="T0" fmla="*/ 24 w 24"/>
                <a:gd name="T1" fmla="*/ 0 h 50"/>
                <a:gd name="T2" fmla="*/ 17 w 24"/>
                <a:gd name="T3" fmla="*/ 6 h 50"/>
                <a:gd name="T4" fmla="*/ 3 w 24"/>
                <a:gd name="T5" fmla="*/ 50 h 50"/>
                <a:gd name="T6" fmla="*/ 17 w 24"/>
                <a:gd name="T7" fmla="*/ 35 h 50"/>
                <a:gd name="T8" fmla="*/ 24 w 2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0">
                  <a:moveTo>
                    <a:pt x="24" y="0"/>
                  </a:moveTo>
                  <a:cubicBezTo>
                    <a:pt x="22" y="1"/>
                    <a:pt x="19" y="3"/>
                    <a:pt x="17" y="6"/>
                  </a:cubicBezTo>
                  <a:cubicBezTo>
                    <a:pt x="5" y="18"/>
                    <a:pt x="0" y="34"/>
                    <a:pt x="3" y="5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23"/>
                    <a:pt x="17" y="10"/>
                    <a:pt x="24" y="0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6" name="Freeform 964"/>
            <p:cNvSpPr/>
            <p:nvPr/>
          </p:nvSpPr>
          <p:spPr bwMode="auto">
            <a:xfrm>
              <a:off x="6073775" y="3548063"/>
              <a:ext cx="188913" cy="90488"/>
            </a:xfrm>
            <a:custGeom>
              <a:avLst/>
              <a:gdLst>
                <a:gd name="T0" fmla="*/ 14 w 50"/>
                <a:gd name="T1" fmla="*/ 7 h 24"/>
                <a:gd name="T2" fmla="*/ 0 w 50"/>
                <a:gd name="T3" fmla="*/ 21 h 24"/>
                <a:gd name="T4" fmla="*/ 43 w 50"/>
                <a:gd name="T5" fmla="*/ 8 h 24"/>
                <a:gd name="T6" fmla="*/ 50 w 50"/>
                <a:gd name="T7" fmla="*/ 0 h 24"/>
                <a:gd name="T8" fmla="*/ 14 w 50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">
                  <a:moveTo>
                    <a:pt x="14" y="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5" y="24"/>
                    <a:pt x="31" y="19"/>
                    <a:pt x="43" y="8"/>
                  </a:cubicBezTo>
                  <a:cubicBezTo>
                    <a:pt x="46" y="5"/>
                    <a:pt x="48" y="2"/>
                    <a:pt x="50" y="0"/>
                  </a:cubicBezTo>
                  <a:cubicBezTo>
                    <a:pt x="39" y="7"/>
                    <a:pt x="26" y="9"/>
                    <a:pt x="14" y="7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7" name="Freeform 965"/>
            <p:cNvSpPr/>
            <p:nvPr/>
          </p:nvSpPr>
          <p:spPr bwMode="auto">
            <a:xfrm>
              <a:off x="5964238" y="3302000"/>
              <a:ext cx="41275" cy="42863"/>
            </a:xfrm>
            <a:custGeom>
              <a:avLst/>
              <a:gdLst>
                <a:gd name="T0" fmla="*/ 26 w 26"/>
                <a:gd name="T1" fmla="*/ 22 h 27"/>
                <a:gd name="T2" fmla="*/ 21 w 26"/>
                <a:gd name="T3" fmla="*/ 27 h 27"/>
                <a:gd name="T4" fmla="*/ 0 w 26"/>
                <a:gd name="T5" fmla="*/ 5 h 27"/>
                <a:gd name="T6" fmla="*/ 5 w 26"/>
                <a:gd name="T7" fmla="*/ 0 h 27"/>
                <a:gd name="T8" fmla="*/ 26 w 26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6" y="22"/>
                  </a:moveTo>
                  <a:lnTo>
                    <a:pt x="21" y="27"/>
                  </a:lnTo>
                  <a:lnTo>
                    <a:pt x="0" y="5"/>
                  </a:lnTo>
                  <a:lnTo>
                    <a:pt x="5" y="0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8" name="Freeform 966"/>
            <p:cNvSpPr/>
            <p:nvPr/>
          </p:nvSpPr>
          <p:spPr bwMode="auto">
            <a:xfrm>
              <a:off x="6208713" y="3548063"/>
              <a:ext cx="42863" cy="41275"/>
            </a:xfrm>
            <a:custGeom>
              <a:avLst/>
              <a:gdLst>
                <a:gd name="T0" fmla="*/ 27 w 27"/>
                <a:gd name="T1" fmla="*/ 21 h 26"/>
                <a:gd name="T2" fmla="*/ 22 w 27"/>
                <a:gd name="T3" fmla="*/ 26 h 26"/>
                <a:gd name="T4" fmla="*/ 0 w 27"/>
                <a:gd name="T5" fmla="*/ 5 h 26"/>
                <a:gd name="T6" fmla="*/ 5 w 27"/>
                <a:gd name="T7" fmla="*/ 0 h 26"/>
                <a:gd name="T8" fmla="*/ 27 w 27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21"/>
                  </a:moveTo>
                  <a:lnTo>
                    <a:pt x="22" y="26"/>
                  </a:lnTo>
                  <a:lnTo>
                    <a:pt x="0" y="5"/>
                  </a:lnTo>
                  <a:lnTo>
                    <a:pt x="5" y="0"/>
                  </a:lnTo>
                  <a:lnTo>
                    <a:pt x="27" y="21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39" name="Freeform 967"/>
            <p:cNvSpPr/>
            <p:nvPr/>
          </p:nvSpPr>
          <p:spPr bwMode="auto">
            <a:xfrm>
              <a:off x="6208713" y="3302000"/>
              <a:ext cx="42863" cy="42863"/>
            </a:xfrm>
            <a:custGeom>
              <a:avLst/>
              <a:gdLst>
                <a:gd name="T0" fmla="*/ 5 w 27"/>
                <a:gd name="T1" fmla="*/ 27 h 27"/>
                <a:gd name="T2" fmla="*/ 0 w 27"/>
                <a:gd name="T3" fmla="*/ 22 h 27"/>
                <a:gd name="T4" fmla="*/ 22 w 27"/>
                <a:gd name="T5" fmla="*/ 0 h 27"/>
                <a:gd name="T6" fmla="*/ 27 w 27"/>
                <a:gd name="T7" fmla="*/ 5 h 27"/>
                <a:gd name="T8" fmla="*/ 5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5" y="27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27" y="5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40" name="Freeform 968"/>
            <p:cNvSpPr/>
            <p:nvPr/>
          </p:nvSpPr>
          <p:spPr bwMode="auto">
            <a:xfrm>
              <a:off x="5964238" y="3548063"/>
              <a:ext cx="41275" cy="41275"/>
            </a:xfrm>
            <a:custGeom>
              <a:avLst/>
              <a:gdLst>
                <a:gd name="T0" fmla="*/ 5 w 26"/>
                <a:gd name="T1" fmla="*/ 26 h 26"/>
                <a:gd name="T2" fmla="*/ 0 w 26"/>
                <a:gd name="T3" fmla="*/ 21 h 26"/>
                <a:gd name="T4" fmla="*/ 21 w 26"/>
                <a:gd name="T5" fmla="*/ 0 h 26"/>
                <a:gd name="T6" fmla="*/ 26 w 26"/>
                <a:gd name="T7" fmla="*/ 5 h 26"/>
                <a:gd name="T8" fmla="*/ 5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5" y="26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41" name="Rectangle 969"/>
            <p:cNvSpPr>
              <a:spLocks noChangeArrowheads="1"/>
            </p:cNvSpPr>
            <p:nvPr/>
          </p:nvSpPr>
          <p:spPr bwMode="auto">
            <a:xfrm>
              <a:off x="5911850" y="3441700"/>
              <a:ext cx="44450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42" name="Rectangle 970"/>
            <p:cNvSpPr>
              <a:spLocks noChangeArrowheads="1"/>
            </p:cNvSpPr>
            <p:nvPr/>
          </p:nvSpPr>
          <p:spPr bwMode="auto">
            <a:xfrm>
              <a:off x="6257925" y="3441700"/>
              <a:ext cx="46038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43" name="Rectangle 971"/>
            <p:cNvSpPr>
              <a:spLocks noChangeArrowheads="1"/>
            </p:cNvSpPr>
            <p:nvPr/>
          </p:nvSpPr>
          <p:spPr bwMode="auto">
            <a:xfrm>
              <a:off x="6103938" y="3249613"/>
              <a:ext cx="7938" cy="460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44" name="Rectangle 972"/>
            <p:cNvSpPr>
              <a:spLocks noChangeArrowheads="1"/>
            </p:cNvSpPr>
            <p:nvPr/>
          </p:nvSpPr>
          <p:spPr bwMode="auto">
            <a:xfrm>
              <a:off x="6103938" y="3597275"/>
              <a:ext cx="7938" cy="44450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45" name="Freeform 973"/>
            <p:cNvSpPr/>
            <p:nvPr/>
          </p:nvSpPr>
          <p:spPr bwMode="auto">
            <a:xfrm>
              <a:off x="6035675" y="3276600"/>
              <a:ext cx="79375" cy="176213"/>
            </a:xfrm>
            <a:custGeom>
              <a:avLst/>
              <a:gdLst>
                <a:gd name="T0" fmla="*/ 50 w 50"/>
                <a:gd name="T1" fmla="*/ 109 h 111"/>
                <a:gd name="T2" fmla="*/ 40 w 50"/>
                <a:gd name="T3" fmla="*/ 111 h 111"/>
                <a:gd name="T4" fmla="*/ 0 w 50"/>
                <a:gd name="T5" fmla="*/ 2 h 111"/>
                <a:gd name="T6" fmla="*/ 7 w 50"/>
                <a:gd name="T7" fmla="*/ 0 h 111"/>
                <a:gd name="T8" fmla="*/ 50 w 50"/>
                <a:gd name="T9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1">
                  <a:moveTo>
                    <a:pt x="50" y="109"/>
                  </a:moveTo>
                  <a:lnTo>
                    <a:pt x="40" y="111"/>
                  </a:lnTo>
                  <a:lnTo>
                    <a:pt x="0" y="2"/>
                  </a:lnTo>
                  <a:lnTo>
                    <a:pt x="7" y="0"/>
                  </a:lnTo>
                  <a:lnTo>
                    <a:pt x="50" y="10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46" name="Freeform 974"/>
            <p:cNvSpPr/>
            <p:nvPr/>
          </p:nvSpPr>
          <p:spPr bwMode="auto">
            <a:xfrm>
              <a:off x="6088063" y="3348038"/>
              <a:ext cx="57150" cy="109538"/>
            </a:xfrm>
            <a:custGeom>
              <a:avLst/>
              <a:gdLst>
                <a:gd name="T0" fmla="*/ 17 w 36"/>
                <a:gd name="T1" fmla="*/ 69 h 69"/>
                <a:gd name="T2" fmla="*/ 0 w 36"/>
                <a:gd name="T3" fmla="*/ 64 h 69"/>
                <a:gd name="T4" fmla="*/ 22 w 36"/>
                <a:gd name="T5" fmla="*/ 0 h 69"/>
                <a:gd name="T6" fmla="*/ 36 w 36"/>
                <a:gd name="T7" fmla="*/ 5 h 69"/>
                <a:gd name="T8" fmla="*/ 17 w 3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9">
                  <a:moveTo>
                    <a:pt x="17" y="69"/>
                  </a:moveTo>
                  <a:lnTo>
                    <a:pt x="0" y="64"/>
                  </a:lnTo>
                  <a:lnTo>
                    <a:pt x="22" y="0"/>
                  </a:lnTo>
                  <a:lnTo>
                    <a:pt x="36" y="5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1045"/>
          <p:cNvGrpSpPr/>
          <p:nvPr/>
        </p:nvGrpSpPr>
        <p:grpSpPr>
          <a:xfrm>
            <a:off x="3887788" y="-393701"/>
            <a:ext cx="2259013" cy="2259014"/>
            <a:chOff x="3792538" y="-336551"/>
            <a:chExt cx="2259013" cy="2259014"/>
          </a:xfrm>
        </p:grpSpPr>
        <p:sp>
          <p:nvSpPr>
            <p:cNvPr id="1048747" name="Freeform 978"/>
            <p:cNvSpPr/>
            <p:nvPr/>
          </p:nvSpPr>
          <p:spPr bwMode="auto">
            <a:xfrm>
              <a:off x="3792538" y="-336551"/>
              <a:ext cx="2259013" cy="2259014"/>
            </a:xfrm>
            <a:custGeom>
              <a:avLst/>
              <a:gdLst>
                <a:gd name="T0" fmla="*/ 587 w 599"/>
                <a:gd name="T1" fmla="*/ 334 h 599"/>
                <a:gd name="T2" fmla="*/ 587 w 599"/>
                <a:gd name="T3" fmla="*/ 379 h 599"/>
                <a:gd name="T4" fmla="*/ 366 w 599"/>
                <a:gd name="T5" fmla="*/ 599 h 599"/>
                <a:gd name="T6" fmla="*/ 0 w 599"/>
                <a:gd name="T7" fmla="*/ 233 h 599"/>
                <a:gd name="T8" fmla="*/ 221 w 599"/>
                <a:gd name="T9" fmla="*/ 12 h 599"/>
                <a:gd name="T10" fmla="*/ 266 w 599"/>
                <a:gd name="T11" fmla="*/ 12 h 599"/>
                <a:gd name="T12" fmla="*/ 587 w 599"/>
                <a:gd name="T13" fmla="*/ 33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599">
                  <a:moveTo>
                    <a:pt x="587" y="334"/>
                  </a:moveTo>
                  <a:cubicBezTo>
                    <a:pt x="599" y="346"/>
                    <a:pt x="599" y="367"/>
                    <a:pt x="587" y="379"/>
                  </a:cubicBezTo>
                  <a:cubicBezTo>
                    <a:pt x="366" y="599"/>
                    <a:pt x="366" y="599"/>
                    <a:pt x="366" y="59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33" y="0"/>
                    <a:pt x="253" y="0"/>
                    <a:pt x="266" y="12"/>
                  </a:cubicBezTo>
                  <a:cubicBezTo>
                    <a:pt x="587" y="334"/>
                    <a:pt x="587" y="334"/>
                    <a:pt x="587" y="334"/>
                  </a:cubicBezTo>
                </a:path>
              </a:pathLst>
            </a:custGeom>
            <a:solidFill>
              <a:srgbClr val="E174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48" name="Freeform 979"/>
            <p:cNvSpPr/>
            <p:nvPr/>
          </p:nvSpPr>
          <p:spPr bwMode="auto">
            <a:xfrm>
              <a:off x="4625976" y="-336551"/>
              <a:ext cx="1425575" cy="2259014"/>
            </a:xfrm>
            <a:custGeom>
              <a:avLst/>
              <a:gdLst>
                <a:gd name="T0" fmla="*/ 366 w 378"/>
                <a:gd name="T1" fmla="*/ 334 h 599"/>
                <a:gd name="T2" fmla="*/ 366 w 378"/>
                <a:gd name="T3" fmla="*/ 379 h 599"/>
                <a:gd name="T4" fmla="*/ 145 w 378"/>
                <a:gd name="T5" fmla="*/ 599 h 599"/>
                <a:gd name="T6" fmla="*/ 0 w 378"/>
                <a:gd name="T7" fmla="*/ 12 h 599"/>
                <a:gd name="T8" fmla="*/ 45 w 378"/>
                <a:gd name="T9" fmla="*/ 12 h 599"/>
                <a:gd name="T10" fmla="*/ 366 w 378"/>
                <a:gd name="T11" fmla="*/ 33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599">
                  <a:moveTo>
                    <a:pt x="366" y="334"/>
                  </a:moveTo>
                  <a:cubicBezTo>
                    <a:pt x="378" y="346"/>
                    <a:pt x="378" y="367"/>
                    <a:pt x="366" y="379"/>
                  </a:cubicBezTo>
                  <a:cubicBezTo>
                    <a:pt x="145" y="599"/>
                    <a:pt x="145" y="599"/>
                    <a:pt x="145" y="59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0"/>
                    <a:pt x="32" y="0"/>
                    <a:pt x="45" y="12"/>
                  </a:cubicBezTo>
                  <a:cubicBezTo>
                    <a:pt x="366" y="334"/>
                    <a:pt x="366" y="334"/>
                    <a:pt x="366" y="334"/>
                  </a:cubicBezTo>
                </a:path>
              </a:pathLst>
            </a:custGeom>
            <a:solidFill>
              <a:srgbClr val="D45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49" name="Freeform 980"/>
            <p:cNvSpPr/>
            <p:nvPr/>
          </p:nvSpPr>
          <p:spPr bwMode="auto">
            <a:xfrm>
              <a:off x="4189413" y="20637"/>
              <a:ext cx="1409700" cy="1411288"/>
            </a:xfrm>
            <a:custGeom>
              <a:avLst/>
              <a:gdLst>
                <a:gd name="T0" fmla="*/ 888 w 888"/>
                <a:gd name="T1" fmla="*/ 312 h 889"/>
                <a:gd name="T2" fmla="*/ 311 w 888"/>
                <a:gd name="T3" fmla="*/ 889 h 889"/>
                <a:gd name="T4" fmla="*/ 0 w 888"/>
                <a:gd name="T5" fmla="*/ 578 h 889"/>
                <a:gd name="T6" fmla="*/ 577 w 888"/>
                <a:gd name="T7" fmla="*/ 0 h 889"/>
                <a:gd name="T8" fmla="*/ 888 w 888"/>
                <a:gd name="T9" fmla="*/ 312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889">
                  <a:moveTo>
                    <a:pt x="888" y="312"/>
                  </a:moveTo>
                  <a:lnTo>
                    <a:pt x="311" y="889"/>
                  </a:lnTo>
                  <a:lnTo>
                    <a:pt x="0" y="578"/>
                  </a:lnTo>
                  <a:lnTo>
                    <a:pt x="577" y="0"/>
                  </a:lnTo>
                  <a:lnTo>
                    <a:pt x="888" y="312"/>
                  </a:lnTo>
                  <a:close/>
                </a:path>
              </a:pathLst>
            </a:custGeom>
            <a:solidFill>
              <a:srgbClr val="92E1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0" name="Freeform 981"/>
            <p:cNvSpPr/>
            <p:nvPr/>
          </p:nvSpPr>
          <p:spPr bwMode="auto">
            <a:xfrm>
              <a:off x="4189413" y="20637"/>
              <a:ext cx="1409700" cy="1411288"/>
            </a:xfrm>
            <a:custGeom>
              <a:avLst/>
              <a:gdLst>
                <a:gd name="T0" fmla="*/ 888 w 888"/>
                <a:gd name="T1" fmla="*/ 312 h 889"/>
                <a:gd name="T2" fmla="*/ 311 w 888"/>
                <a:gd name="T3" fmla="*/ 889 h 889"/>
                <a:gd name="T4" fmla="*/ 0 w 888"/>
                <a:gd name="T5" fmla="*/ 578 h 889"/>
                <a:gd name="T6" fmla="*/ 577 w 888"/>
                <a:gd name="T7" fmla="*/ 0 h 889"/>
                <a:gd name="T8" fmla="*/ 888 w 888"/>
                <a:gd name="T9" fmla="*/ 312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889">
                  <a:moveTo>
                    <a:pt x="888" y="312"/>
                  </a:moveTo>
                  <a:lnTo>
                    <a:pt x="311" y="889"/>
                  </a:lnTo>
                  <a:lnTo>
                    <a:pt x="0" y="578"/>
                  </a:lnTo>
                  <a:lnTo>
                    <a:pt x="577" y="0"/>
                  </a:lnTo>
                  <a:lnTo>
                    <a:pt x="888" y="312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1" name="Freeform 982"/>
            <p:cNvSpPr/>
            <p:nvPr/>
          </p:nvSpPr>
          <p:spPr bwMode="auto">
            <a:xfrm>
              <a:off x="4781551" y="20637"/>
              <a:ext cx="817563" cy="1112838"/>
            </a:xfrm>
            <a:custGeom>
              <a:avLst/>
              <a:gdLst>
                <a:gd name="T0" fmla="*/ 515 w 515"/>
                <a:gd name="T1" fmla="*/ 312 h 701"/>
                <a:gd name="T2" fmla="*/ 123 w 515"/>
                <a:gd name="T3" fmla="*/ 701 h 701"/>
                <a:gd name="T4" fmla="*/ 0 w 515"/>
                <a:gd name="T5" fmla="*/ 202 h 701"/>
                <a:gd name="T6" fmla="*/ 204 w 515"/>
                <a:gd name="T7" fmla="*/ 0 h 701"/>
                <a:gd name="T8" fmla="*/ 515 w 515"/>
                <a:gd name="T9" fmla="*/ 31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701">
                  <a:moveTo>
                    <a:pt x="515" y="312"/>
                  </a:moveTo>
                  <a:lnTo>
                    <a:pt x="123" y="701"/>
                  </a:lnTo>
                  <a:lnTo>
                    <a:pt x="0" y="202"/>
                  </a:lnTo>
                  <a:lnTo>
                    <a:pt x="204" y="0"/>
                  </a:lnTo>
                  <a:lnTo>
                    <a:pt x="515" y="312"/>
                  </a:lnTo>
                  <a:close/>
                </a:path>
              </a:pathLst>
            </a:custGeom>
            <a:solidFill>
              <a:srgbClr val="79B1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2" name="Freeform 983"/>
            <p:cNvSpPr/>
            <p:nvPr/>
          </p:nvSpPr>
          <p:spPr bwMode="auto">
            <a:xfrm>
              <a:off x="4781551" y="20637"/>
              <a:ext cx="817563" cy="1112838"/>
            </a:xfrm>
            <a:custGeom>
              <a:avLst/>
              <a:gdLst>
                <a:gd name="T0" fmla="*/ 515 w 515"/>
                <a:gd name="T1" fmla="*/ 312 h 701"/>
                <a:gd name="T2" fmla="*/ 123 w 515"/>
                <a:gd name="T3" fmla="*/ 701 h 701"/>
                <a:gd name="T4" fmla="*/ 0 w 515"/>
                <a:gd name="T5" fmla="*/ 202 h 701"/>
                <a:gd name="T6" fmla="*/ 204 w 515"/>
                <a:gd name="T7" fmla="*/ 0 h 701"/>
                <a:gd name="T8" fmla="*/ 515 w 515"/>
                <a:gd name="T9" fmla="*/ 31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701">
                  <a:moveTo>
                    <a:pt x="515" y="312"/>
                  </a:moveTo>
                  <a:lnTo>
                    <a:pt x="123" y="701"/>
                  </a:lnTo>
                  <a:lnTo>
                    <a:pt x="0" y="202"/>
                  </a:lnTo>
                  <a:lnTo>
                    <a:pt x="204" y="0"/>
                  </a:lnTo>
                  <a:lnTo>
                    <a:pt x="515" y="312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3" name="Freeform 984"/>
            <p:cNvSpPr>
              <a:spLocks noEditPoints="1"/>
            </p:cNvSpPr>
            <p:nvPr/>
          </p:nvSpPr>
          <p:spPr bwMode="auto">
            <a:xfrm>
              <a:off x="4554538" y="-250825"/>
              <a:ext cx="1409700" cy="1400176"/>
            </a:xfrm>
            <a:custGeom>
              <a:avLst/>
              <a:gdLst>
                <a:gd name="T0" fmla="*/ 888 w 888"/>
                <a:gd name="T1" fmla="*/ 872 h 882"/>
                <a:gd name="T2" fmla="*/ 879 w 888"/>
                <a:gd name="T3" fmla="*/ 882 h 882"/>
                <a:gd name="T4" fmla="*/ 888 w 888"/>
                <a:gd name="T5" fmla="*/ 872 h 882"/>
                <a:gd name="T6" fmla="*/ 19 w 888"/>
                <a:gd name="T7" fmla="*/ 0 h 882"/>
                <a:gd name="T8" fmla="*/ 0 w 888"/>
                <a:gd name="T9" fmla="*/ 22 h 882"/>
                <a:gd name="T10" fmla="*/ 0 w 888"/>
                <a:gd name="T11" fmla="*/ 22 h 882"/>
                <a:gd name="T12" fmla="*/ 19 w 888"/>
                <a:gd name="T13" fmla="*/ 0 h 882"/>
                <a:gd name="T14" fmla="*/ 19 w 888"/>
                <a:gd name="T15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8" h="882">
                  <a:moveTo>
                    <a:pt x="888" y="872"/>
                  </a:moveTo>
                  <a:lnTo>
                    <a:pt x="879" y="882"/>
                  </a:lnTo>
                  <a:lnTo>
                    <a:pt x="888" y="872"/>
                  </a:lnTo>
                  <a:close/>
                  <a:moveTo>
                    <a:pt x="19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DCA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4" name="Freeform 985"/>
            <p:cNvSpPr>
              <a:spLocks noEditPoints="1"/>
            </p:cNvSpPr>
            <p:nvPr/>
          </p:nvSpPr>
          <p:spPr bwMode="auto">
            <a:xfrm>
              <a:off x="4554538" y="-250825"/>
              <a:ext cx="1409700" cy="1400176"/>
            </a:xfrm>
            <a:custGeom>
              <a:avLst/>
              <a:gdLst>
                <a:gd name="T0" fmla="*/ 888 w 888"/>
                <a:gd name="T1" fmla="*/ 872 h 882"/>
                <a:gd name="T2" fmla="*/ 879 w 888"/>
                <a:gd name="T3" fmla="*/ 882 h 882"/>
                <a:gd name="T4" fmla="*/ 888 w 888"/>
                <a:gd name="T5" fmla="*/ 872 h 882"/>
                <a:gd name="T6" fmla="*/ 19 w 888"/>
                <a:gd name="T7" fmla="*/ 0 h 882"/>
                <a:gd name="T8" fmla="*/ 0 w 888"/>
                <a:gd name="T9" fmla="*/ 22 h 882"/>
                <a:gd name="T10" fmla="*/ 0 w 888"/>
                <a:gd name="T11" fmla="*/ 22 h 882"/>
                <a:gd name="T12" fmla="*/ 19 w 888"/>
                <a:gd name="T13" fmla="*/ 0 h 882"/>
                <a:gd name="T14" fmla="*/ 19 w 888"/>
                <a:gd name="T15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8" h="882">
                  <a:moveTo>
                    <a:pt x="888" y="872"/>
                  </a:moveTo>
                  <a:lnTo>
                    <a:pt x="879" y="882"/>
                  </a:lnTo>
                  <a:lnTo>
                    <a:pt x="888" y="872"/>
                  </a:lnTo>
                  <a:moveTo>
                    <a:pt x="19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5" name="Freeform 986"/>
            <p:cNvSpPr/>
            <p:nvPr/>
          </p:nvSpPr>
          <p:spPr bwMode="auto">
            <a:xfrm>
              <a:off x="4554538" y="-250825"/>
              <a:ext cx="120650" cy="155575"/>
            </a:xfrm>
            <a:custGeom>
              <a:avLst/>
              <a:gdLst>
                <a:gd name="T0" fmla="*/ 19 w 76"/>
                <a:gd name="T1" fmla="*/ 0 h 98"/>
                <a:gd name="T2" fmla="*/ 0 w 76"/>
                <a:gd name="T3" fmla="*/ 22 h 98"/>
                <a:gd name="T4" fmla="*/ 76 w 76"/>
                <a:gd name="T5" fmla="*/ 98 h 98"/>
                <a:gd name="T6" fmla="*/ 62 w 76"/>
                <a:gd name="T7" fmla="*/ 46 h 98"/>
                <a:gd name="T8" fmla="*/ 19 w 7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8">
                  <a:moveTo>
                    <a:pt x="19" y="0"/>
                  </a:moveTo>
                  <a:lnTo>
                    <a:pt x="0" y="22"/>
                  </a:lnTo>
                  <a:lnTo>
                    <a:pt x="76" y="98"/>
                  </a:lnTo>
                  <a:lnTo>
                    <a:pt x="62" y="4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55C0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6" name="Freeform 987"/>
            <p:cNvSpPr/>
            <p:nvPr/>
          </p:nvSpPr>
          <p:spPr bwMode="auto">
            <a:xfrm>
              <a:off x="4554538" y="-250825"/>
              <a:ext cx="120650" cy="155575"/>
            </a:xfrm>
            <a:custGeom>
              <a:avLst/>
              <a:gdLst>
                <a:gd name="T0" fmla="*/ 19 w 76"/>
                <a:gd name="T1" fmla="*/ 0 h 98"/>
                <a:gd name="T2" fmla="*/ 0 w 76"/>
                <a:gd name="T3" fmla="*/ 22 h 98"/>
                <a:gd name="T4" fmla="*/ 76 w 76"/>
                <a:gd name="T5" fmla="*/ 98 h 98"/>
                <a:gd name="T6" fmla="*/ 62 w 76"/>
                <a:gd name="T7" fmla="*/ 46 h 98"/>
                <a:gd name="T8" fmla="*/ 19 w 7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8">
                  <a:moveTo>
                    <a:pt x="19" y="0"/>
                  </a:moveTo>
                  <a:lnTo>
                    <a:pt x="0" y="22"/>
                  </a:lnTo>
                  <a:lnTo>
                    <a:pt x="76" y="98"/>
                  </a:lnTo>
                  <a:lnTo>
                    <a:pt x="62" y="46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7" name="Freeform 988"/>
            <p:cNvSpPr>
              <a:spLocks noEditPoints="1"/>
            </p:cNvSpPr>
            <p:nvPr/>
          </p:nvSpPr>
          <p:spPr bwMode="auto">
            <a:xfrm>
              <a:off x="4652963" y="-177800"/>
              <a:ext cx="1311275" cy="1341438"/>
            </a:xfrm>
            <a:custGeom>
              <a:avLst/>
              <a:gdLst>
                <a:gd name="T0" fmla="*/ 518 w 826"/>
                <a:gd name="T1" fmla="*/ 515 h 845"/>
                <a:gd name="T2" fmla="*/ 496 w 826"/>
                <a:gd name="T3" fmla="*/ 536 h 845"/>
                <a:gd name="T4" fmla="*/ 807 w 826"/>
                <a:gd name="T5" fmla="*/ 845 h 845"/>
                <a:gd name="T6" fmla="*/ 817 w 826"/>
                <a:gd name="T7" fmla="*/ 836 h 845"/>
                <a:gd name="T8" fmla="*/ 826 w 826"/>
                <a:gd name="T9" fmla="*/ 826 h 845"/>
                <a:gd name="T10" fmla="*/ 518 w 826"/>
                <a:gd name="T11" fmla="*/ 515 h 845"/>
                <a:gd name="T12" fmla="*/ 0 w 826"/>
                <a:gd name="T13" fmla="*/ 0 h 845"/>
                <a:gd name="T14" fmla="*/ 14 w 826"/>
                <a:gd name="T15" fmla="*/ 52 h 845"/>
                <a:gd name="T16" fmla="*/ 185 w 826"/>
                <a:gd name="T17" fmla="*/ 223 h 845"/>
                <a:gd name="T18" fmla="*/ 204 w 826"/>
                <a:gd name="T19" fmla="*/ 204 h 845"/>
                <a:gd name="T20" fmla="*/ 0 w 826"/>
                <a:gd name="T2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6" h="845">
                  <a:moveTo>
                    <a:pt x="518" y="515"/>
                  </a:moveTo>
                  <a:lnTo>
                    <a:pt x="496" y="536"/>
                  </a:lnTo>
                  <a:lnTo>
                    <a:pt x="807" y="845"/>
                  </a:lnTo>
                  <a:lnTo>
                    <a:pt x="817" y="836"/>
                  </a:lnTo>
                  <a:lnTo>
                    <a:pt x="826" y="826"/>
                  </a:lnTo>
                  <a:lnTo>
                    <a:pt x="518" y="515"/>
                  </a:lnTo>
                  <a:close/>
                  <a:moveTo>
                    <a:pt x="0" y="0"/>
                  </a:moveTo>
                  <a:lnTo>
                    <a:pt x="14" y="52"/>
                  </a:lnTo>
                  <a:lnTo>
                    <a:pt x="185" y="223"/>
                  </a:lnTo>
                  <a:lnTo>
                    <a:pt x="20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4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8" name="Freeform 989"/>
            <p:cNvSpPr>
              <a:spLocks noEditPoints="1"/>
            </p:cNvSpPr>
            <p:nvPr/>
          </p:nvSpPr>
          <p:spPr bwMode="auto">
            <a:xfrm>
              <a:off x="4652963" y="-177800"/>
              <a:ext cx="1311275" cy="1341438"/>
            </a:xfrm>
            <a:custGeom>
              <a:avLst/>
              <a:gdLst>
                <a:gd name="T0" fmla="*/ 518 w 826"/>
                <a:gd name="T1" fmla="*/ 515 h 845"/>
                <a:gd name="T2" fmla="*/ 496 w 826"/>
                <a:gd name="T3" fmla="*/ 536 h 845"/>
                <a:gd name="T4" fmla="*/ 807 w 826"/>
                <a:gd name="T5" fmla="*/ 845 h 845"/>
                <a:gd name="T6" fmla="*/ 817 w 826"/>
                <a:gd name="T7" fmla="*/ 836 h 845"/>
                <a:gd name="T8" fmla="*/ 826 w 826"/>
                <a:gd name="T9" fmla="*/ 826 h 845"/>
                <a:gd name="T10" fmla="*/ 518 w 826"/>
                <a:gd name="T11" fmla="*/ 515 h 845"/>
                <a:gd name="T12" fmla="*/ 0 w 826"/>
                <a:gd name="T13" fmla="*/ 0 h 845"/>
                <a:gd name="T14" fmla="*/ 14 w 826"/>
                <a:gd name="T15" fmla="*/ 52 h 845"/>
                <a:gd name="T16" fmla="*/ 185 w 826"/>
                <a:gd name="T17" fmla="*/ 223 h 845"/>
                <a:gd name="T18" fmla="*/ 204 w 826"/>
                <a:gd name="T19" fmla="*/ 204 h 845"/>
                <a:gd name="T20" fmla="*/ 0 w 826"/>
                <a:gd name="T2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6" h="845">
                  <a:moveTo>
                    <a:pt x="518" y="515"/>
                  </a:moveTo>
                  <a:lnTo>
                    <a:pt x="496" y="536"/>
                  </a:lnTo>
                  <a:lnTo>
                    <a:pt x="807" y="845"/>
                  </a:lnTo>
                  <a:lnTo>
                    <a:pt x="817" y="836"/>
                  </a:lnTo>
                  <a:lnTo>
                    <a:pt x="826" y="826"/>
                  </a:lnTo>
                  <a:lnTo>
                    <a:pt x="518" y="515"/>
                  </a:lnTo>
                  <a:moveTo>
                    <a:pt x="0" y="0"/>
                  </a:moveTo>
                  <a:lnTo>
                    <a:pt x="14" y="52"/>
                  </a:lnTo>
                  <a:lnTo>
                    <a:pt x="185" y="223"/>
                  </a:lnTo>
                  <a:lnTo>
                    <a:pt x="204" y="2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59" name="Freeform 990"/>
            <p:cNvSpPr/>
            <p:nvPr/>
          </p:nvSpPr>
          <p:spPr bwMode="auto">
            <a:xfrm>
              <a:off x="5440363" y="639762"/>
              <a:ext cx="34925" cy="33338"/>
            </a:xfrm>
            <a:custGeom>
              <a:avLst/>
              <a:gdLst>
                <a:gd name="T0" fmla="*/ 22 w 22"/>
                <a:gd name="T1" fmla="*/ 0 h 21"/>
                <a:gd name="T2" fmla="*/ 0 w 22"/>
                <a:gd name="T3" fmla="*/ 21 h 21"/>
                <a:gd name="T4" fmla="*/ 0 w 22"/>
                <a:gd name="T5" fmla="*/ 21 h 21"/>
                <a:gd name="T6" fmla="*/ 22 w 22"/>
                <a:gd name="T7" fmla="*/ 0 h 21"/>
                <a:gd name="T8" fmla="*/ 22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0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5B2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60" name="Freeform 991"/>
            <p:cNvSpPr/>
            <p:nvPr/>
          </p:nvSpPr>
          <p:spPr bwMode="auto">
            <a:xfrm>
              <a:off x="5440363" y="639762"/>
              <a:ext cx="34925" cy="33338"/>
            </a:xfrm>
            <a:custGeom>
              <a:avLst/>
              <a:gdLst>
                <a:gd name="T0" fmla="*/ 22 w 22"/>
                <a:gd name="T1" fmla="*/ 0 h 21"/>
                <a:gd name="T2" fmla="*/ 0 w 22"/>
                <a:gd name="T3" fmla="*/ 21 h 21"/>
                <a:gd name="T4" fmla="*/ 0 w 22"/>
                <a:gd name="T5" fmla="*/ 21 h 21"/>
                <a:gd name="T6" fmla="*/ 22 w 22"/>
                <a:gd name="T7" fmla="*/ 0 h 21"/>
                <a:gd name="T8" fmla="*/ 22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0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22" y="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61" name="Freeform 992"/>
            <p:cNvSpPr/>
            <p:nvPr/>
          </p:nvSpPr>
          <p:spPr bwMode="auto">
            <a:xfrm>
              <a:off x="4946651" y="146050"/>
              <a:ext cx="528638" cy="527050"/>
            </a:xfrm>
            <a:custGeom>
              <a:avLst/>
              <a:gdLst>
                <a:gd name="T0" fmla="*/ 19 w 333"/>
                <a:gd name="T1" fmla="*/ 0 h 332"/>
                <a:gd name="T2" fmla="*/ 0 w 333"/>
                <a:gd name="T3" fmla="*/ 19 h 332"/>
                <a:gd name="T4" fmla="*/ 311 w 333"/>
                <a:gd name="T5" fmla="*/ 332 h 332"/>
                <a:gd name="T6" fmla="*/ 333 w 333"/>
                <a:gd name="T7" fmla="*/ 311 h 332"/>
                <a:gd name="T8" fmla="*/ 19 w 333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332">
                  <a:moveTo>
                    <a:pt x="19" y="0"/>
                  </a:moveTo>
                  <a:lnTo>
                    <a:pt x="0" y="19"/>
                  </a:lnTo>
                  <a:lnTo>
                    <a:pt x="311" y="332"/>
                  </a:lnTo>
                  <a:lnTo>
                    <a:pt x="333" y="3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18C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62" name="Freeform 993"/>
            <p:cNvSpPr/>
            <p:nvPr/>
          </p:nvSpPr>
          <p:spPr bwMode="auto">
            <a:xfrm>
              <a:off x="4946651" y="146050"/>
              <a:ext cx="528638" cy="527050"/>
            </a:xfrm>
            <a:custGeom>
              <a:avLst/>
              <a:gdLst>
                <a:gd name="T0" fmla="*/ 19 w 333"/>
                <a:gd name="T1" fmla="*/ 0 h 332"/>
                <a:gd name="T2" fmla="*/ 0 w 333"/>
                <a:gd name="T3" fmla="*/ 19 h 332"/>
                <a:gd name="T4" fmla="*/ 311 w 333"/>
                <a:gd name="T5" fmla="*/ 332 h 332"/>
                <a:gd name="T6" fmla="*/ 333 w 333"/>
                <a:gd name="T7" fmla="*/ 311 h 332"/>
                <a:gd name="T8" fmla="*/ 19 w 333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332">
                  <a:moveTo>
                    <a:pt x="19" y="0"/>
                  </a:moveTo>
                  <a:lnTo>
                    <a:pt x="0" y="19"/>
                  </a:lnTo>
                  <a:lnTo>
                    <a:pt x="311" y="332"/>
                  </a:lnTo>
                  <a:lnTo>
                    <a:pt x="333" y="31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63" name="Freeform 994"/>
            <p:cNvSpPr/>
            <p:nvPr/>
          </p:nvSpPr>
          <p:spPr bwMode="auto">
            <a:xfrm>
              <a:off x="4513263" y="-223838"/>
              <a:ext cx="1425575" cy="1428751"/>
            </a:xfrm>
            <a:custGeom>
              <a:avLst/>
              <a:gdLst>
                <a:gd name="T0" fmla="*/ 898 w 898"/>
                <a:gd name="T1" fmla="*/ 872 h 900"/>
                <a:gd name="T2" fmla="*/ 869 w 898"/>
                <a:gd name="T3" fmla="*/ 900 h 900"/>
                <a:gd name="T4" fmla="*/ 0 w 898"/>
                <a:gd name="T5" fmla="*/ 29 h 900"/>
                <a:gd name="T6" fmla="*/ 29 w 898"/>
                <a:gd name="T7" fmla="*/ 0 h 900"/>
                <a:gd name="T8" fmla="*/ 898 w 898"/>
                <a:gd name="T9" fmla="*/ 872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900">
                  <a:moveTo>
                    <a:pt x="898" y="872"/>
                  </a:moveTo>
                  <a:lnTo>
                    <a:pt x="869" y="900"/>
                  </a:lnTo>
                  <a:lnTo>
                    <a:pt x="0" y="29"/>
                  </a:lnTo>
                  <a:lnTo>
                    <a:pt x="29" y="0"/>
                  </a:lnTo>
                  <a:lnTo>
                    <a:pt x="898" y="872"/>
                  </a:lnTo>
                  <a:close/>
                </a:path>
              </a:pathLst>
            </a:custGeom>
            <a:solidFill>
              <a:srgbClr val="4C09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64" name="Freeform 995"/>
            <p:cNvSpPr/>
            <p:nvPr/>
          </p:nvSpPr>
          <p:spPr bwMode="auto">
            <a:xfrm>
              <a:off x="4540251" y="-215900"/>
              <a:ext cx="1390650" cy="1395413"/>
            </a:xfrm>
            <a:custGeom>
              <a:avLst/>
              <a:gdLst>
                <a:gd name="T0" fmla="*/ 876 w 876"/>
                <a:gd name="T1" fmla="*/ 872 h 879"/>
                <a:gd name="T2" fmla="*/ 869 w 876"/>
                <a:gd name="T3" fmla="*/ 879 h 879"/>
                <a:gd name="T4" fmla="*/ 0 w 876"/>
                <a:gd name="T5" fmla="*/ 7 h 879"/>
                <a:gd name="T6" fmla="*/ 7 w 876"/>
                <a:gd name="T7" fmla="*/ 0 h 879"/>
                <a:gd name="T8" fmla="*/ 876 w 876"/>
                <a:gd name="T9" fmla="*/ 872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879">
                  <a:moveTo>
                    <a:pt x="876" y="872"/>
                  </a:moveTo>
                  <a:lnTo>
                    <a:pt x="869" y="879"/>
                  </a:lnTo>
                  <a:lnTo>
                    <a:pt x="0" y="7"/>
                  </a:lnTo>
                  <a:lnTo>
                    <a:pt x="7" y="0"/>
                  </a:lnTo>
                  <a:lnTo>
                    <a:pt x="876" y="872"/>
                  </a:lnTo>
                  <a:close/>
                </a:path>
              </a:pathLst>
            </a:custGeom>
            <a:solidFill>
              <a:srgbClr val="6228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65" name="Freeform 996"/>
            <p:cNvSpPr/>
            <p:nvPr/>
          </p:nvSpPr>
          <p:spPr bwMode="auto">
            <a:xfrm>
              <a:off x="4521201" y="-196850"/>
              <a:ext cx="1390650" cy="1390651"/>
            </a:xfrm>
            <a:custGeom>
              <a:avLst/>
              <a:gdLst>
                <a:gd name="T0" fmla="*/ 876 w 876"/>
                <a:gd name="T1" fmla="*/ 871 h 876"/>
                <a:gd name="T2" fmla="*/ 871 w 876"/>
                <a:gd name="T3" fmla="*/ 876 h 876"/>
                <a:gd name="T4" fmla="*/ 0 w 876"/>
                <a:gd name="T5" fmla="*/ 4 h 876"/>
                <a:gd name="T6" fmla="*/ 7 w 876"/>
                <a:gd name="T7" fmla="*/ 0 h 876"/>
                <a:gd name="T8" fmla="*/ 876 w 876"/>
                <a:gd name="T9" fmla="*/ 87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876">
                  <a:moveTo>
                    <a:pt x="876" y="871"/>
                  </a:moveTo>
                  <a:lnTo>
                    <a:pt x="871" y="876"/>
                  </a:lnTo>
                  <a:lnTo>
                    <a:pt x="0" y="4"/>
                  </a:lnTo>
                  <a:lnTo>
                    <a:pt x="7" y="0"/>
                  </a:lnTo>
                  <a:lnTo>
                    <a:pt x="876" y="871"/>
                  </a:lnTo>
                  <a:close/>
                </a:path>
              </a:pathLst>
            </a:custGeom>
            <a:solidFill>
              <a:srgbClr val="6228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1057"/>
          <p:cNvGrpSpPr/>
          <p:nvPr/>
        </p:nvGrpSpPr>
        <p:grpSpPr>
          <a:xfrm>
            <a:off x="2851150" y="2470150"/>
            <a:ext cx="1427163" cy="1425575"/>
            <a:chOff x="5384800" y="2717800"/>
            <a:chExt cx="1427163" cy="1425575"/>
          </a:xfrm>
        </p:grpSpPr>
        <p:sp>
          <p:nvSpPr>
            <p:cNvPr id="1048766" name="Oval 1000"/>
            <p:cNvSpPr>
              <a:spLocks noChangeArrowheads="1"/>
            </p:cNvSpPr>
            <p:nvPr/>
          </p:nvSpPr>
          <p:spPr bwMode="auto">
            <a:xfrm>
              <a:off x="5384800" y="2717800"/>
              <a:ext cx="1422400" cy="1425575"/>
            </a:xfrm>
            <a:prstGeom prst="ellipse">
              <a:avLst/>
            </a:prstGeom>
            <a:solidFill>
              <a:srgbClr val="FAFA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67" name="Freeform 1001"/>
            <p:cNvSpPr/>
            <p:nvPr/>
          </p:nvSpPr>
          <p:spPr bwMode="auto">
            <a:xfrm>
              <a:off x="5410200" y="2741613"/>
              <a:ext cx="1371600" cy="1355725"/>
            </a:xfrm>
            <a:custGeom>
              <a:avLst/>
              <a:gdLst>
                <a:gd name="T0" fmla="*/ 52 w 363"/>
                <a:gd name="T1" fmla="*/ 218 h 359"/>
                <a:gd name="T2" fmla="*/ 205 w 363"/>
                <a:gd name="T3" fmla="*/ 65 h 359"/>
                <a:gd name="T4" fmla="*/ 358 w 363"/>
                <a:gd name="T5" fmla="*/ 218 h 359"/>
                <a:gd name="T6" fmla="*/ 357 w 363"/>
                <a:gd name="T7" fmla="*/ 226 h 359"/>
                <a:gd name="T8" fmla="*/ 363 w 363"/>
                <a:gd name="T9" fmla="*/ 181 h 359"/>
                <a:gd name="T10" fmla="*/ 182 w 363"/>
                <a:gd name="T11" fmla="*/ 0 h 359"/>
                <a:gd name="T12" fmla="*/ 0 w 363"/>
                <a:gd name="T13" fmla="*/ 181 h 359"/>
                <a:gd name="T14" fmla="*/ 147 w 363"/>
                <a:gd name="T15" fmla="*/ 359 h 359"/>
                <a:gd name="T16" fmla="*/ 52 w 363"/>
                <a:gd name="T17" fmla="*/ 21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59">
                  <a:moveTo>
                    <a:pt x="52" y="218"/>
                  </a:moveTo>
                  <a:cubicBezTo>
                    <a:pt x="52" y="133"/>
                    <a:pt x="120" y="65"/>
                    <a:pt x="205" y="65"/>
                  </a:cubicBezTo>
                  <a:cubicBezTo>
                    <a:pt x="289" y="65"/>
                    <a:pt x="358" y="133"/>
                    <a:pt x="358" y="218"/>
                  </a:cubicBezTo>
                  <a:cubicBezTo>
                    <a:pt x="358" y="220"/>
                    <a:pt x="357" y="223"/>
                    <a:pt x="357" y="226"/>
                  </a:cubicBezTo>
                  <a:cubicBezTo>
                    <a:pt x="361" y="211"/>
                    <a:pt x="363" y="196"/>
                    <a:pt x="363" y="181"/>
                  </a:cubicBezTo>
                  <a:cubicBezTo>
                    <a:pt x="363" y="81"/>
                    <a:pt x="282" y="0"/>
                    <a:pt x="182" y="0"/>
                  </a:cubicBezTo>
                  <a:cubicBezTo>
                    <a:pt x="81" y="0"/>
                    <a:pt x="0" y="81"/>
                    <a:pt x="0" y="181"/>
                  </a:cubicBezTo>
                  <a:cubicBezTo>
                    <a:pt x="0" y="270"/>
                    <a:pt x="64" y="343"/>
                    <a:pt x="147" y="359"/>
                  </a:cubicBezTo>
                  <a:cubicBezTo>
                    <a:pt x="91" y="336"/>
                    <a:pt x="52" y="282"/>
                    <a:pt x="52" y="218"/>
                  </a:cubicBezTo>
                  <a:close/>
                </a:path>
              </a:pathLst>
            </a:custGeom>
            <a:solidFill>
              <a:srgbClr val="DED9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68" name="Freeform 1002"/>
            <p:cNvSpPr/>
            <p:nvPr/>
          </p:nvSpPr>
          <p:spPr bwMode="auto">
            <a:xfrm>
              <a:off x="6400800" y="2797175"/>
              <a:ext cx="411163" cy="412750"/>
            </a:xfrm>
            <a:custGeom>
              <a:avLst/>
              <a:gdLst>
                <a:gd name="T0" fmla="*/ 73 w 109"/>
                <a:gd name="T1" fmla="*/ 6 h 109"/>
                <a:gd name="T2" fmla="*/ 97 w 109"/>
                <a:gd name="T3" fmla="*/ 6 h 109"/>
                <a:gd name="T4" fmla="*/ 102 w 109"/>
                <a:gd name="T5" fmla="*/ 11 h 109"/>
                <a:gd name="T6" fmla="*/ 102 w 109"/>
                <a:gd name="T7" fmla="*/ 35 h 109"/>
                <a:gd name="T8" fmla="*/ 35 w 109"/>
                <a:gd name="T9" fmla="*/ 102 h 109"/>
                <a:gd name="T10" fmla="*/ 11 w 109"/>
                <a:gd name="T11" fmla="*/ 102 h 109"/>
                <a:gd name="T12" fmla="*/ 6 w 109"/>
                <a:gd name="T13" fmla="*/ 97 h 109"/>
                <a:gd name="T14" fmla="*/ 6 w 109"/>
                <a:gd name="T15" fmla="*/ 74 h 109"/>
                <a:gd name="T16" fmla="*/ 73 w 109"/>
                <a:gd name="T17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09">
                  <a:moveTo>
                    <a:pt x="73" y="6"/>
                  </a:moveTo>
                  <a:cubicBezTo>
                    <a:pt x="80" y="0"/>
                    <a:pt x="91" y="0"/>
                    <a:pt x="97" y="6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9" y="18"/>
                    <a:pt x="109" y="28"/>
                    <a:pt x="102" y="35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8" y="109"/>
                    <a:pt x="17" y="109"/>
                    <a:pt x="11" y="102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0" y="91"/>
                    <a:pt x="0" y="80"/>
                    <a:pt x="6" y="74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69" name="Freeform 1003"/>
            <p:cNvSpPr/>
            <p:nvPr/>
          </p:nvSpPr>
          <p:spPr bwMode="auto">
            <a:xfrm>
              <a:off x="6423025" y="2820988"/>
              <a:ext cx="388938" cy="388938"/>
            </a:xfrm>
            <a:custGeom>
              <a:avLst/>
              <a:gdLst>
                <a:gd name="T0" fmla="*/ 91 w 103"/>
                <a:gd name="T1" fmla="*/ 0 h 103"/>
                <a:gd name="T2" fmla="*/ 96 w 103"/>
                <a:gd name="T3" fmla="*/ 5 h 103"/>
                <a:gd name="T4" fmla="*/ 96 w 103"/>
                <a:gd name="T5" fmla="*/ 29 h 103"/>
                <a:gd name="T6" fmla="*/ 29 w 103"/>
                <a:gd name="T7" fmla="*/ 96 h 103"/>
                <a:gd name="T8" fmla="*/ 5 w 103"/>
                <a:gd name="T9" fmla="*/ 96 h 103"/>
                <a:gd name="T10" fmla="*/ 0 w 103"/>
                <a:gd name="T11" fmla="*/ 91 h 103"/>
                <a:gd name="T12" fmla="*/ 91 w 103"/>
                <a:gd name="T1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03">
                  <a:moveTo>
                    <a:pt x="91" y="0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103" y="12"/>
                    <a:pt x="103" y="22"/>
                    <a:pt x="96" y="29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2" y="103"/>
                    <a:pt x="11" y="103"/>
                    <a:pt x="5" y="96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D4CD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70" name="Oval 1004"/>
            <p:cNvSpPr>
              <a:spLocks noChangeArrowheads="1"/>
            </p:cNvSpPr>
            <p:nvPr/>
          </p:nvSpPr>
          <p:spPr bwMode="auto">
            <a:xfrm>
              <a:off x="5629275" y="2960688"/>
              <a:ext cx="963613" cy="963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71" name="Freeform 1005"/>
            <p:cNvSpPr/>
            <p:nvPr/>
          </p:nvSpPr>
          <p:spPr bwMode="auto">
            <a:xfrm>
              <a:off x="5648325" y="2979738"/>
              <a:ext cx="873125" cy="873125"/>
            </a:xfrm>
            <a:custGeom>
              <a:avLst/>
              <a:gdLst>
                <a:gd name="T0" fmla="*/ 173 w 231"/>
                <a:gd name="T1" fmla="*/ 49 h 231"/>
                <a:gd name="T2" fmla="*/ 231 w 231"/>
                <a:gd name="T3" fmla="*/ 64 h 231"/>
                <a:gd name="T4" fmla="*/ 123 w 231"/>
                <a:gd name="T5" fmla="*/ 0 h 231"/>
                <a:gd name="T6" fmla="*/ 0 w 231"/>
                <a:gd name="T7" fmla="*/ 123 h 231"/>
                <a:gd name="T8" fmla="*/ 65 w 231"/>
                <a:gd name="T9" fmla="*/ 231 h 231"/>
                <a:gd name="T10" fmla="*/ 50 w 231"/>
                <a:gd name="T11" fmla="*/ 172 h 231"/>
                <a:gd name="T12" fmla="*/ 173 w 231"/>
                <a:gd name="T13" fmla="*/ 4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1">
                  <a:moveTo>
                    <a:pt x="173" y="49"/>
                  </a:moveTo>
                  <a:cubicBezTo>
                    <a:pt x="194" y="49"/>
                    <a:pt x="214" y="55"/>
                    <a:pt x="231" y="64"/>
                  </a:cubicBezTo>
                  <a:cubicBezTo>
                    <a:pt x="211" y="26"/>
                    <a:pt x="170" y="0"/>
                    <a:pt x="123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70"/>
                    <a:pt x="26" y="210"/>
                    <a:pt x="65" y="231"/>
                  </a:cubicBezTo>
                  <a:cubicBezTo>
                    <a:pt x="55" y="214"/>
                    <a:pt x="50" y="194"/>
                    <a:pt x="50" y="172"/>
                  </a:cubicBezTo>
                  <a:cubicBezTo>
                    <a:pt x="50" y="105"/>
                    <a:pt x="105" y="49"/>
                    <a:pt x="173" y="49"/>
                  </a:cubicBezTo>
                  <a:close/>
                </a:path>
              </a:pathLst>
            </a:custGeom>
            <a:solidFill>
              <a:srgbClr val="DED9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72" name="Oval 1006"/>
            <p:cNvSpPr>
              <a:spLocks noChangeArrowheads="1"/>
            </p:cNvSpPr>
            <p:nvPr/>
          </p:nvSpPr>
          <p:spPr bwMode="auto">
            <a:xfrm>
              <a:off x="5700713" y="3046413"/>
              <a:ext cx="812800" cy="809625"/>
            </a:xfrm>
            <a:prstGeom prst="ellipse">
              <a:avLst/>
            </a:prstGeom>
            <a:solidFill>
              <a:srgbClr val="5332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73" name="Freeform 1007"/>
            <p:cNvSpPr/>
            <p:nvPr/>
          </p:nvSpPr>
          <p:spPr bwMode="auto">
            <a:xfrm>
              <a:off x="5700713" y="3046413"/>
              <a:ext cx="700088" cy="714375"/>
            </a:xfrm>
            <a:custGeom>
              <a:avLst/>
              <a:gdLst>
                <a:gd name="T0" fmla="*/ 153 w 185"/>
                <a:gd name="T1" fmla="*/ 29 h 189"/>
                <a:gd name="T2" fmla="*/ 185 w 185"/>
                <a:gd name="T3" fmla="*/ 33 h 189"/>
                <a:gd name="T4" fmla="*/ 108 w 185"/>
                <a:gd name="T5" fmla="*/ 0 h 189"/>
                <a:gd name="T6" fmla="*/ 0 w 185"/>
                <a:gd name="T7" fmla="*/ 107 h 189"/>
                <a:gd name="T8" fmla="*/ 38 w 185"/>
                <a:gd name="T9" fmla="*/ 189 h 189"/>
                <a:gd name="T10" fmla="*/ 32 w 185"/>
                <a:gd name="T11" fmla="*/ 150 h 189"/>
                <a:gd name="T12" fmla="*/ 153 w 185"/>
                <a:gd name="T13" fmla="*/ 2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9">
                  <a:moveTo>
                    <a:pt x="153" y="29"/>
                  </a:moveTo>
                  <a:cubicBezTo>
                    <a:pt x="164" y="29"/>
                    <a:pt x="175" y="30"/>
                    <a:pt x="185" y="33"/>
                  </a:cubicBezTo>
                  <a:cubicBezTo>
                    <a:pt x="165" y="13"/>
                    <a:pt x="138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40"/>
                    <a:pt x="15" y="169"/>
                    <a:pt x="38" y="189"/>
                  </a:cubicBezTo>
                  <a:cubicBezTo>
                    <a:pt x="34" y="177"/>
                    <a:pt x="32" y="164"/>
                    <a:pt x="32" y="150"/>
                  </a:cubicBezTo>
                  <a:cubicBezTo>
                    <a:pt x="32" y="83"/>
                    <a:pt x="86" y="29"/>
                    <a:pt x="153" y="29"/>
                  </a:cubicBezTo>
                  <a:close/>
                </a:path>
              </a:pathLst>
            </a:custGeom>
            <a:solidFill>
              <a:srgbClr val="3A1E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1066"/>
          <p:cNvGrpSpPr/>
          <p:nvPr/>
        </p:nvGrpSpPr>
        <p:grpSpPr>
          <a:xfrm>
            <a:off x="2277428" y="5377498"/>
            <a:ext cx="1952166" cy="1954212"/>
            <a:chOff x="5338763" y="2674938"/>
            <a:chExt cx="1514476" cy="1516063"/>
          </a:xfrm>
        </p:grpSpPr>
        <p:sp>
          <p:nvSpPr>
            <p:cNvPr id="1048774" name="Freeform 1011"/>
            <p:cNvSpPr/>
            <p:nvPr/>
          </p:nvSpPr>
          <p:spPr bwMode="auto">
            <a:xfrm>
              <a:off x="5338763" y="2674938"/>
              <a:ext cx="1514475" cy="1516063"/>
            </a:xfrm>
            <a:custGeom>
              <a:avLst/>
              <a:gdLst>
                <a:gd name="T0" fmla="*/ 396 w 401"/>
                <a:gd name="T1" fmla="*/ 255 h 401"/>
                <a:gd name="T2" fmla="*/ 396 w 401"/>
                <a:gd name="T3" fmla="*/ 271 h 401"/>
                <a:gd name="T4" fmla="*/ 271 w 401"/>
                <a:gd name="T5" fmla="*/ 396 h 401"/>
                <a:gd name="T6" fmla="*/ 254 w 401"/>
                <a:gd name="T7" fmla="*/ 396 h 401"/>
                <a:gd name="T8" fmla="*/ 5 w 401"/>
                <a:gd name="T9" fmla="*/ 146 h 401"/>
                <a:gd name="T10" fmla="*/ 5 w 401"/>
                <a:gd name="T11" fmla="*/ 130 h 401"/>
                <a:gd name="T12" fmla="*/ 130 w 401"/>
                <a:gd name="T13" fmla="*/ 4 h 401"/>
                <a:gd name="T14" fmla="*/ 147 w 401"/>
                <a:gd name="T15" fmla="*/ 4 h 401"/>
                <a:gd name="T16" fmla="*/ 396 w 401"/>
                <a:gd name="T17" fmla="*/ 255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401">
                  <a:moveTo>
                    <a:pt x="396" y="255"/>
                  </a:moveTo>
                  <a:cubicBezTo>
                    <a:pt x="401" y="259"/>
                    <a:pt x="401" y="266"/>
                    <a:pt x="396" y="271"/>
                  </a:cubicBezTo>
                  <a:cubicBezTo>
                    <a:pt x="271" y="396"/>
                    <a:pt x="271" y="396"/>
                    <a:pt x="271" y="396"/>
                  </a:cubicBezTo>
                  <a:cubicBezTo>
                    <a:pt x="266" y="401"/>
                    <a:pt x="259" y="401"/>
                    <a:pt x="254" y="39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0" y="141"/>
                    <a:pt x="0" y="134"/>
                    <a:pt x="5" y="130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5" y="0"/>
                    <a:pt x="142" y="0"/>
                    <a:pt x="147" y="4"/>
                  </a:cubicBezTo>
                  <a:lnTo>
                    <a:pt x="396" y="255"/>
                  </a:lnTo>
                  <a:close/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75" name="Freeform 1012"/>
            <p:cNvSpPr/>
            <p:nvPr/>
          </p:nvSpPr>
          <p:spPr bwMode="auto">
            <a:xfrm>
              <a:off x="5829301" y="2674938"/>
              <a:ext cx="1023938" cy="1516063"/>
            </a:xfrm>
            <a:custGeom>
              <a:avLst/>
              <a:gdLst>
                <a:gd name="T0" fmla="*/ 266 w 271"/>
                <a:gd name="T1" fmla="*/ 255 h 401"/>
                <a:gd name="T2" fmla="*/ 266 w 271"/>
                <a:gd name="T3" fmla="*/ 271 h 401"/>
                <a:gd name="T4" fmla="*/ 141 w 271"/>
                <a:gd name="T5" fmla="*/ 396 h 401"/>
                <a:gd name="T6" fmla="*/ 124 w 271"/>
                <a:gd name="T7" fmla="*/ 396 h 401"/>
                <a:gd name="T8" fmla="*/ 0 w 271"/>
                <a:gd name="T9" fmla="*/ 4 h 401"/>
                <a:gd name="T10" fmla="*/ 17 w 271"/>
                <a:gd name="T11" fmla="*/ 4 h 401"/>
                <a:gd name="T12" fmla="*/ 266 w 271"/>
                <a:gd name="T13" fmla="*/ 255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401">
                  <a:moveTo>
                    <a:pt x="266" y="255"/>
                  </a:moveTo>
                  <a:cubicBezTo>
                    <a:pt x="271" y="259"/>
                    <a:pt x="271" y="266"/>
                    <a:pt x="266" y="271"/>
                  </a:cubicBezTo>
                  <a:cubicBezTo>
                    <a:pt x="141" y="396"/>
                    <a:pt x="141" y="396"/>
                    <a:pt x="141" y="396"/>
                  </a:cubicBezTo>
                  <a:cubicBezTo>
                    <a:pt x="136" y="401"/>
                    <a:pt x="129" y="401"/>
                    <a:pt x="124" y="3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0"/>
                    <a:pt x="12" y="0"/>
                    <a:pt x="17" y="4"/>
                  </a:cubicBezTo>
                  <a:lnTo>
                    <a:pt x="266" y="255"/>
                  </a:lnTo>
                  <a:close/>
                </a:path>
              </a:pathLst>
            </a:custGeom>
            <a:solidFill>
              <a:srgbClr val="DED9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76" name="Freeform 1013"/>
            <p:cNvSpPr/>
            <p:nvPr/>
          </p:nvSpPr>
          <p:spPr bwMode="auto">
            <a:xfrm>
              <a:off x="5462588" y="2800351"/>
              <a:ext cx="1258888" cy="1254125"/>
            </a:xfrm>
            <a:custGeom>
              <a:avLst/>
              <a:gdLst>
                <a:gd name="T0" fmla="*/ 328 w 333"/>
                <a:gd name="T1" fmla="*/ 206 h 332"/>
                <a:gd name="T2" fmla="*/ 328 w 333"/>
                <a:gd name="T3" fmla="*/ 223 h 332"/>
                <a:gd name="T4" fmla="*/ 223 w 333"/>
                <a:gd name="T5" fmla="*/ 328 h 332"/>
                <a:gd name="T6" fmla="*/ 206 w 333"/>
                <a:gd name="T7" fmla="*/ 328 h 332"/>
                <a:gd name="T8" fmla="*/ 5 w 333"/>
                <a:gd name="T9" fmla="*/ 126 h 332"/>
                <a:gd name="T10" fmla="*/ 5 w 333"/>
                <a:gd name="T11" fmla="*/ 110 h 332"/>
                <a:gd name="T12" fmla="*/ 110 w 333"/>
                <a:gd name="T13" fmla="*/ 5 h 332"/>
                <a:gd name="T14" fmla="*/ 127 w 333"/>
                <a:gd name="T15" fmla="*/ 5 h 332"/>
                <a:gd name="T16" fmla="*/ 328 w 333"/>
                <a:gd name="T17" fmla="*/ 20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32">
                  <a:moveTo>
                    <a:pt x="328" y="206"/>
                  </a:moveTo>
                  <a:cubicBezTo>
                    <a:pt x="333" y="211"/>
                    <a:pt x="333" y="218"/>
                    <a:pt x="328" y="223"/>
                  </a:cubicBezTo>
                  <a:cubicBezTo>
                    <a:pt x="223" y="328"/>
                    <a:pt x="223" y="328"/>
                    <a:pt x="223" y="328"/>
                  </a:cubicBezTo>
                  <a:cubicBezTo>
                    <a:pt x="218" y="332"/>
                    <a:pt x="211" y="332"/>
                    <a:pt x="206" y="328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22"/>
                    <a:pt x="0" y="114"/>
                    <a:pt x="5" y="110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5" y="0"/>
                    <a:pt x="122" y="0"/>
                    <a:pt x="127" y="5"/>
                  </a:cubicBezTo>
                  <a:lnTo>
                    <a:pt x="328" y="206"/>
                  </a:lnTo>
                  <a:close/>
                </a:path>
              </a:pathLst>
            </a:custGeom>
            <a:solidFill>
              <a:srgbClr val="5A58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77" name="Freeform 1014"/>
            <p:cNvSpPr/>
            <p:nvPr/>
          </p:nvSpPr>
          <p:spPr bwMode="auto">
            <a:xfrm>
              <a:off x="5878513" y="2800351"/>
              <a:ext cx="842963" cy="1254125"/>
            </a:xfrm>
            <a:custGeom>
              <a:avLst/>
              <a:gdLst>
                <a:gd name="T0" fmla="*/ 218 w 223"/>
                <a:gd name="T1" fmla="*/ 206 h 332"/>
                <a:gd name="T2" fmla="*/ 218 w 223"/>
                <a:gd name="T3" fmla="*/ 223 h 332"/>
                <a:gd name="T4" fmla="*/ 113 w 223"/>
                <a:gd name="T5" fmla="*/ 328 h 332"/>
                <a:gd name="T6" fmla="*/ 96 w 223"/>
                <a:gd name="T7" fmla="*/ 328 h 332"/>
                <a:gd name="T8" fmla="*/ 0 w 223"/>
                <a:gd name="T9" fmla="*/ 5 h 332"/>
                <a:gd name="T10" fmla="*/ 17 w 223"/>
                <a:gd name="T11" fmla="*/ 5 h 332"/>
                <a:gd name="T12" fmla="*/ 218 w 223"/>
                <a:gd name="T13" fmla="*/ 20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332">
                  <a:moveTo>
                    <a:pt x="218" y="206"/>
                  </a:moveTo>
                  <a:cubicBezTo>
                    <a:pt x="223" y="211"/>
                    <a:pt x="223" y="218"/>
                    <a:pt x="218" y="223"/>
                  </a:cubicBezTo>
                  <a:cubicBezTo>
                    <a:pt x="113" y="328"/>
                    <a:pt x="113" y="328"/>
                    <a:pt x="113" y="328"/>
                  </a:cubicBezTo>
                  <a:cubicBezTo>
                    <a:pt x="108" y="332"/>
                    <a:pt x="101" y="332"/>
                    <a:pt x="96" y="3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12" y="0"/>
                    <a:pt x="17" y="5"/>
                  </a:cubicBezTo>
                  <a:lnTo>
                    <a:pt x="218" y="206"/>
                  </a:lnTo>
                  <a:close/>
                </a:path>
              </a:pathLst>
            </a:custGeom>
            <a:solidFill>
              <a:srgbClr val="3841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78" name="Freeform 1015"/>
            <p:cNvSpPr/>
            <p:nvPr/>
          </p:nvSpPr>
          <p:spPr bwMode="auto">
            <a:xfrm>
              <a:off x="5410201" y="2746376"/>
              <a:ext cx="449263" cy="446088"/>
            </a:xfrm>
            <a:custGeom>
              <a:avLst/>
              <a:gdLst>
                <a:gd name="T0" fmla="*/ 118 w 119"/>
                <a:gd name="T1" fmla="*/ 1 h 118"/>
                <a:gd name="T2" fmla="*/ 118 w 119"/>
                <a:gd name="T3" fmla="*/ 4 h 118"/>
                <a:gd name="T4" fmla="*/ 4 w 119"/>
                <a:gd name="T5" fmla="*/ 118 h 118"/>
                <a:gd name="T6" fmla="*/ 1 w 119"/>
                <a:gd name="T7" fmla="*/ 118 h 118"/>
                <a:gd name="T8" fmla="*/ 1 w 119"/>
                <a:gd name="T9" fmla="*/ 118 h 118"/>
                <a:gd name="T10" fmla="*/ 1 w 119"/>
                <a:gd name="T11" fmla="*/ 114 h 118"/>
                <a:gd name="T12" fmla="*/ 114 w 119"/>
                <a:gd name="T13" fmla="*/ 1 h 118"/>
                <a:gd name="T14" fmla="*/ 118 w 119"/>
                <a:gd name="T15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118">
                  <a:moveTo>
                    <a:pt x="118" y="1"/>
                  </a:moveTo>
                  <a:cubicBezTo>
                    <a:pt x="119" y="2"/>
                    <a:pt x="119" y="3"/>
                    <a:pt x="118" y="4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3" y="118"/>
                    <a:pt x="2" y="118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4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lose/>
                </a:path>
              </a:pathLst>
            </a:custGeom>
            <a:solidFill>
              <a:srgbClr val="3F55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1102"/>
          <p:cNvGrpSpPr/>
          <p:nvPr/>
        </p:nvGrpSpPr>
        <p:grpSpPr>
          <a:xfrm rot="1089930">
            <a:off x="6521450" y="-538163"/>
            <a:ext cx="1311275" cy="2017713"/>
            <a:chOff x="6578600" y="-595312"/>
            <a:chExt cx="1311275" cy="2017713"/>
          </a:xfrm>
        </p:grpSpPr>
        <p:sp>
          <p:nvSpPr>
            <p:cNvPr id="1048779" name="Freeform 1019"/>
            <p:cNvSpPr>
              <a:spLocks noEditPoints="1"/>
            </p:cNvSpPr>
            <p:nvPr/>
          </p:nvSpPr>
          <p:spPr bwMode="auto">
            <a:xfrm>
              <a:off x="6578600" y="-595312"/>
              <a:ext cx="1311275" cy="2017713"/>
            </a:xfrm>
            <a:custGeom>
              <a:avLst/>
              <a:gdLst>
                <a:gd name="T0" fmla="*/ 450 w 826"/>
                <a:gd name="T1" fmla="*/ 1271 h 1271"/>
                <a:gd name="T2" fmla="*/ 826 w 826"/>
                <a:gd name="T3" fmla="*/ 0 h 1271"/>
                <a:gd name="T4" fmla="*/ 0 w 826"/>
                <a:gd name="T5" fmla="*/ 822 h 1271"/>
                <a:gd name="T6" fmla="*/ 450 w 826"/>
                <a:gd name="T7" fmla="*/ 1271 h 1271"/>
                <a:gd name="T8" fmla="*/ 555 w 826"/>
                <a:gd name="T9" fmla="*/ 448 h 1271"/>
                <a:gd name="T10" fmla="*/ 389 w 826"/>
                <a:gd name="T11" fmla="*/ 1012 h 1271"/>
                <a:gd name="T12" fmla="*/ 190 w 826"/>
                <a:gd name="T13" fmla="*/ 814 h 1271"/>
                <a:gd name="T14" fmla="*/ 555 w 826"/>
                <a:gd name="T15" fmla="*/ 448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6" h="1271">
                  <a:moveTo>
                    <a:pt x="450" y="1271"/>
                  </a:moveTo>
                  <a:lnTo>
                    <a:pt x="826" y="0"/>
                  </a:lnTo>
                  <a:lnTo>
                    <a:pt x="0" y="822"/>
                  </a:lnTo>
                  <a:lnTo>
                    <a:pt x="450" y="1271"/>
                  </a:lnTo>
                  <a:close/>
                  <a:moveTo>
                    <a:pt x="555" y="448"/>
                  </a:moveTo>
                  <a:lnTo>
                    <a:pt x="389" y="1012"/>
                  </a:lnTo>
                  <a:lnTo>
                    <a:pt x="190" y="814"/>
                  </a:lnTo>
                  <a:lnTo>
                    <a:pt x="555" y="448"/>
                  </a:lnTo>
                  <a:close/>
                </a:path>
              </a:pathLst>
            </a:custGeom>
            <a:solidFill>
              <a:srgbClr val="C25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0" name="Freeform 1020"/>
            <p:cNvSpPr/>
            <p:nvPr/>
          </p:nvSpPr>
          <p:spPr bwMode="auto">
            <a:xfrm>
              <a:off x="6578600" y="-595312"/>
              <a:ext cx="1311275" cy="1301750"/>
            </a:xfrm>
            <a:custGeom>
              <a:avLst/>
              <a:gdLst>
                <a:gd name="T0" fmla="*/ 0 w 826"/>
                <a:gd name="T1" fmla="*/ 820 h 820"/>
                <a:gd name="T2" fmla="*/ 190 w 826"/>
                <a:gd name="T3" fmla="*/ 814 h 820"/>
                <a:gd name="T4" fmla="*/ 190 w 826"/>
                <a:gd name="T5" fmla="*/ 814 h 820"/>
                <a:gd name="T6" fmla="*/ 555 w 826"/>
                <a:gd name="T7" fmla="*/ 448 h 820"/>
                <a:gd name="T8" fmla="*/ 450 w 826"/>
                <a:gd name="T9" fmla="*/ 803 h 820"/>
                <a:gd name="T10" fmla="*/ 591 w 826"/>
                <a:gd name="T11" fmla="*/ 798 h 820"/>
                <a:gd name="T12" fmla="*/ 826 w 826"/>
                <a:gd name="T13" fmla="*/ 0 h 820"/>
                <a:gd name="T14" fmla="*/ 0 w 826"/>
                <a:gd name="T15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6" h="820">
                  <a:moveTo>
                    <a:pt x="0" y="820"/>
                  </a:moveTo>
                  <a:lnTo>
                    <a:pt x="190" y="814"/>
                  </a:lnTo>
                  <a:lnTo>
                    <a:pt x="190" y="814"/>
                  </a:lnTo>
                  <a:lnTo>
                    <a:pt x="555" y="448"/>
                  </a:lnTo>
                  <a:lnTo>
                    <a:pt x="450" y="803"/>
                  </a:lnTo>
                  <a:lnTo>
                    <a:pt x="591" y="798"/>
                  </a:lnTo>
                  <a:lnTo>
                    <a:pt x="826" y="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E174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1" name="Freeform 1021"/>
            <p:cNvSpPr/>
            <p:nvPr/>
          </p:nvSpPr>
          <p:spPr bwMode="auto">
            <a:xfrm>
              <a:off x="7232650" y="1282700"/>
              <a:ext cx="87312" cy="87313"/>
            </a:xfrm>
            <a:custGeom>
              <a:avLst/>
              <a:gdLst>
                <a:gd name="T0" fmla="*/ 52 w 55"/>
                <a:gd name="T1" fmla="*/ 0 h 55"/>
                <a:gd name="T2" fmla="*/ 55 w 55"/>
                <a:gd name="T3" fmla="*/ 2 h 55"/>
                <a:gd name="T4" fmla="*/ 5 w 55"/>
                <a:gd name="T5" fmla="*/ 55 h 55"/>
                <a:gd name="T6" fmla="*/ 0 w 55"/>
                <a:gd name="T7" fmla="*/ 49 h 55"/>
                <a:gd name="T8" fmla="*/ 52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2" y="0"/>
                  </a:moveTo>
                  <a:lnTo>
                    <a:pt x="55" y="2"/>
                  </a:lnTo>
                  <a:lnTo>
                    <a:pt x="5" y="55"/>
                  </a:lnTo>
                  <a:lnTo>
                    <a:pt x="0" y="4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2" name="Freeform 1022"/>
            <p:cNvSpPr/>
            <p:nvPr/>
          </p:nvSpPr>
          <p:spPr bwMode="auto">
            <a:xfrm>
              <a:off x="7188200" y="1268413"/>
              <a:ext cx="52387" cy="52388"/>
            </a:xfrm>
            <a:custGeom>
              <a:avLst/>
              <a:gdLst>
                <a:gd name="T0" fmla="*/ 28 w 33"/>
                <a:gd name="T1" fmla="*/ 0 h 33"/>
                <a:gd name="T2" fmla="*/ 33 w 33"/>
                <a:gd name="T3" fmla="*/ 6 h 33"/>
                <a:gd name="T4" fmla="*/ 3 w 33"/>
                <a:gd name="T5" fmla="*/ 33 h 33"/>
                <a:gd name="T6" fmla="*/ 0 w 33"/>
                <a:gd name="T7" fmla="*/ 31 h 33"/>
                <a:gd name="T8" fmla="*/ 28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28" y="0"/>
                  </a:moveTo>
                  <a:lnTo>
                    <a:pt x="33" y="6"/>
                  </a:lnTo>
                  <a:lnTo>
                    <a:pt x="3" y="33"/>
                  </a:lnTo>
                  <a:lnTo>
                    <a:pt x="0" y="3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3" name="Freeform 1023"/>
            <p:cNvSpPr/>
            <p:nvPr/>
          </p:nvSpPr>
          <p:spPr bwMode="auto">
            <a:xfrm>
              <a:off x="7138988" y="1190625"/>
              <a:ext cx="93662" cy="87313"/>
            </a:xfrm>
            <a:custGeom>
              <a:avLst/>
              <a:gdLst>
                <a:gd name="T0" fmla="*/ 53 w 59"/>
                <a:gd name="T1" fmla="*/ 0 h 55"/>
                <a:gd name="T2" fmla="*/ 59 w 59"/>
                <a:gd name="T3" fmla="*/ 3 h 55"/>
                <a:gd name="T4" fmla="*/ 6 w 59"/>
                <a:gd name="T5" fmla="*/ 55 h 55"/>
                <a:gd name="T6" fmla="*/ 0 w 59"/>
                <a:gd name="T7" fmla="*/ 49 h 55"/>
                <a:gd name="T8" fmla="*/ 53 w 5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5">
                  <a:moveTo>
                    <a:pt x="53" y="0"/>
                  </a:moveTo>
                  <a:lnTo>
                    <a:pt x="59" y="3"/>
                  </a:lnTo>
                  <a:lnTo>
                    <a:pt x="6" y="55"/>
                  </a:lnTo>
                  <a:lnTo>
                    <a:pt x="0" y="4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4" name="Freeform 1024"/>
            <p:cNvSpPr/>
            <p:nvPr/>
          </p:nvSpPr>
          <p:spPr bwMode="auto">
            <a:xfrm>
              <a:off x="7096125" y="1177925"/>
              <a:ext cx="52387" cy="55563"/>
            </a:xfrm>
            <a:custGeom>
              <a:avLst/>
              <a:gdLst>
                <a:gd name="T0" fmla="*/ 27 w 33"/>
                <a:gd name="T1" fmla="*/ 0 h 35"/>
                <a:gd name="T2" fmla="*/ 33 w 33"/>
                <a:gd name="T3" fmla="*/ 5 h 35"/>
                <a:gd name="T4" fmla="*/ 5 w 33"/>
                <a:gd name="T5" fmla="*/ 35 h 35"/>
                <a:gd name="T6" fmla="*/ 0 w 33"/>
                <a:gd name="T7" fmla="*/ 30 h 35"/>
                <a:gd name="T8" fmla="*/ 27 w 3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27" y="0"/>
                  </a:moveTo>
                  <a:lnTo>
                    <a:pt x="33" y="5"/>
                  </a:lnTo>
                  <a:lnTo>
                    <a:pt x="5" y="35"/>
                  </a:lnTo>
                  <a:lnTo>
                    <a:pt x="0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5" name="Freeform 1025"/>
            <p:cNvSpPr/>
            <p:nvPr/>
          </p:nvSpPr>
          <p:spPr bwMode="auto">
            <a:xfrm>
              <a:off x="7046913" y="1098550"/>
              <a:ext cx="92075" cy="87313"/>
            </a:xfrm>
            <a:custGeom>
              <a:avLst/>
              <a:gdLst>
                <a:gd name="T0" fmla="*/ 53 w 58"/>
                <a:gd name="T1" fmla="*/ 0 h 55"/>
                <a:gd name="T2" fmla="*/ 58 w 58"/>
                <a:gd name="T3" fmla="*/ 6 h 55"/>
                <a:gd name="T4" fmla="*/ 6 w 58"/>
                <a:gd name="T5" fmla="*/ 55 h 55"/>
                <a:gd name="T6" fmla="*/ 0 w 58"/>
                <a:gd name="T7" fmla="*/ 50 h 55"/>
                <a:gd name="T8" fmla="*/ 53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53" y="0"/>
                  </a:moveTo>
                  <a:lnTo>
                    <a:pt x="58" y="6"/>
                  </a:lnTo>
                  <a:lnTo>
                    <a:pt x="6" y="55"/>
                  </a:lnTo>
                  <a:lnTo>
                    <a:pt x="0" y="5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6" name="Freeform 1026"/>
            <p:cNvSpPr/>
            <p:nvPr/>
          </p:nvSpPr>
          <p:spPr bwMode="auto">
            <a:xfrm>
              <a:off x="7004050" y="1090613"/>
              <a:ext cx="52387" cy="52388"/>
            </a:xfrm>
            <a:custGeom>
              <a:avLst/>
              <a:gdLst>
                <a:gd name="T0" fmla="*/ 27 w 33"/>
                <a:gd name="T1" fmla="*/ 0 h 33"/>
                <a:gd name="T2" fmla="*/ 33 w 33"/>
                <a:gd name="T3" fmla="*/ 2 h 33"/>
                <a:gd name="T4" fmla="*/ 5 w 33"/>
                <a:gd name="T5" fmla="*/ 33 h 33"/>
                <a:gd name="T6" fmla="*/ 0 w 33"/>
                <a:gd name="T7" fmla="*/ 27 h 33"/>
                <a:gd name="T8" fmla="*/ 2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27" y="0"/>
                  </a:moveTo>
                  <a:lnTo>
                    <a:pt x="33" y="2"/>
                  </a:lnTo>
                  <a:lnTo>
                    <a:pt x="5" y="33"/>
                  </a:lnTo>
                  <a:lnTo>
                    <a:pt x="0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7" name="Freeform 1027"/>
            <p:cNvSpPr/>
            <p:nvPr/>
          </p:nvSpPr>
          <p:spPr bwMode="auto">
            <a:xfrm>
              <a:off x="6959600" y="1006475"/>
              <a:ext cx="87312" cy="87313"/>
            </a:xfrm>
            <a:custGeom>
              <a:avLst/>
              <a:gdLst>
                <a:gd name="T0" fmla="*/ 50 w 55"/>
                <a:gd name="T1" fmla="*/ 0 h 55"/>
                <a:gd name="T2" fmla="*/ 55 w 55"/>
                <a:gd name="T3" fmla="*/ 6 h 55"/>
                <a:gd name="T4" fmla="*/ 3 w 55"/>
                <a:gd name="T5" fmla="*/ 55 h 55"/>
                <a:gd name="T6" fmla="*/ 0 w 55"/>
                <a:gd name="T7" fmla="*/ 53 h 55"/>
                <a:gd name="T8" fmla="*/ 50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lnTo>
                    <a:pt x="55" y="6"/>
                  </a:lnTo>
                  <a:lnTo>
                    <a:pt x="3" y="55"/>
                  </a:lnTo>
                  <a:lnTo>
                    <a:pt x="0" y="5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8" name="Freeform 1028"/>
            <p:cNvSpPr/>
            <p:nvPr/>
          </p:nvSpPr>
          <p:spPr bwMode="auto">
            <a:xfrm>
              <a:off x="6911975" y="998538"/>
              <a:ext cx="52387" cy="52388"/>
            </a:xfrm>
            <a:custGeom>
              <a:avLst/>
              <a:gdLst>
                <a:gd name="T0" fmla="*/ 30 w 33"/>
                <a:gd name="T1" fmla="*/ 0 h 33"/>
                <a:gd name="T2" fmla="*/ 33 w 33"/>
                <a:gd name="T3" fmla="*/ 3 h 33"/>
                <a:gd name="T4" fmla="*/ 5 w 33"/>
                <a:gd name="T5" fmla="*/ 33 h 33"/>
                <a:gd name="T6" fmla="*/ 0 w 33"/>
                <a:gd name="T7" fmla="*/ 27 h 33"/>
                <a:gd name="T8" fmla="*/ 30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0" y="0"/>
                  </a:moveTo>
                  <a:lnTo>
                    <a:pt x="33" y="3"/>
                  </a:lnTo>
                  <a:lnTo>
                    <a:pt x="5" y="33"/>
                  </a:lnTo>
                  <a:lnTo>
                    <a:pt x="0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89" name="Freeform 1029"/>
            <p:cNvSpPr/>
            <p:nvPr/>
          </p:nvSpPr>
          <p:spPr bwMode="auto">
            <a:xfrm>
              <a:off x="6867525" y="915988"/>
              <a:ext cx="87312" cy="87313"/>
            </a:xfrm>
            <a:custGeom>
              <a:avLst/>
              <a:gdLst>
                <a:gd name="T0" fmla="*/ 50 w 55"/>
                <a:gd name="T1" fmla="*/ 0 h 55"/>
                <a:gd name="T2" fmla="*/ 55 w 55"/>
                <a:gd name="T3" fmla="*/ 5 h 55"/>
                <a:gd name="T4" fmla="*/ 3 w 55"/>
                <a:gd name="T5" fmla="*/ 55 h 55"/>
                <a:gd name="T6" fmla="*/ 0 w 55"/>
                <a:gd name="T7" fmla="*/ 52 h 55"/>
                <a:gd name="T8" fmla="*/ 50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lnTo>
                    <a:pt x="55" y="5"/>
                  </a:lnTo>
                  <a:lnTo>
                    <a:pt x="3" y="55"/>
                  </a:lnTo>
                  <a:lnTo>
                    <a:pt x="0" y="5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0" name="Freeform 1030"/>
            <p:cNvSpPr/>
            <p:nvPr/>
          </p:nvSpPr>
          <p:spPr bwMode="auto">
            <a:xfrm>
              <a:off x="6819900" y="906463"/>
              <a:ext cx="52387" cy="52388"/>
            </a:xfrm>
            <a:custGeom>
              <a:avLst/>
              <a:gdLst>
                <a:gd name="T0" fmla="*/ 30 w 33"/>
                <a:gd name="T1" fmla="*/ 0 h 33"/>
                <a:gd name="T2" fmla="*/ 33 w 33"/>
                <a:gd name="T3" fmla="*/ 3 h 33"/>
                <a:gd name="T4" fmla="*/ 5 w 33"/>
                <a:gd name="T5" fmla="*/ 33 h 33"/>
                <a:gd name="T6" fmla="*/ 0 w 33"/>
                <a:gd name="T7" fmla="*/ 28 h 33"/>
                <a:gd name="T8" fmla="*/ 30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0" y="0"/>
                  </a:moveTo>
                  <a:lnTo>
                    <a:pt x="33" y="3"/>
                  </a:lnTo>
                  <a:lnTo>
                    <a:pt x="5" y="33"/>
                  </a:lnTo>
                  <a:lnTo>
                    <a:pt x="0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1" name="Freeform 1031"/>
            <p:cNvSpPr/>
            <p:nvPr/>
          </p:nvSpPr>
          <p:spPr bwMode="auto">
            <a:xfrm>
              <a:off x="6775450" y="823913"/>
              <a:ext cx="87312" cy="87313"/>
            </a:xfrm>
            <a:custGeom>
              <a:avLst/>
              <a:gdLst>
                <a:gd name="T0" fmla="*/ 50 w 55"/>
                <a:gd name="T1" fmla="*/ 0 h 55"/>
                <a:gd name="T2" fmla="*/ 55 w 55"/>
                <a:gd name="T3" fmla="*/ 5 h 55"/>
                <a:gd name="T4" fmla="*/ 3 w 55"/>
                <a:gd name="T5" fmla="*/ 55 h 55"/>
                <a:gd name="T6" fmla="*/ 0 w 55"/>
                <a:gd name="T7" fmla="*/ 52 h 55"/>
                <a:gd name="T8" fmla="*/ 50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lnTo>
                    <a:pt x="55" y="5"/>
                  </a:lnTo>
                  <a:lnTo>
                    <a:pt x="3" y="55"/>
                  </a:lnTo>
                  <a:lnTo>
                    <a:pt x="0" y="5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2" name="Freeform 1032"/>
            <p:cNvSpPr/>
            <p:nvPr/>
          </p:nvSpPr>
          <p:spPr bwMode="auto">
            <a:xfrm>
              <a:off x="6727825" y="814388"/>
              <a:ext cx="52387" cy="52388"/>
            </a:xfrm>
            <a:custGeom>
              <a:avLst/>
              <a:gdLst>
                <a:gd name="T0" fmla="*/ 30 w 33"/>
                <a:gd name="T1" fmla="*/ 0 h 33"/>
                <a:gd name="T2" fmla="*/ 33 w 33"/>
                <a:gd name="T3" fmla="*/ 6 h 33"/>
                <a:gd name="T4" fmla="*/ 5 w 33"/>
                <a:gd name="T5" fmla="*/ 33 h 33"/>
                <a:gd name="T6" fmla="*/ 0 w 33"/>
                <a:gd name="T7" fmla="*/ 28 h 33"/>
                <a:gd name="T8" fmla="*/ 30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0" y="0"/>
                  </a:moveTo>
                  <a:lnTo>
                    <a:pt x="33" y="6"/>
                  </a:lnTo>
                  <a:lnTo>
                    <a:pt x="5" y="33"/>
                  </a:lnTo>
                  <a:lnTo>
                    <a:pt x="0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3" name="Freeform 1033"/>
            <p:cNvSpPr/>
            <p:nvPr/>
          </p:nvSpPr>
          <p:spPr bwMode="auto">
            <a:xfrm>
              <a:off x="6683375" y="731838"/>
              <a:ext cx="87312" cy="92075"/>
            </a:xfrm>
            <a:custGeom>
              <a:avLst/>
              <a:gdLst>
                <a:gd name="T0" fmla="*/ 53 w 55"/>
                <a:gd name="T1" fmla="*/ 0 h 58"/>
                <a:gd name="T2" fmla="*/ 55 w 55"/>
                <a:gd name="T3" fmla="*/ 6 h 58"/>
                <a:gd name="T4" fmla="*/ 6 w 55"/>
                <a:gd name="T5" fmla="*/ 58 h 58"/>
                <a:gd name="T6" fmla="*/ 0 w 55"/>
                <a:gd name="T7" fmla="*/ 52 h 58"/>
                <a:gd name="T8" fmla="*/ 53 w 5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53" y="0"/>
                  </a:moveTo>
                  <a:lnTo>
                    <a:pt x="55" y="6"/>
                  </a:lnTo>
                  <a:lnTo>
                    <a:pt x="6" y="58"/>
                  </a:lnTo>
                  <a:lnTo>
                    <a:pt x="0" y="5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4" name="Freeform 1034"/>
            <p:cNvSpPr/>
            <p:nvPr/>
          </p:nvSpPr>
          <p:spPr bwMode="auto">
            <a:xfrm>
              <a:off x="6638925" y="723900"/>
              <a:ext cx="53975" cy="52388"/>
            </a:xfrm>
            <a:custGeom>
              <a:avLst/>
              <a:gdLst>
                <a:gd name="T0" fmla="*/ 28 w 34"/>
                <a:gd name="T1" fmla="*/ 0 h 33"/>
                <a:gd name="T2" fmla="*/ 34 w 34"/>
                <a:gd name="T3" fmla="*/ 5 h 33"/>
                <a:gd name="T4" fmla="*/ 3 w 34"/>
                <a:gd name="T5" fmla="*/ 33 h 33"/>
                <a:gd name="T6" fmla="*/ 0 w 34"/>
                <a:gd name="T7" fmla="*/ 30 h 33"/>
                <a:gd name="T8" fmla="*/ 28 w 3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28" y="0"/>
                  </a:moveTo>
                  <a:lnTo>
                    <a:pt x="34" y="5"/>
                  </a:lnTo>
                  <a:lnTo>
                    <a:pt x="3" y="33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5" name="Freeform 1035"/>
            <p:cNvSpPr/>
            <p:nvPr/>
          </p:nvSpPr>
          <p:spPr bwMode="auto">
            <a:xfrm>
              <a:off x="6591300" y="644525"/>
              <a:ext cx="87312" cy="87313"/>
            </a:xfrm>
            <a:custGeom>
              <a:avLst/>
              <a:gdLst>
                <a:gd name="T0" fmla="*/ 53 w 55"/>
                <a:gd name="T1" fmla="*/ 0 h 55"/>
                <a:gd name="T2" fmla="*/ 55 w 55"/>
                <a:gd name="T3" fmla="*/ 3 h 55"/>
                <a:gd name="T4" fmla="*/ 6 w 55"/>
                <a:gd name="T5" fmla="*/ 55 h 55"/>
                <a:gd name="T6" fmla="*/ 0 w 55"/>
                <a:gd name="T7" fmla="*/ 50 h 55"/>
                <a:gd name="T8" fmla="*/ 53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3" y="0"/>
                  </a:moveTo>
                  <a:lnTo>
                    <a:pt x="55" y="3"/>
                  </a:lnTo>
                  <a:lnTo>
                    <a:pt x="6" y="55"/>
                  </a:lnTo>
                  <a:lnTo>
                    <a:pt x="0" y="5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6" name="Freeform 1036"/>
            <p:cNvSpPr/>
            <p:nvPr/>
          </p:nvSpPr>
          <p:spPr bwMode="auto">
            <a:xfrm>
              <a:off x="6757988" y="522288"/>
              <a:ext cx="87312" cy="87313"/>
            </a:xfrm>
            <a:custGeom>
              <a:avLst/>
              <a:gdLst>
                <a:gd name="T0" fmla="*/ 55 w 55"/>
                <a:gd name="T1" fmla="*/ 52 h 55"/>
                <a:gd name="T2" fmla="*/ 50 w 55"/>
                <a:gd name="T3" fmla="*/ 55 h 55"/>
                <a:gd name="T4" fmla="*/ 0 w 55"/>
                <a:gd name="T5" fmla="*/ 5 h 55"/>
                <a:gd name="T6" fmla="*/ 3 w 55"/>
                <a:gd name="T7" fmla="*/ 0 h 55"/>
                <a:gd name="T8" fmla="*/ 55 w 55"/>
                <a:gd name="T9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52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5" y="5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7" name="Freeform 1037"/>
            <p:cNvSpPr/>
            <p:nvPr/>
          </p:nvSpPr>
          <p:spPr bwMode="auto">
            <a:xfrm>
              <a:off x="6802438" y="477838"/>
              <a:ext cx="52387" cy="52388"/>
            </a:xfrm>
            <a:custGeom>
              <a:avLst/>
              <a:gdLst>
                <a:gd name="T0" fmla="*/ 33 w 33"/>
                <a:gd name="T1" fmla="*/ 28 h 33"/>
                <a:gd name="T2" fmla="*/ 30 w 33"/>
                <a:gd name="T3" fmla="*/ 33 h 33"/>
                <a:gd name="T4" fmla="*/ 0 w 33"/>
                <a:gd name="T5" fmla="*/ 3 h 33"/>
                <a:gd name="T6" fmla="*/ 5 w 33"/>
                <a:gd name="T7" fmla="*/ 0 h 33"/>
                <a:gd name="T8" fmla="*/ 33 w 33"/>
                <a:gd name="T9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28"/>
                  </a:moveTo>
                  <a:lnTo>
                    <a:pt x="30" y="33"/>
                  </a:lnTo>
                  <a:lnTo>
                    <a:pt x="0" y="3"/>
                  </a:lnTo>
                  <a:lnTo>
                    <a:pt x="5" y="0"/>
                  </a:lnTo>
                  <a:lnTo>
                    <a:pt x="33" y="28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8" name="Freeform 1038"/>
            <p:cNvSpPr/>
            <p:nvPr/>
          </p:nvSpPr>
          <p:spPr bwMode="auto">
            <a:xfrm>
              <a:off x="6850063" y="430213"/>
              <a:ext cx="87312" cy="92075"/>
            </a:xfrm>
            <a:custGeom>
              <a:avLst/>
              <a:gdLst>
                <a:gd name="T0" fmla="*/ 55 w 55"/>
                <a:gd name="T1" fmla="*/ 52 h 58"/>
                <a:gd name="T2" fmla="*/ 50 w 55"/>
                <a:gd name="T3" fmla="*/ 58 h 58"/>
                <a:gd name="T4" fmla="*/ 0 w 55"/>
                <a:gd name="T5" fmla="*/ 6 h 58"/>
                <a:gd name="T6" fmla="*/ 3 w 55"/>
                <a:gd name="T7" fmla="*/ 0 h 58"/>
                <a:gd name="T8" fmla="*/ 55 w 55"/>
                <a:gd name="T9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55" y="52"/>
                  </a:moveTo>
                  <a:lnTo>
                    <a:pt x="50" y="58"/>
                  </a:lnTo>
                  <a:lnTo>
                    <a:pt x="0" y="6"/>
                  </a:lnTo>
                  <a:lnTo>
                    <a:pt x="3" y="0"/>
                  </a:lnTo>
                  <a:lnTo>
                    <a:pt x="55" y="5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799" name="Freeform 1039"/>
            <p:cNvSpPr/>
            <p:nvPr/>
          </p:nvSpPr>
          <p:spPr bwMode="auto">
            <a:xfrm>
              <a:off x="6894513" y="387350"/>
              <a:ext cx="52387" cy="52388"/>
            </a:xfrm>
            <a:custGeom>
              <a:avLst/>
              <a:gdLst>
                <a:gd name="T0" fmla="*/ 33 w 33"/>
                <a:gd name="T1" fmla="*/ 27 h 33"/>
                <a:gd name="T2" fmla="*/ 30 w 33"/>
                <a:gd name="T3" fmla="*/ 33 h 33"/>
                <a:gd name="T4" fmla="*/ 0 w 33"/>
                <a:gd name="T5" fmla="*/ 5 h 33"/>
                <a:gd name="T6" fmla="*/ 5 w 33"/>
                <a:gd name="T7" fmla="*/ 0 h 33"/>
                <a:gd name="T8" fmla="*/ 33 w 33"/>
                <a:gd name="T9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27"/>
                  </a:moveTo>
                  <a:lnTo>
                    <a:pt x="30" y="33"/>
                  </a:lnTo>
                  <a:lnTo>
                    <a:pt x="0" y="5"/>
                  </a:lnTo>
                  <a:lnTo>
                    <a:pt x="5" y="0"/>
                  </a:lnTo>
                  <a:lnTo>
                    <a:pt x="33" y="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0" name="Freeform 1040"/>
            <p:cNvSpPr/>
            <p:nvPr/>
          </p:nvSpPr>
          <p:spPr bwMode="auto">
            <a:xfrm>
              <a:off x="6942138" y="342900"/>
              <a:ext cx="87312" cy="87313"/>
            </a:xfrm>
            <a:custGeom>
              <a:avLst/>
              <a:gdLst>
                <a:gd name="T0" fmla="*/ 55 w 55"/>
                <a:gd name="T1" fmla="*/ 50 h 55"/>
                <a:gd name="T2" fmla="*/ 50 w 55"/>
                <a:gd name="T3" fmla="*/ 55 h 55"/>
                <a:gd name="T4" fmla="*/ 0 w 55"/>
                <a:gd name="T5" fmla="*/ 3 h 55"/>
                <a:gd name="T6" fmla="*/ 3 w 55"/>
                <a:gd name="T7" fmla="*/ 0 h 55"/>
                <a:gd name="T8" fmla="*/ 55 w 55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50"/>
                  </a:moveTo>
                  <a:lnTo>
                    <a:pt x="50" y="55"/>
                  </a:lnTo>
                  <a:lnTo>
                    <a:pt x="0" y="3"/>
                  </a:lnTo>
                  <a:lnTo>
                    <a:pt x="3" y="0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1" name="Freeform 1041"/>
            <p:cNvSpPr/>
            <p:nvPr/>
          </p:nvSpPr>
          <p:spPr bwMode="auto">
            <a:xfrm>
              <a:off x="6986588" y="295275"/>
              <a:ext cx="52387" cy="52388"/>
            </a:xfrm>
            <a:custGeom>
              <a:avLst/>
              <a:gdLst>
                <a:gd name="T0" fmla="*/ 33 w 33"/>
                <a:gd name="T1" fmla="*/ 30 h 33"/>
                <a:gd name="T2" fmla="*/ 27 w 33"/>
                <a:gd name="T3" fmla="*/ 33 h 33"/>
                <a:gd name="T4" fmla="*/ 0 w 33"/>
                <a:gd name="T5" fmla="*/ 5 h 33"/>
                <a:gd name="T6" fmla="*/ 5 w 33"/>
                <a:gd name="T7" fmla="*/ 0 h 33"/>
                <a:gd name="T8" fmla="*/ 33 w 33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30"/>
                  </a:moveTo>
                  <a:lnTo>
                    <a:pt x="27" y="33"/>
                  </a:lnTo>
                  <a:lnTo>
                    <a:pt x="0" y="5"/>
                  </a:lnTo>
                  <a:lnTo>
                    <a:pt x="5" y="0"/>
                  </a:lnTo>
                  <a:lnTo>
                    <a:pt x="33" y="3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2" name="Freeform 1042"/>
            <p:cNvSpPr/>
            <p:nvPr/>
          </p:nvSpPr>
          <p:spPr bwMode="auto">
            <a:xfrm>
              <a:off x="7029450" y="250825"/>
              <a:ext cx="92075" cy="87313"/>
            </a:xfrm>
            <a:custGeom>
              <a:avLst/>
              <a:gdLst>
                <a:gd name="T0" fmla="*/ 58 w 58"/>
                <a:gd name="T1" fmla="*/ 50 h 55"/>
                <a:gd name="T2" fmla="*/ 53 w 58"/>
                <a:gd name="T3" fmla="*/ 55 h 55"/>
                <a:gd name="T4" fmla="*/ 0 w 58"/>
                <a:gd name="T5" fmla="*/ 3 h 55"/>
                <a:gd name="T6" fmla="*/ 6 w 58"/>
                <a:gd name="T7" fmla="*/ 0 h 55"/>
                <a:gd name="T8" fmla="*/ 58 w 58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58" y="50"/>
                  </a:moveTo>
                  <a:lnTo>
                    <a:pt x="53" y="55"/>
                  </a:lnTo>
                  <a:lnTo>
                    <a:pt x="0" y="3"/>
                  </a:lnTo>
                  <a:lnTo>
                    <a:pt x="6" y="0"/>
                  </a:lnTo>
                  <a:lnTo>
                    <a:pt x="58" y="5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3" name="Freeform 1043"/>
            <p:cNvSpPr/>
            <p:nvPr/>
          </p:nvSpPr>
          <p:spPr bwMode="auto">
            <a:xfrm>
              <a:off x="7078663" y="203200"/>
              <a:ext cx="52387" cy="52388"/>
            </a:xfrm>
            <a:custGeom>
              <a:avLst/>
              <a:gdLst>
                <a:gd name="T0" fmla="*/ 33 w 33"/>
                <a:gd name="T1" fmla="*/ 30 h 33"/>
                <a:gd name="T2" fmla="*/ 27 w 33"/>
                <a:gd name="T3" fmla="*/ 33 h 33"/>
                <a:gd name="T4" fmla="*/ 0 w 33"/>
                <a:gd name="T5" fmla="*/ 6 h 33"/>
                <a:gd name="T6" fmla="*/ 3 w 33"/>
                <a:gd name="T7" fmla="*/ 0 h 33"/>
                <a:gd name="T8" fmla="*/ 33 w 33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30"/>
                  </a:moveTo>
                  <a:lnTo>
                    <a:pt x="27" y="3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3" y="3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4" name="Freeform 1044"/>
            <p:cNvSpPr/>
            <p:nvPr/>
          </p:nvSpPr>
          <p:spPr bwMode="auto">
            <a:xfrm>
              <a:off x="7121525" y="160338"/>
              <a:ext cx="88900" cy="87313"/>
            </a:xfrm>
            <a:custGeom>
              <a:avLst/>
              <a:gdLst>
                <a:gd name="T0" fmla="*/ 56 w 56"/>
                <a:gd name="T1" fmla="*/ 49 h 55"/>
                <a:gd name="T2" fmla="*/ 53 w 56"/>
                <a:gd name="T3" fmla="*/ 55 h 55"/>
                <a:gd name="T4" fmla="*/ 0 w 56"/>
                <a:gd name="T5" fmla="*/ 2 h 55"/>
                <a:gd name="T6" fmla="*/ 6 w 56"/>
                <a:gd name="T7" fmla="*/ 0 h 55"/>
                <a:gd name="T8" fmla="*/ 56 w 56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6" y="49"/>
                  </a:moveTo>
                  <a:lnTo>
                    <a:pt x="53" y="55"/>
                  </a:lnTo>
                  <a:lnTo>
                    <a:pt x="0" y="2"/>
                  </a:lnTo>
                  <a:lnTo>
                    <a:pt x="6" y="0"/>
                  </a:lnTo>
                  <a:lnTo>
                    <a:pt x="56" y="49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5" name="Freeform 1045"/>
            <p:cNvSpPr/>
            <p:nvPr/>
          </p:nvSpPr>
          <p:spPr bwMode="auto">
            <a:xfrm>
              <a:off x="7170738" y="111125"/>
              <a:ext cx="52387" cy="52388"/>
            </a:xfrm>
            <a:custGeom>
              <a:avLst/>
              <a:gdLst>
                <a:gd name="T0" fmla="*/ 33 w 33"/>
                <a:gd name="T1" fmla="*/ 31 h 33"/>
                <a:gd name="T2" fmla="*/ 27 w 33"/>
                <a:gd name="T3" fmla="*/ 33 h 33"/>
                <a:gd name="T4" fmla="*/ 0 w 33"/>
                <a:gd name="T5" fmla="*/ 6 h 33"/>
                <a:gd name="T6" fmla="*/ 3 w 33"/>
                <a:gd name="T7" fmla="*/ 0 h 33"/>
                <a:gd name="T8" fmla="*/ 33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31"/>
                  </a:moveTo>
                  <a:lnTo>
                    <a:pt x="27" y="3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3" y="31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6" name="Freeform 1046"/>
            <p:cNvSpPr/>
            <p:nvPr/>
          </p:nvSpPr>
          <p:spPr bwMode="auto">
            <a:xfrm>
              <a:off x="7213600" y="68263"/>
              <a:ext cx="88900" cy="87313"/>
            </a:xfrm>
            <a:custGeom>
              <a:avLst/>
              <a:gdLst>
                <a:gd name="T0" fmla="*/ 56 w 56"/>
                <a:gd name="T1" fmla="*/ 49 h 55"/>
                <a:gd name="T2" fmla="*/ 53 w 56"/>
                <a:gd name="T3" fmla="*/ 55 h 55"/>
                <a:gd name="T4" fmla="*/ 0 w 56"/>
                <a:gd name="T5" fmla="*/ 5 h 55"/>
                <a:gd name="T6" fmla="*/ 6 w 56"/>
                <a:gd name="T7" fmla="*/ 0 h 55"/>
                <a:gd name="T8" fmla="*/ 56 w 56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6" y="49"/>
                  </a:moveTo>
                  <a:lnTo>
                    <a:pt x="53" y="55"/>
                  </a:lnTo>
                  <a:lnTo>
                    <a:pt x="0" y="5"/>
                  </a:lnTo>
                  <a:lnTo>
                    <a:pt x="6" y="0"/>
                  </a:lnTo>
                  <a:lnTo>
                    <a:pt x="56" y="49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7" name="Freeform 1047"/>
            <p:cNvSpPr/>
            <p:nvPr/>
          </p:nvSpPr>
          <p:spPr bwMode="auto">
            <a:xfrm>
              <a:off x="7262813" y="20638"/>
              <a:ext cx="52387" cy="55563"/>
            </a:xfrm>
            <a:custGeom>
              <a:avLst/>
              <a:gdLst>
                <a:gd name="T0" fmla="*/ 33 w 33"/>
                <a:gd name="T1" fmla="*/ 30 h 35"/>
                <a:gd name="T2" fmla="*/ 27 w 33"/>
                <a:gd name="T3" fmla="*/ 35 h 35"/>
                <a:gd name="T4" fmla="*/ 0 w 33"/>
                <a:gd name="T5" fmla="*/ 5 h 35"/>
                <a:gd name="T6" fmla="*/ 3 w 33"/>
                <a:gd name="T7" fmla="*/ 0 h 35"/>
                <a:gd name="T8" fmla="*/ 33 w 33"/>
                <a:gd name="T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33" y="30"/>
                  </a:moveTo>
                  <a:lnTo>
                    <a:pt x="27" y="35"/>
                  </a:lnTo>
                  <a:lnTo>
                    <a:pt x="0" y="5"/>
                  </a:lnTo>
                  <a:lnTo>
                    <a:pt x="3" y="0"/>
                  </a:lnTo>
                  <a:lnTo>
                    <a:pt x="33" y="3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8" name="Freeform 1048"/>
            <p:cNvSpPr/>
            <p:nvPr/>
          </p:nvSpPr>
          <p:spPr bwMode="auto">
            <a:xfrm>
              <a:off x="7305675" y="-23812"/>
              <a:ext cx="88900" cy="87313"/>
            </a:xfrm>
            <a:custGeom>
              <a:avLst/>
              <a:gdLst>
                <a:gd name="T0" fmla="*/ 56 w 56"/>
                <a:gd name="T1" fmla="*/ 52 h 55"/>
                <a:gd name="T2" fmla="*/ 53 w 56"/>
                <a:gd name="T3" fmla="*/ 55 h 55"/>
                <a:gd name="T4" fmla="*/ 0 w 56"/>
                <a:gd name="T5" fmla="*/ 6 h 55"/>
                <a:gd name="T6" fmla="*/ 6 w 56"/>
                <a:gd name="T7" fmla="*/ 0 h 55"/>
                <a:gd name="T8" fmla="*/ 56 w 56"/>
                <a:gd name="T9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6" y="52"/>
                  </a:moveTo>
                  <a:lnTo>
                    <a:pt x="53" y="55"/>
                  </a:lnTo>
                  <a:lnTo>
                    <a:pt x="0" y="6"/>
                  </a:lnTo>
                  <a:lnTo>
                    <a:pt x="6" y="0"/>
                  </a:lnTo>
                  <a:lnTo>
                    <a:pt x="56" y="5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09" name="Freeform 1049"/>
            <p:cNvSpPr/>
            <p:nvPr/>
          </p:nvSpPr>
          <p:spPr bwMode="auto">
            <a:xfrm>
              <a:off x="7350125" y="-66675"/>
              <a:ext cx="57150" cy="52388"/>
            </a:xfrm>
            <a:custGeom>
              <a:avLst/>
              <a:gdLst>
                <a:gd name="T0" fmla="*/ 36 w 36"/>
                <a:gd name="T1" fmla="*/ 27 h 33"/>
                <a:gd name="T2" fmla="*/ 31 w 36"/>
                <a:gd name="T3" fmla="*/ 33 h 33"/>
                <a:gd name="T4" fmla="*/ 0 w 36"/>
                <a:gd name="T5" fmla="*/ 2 h 33"/>
                <a:gd name="T6" fmla="*/ 6 w 36"/>
                <a:gd name="T7" fmla="*/ 0 h 33"/>
                <a:gd name="T8" fmla="*/ 36 w 36"/>
                <a:gd name="T9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6" y="27"/>
                  </a:moveTo>
                  <a:lnTo>
                    <a:pt x="31" y="33"/>
                  </a:lnTo>
                  <a:lnTo>
                    <a:pt x="0" y="2"/>
                  </a:lnTo>
                  <a:lnTo>
                    <a:pt x="6" y="0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10" name="Freeform 1050"/>
            <p:cNvSpPr/>
            <p:nvPr/>
          </p:nvSpPr>
          <p:spPr bwMode="auto">
            <a:xfrm>
              <a:off x="7399338" y="-115887"/>
              <a:ext cx="87312" cy="87313"/>
            </a:xfrm>
            <a:custGeom>
              <a:avLst/>
              <a:gdLst>
                <a:gd name="T0" fmla="*/ 55 w 55"/>
                <a:gd name="T1" fmla="*/ 53 h 55"/>
                <a:gd name="T2" fmla="*/ 49 w 55"/>
                <a:gd name="T3" fmla="*/ 55 h 55"/>
                <a:gd name="T4" fmla="*/ 0 w 55"/>
                <a:gd name="T5" fmla="*/ 6 h 55"/>
                <a:gd name="T6" fmla="*/ 5 w 55"/>
                <a:gd name="T7" fmla="*/ 0 h 55"/>
                <a:gd name="T8" fmla="*/ 55 w 55"/>
                <a:gd name="T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53"/>
                  </a:moveTo>
                  <a:lnTo>
                    <a:pt x="49" y="55"/>
                  </a:lnTo>
                  <a:lnTo>
                    <a:pt x="0" y="6"/>
                  </a:lnTo>
                  <a:lnTo>
                    <a:pt x="5" y="0"/>
                  </a:lnTo>
                  <a:lnTo>
                    <a:pt x="55" y="5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8811" name="文本框 1108"/>
          <p:cNvSpPr txBox="1"/>
          <p:nvPr/>
        </p:nvSpPr>
        <p:spPr>
          <a:xfrm>
            <a:off x="7360981" y="3344476"/>
            <a:ext cx="418147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学习强国版面设计</a:t>
            </a:r>
          </a:p>
        </p:txBody>
      </p:sp>
      <p:sp>
        <p:nvSpPr>
          <p:cNvPr id="1048812" name="文本框 1109"/>
          <p:cNvSpPr txBox="1"/>
          <p:nvPr/>
        </p:nvSpPr>
        <p:spPr>
          <a:xfrm>
            <a:off x="7590758" y="4114800"/>
            <a:ext cx="4211955" cy="281941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sym typeface="+mn-lt"/>
              </a:rPr>
              <a:t>期末大作业汇报</a:t>
            </a:r>
            <a:endParaRPr lang="en-US" altLang="zh-CN" sz="14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048813" name="矩形 1110"/>
          <p:cNvSpPr/>
          <p:nvPr/>
        </p:nvSpPr>
        <p:spPr>
          <a:xfrm>
            <a:off x="7491216" y="4460921"/>
            <a:ext cx="3159839" cy="1291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【</a:t>
            </a:r>
            <a:r>
              <a:rPr lang="zh-CN" altLang="en-US" dirty="0">
                <a:solidFill>
                  <a:schemeClr val="bg1"/>
                </a:solidFill>
              </a:rPr>
              <a:t>汇报组：吴彦组</a:t>
            </a:r>
            <a:r>
              <a:rPr lang="en-US" altLang="zh-CN" dirty="0">
                <a:solidFill>
                  <a:schemeClr val="bg1"/>
                </a:solidFill>
              </a:rPr>
              <a:t>】</a:t>
            </a:r>
          </a:p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小组成员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r>
              <a:rPr lang="zh-CN" altLang="en-US" dirty="0">
                <a:solidFill>
                  <a:schemeClr val="bg1"/>
                </a:solidFill>
              </a:rPr>
              <a:t>张亮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组长</a:t>
            </a:r>
            <a:r>
              <a:rPr lang="en-US" altLang="zh-CN" dirty="0">
                <a:solidFill>
                  <a:schemeClr val="bg1"/>
                </a:solidFill>
              </a:rPr>
              <a:t>)  0194240</a:t>
            </a:r>
          </a:p>
          <a:p>
            <a:pPr algn="l"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 邓嘉琪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</a:rPr>
              <a:t>0194210</a:t>
            </a:r>
          </a:p>
          <a:p>
            <a:pPr algn="l">
              <a:lnSpc>
                <a:spcPct val="110000"/>
              </a:lnSpc>
            </a:pPr>
            <a:r>
              <a:rPr lang="en-US" altLang="zh-CN" dirty="0">
                <a:solidFill>
                  <a:schemeClr val="bg1"/>
                </a:solidFill>
              </a:rPr>
              <a:t>	 刘舒涵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0194212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45728" name="直接连接符 1111"/>
          <p:cNvCxnSpPr/>
          <p:nvPr/>
        </p:nvCxnSpPr>
        <p:spPr>
          <a:xfrm>
            <a:off x="7233403" y="4038548"/>
            <a:ext cx="40494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500" fill="hold"/>
                                        <p:tgtEl>
                                          <p:spTgt spid="104858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48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8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8" dur="500" fill="hold"/>
                                        <p:tgtEl>
                                          <p:spTgt spid="104858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48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104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25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4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104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50"/>
                            </p:stCondLst>
                            <p:childTnLst>
                              <p:par>
                                <p:cTn id="9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04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 bldLvl="0" animBg="1"/>
      <p:bldP spid="1048586" grpId="1" bldLvl="0" animBg="1"/>
      <p:bldP spid="1048587" grpId="0" animBg="1"/>
      <p:bldP spid="1048587" grpId="1" animBg="1"/>
      <p:bldP spid="1048811" grpId="0"/>
      <p:bldP spid="1048812" grpId="0"/>
      <p:bldP spid="10488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9959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0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1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2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3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4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5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6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7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8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9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970" name="文本框 235"/>
          <p:cNvSpPr txBox="1"/>
          <p:nvPr/>
        </p:nvSpPr>
        <p:spPr>
          <a:xfrm>
            <a:off x="1378083" y="468588"/>
            <a:ext cx="4981122" cy="70675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03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设计代码优化</a:t>
            </a:r>
          </a:p>
        </p:txBody>
      </p:sp>
      <p:grpSp>
        <p:nvGrpSpPr>
          <p:cNvPr id="160" name="组合 39"/>
          <p:cNvGrpSpPr/>
          <p:nvPr/>
        </p:nvGrpSpPr>
        <p:grpSpPr>
          <a:xfrm>
            <a:off x="3438207" y="5637152"/>
            <a:ext cx="1147396" cy="1143454"/>
            <a:chOff x="5646738" y="2949575"/>
            <a:chExt cx="923925" cy="920751"/>
          </a:xfrm>
        </p:grpSpPr>
        <p:sp>
          <p:nvSpPr>
            <p:cNvPr id="1049986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7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8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9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0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1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2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3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4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8920" y="1910715"/>
            <a:ext cx="791210" cy="791210"/>
            <a:chOff x="9621" y="3988"/>
            <a:chExt cx="1246" cy="1246"/>
          </a:xfrm>
        </p:grpSpPr>
        <p:sp>
          <p:nvSpPr>
            <p:cNvPr id="83" name="椭圆 8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17015" y="4639945"/>
            <a:ext cx="796925" cy="791845"/>
            <a:chOff x="1989" y="6907"/>
            <a:chExt cx="1255" cy="1247"/>
          </a:xfrm>
        </p:grpSpPr>
        <p:sp>
          <p:nvSpPr>
            <p:cNvPr id="10" name="椭圆 9"/>
            <p:cNvSpPr/>
            <p:nvPr/>
          </p:nvSpPr>
          <p:spPr>
            <a:xfrm>
              <a:off x="1997" y="6907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89" y="7070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17015" y="3220720"/>
            <a:ext cx="791845" cy="791845"/>
            <a:chOff x="9621" y="3988"/>
            <a:chExt cx="1247" cy="1247"/>
          </a:xfrm>
        </p:grpSpPr>
        <p:sp>
          <p:nvSpPr>
            <p:cNvPr id="13" name="椭圆 1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626" y="4151"/>
              <a:ext cx="123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86685" y="3016250"/>
            <a:ext cx="2750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内链定义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++head</a:t>
            </a:r>
            <a:r>
              <a:rPr lang="zh-CN" altLang="en-US" sz="2400" dirty="0">
                <a:solidFill>
                  <a:schemeClr val="bg1"/>
                </a:solidFill>
              </a:rPr>
              <a:t>嵌入式定义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代码的重复度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2675100" y="4595617"/>
            <a:ext cx="2305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>
                <a:solidFill>
                  <a:schemeClr val="bg1"/>
                </a:solidFill>
              </a:rPr>
              <a:t>id class</a:t>
            </a:r>
            <a:r>
              <a:rPr lang="zh-CN" altLang="en-US" sz="2400" dirty="0">
                <a:solidFill>
                  <a:schemeClr val="bg1"/>
                </a:solidFill>
              </a:rPr>
              <a:t>合理利用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代码的重复度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85" y="1626870"/>
            <a:ext cx="1503045" cy="1320800"/>
          </a:xfrm>
          <a:prstGeom prst="rect">
            <a:avLst/>
          </a:prstGeom>
        </p:spPr>
      </p:pic>
      <p:pic>
        <p:nvPicPr>
          <p:cNvPr id="24" name="图片 23" descr="截屏2019-12-1901.54.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170" y="1831340"/>
            <a:ext cx="1397000" cy="952500"/>
          </a:xfrm>
          <a:prstGeom prst="rect">
            <a:avLst/>
          </a:prstGeom>
        </p:spPr>
      </p:pic>
      <p:pic>
        <p:nvPicPr>
          <p:cNvPr id="28" name="图片 27" descr="截屏2019-12-2211.55.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586" y="1421877"/>
            <a:ext cx="11224895" cy="4282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9959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0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1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2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3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4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5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6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7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8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9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970" name="文本框 235"/>
          <p:cNvSpPr txBox="1"/>
          <p:nvPr/>
        </p:nvSpPr>
        <p:spPr>
          <a:xfrm>
            <a:off x="1378083" y="468588"/>
            <a:ext cx="4981122" cy="70675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03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设计代码优化</a:t>
            </a:r>
          </a:p>
        </p:txBody>
      </p:sp>
      <p:grpSp>
        <p:nvGrpSpPr>
          <p:cNvPr id="160" name="组合 39"/>
          <p:cNvGrpSpPr/>
          <p:nvPr/>
        </p:nvGrpSpPr>
        <p:grpSpPr>
          <a:xfrm>
            <a:off x="3438207" y="5637152"/>
            <a:ext cx="1147396" cy="1143454"/>
            <a:chOff x="5646738" y="2949575"/>
            <a:chExt cx="923925" cy="920751"/>
          </a:xfrm>
        </p:grpSpPr>
        <p:sp>
          <p:nvSpPr>
            <p:cNvPr id="1049986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7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8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9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0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1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2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3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4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8920" y="1910715"/>
            <a:ext cx="791210" cy="791210"/>
            <a:chOff x="9621" y="3988"/>
            <a:chExt cx="1246" cy="1246"/>
          </a:xfrm>
        </p:grpSpPr>
        <p:sp>
          <p:nvSpPr>
            <p:cNvPr id="83" name="椭圆 8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34175" y="1911350"/>
            <a:ext cx="791210" cy="791210"/>
            <a:chOff x="9621" y="3988"/>
            <a:chExt cx="1246" cy="1246"/>
          </a:xfrm>
        </p:grpSpPr>
        <p:sp>
          <p:nvSpPr>
            <p:cNvPr id="7" name="椭圆 6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17015" y="4639945"/>
            <a:ext cx="796925" cy="791845"/>
            <a:chOff x="1989" y="6907"/>
            <a:chExt cx="1255" cy="1247"/>
          </a:xfrm>
        </p:grpSpPr>
        <p:sp>
          <p:nvSpPr>
            <p:cNvPr id="10" name="椭圆 9"/>
            <p:cNvSpPr/>
            <p:nvPr/>
          </p:nvSpPr>
          <p:spPr>
            <a:xfrm>
              <a:off x="1997" y="6907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89" y="7070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17015" y="3220720"/>
            <a:ext cx="791845" cy="791845"/>
            <a:chOff x="9621" y="3988"/>
            <a:chExt cx="1247" cy="1247"/>
          </a:xfrm>
        </p:grpSpPr>
        <p:sp>
          <p:nvSpPr>
            <p:cNvPr id="13" name="椭圆 1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626" y="4151"/>
              <a:ext cx="123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86685" y="3016250"/>
            <a:ext cx="2750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内链定义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++head</a:t>
            </a:r>
            <a:r>
              <a:rPr lang="zh-CN" altLang="en-US" sz="2400" dirty="0">
                <a:solidFill>
                  <a:schemeClr val="bg1"/>
                </a:solidFill>
              </a:rPr>
              <a:t>嵌入式定义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代码的重复度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90205" y="2117725"/>
            <a:ext cx="1621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% </a:t>
            </a:r>
            <a:r>
              <a:rPr lang="en-US" altLang="zh-CN" sz="2400" dirty="0" err="1">
                <a:solidFill>
                  <a:schemeClr val="bg1"/>
                </a:solidFill>
              </a:rPr>
              <a:t>vh</a:t>
            </a:r>
            <a:r>
              <a:rPr lang="en-US" altLang="zh-CN" sz="2400" dirty="0">
                <a:solidFill>
                  <a:schemeClr val="bg1"/>
                </a:solidFill>
              </a:rPr>
              <a:t> &gt; px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10180" y="4620895"/>
            <a:ext cx="24358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id class</a:t>
            </a:r>
            <a:r>
              <a:rPr lang="zh-CN" altLang="en-US" sz="2400" dirty="0">
                <a:solidFill>
                  <a:schemeClr val="bg1"/>
                </a:solidFill>
              </a:rPr>
              <a:t>合理利用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代码的重复度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85" y="1626870"/>
            <a:ext cx="1503045" cy="1320800"/>
          </a:xfrm>
          <a:prstGeom prst="rect">
            <a:avLst/>
          </a:prstGeom>
        </p:spPr>
      </p:pic>
      <p:pic>
        <p:nvPicPr>
          <p:cNvPr id="24" name="图片 23" descr="截屏2019-12-1901.54.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170" y="1831340"/>
            <a:ext cx="1397000" cy="952500"/>
          </a:xfrm>
          <a:prstGeom prst="rect">
            <a:avLst/>
          </a:prstGeom>
        </p:spPr>
      </p:pic>
      <p:pic>
        <p:nvPicPr>
          <p:cNvPr id="3" name="图片 2" descr="截屏2019-12-2214.16.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99" y="638009"/>
            <a:ext cx="10058400" cy="5848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9959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0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1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2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3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4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5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6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7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8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9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970" name="文本框 235"/>
          <p:cNvSpPr txBox="1"/>
          <p:nvPr/>
        </p:nvSpPr>
        <p:spPr>
          <a:xfrm>
            <a:off x="1378083" y="468588"/>
            <a:ext cx="4981122" cy="70675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03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设计代码优化</a:t>
            </a:r>
          </a:p>
        </p:txBody>
      </p:sp>
      <p:grpSp>
        <p:nvGrpSpPr>
          <p:cNvPr id="160" name="组合 39"/>
          <p:cNvGrpSpPr/>
          <p:nvPr/>
        </p:nvGrpSpPr>
        <p:grpSpPr>
          <a:xfrm>
            <a:off x="3438207" y="5637152"/>
            <a:ext cx="1147396" cy="1143454"/>
            <a:chOff x="5646738" y="2949575"/>
            <a:chExt cx="923925" cy="920751"/>
          </a:xfrm>
        </p:grpSpPr>
        <p:sp>
          <p:nvSpPr>
            <p:cNvPr id="1049986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7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8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9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0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1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2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3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4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8920" y="1910715"/>
            <a:ext cx="791210" cy="791210"/>
            <a:chOff x="9621" y="3988"/>
            <a:chExt cx="1246" cy="1246"/>
          </a:xfrm>
        </p:grpSpPr>
        <p:sp>
          <p:nvSpPr>
            <p:cNvPr id="83" name="椭圆 8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32270" y="3221355"/>
            <a:ext cx="791210" cy="791210"/>
            <a:chOff x="9621" y="3988"/>
            <a:chExt cx="1246" cy="1246"/>
          </a:xfrm>
        </p:grpSpPr>
        <p:sp>
          <p:nvSpPr>
            <p:cNvPr id="4" name="椭圆 3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05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34175" y="1911350"/>
            <a:ext cx="791210" cy="791210"/>
            <a:chOff x="9621" y="3988"/>
            <a:chExt cx="1246" cy="1246"/>
          </a:xfrm>
        </p:grpSpPr>
        <p:sp>
          <p:nvSpPr>
            <p:cNvPr id="7" name="椭圆 6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17015" y="4639945"/>
            <a:ext cx="796925" cy="791845"/>
            <a:chOff x="1989" y="6907"/>
            <a:chExt cx="1255" cy="1247"/>
          </a:xfrm>
        </p:grpSpPr>
        <p:sp>
          <p:nvSpPr>
            <p:cNvPr id="10" name="椭圆 9"/>
            <p:cNvSpPr/>
            <p:nvPr/>
          </p:nvSpPr>
          <p:spPr>
            <a:xfrm>
              <a:off x="1997" y="6907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89" y="7070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17015" y="3220720"/>
            <a:ext cx="791845" cy="791845"/>
            <a:chOff x="9621" y="3988"/>
            <a:chExt cx="1247" cy="1247"/>
          </a:xfrm>
        </p:grpSpPr>
        <p:sp>
          <p:nvSpPr>
            <p:cNvPr id="13" name="椭圆 1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626" y="4151"/>
              <a:ext cx="123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86685" y="3016250"/>
            <a:ext cx="2750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内链定义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++head</a:t>
            </a:r>
            <a:r>
              <a:rPr lang="zh-CN" altLang="en-US" sz="2400" dirty="0">
                <a:solidFill>
                  <a:schemeClr val="bg1"/>
                </a:solidFill>
              </a:rPr>
              <a:t>嵌入式定义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代码的重复度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90205" y="2117725"/>
            <a:ext cx="1621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% </a:t>
            </a:r>
            <a:r>
              <a:rPr lang="en-US" altLang="zh-CN" sz="2400" dirty="0" err="1">
                <a:solidFill>
                  <a:schemeClr val="bg1"/>
                </a:solidFill>
              </a:rPr>
              <a:t>vh</a:t>
            </a:r>
            <a:r>
              <a:rPr lang="en-US" altLang="zh-CN" sz="2400" dirty="0">
                <a:solidFill>
                  <a:schemeClr val="bg1"/>
                </a:solidFill>
              </a:rPr>
              <a:t> &gt; px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03210" y="2805430"/>
            <a:ext cx="3162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bg1"/>
                </a:solidFill>
              </a:rPr>
              <a:t>positon</a:t>
            </a:r>
            <a:r>
              <a:rPr lang="en-US" altLang="zh-CN" sz="2400" dirty="0">
                <a:solidFill>
                  <a:schemeClr val="bg1"/>
                </a:solidFill>
              </a:rPr>
              <a:t> top.....X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margin√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transform: translate( );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%   vh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10180" y="4620895"/>
            <a:ext cx="24358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id class</a:t>
            </a:r>
            <a:r>
              <a:rPr lang="zh-CN" altLang="en-US" sz="2400" dirty="0">
                <a:solidFill>
                  <a:schemeClr val="bg1"/>
                </a:solidFill>
              </a:rPr>
              <a:t>合理利用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代码的重复度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85" y="1626870"/>
            <a:ext cx="1503045" cy="1320800"/>
          </a:xfrm>
          <a:prstGeom prst="rect">
            <a:avLst/>
          </a:prstGeom>
        </p:spPr>
      </p:pic>
      <p:pic>
        <p:nvPicPr>
          <p:cNvPr id="24" name="图片 23" descr="截屏2019-12-1901.54.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170" y="1831340"/>
            <a:ext cx="1397000" cy="952500"/>
          </a:xfrm>
          <a:prstGeom prst="rect">
            <a:avLst/>
          </a:prstGeom>
        </p:spPr>
      </p:pic>
      <p:pic>
        <p:nvPicPr>
          <p:cNvPr id="28" name="图片 27" descr="截屏2019-12-2212.03.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800" y="2402840"/>
            <a:ext cx="6896735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9959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0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1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2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3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4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5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6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7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8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9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970" name="文本框 235"/>
          <p:cNvSpPr txBox="1"/>
          <p:nvPr/>
        </p:nvSpPr>
        <p:spPr>
          <a:xfrm>
            <a:off x="1378083" y="468588"/>
            <a:ext cx="4981122" cy="70675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03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设计代码优化</a:t>
            </a:r>
          </a:p>
        </p:txBody>
      </p:sp>
      <p:grpSp>
        <p:nvGrpSpPr>
          <p:cNvPr id="160" name="组合 39"/>
          <p:cNvGrpSpPr/>
          <p:nvPr/>
        </p:nvGrpSpPr>
        <p:grpSpPr>
          <a:xfrm>
            <a:off x="3438207" y="5637152"/>
            <a:ext cx="1147396" cy="1143454"/>
            <a:chOff x="5646738" y="2949575"/>
            <a:chExt cx="923925" cy="920751"/>
          </a:xfrm>
        </p:grpSpPr>
        <p:sp>
          <p:nvSpPr>
            <p:cNvPr id="1049986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7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8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9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0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1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2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3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4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8920" y="1910715"/>
            <a:ext cx="791210" cy="791210"/>
            <a:chOff x="9621" y="3988"/>
            <a:chExt cx="1246" cy="1246"/>
          </a:xfrm>
        </p:grpSpPr>
        <p:sp>
          <p:nvSpPr>
            <p:cNvPr id="83" name="椭圆 8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732270" y="3221355"/>
            <a:ext cx="791210" cy="791210"/>
            <a:chOff x="9621" y="3988"/>
            <a:chExt cx="1246" cy="1246"/>
          </a:xfrm>
        </p:grpSpPr>
        <p:sp>
          <p:nvSpPr>
            <p:cNvPr id="4" name="椭圆 3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05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34175" y="1911350"/>
            <a:ext cx="791210" cy="791210"/>
            <a:chOff x="9621" y="3988"/>
            <a:chExt cx="1246" cy="1246"/>
          </a:xfrm>
        </p:grpSpPr>
        <p:sp>
          <p:nvSpPr>
            <p:cNvPr id="7" name="椭圆 6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17015" y="4639945"/>
            <a:ext cx="796925" cy="791845"/>
            <a:chOff x="1989" y="6907"/>
            <a:chExt cx="1255" cy="1247"/>
          </a:xfrm>
        </p:grpSpPr>
        <p:sp>
          <p:nvSpPr>
            <p:cNvPr id="10" name="椭圆 9"/>
            <p:cNvSpPr/>
            <p:nvPr/>
          </p:nvSpPr>
          <p:spPr>
            <a:xfrm>
              <a:off x="1997" y="6907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89" y="7070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17015" y="3220720"/>
            <a:ext cx="791845" cy="791845"/>
            <a:chOff x="9621" y="3988"/>
            <a:chExt cx="1247" cy="1247"/>
          </a:xfrm>
        </p:grpSpPr>
        <p:sp>
          <p:nvSpPr>
            <p:cNvPr id="13" name="椭圆 1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626" y="4151"/>
              <a:ext cx="123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730365" y="4537075"/>
            <a:ext cx="791210" cy="791210"/>
            <a:chOff x="9621" y="3988"/>
            <a:chExt cx="1246" cy="1246"/>
          </a:xfrm>
        </p:grpSpPr>
        <p:sp>
          <p:nvSpPr>
            <p:cNvPr id="16" name="椭圆 15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06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86685" y="3016250"/>
            <a:ext cx="2750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内链定义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++head</a:t>
            </a:r>
            <a:r>
              <a:rPr lang="zh-CN" altLang="en-US" sz="2400" dirty="0">
                <a:solidFill>
                  <a:schemeClr val="bg1"/>
                </a:solidFill>
              </a:rPr>
              <a:t>嵌入式定义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代码的重复度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990205" y="2117725"/>
            <a:ext cx="16217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% </a:t>
            </a:r>
            <a:r>
              <a:rPr lang="en-US" altLang="zh-CN" sz="2400" dirty="0" err="1">
                <a:solidFill>
                  <a:schemeClr val="bg1"/>
                </a:solidFill>
              </a:rPr>
              <a:t>vh</a:t>
            </a:r>
            <a:r>
              <a:rPr lang="en-US" altLang="zh-CN" sz="2400" dirty="0">
                <a:solidFill>
                  <a:schemeClr val="bg1"/>
                </a:solidFill>
              </a:rPr>
              <a:t> &gt; px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10180" y="4620895"/>
            <a:ext cx="24358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id class</a:t>
            </a:r>
            <a:r>
              <a:rPr lang="zh-CN" altLang="en-US" sz="2400" dirty="0">
                <a:solidFill>
                  <a:schemeClr val="bg1"/>
                </a:solidFill>
              </a:rPr>
              <a:t>合理利用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--</a:t>
            </a:r>
            <a:r>
              <a:rPr lang="zh-CN" altLang="en-US" sz="2400" dirty="0">
                <a:solidFill>
                  <a:schemeClr val="bg1"/>
                </a:solidFill>
                <a:sym typeface="+mn-ea"/>
              </a:rPr>
              <a:t>代码的重复度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85" y="1626870"/>
            <a:ext cx="1503045" cy="1320800"/>
          </a:xfrm>
          <a:prstGeom prst="rect">
            <a:avLst/>
          </a:prstGeom>
        </p:spPr>
      </p:pic>
      <p:pic>
        <p:nvPicPr>
          <p:cNvPr id="24" name="图片 23" descr="截屏2019-12-1901.54.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170" y="1831340"/>
            <a:ext cx="1397000" cy="9525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7990205" y="4743450"/>
            <a:ext cx="105727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2+1&lt;3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6" name="图片 25" descr="截屏2019-12-1901.57.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820" y="5431790"/>
            <a:ext cx="5013325" cy="508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7274242" y="6119594"/>
            <a:ext cx="50133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chemeClr val="bg1"/>
                </a:solidFill>
              </a:rPr>
              <a:t>*因时间紧迫，人员不同，想到办法的时间不同，</a:t>
            </a:r>
            <a:endParaRPr kumimoji="1" lang="en-US" altLang="zh-CN" sz="1600" dirty="0">
              <a:solidFill>
                <a:schemeClr val="bg1"/>
              </a:solidFill>
            </a:endParaRPr>
          </a:p>
          <a:p>
            <a:r>
              <a:rPr kumimoji="1" lang="zh-CN" altLang="en-US" sz="1600" dirty="0">
                <a:solidFill>
                  <a:schemeClr val="bg1"/>
                </a:solidFill>
              </a:rPr>
              <a:t>优化的代码方案可能并未全局应用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03210" y="2805430"/>
            <a:ext cx="31629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>
                <a:solidFill>
                  <a:schemeClr val="bg1"/>
                </a:solidFill>
              </a:rPr>
              <a:t>positon</a:t>
            </a:r>
            <a:r>
              <a:rPr lang="en-US" altLang="zh-CN" sz="2400" dirty="0">
                <a:solidFill>
                  <a:schemeClr val="bg1"/>
                </a:solidFill>
              </a:rPr>
              <a:t> top.....X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margin√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transform: translate( );</a:t>
            </a:r>
          </a:p>
          <a:p>
            <a:pPr algn="l"/>
            <a:r>
              <a:rPr lang="en-US" altLang="zh-CN" sz="2400" dirty="0">
                <a:solidFill>
                  <a:schemeClr val="bg1"/>
                </a:solidFill>
              </a:rPr>
              <a:t>%   vh</a:t>
            </a: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6" name="椭圆 156"/>
          <p:cNvSpPr/>
          <p:nvPr/>
        </p:nvSpPr>
        <p:spPr>
          <a:xfrm>
            <a:off x="-272145" y="1115787"/>
            <a:ext cx="4667250" cy="46672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727" name="椭圆 157"/>
          <p:cNvSpPr/>
          <p:nvPr/>
        </p:nvSpPr>
        <p:spPr>
          <a:xfrm>
            <a:off x="1975755" y="4563837"/>
            <a:ext cx="1885950" cy="18859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6" name="组合 158"/>
          <p:cNvGrpSpPr/>
          <p:nvPr/>
        </p:nvGrpSpPr>
        <p:grpSpPr>
          <a:xfrm>
            <a:off x="-657000" y="527278"/>
            <a:ext cx="4567238" cy="4573588"/>
            <a:chOff x="3817938" y="1147763"/>
            <a:chExt cx="4567238" cy="4573588"/>
          </a:xfrm>
        </p:grpSpPr>
        <p:sp>
          <p:nvSpPr>
            <p:cNvPr id="1049728" name="Freeform 837"/>
            <p:cNvSpPr/>
            <p:nvPr/>
          </p:nvSpPr>
          <p:spPr bwMode="auto">
            <a:xfrm>
              <a:off x="3817938" y="1147763"/>
              <a:ext cx="2954338" cy="2949575"/>
            </a:xfrm>
            <a:custGeom>
              <a:avLst/>
              <a:gdLst>
                <a:gd name="T0" fmla="*/ 696 w 786"/>
                <a:gd name="T1" fmla="*/ 6 h 785"/>
                <a:gd name="T2" fmla="*/ 439 w 786"/>
                <a:gd name="T3" fmla="*/ 262 h 785"/>
                <a:gd name="T4" fmla="*/ 262 w 786"/>
                <a:gd name="T5" fmla="*/ 438 h 785"/>
                <a:gd name="T6" fmla="*/ 5 w 786"/>
                <a:gd name="T7" fmla="*/ 694 h 785"/>
                <a:gd name="T8" fmla="*/ 4 w 786"/>
                <a:gd name="T9" fmla="*/ 713 h 785"/>
                <a:gd name="T10" fmla="*/ 22 w 786"/>
                <a:gd name="T11" fmla="*/ 730 h 785"/>
                <a:gd name="T12" fmla="*/ 196 w 786"/>
                <a:gd name="T13" fmla="*/ 781 h 785"/>
                <a:gd name="T14" fmla="*/ 215 w 786"/>
                <a:gd name="T15" fmla="*/ 775 h 785"/>
                <a:gd name="T16" fmla="*/ 407 w 786"/>
                <a:gd name="T17" fmla="*/ 583 h 785"/>
                <a:gd name="T18" fmla="*/ 584 w 786"/>
                <a:gd name="T19" fmla="*/ 408 h 785"/>
                <a:gd name="T20" fmla="*/ 775 w 786"/>
                <a:gd name="T21" fmla="*/ 217 h 785"/>
                <a:gd name="T22" fmla="*/ 782 w 786"/>
                <a:gd name="T23" fmla="*/ 197 h 785"/>
                <a:gd name="T24" fmla="*/ 734 w 786"/>
                <a:gd name="T25" fmla="*/ 26 h 785"/>
                <a:gd name="T26" fmla="*/ 715 w 786"/>
                <a:gd name="T27" fmla="*/ 6 h 785"/>
                <a:gd name="T28" fmla="*/ 696 w 786"/>
                <a:gd name="T29" fmla="*/ 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6" h="785">
                  <a:moveTo>
                    <a:pt x="696" y="6"/>
                  </a:moveTo>
                  <a:cubicBezTo>
                    <a:pt x="689" y="13"/>
                    <a:pt x="556" y="146"/>
                    <a:pt x="439" y="262"/>
                  </a:cubicBezTo>
                  <a:cubicBezTo>
                    <a:pt x="439" y="262"/>
                    <a:pt x="356" y="345"/>
                    <a:pt x="262" y="438"/>
                  </a:cubicBezTo>
                  <a:cubicBezTo>
                    <a:pt x="144" y="556"/>
                    <a:pt x="9" y="690"/>
                    <a:pt x="5" y="694"/>
                  </a:cubicBezTo>
                  <a:cubicBezTo>
                    <a:pt x="0" y="699"/>
                    <a:pt x="0" y="707"/>
                    <a:pt x="4" y="713"/>
                  </a:cubicBezTo>
                  <a:cubicBezTo>
                    <a:pt x="6" y="714"/>
                    <a:pt x="22" y="730"/>
                    <a:pt x="22" y="730"/>
                  </a:cubicBezTo>
                  <a:cubicBezTo>
                    <a:pt x="196" y="781"/>
                    <a:pt x="196" y="781"/>
                    <a:pt x="196" y="781"/>
                  </a:cubicBezTo>
                  <a:cubicBezTo>
                    <a:pt x="196" y="781"/>
                    <a:pt x="205" y="785"/>
                    <a:pt x="215" y="775"/>
                  </a:cubicBezTo>
                  <a:cubicBezTo>
                    <a:pt x="221" y="770"/>
                    <a:pt x="315" y="675"/>
                    <a:pt x="407" y="583"/>
                  </a:cubicBezTo>
                  <a:cubicBezTo>
                    <a:pt x="497" y="494"/>
                    <a:pt x="584" y="408"/>
                    <a:pt x="584" y="408"/>
                  </a:cubicBezTo>
                  <a:cubicBezTo>
                    <a:pt x="675" y="316"/>
                    <a:pt x="770" y="222"/>
                    <a:pt x="775" y="217"/>
                  </a:cubicBezTo>
                  <a:cubicBezTo>
                    <a:pt x="786" y="206"/>
                    <a:pt x="782" y="197"/>
                    <a:pt x="782" y="19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4"/>
                    <a:pt x="717" y="7"/>
                    <a:pt x="715" y="6"/>
                  </a:cubicBezTo>
                  <a:cubicBezTo>
                    <a:pt x="710" y="2"/>
                    <a:pt x="702" y="0"/>
                    <a:pt x="696" y="6"/>
                  </a:cubicBezTo>
                  <a:close/>
                </a:path>
              </a:pathLst>
            </a:custGeom>
            <a:solidFill>
              <a:srgbClr val="DCD7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29" name="Freeform 838"/>
            <p:cNvSpPr/>
            <p:nvPr/>
          </p:nvSpPr>
          <p:spPr bwMode="auto">
            <a:xfrm>
              <a:off x="4664076" y="2005013"/>
              <a:ext cx="3721100" cy="3716338"/>
            </a:xfrm>
            <a:custGeom>
              <a:avLst/>
              <a:gdLst>
                <a:gd name="T0" fmla="*/ 977 w 990"/>
                <a:gd name="T1" fmla="*/ 384 h 989"/>
                <a:gd name="T2" fmla="*/ 976 w 990"/>
                <a:gd name="T3" fmla="*/ 433 h 989"/>
                <a:gd name="T4" fmla="*/ 432 w 990"/>
                <a:gd name="T5" fmla="*/ 975 h 989"/>
                <a:gd name="T6" fmla="*/ 383 w 990"/>
                <a:gd name="T7" fmla="*/ 975 h 989"/>
                <a:gd name="T8" fmla="*/ 14 w 990"/>
                <a:gd name="T9" fmla="*/ 605 h 989"/>
                <a:gd name="T10" fmla="*/ 14 w 990"/>
                <a:gd name="T11" fmla="*/ 556 h 989"/>
                <a:gd name="T12" fmla="*/ 559 w 990"/>
                <a:gd name="T13" fmla="*/ 13 h 989"/>
                <a:gd name="T14" fmla="*/ 608 w 990"/>
                <a:gd name="T15" fmla="*/ 13 h 989"/>
                <a:gd name="T16" fmla="*/ 977 w 990"/>
                <a:gd name="T17" fmla="*/ 384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989">
                  <a:moveTo>
                    <a:pt x="977" y="384"/>
                  </a:moveTo>
                  <a:cubicBezTo>
                    <a:pt x="990" y="397"/>
                    <a:pt x="990" y="419"/>
                    <a:pt x="976" y="433"/>
                  </a:cubicBezTo>
                  <a:cubicBezTo>
                    <a:pt x="432" y="975"/>
                    <a:pt x="432" y="975"/>
                    <a:pt x="432" y="975"/>
                  </a:cubicBezTo>
                  <a:cubicBezTo>
                    <a:pt x="418" y="989"/>
                    <a:pt x="396" y="989"/>
                    <a:pt x="383" y="975"/>
                  </a:cubicBezTo>
                  <a:cubicBezTo>
                    <a:pt x="14" y="605"/>
                    <a:pt x="14" y="605"/>
                    <a:pt x="14" y="605"/>
                  </a:cubicBezTo>
                  <a:cubicBezTo>
                    <a:pt x="0" y="592"/>
                    <a:pt x="0" y="570"/>
                    <a:pt x="14" y="556"/>
                  </a:cubicBezTo>
                  <a:cubicBezTo>
                    <a:pt x="559" y="13"/>
                    <a:pt x="559" y="13"/>
                    <a:pt x="559" y="13"/>
                  </a:cubicBezTo>
                  <a:cubicBezTo>
                    <a:pt x="572" y="0"/>
                    <a:pt x="594" y="0"/>
                    <a:pt x="608" y="13"/>
                  </a:cubicBezTo>
                  <a:lnTo>
                    <a:pt x="977" y="384"/>
                  </a:lnTo>
                  <a:close/>
                </a:path>
              </a:pathLst>
            </a:custGeom>
            <a:solidFill>
              <a:srgbClr val="FFE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0" name="Freeform 839"/>
            <p:cNvSpPr/>
            <p:nvPr/>
          </p:nvSpPr>
          <p:spPr bwMode="auto">
            <a:xfrm>
              <a:off x="6288088" y="2052638"/>
              <a:ext cx="2097088" cy="3616325"/>
            </a:xfrm>
            <a:custGeom>
              <a:avLst/>
              <a:gdLst>
                <a:gd name="T0" fmla="*/ 545 w 558"/>
                <a:gd name="T1" fmla="*/ 371 h 962"/>
                <a:gd name="T2" fmla="*/ 544 w 558"/>
                <a:gd name="T3" fmla="*/ 420 h 962"/>
                <a:gd name="T4" fmla="*/ 0 w 558"/>
                <a:gd name="T5" fmla="*/ 962 h 962"/>
                <a:gd name="T6" fmla="*/ 176 w 558"/>
                <a:gd name="T7" fmla="*/ 0 h 962"/>
                <a:gd name="T8" fmla="*/ 545 w 558"/>
                <a:gd name="T9" fmla="*/ 37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962">
                  <a:moveTo>
                    <a:pt x="545" y="371"/>
                  </a:moveTo>
                  <a:cubicBezTo>
                    <a:pt x="558" y="384"/>
                    <a:pt x="558" y="406"/>
                    <a:pt x="544" y="420"/>
                  </a:cubicBezTo>
                  <a:cubicBezTo>
                    <a:pt x="0" y="962"/>
                    <a:pt x="0" y="962"/>
                    <a:pt x="0" y="962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545" y="371"/>
                  </a:lnTo>
                  <a:close/>
                </a:path>
              </a:pathLst>
            </a:custGeom>
            <a:solidFill>
              <a:srgbClr val="F5D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1" name="Freeform 840"/>
            <p:cNvSpPr/>
            <p:nvPr/>
          </p:nvSpPr>
          <p:spPr bwMode="auto">
            <a:xfrm>
              <a:off x="4840288" y="2159001"/>
              <a:ext cx="2789238" cy="2784475"/>
            </a:xfrm>
            <a:custGeom>
              <a:avLst/>
              <a:gdLst>
                <a:gd name="T0" fmla="*/ 735 w 742"/>
                <a:gd name="T1" fmla="*/ 199 h 741"/>
                <a:gd name="T2" fmla="*/ 735 w 742"/>
                <a:gd name="T3" fmla="*/ 225 h 741"/>
                <a:gd name="T4" fmla="*/ 225 w 742"/>
                <a:gd name="T5" fmla="*/ 733 h 741"/>
                <a:gd name="T6" fmla="*/ 198 w 742"/>
                <a:gd name="T7" fmla="*/ 733 h 741"/>
                <a:gd name="T8" fmla="*/ 7 w 742"/>
                <a:gd name="T9" fmla="*/ 542 h 741"/>
                <a:gd name="T10" fmla="*/ 7 w 742"/>
                <a:gd name="T11" fmla="*/ 515 h 741"/>
                <a:gd name="T12" fmla="*/ 517 w 742"/>
                <a:gd name="T13" fmla="*/ 7 h 741"/>
                <a:gd name="T14" fmla="*/ 544 w 742"/>
                <a:gd name="T15" fmla="*/ 7 h 741"/>
                <a:gd name="T16" fmla="*/ 735 w 742"/>
                <a:gd name="T17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2" h="741">
                  <a:moveTo>
                    <a:pt x="735" y="199"/>
                  </a:moveTo>
                  <a:cubicBezTo>
                    <a:pt x="742" y="206"/>
                    <a:pt x="742" y="218"/>
                    <a:pt x="735" y="225"/>
                  </a:cubicBezTo>
                  <a:cubicBezTo>
                    <a:pt x="225" y="733"/>
                    <a:pt x="225" y="733"/>
                    <a:pt x="225" y="733"/>
                  </a:cubicBezTo>
                  <a:cubicBezTo>
                    <a:pt x="217" y="741"/>
                    <a:pt x="205" y="741"/>
                    <a:pt x="198" y="733"/>
                  </a:cubicBezTo>
                  <a:cubicBezTo>
                    <a:pt x="7" y="542"/>
                    <a:pt x="7" y="542"/>
                    <a:pt x="7" y="542"/>
                  </a:cubicBezTo>
                  <a:cubicBezTo>
                    <a:pt x="0" y="534"/>
                    <a:pt x="0" y="522"/>
                    <a:pt x="7" y="515"/>
                  </a:cubicBezTo>
                  <a:cubicBezTo>
                    <a:pt x="517" y="7"/>
                    <a:pt x="517" y="7"/>
                    <a:pt x="517" y="7"/>
                  </a:cubicBezTo>
                  <a:cubicBezTo>
                    <a:pt x="524" y="0"/>
                    <a:pt x="536" y="0"/>
                    <a:pt x="544" y="7"/>
                  </a:cubicBezTo>
                  <a:lnTo>
                    <a:pt x="735" y="199"/>
                  </a:lnTo>
                  <a:close/>
                </a:path>
              </a:pathLst>
            </a:custGeom>
            <a:solidFill>
              <a:srgbClr val="DCC0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2" name="Freeform 841"/>
            <p:cNvSpPr/>
            <p:nvPr/>
          </p:nvSpPr>
          <p:spPr bwMode="auto">
            <a:xfrm>
              <a:off x="5580063" y="2159001"/>
              <a:ext cx="2046288" cy="2784475"/>
            </a:xfrm>
            <a:custGeom>
              <a:avLst/>
              <a:gdLst>
                <a:gd name="T0" fmla="*/ 537 w 544"/>
                <a:gd name="T1" fmla="*/ 199 h 741"/>
                <a:gd name="T2" fmla="*/ 537 w 544"/>
                <a:gd name="T3" fmla="*/ 226 h 741"/>
                <a:gd name="T4" fmla="*/ 27 w 544"/>
                <a:gd name="T5" fmla="*/ 734 h 741"/>
                <a:gd name="T6" fmla="*/ 0 w 544"/>
                <a:gd name="T7" fmla="*/ 734 h 741"/>
                <a:gd name="T8" fmla="*/ 319 w 544"/>
                <a:gd name="T9" fmla="*/ 8 h 741"/>
                <a:gd name="T10" fmla="*/ 346 w 544"/>
                <a:gd name="T11" fmla="*/ 8 h 741"/>
                <a:gd name="T12" fmla="*/ 537 w 544"/>
                <a:gd name="T13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741">
                  <a:moveTo>
                    <a:pt x="537" y="199"/>
                  </a:moveTo>
                  <a:cubicBezTo>
                    <a:pt x="544" y="207"/>
                    <a:pt x="544" y="218"/>
                    <a:pt x="537" y="226"/>
                  </a:cubicBezTo>
                  <a:cubicBezTo>
                    <a:pt x="27" y="734"/>
                    <a:pt x="27" y="734"/>
                    <a:pt x="27" y="734"/>
                  </a:cubicBezTo>
                  <a:cubicBezTo>
                    <a:pt x="19" y="741"/>
                    <a:pt x="7" y="741"/>
                    <a:pt x="0" y="734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27" y="0"/>
                    <a:pt x="339" y="0"/>
                    <a:pt x="346" y="8"/>
                  </a:cubicBezTo>
                  <a:lnTo>
                    <a:pt x="537" y="199"/>
                  </a:lnTo>
                  <a:close/>
                </a:path>
              </a:pathLst>
            </a:custGeom>
            <a:solidFill>
              <a:srgbClr val="D8A5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3" name="Freeform 842"/>
            <p:cNvSpPr/>
            <p:nvPr/>
          </p:nvSpPr>
          <p:spPr bwMode="auto">
            <a:xfrm>
              <a:off x="6351588" y="4038601"/>
              <a:ext cx="992188" cy="987425"/>
            </a:xfrm>
            <a:custGeom>
              <a:avLst/>
              <a:gdLst>
                <a:gd name="T0" fmla="*/ 260 w 264"/>
                <a:gd name="T1" fmla="*/ 102 h 263"/>
                <a:gd name="T2" fmla="*/ 260 w 264"/>
                <a:gd name="T3" fmla="*/ 115 h 263"/>
                <a:gd name="T4" fmla="*/ 115 w 264"/>
                <a:gd name="T5" fmla="*/ 260 h 263"/>
                <a:gd name="T6" fmla="*/ 102 w 264"/>
                <a:gd name="T7" fmla="*/ 260 h 263"/>
                <a:gd name="T8" fmla="*/ 4 w 264"/>
                <a:gd name="T9" fmla="*/ 161 h 263"/>
                <a:gd name="T10" fmla="*/ 4 w 264"/>
                <a:gd name="T11" fmla="*/ 148 h 263"/>
                <a:gd name="T12" fmla="*/ 149 w 264"/>
                <a:gd name="T13" fmla="*/ 4 h 263"/>
                <a:gd name="T14" fmla="*/ 162 w 264"/>
                <a:gd name="T15" fmla="*/ 4 h 263"/>
                <a:gd name="T16" fmla="*/ 260 w 264"/>
                <a:gd name="T17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260" y="102"/>
                  </a:moveTo>
                  <a:cubicBezTo>
                    <a:pt x="264" y="106"/>
                    <a:pt x="264" y="112"/>
                    <a:pt x="260" y="115"/>
                  </a:cubicBezTo>
                  <a:cubicBezTo>
                    <a:pt x="115" y="260"/>
                    <a:pt x="115" y="260"/>
                    <a:pt x="115" y="260"/>
                  </a:cubicBezTo>
                  <a:cubicBezTo>
                    <a:pt x="112" y="263"/>
                    <a:pt x="106" y="263"/>
                    <a:pt x="102" y="260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0" y="158"/>
                    <a:pt x="0" y="152"/>
                    <a:pt x="4" y="148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3" y="0"/>
                    <a:pt x="158" y="0"/>
                    <a:pt x="162" y="4"/>
                  </a:cubicBezTo>
                  <a:lnTo>
                    <a:pt x="260" y="102"/>
                  </a:lnTo>
                  <a:close/>
                </a:path>
              </a:pathLst>
            </a:custGeom>
            <a:solidFill>
              <a:srgbClr val="5A58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4" name="Freeform 843"/>
            <p:cNvSpPr/>
            <p:nvPr/>
          </p:nvSpPr>
          <p:spPr bwMode="auto">
            <a:xfrm>
              <a:off x="6734176" y="4038601"/>
              <a:ext cx="609600" cy="987425"/>
            </a:xfrm>
            <a:custGeom>
              <a:avLst/>
              <a:gdLst>
                <a:gd name="T0" fmla="*/ 158 w 162"/>
                <a:gd name="T1" fmla="*/ 102 h 263"/>
                <a:gd name="T2" fmla="*/ 158 w 162"/>
                <a:gd name="T3" fmla="*/ 115 h 263"/>
                <a:gd name="T4" fmla="*/ 13 w 162"/>
                <a:gd name="T5" fmla="*/ 260 h 263"/>
                <a:gd name="T6" fmla="*/ 0 w 162"/>
                <a:gd name="T7" fmla="*/ 260 h 263"/>
                <a:gd name="T8" fmla="*/ 47 w 162"/>
                <a:gd name="T9" fmla="*/ 4 h 263"/>
                <a:gd name="T10" fmla="*/ 60 w 162"/>
                <a:gd name="T11" fmla="*/ 4 h 263"/>
                <a:gd name="T12" fmla="*/ 158 w 162"/>
                <a:gd name="T13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263">
                  <a:moveTo>
                    <a:pt x="158" y="102"/>
                  </a:moveTo>
                  <a:cubicBezTo>
                    <a:pt x="162" y="106"/>
                    <a:pt x="162" y="112"/>
                    <a:pt x="158" y="115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0" y="263"/>
                    <a:pt x="4" y="263"/>
                    <a:pt x="0" y="260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6" y="0"/>
                    <a:pt x="60" y="4"/>
                  </a:cubicBezTo>
                  <a:lnTo>
                    <a:pt x="158" y="102"/>
                  </a:lnTo>
                  <a:close/>
                </a:path>
              </a:pathLst>
            </a:custGeom>
            <a:solidFill>
              <a:srgbClr val="3841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5" name="Freeform 844"/>
            <p:cNvSpPr/>
            <p:nvPr/>
          </p:nvSpPr>
          <p:spPr bwMode="auto">
            <a:xfrm>
              <a:off x="3870326" y="1200151"/>
              <a:ext cx="2962275" cy="2957513"/>
            </a:xfrm>
            <a:custGeom>
              <a:avLst/>
              <a:gdLst>
                <a:gd name="T0" fmla="*/ 698 w 788"/>
                <a:gd name="T1" fmla="*/ 9 h 787"/>
                <a:gd name="T2" fmla="*/ 441 w 788"/>
                <a:gd name="T3" fmla="*/ 265 h 787"/>
                <a:gd name="T4" fmla="*/ 265 w 788"/>
                <a:gd name="T5" fmla="*/ 440 h 787"/>
                <a:gd name="T6" fmla="*/ 8 w 788"/>
                <a:gd name="T7" fmla="*/ 696 h 787"/>
                <a:gd name="T8" fmla="*/ 13 w 788"/>
                <a:gd name="T9" fmla="*/ 719 h 787"/>
                <a:gd name="T10" fmla="*/ 198 w 788"/>
                <a:gd name="T11" fmla="*/ 783 h 787"/>
                <a:gd name="T12" fmla="*/ 218 w 788"/>
                <a:gd name="T13" fmla="*/ 777 h 787"/>
                <a:gd name="T14" fmla="*/ 410 w 788"/>
                <a:gd name="T15" fmla="*/ 586 h 787"/>
                <a:gd name="T16" fmla="*/ 586 w 788"/>
                <a:gd name="T17" fmla="*/ 410 h 787"/>
                <a:gd name="T18" fmla="*/ 778 w 788"/>
                <a:gd name="T19" fmla="*/ 219 h 787"/>
                <a:gd name="T20" fmla="*/ 784 w 788"/>
                <a:gd name="T21" fmla="*/ 200 h 787"/>
                <a:gd name="T22" fmla="*/ 721 w 788"/>
                <a:gd name="T23" fmla="*/ 13 h 787"/>
                <a:gd name="T24" fmla="*/ 698 w 788"/>
                <a:gd name="T25" fmla="*/ 9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787">
                  <a:moveTo>
                    <a:pt x="698" y="9"/>
                  </a:moveTo>
                  <a:cubicBezTo>
                    <a:pt x="691" y="16"/>
                    <a:pt x="558" y="148"/>
                    <a:pt x="441" y="265"/>
                  </a:cubicBezTo>
                  <a:cubicBezTo>
                    <a:pt x="441" y="265"/>
                    <a:pt x="358" y="347"/>
                    <a:pt x="265" y="440"/>
                  </a:cubicBezTo>
                  <a:cubicBezTo>
                    <a:pt x="146" y="558"/>
                    <a:pt x="12" y="693"/>
                    <a:pt x="8" y="696"/>
                  </a:cubicBezTo>
                  <a:cubicBezTo>
                    <a:pt x="0" y="704"/>
                    <a:pt x="3" y="716"/>
                    <a:pt x="13" y="719"/>
                  </a:cubicBezTo>
                  <a:cubicBezTo>
                    <a:pt x="198" y="783"/>
                    <a:pt x="198" y="783"/>
                    <a:pt x="198" y="783"/>
                  </a:cubicBezTo>
                  <a:cubicBezTo>
                    <a:pt x="198" y="783"/>
                    <a:pt x="207" y="787"/>
                    <a:pt x="218" y="777"/>
                  </a:cubicBezTo>
                  <a:cubicBezTo>
                    <a:pt x="223" y="772"/>
                    <a:pt x="318" y="678"/>
                    <a:pt x="410" y="586"/>
                  </a:cubicBezTo>
                  <a:cubicBezTo>
                    <a:pt x="499" y="497"/>
                    <a:pt x="586" y="410"/>
                    <a:pt x="586" y="410"/>
                  </a:cubicBezTo>
                  <a:cubicBezTo>
                    <a:pt x="678" y="319"/>
                    <a:pt x="772" y="225"/>
                    <a:pt x="778" y="219"/>
                  </a:cubicBezTo>
                  <a:cubicBezTo>
                    <a:pt x="788" y="209"/>
                    <a:pt x="784" y="200"/>
                    <a:pt x="784" y="200"/>
                  </a:cubicBezTo>
                  <a:cubicBezTo>
                    <a:pt x="721" y="13"/>
                    <a:pt x="721" y="13"/>
                    <a:pt x="721" y="13"/>
                  </a:cubicBezTo>
                  <a:cubicBezTo>
                    <a:pt x="719" y="7"/>
                    <a:pt x="707" y="0"/>
                    <a:pt x="698" y="9"/>
                  </a:cubicBezTo>
                  <a:close/>
                </a:path>
              </a:pathLst>
            </a:custGeom>
            <a:solidFill>
              <a:srgbClr val="E3C7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6" name="Freeform 845"/>
            <p:cNvSpPr/>
            <p:nvPr/>
          </p:nvSpPr>
          <p:spPr bwMode="auto">
            <a:xfrm>
              <a:off x="3998913" y="1331913"/>
              <a:ext cx="2754313" cy="2759075"/>
            </a:xfrm>
            <a:custGeom>
              <a:avLst/>
              <a:gdLst>
                <a:gd name="T0" fmla="*/ 656 w 733"/>
                <a:gd name="T1" fmla="*/ 8 h 734"/>
                <a:gd name="T2" fmla="*/ 390 w 733"/>
                <a:gd name="T3" fmla="*/ 273 h 734"/>
                <a:gd name="T4" fmla="*/ 234 w 733"/>
                <a:gd name="T5" fmla="*/ 428 h 734"/>
                <a:gd name="T6" fmla="*/ 7 w 733"/>
                <a:gd name="T7" fmla="*/ 655 h 734"/>
                <a:gd name="T8" fmla="*/ 11 w 733"/>
                <a:gd name="T9" fmla="*/ 675 h 734"/>
                <a:gd name="T10" fmla="*/ 163 w 733"/>
                <a:gd name="T11" fmla="*/ 730 h 734"/>
                <a:gd name="T12" fmla="*/ 180 w 733"/>
                <a:gd name="T13" fmla="*/ 725 h 734"/>
                <a:gd name="T14" fmla="*/ 350 w 733"/>
                <a:gd name="T15" fmla="*/ 555 h 734"/>
                <a:gd name="T16" fmla="*/ 516 w 733"/>
                <a:gd name="T17" fmla="*/ 390 h 734"/>
                <a:gd name="T18" fmla="*/ 724 w 733"/>
                <a:gd name="T19" fmla="*/ 183 h 734"/>
                <a:gd name="T20" fmla="*/ 730 w 733"/>
                <a:gd name="T21" fmla="*/ 165 h 734"/>
                <a:gd name="T22" fmla="*/ 676 w 733"/>
                <a:gd name="T23" fmla="*/ 12 h 734"/>
                <a:gd name="T24" fmla="*/ 656 w 733"/>
                <a:gd name="T25" fmla="*/ 8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3" h="734">
                  <a:moveTo>
                    <a:pt x="656" y="8"/>
                  </a:moveTo>
                  <a:cubicBezTo>
                    <a:pt x="650" y="14"/>
                    <a:pt x="493" y="170"/>
                    <a:pt x="390" y="273"/>
                  </a:cubicBezTo>
                  <a:cubicBezTo>
                    <a:pt x="390" y="273"/>
                    <a:pt x="317" y="346"/>
                    <a:pt x="234" y="428"/>
                  </a:cubicBezTo>
                  <a:cubicBezTo>
                    <a:pt x="130" y="533"/>
                    <a:pt x="10" y="652"/>
                    <a:pt x="7" y="655"/>
                  </a:cubicBezTo>
                  <a:cubicBezTo>
                    <a:pt x="0" y="661"/>
                    <a:pt x="3" y="672"/>
                    <a:pt x="11" y="675"/>
                  </a:cubicBezTo>
                  <a:cubicBezTo>
                    <a:pt x="163" y="730"/>
                    <a:pt x="163" y="730"/>
                    <a:pt x="163" y="730"/>
                  </a:cubicBezTo>
                  <a:cubicBezTo>
                    <a:pt x="163" y="730"/>
                    <a:pt x="171" y="734"/>
                    <a:pt x="180" y="725"/>
                  </a:cubicBezTo>
                  <a:cubicBezTo>
                    <a:pt x="185" y="720"/>
                    <a:pt x="269" y="636"/>
                    <a:pt x="350" y="555"/>
                  </a:cubicBezTo>
                  <a:cubicBezTo>
                    <a:pt x="429" y="476"/>
                    <a:pt x="516" y="390"/>
                    <a:pt x="516" y="390"/>
                  </a:cubicBezTo>
                  <a:cubicBezTo>
                    <a:pt x="597" y="309"/>
                    <a:pt x="719" y="188"/>
                    <a:pt x="724" y="183"/>
                  </a:cubicBezTo>
                  <a:cubicBezTo>
                    <a:pt x="733" y="173"/>
                    <a:pt x="730" y="165"/>
                    <a:pt x="730" y="165"/>
                  </a:cubicBezTo>
                  <a:cubicBezTo>
                    <a:pt x="676" y="12"/>
                    <a:pt x="676" y="12"/>
                    <a:pt x="676" y="12"/>
                  </a:cubicBezTo>
                  <a:cubicBezTo>
                    <a:pt x="675" y="7"/>
                    <a:pt x="664" y="0"/>
                    <a:pt x="656" y="8"/>
                  </a:cubicBezTo>
                  <a:close/>
                </a:path>
              </a:pathLst>
            </a:custGeom>
            <a:solidFill>
              <a:srgbClr val="21B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7" name="Freeform 846"/>
            <p:cNvSpPr/>
            <p:nvPr/>
          </p:nvSpPr>
          <p:spPr bwMode="auto">
            <a:xfrm>
              <a:off x="4881563" y="1647826"/>
              <a:ext cx="1604963" cy="1600200"/>
            </a:xfrm>
            <a:custGeom>
              <a:avLst/>
              <a:gdLst>
                <a:gd name="T0" fmla="*/ 1011 w 1011"/>
                <a:gd name="T1" fmla="*/ 322 h 1008"/>
                <a:gd name="T2" fmla="*/ 322 w 1011"/>
                <a:gd name="T3" fmla="*/ 1008 h 1008"/>
                <a:gd name="T4" fmla="*/ 0 w 1011"/>
                <a:gd name="T5" fmla="*/ 873 h 1008"/>
                <a:gd name="T6" fmla="*/ 876 w 1011"/>
                <a:gd name="T7" fmla="*/ 0 h 1008"/>
                <a:gd name="T8" fmla="*/ 1011 w 1011"/>
                <a:gd name="T9" fmla="*/ 32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008">
                  <a:moveTo>
                    <a:pt x="1011" y="322"/>
                  </a:moveTo>
                  <a:lnTo>
                    <a:pt x="322" y="100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1011" y="3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8" name="Freeform 847"/>
            <p:cNvSpPr/>
            <p:nvPr/>
          </p:nvSpPr>
          <p:spPr bwMode="auto">
            <a:xfrm>
              <a:off x="4881563" y="1647826"/>
              <a:ext cx="1401763" cy="1393825"/>
            </a:xfrm>
            <a:custGeom>
              <a:avLst/>
              <a:gdLst>
                <a:gd name="T0" fmla="*/ 883 w 883"/>
                <a:gd name="T1" fmla="*/ 11 h 878"/>
                <a:gd name="T2" fmla="*/ 12 w 883"/>
                <a:gd name="T3" fmla="*/ 878 h 878"/>
                <a:gd name="T4" fmla="*/ 0 w 883"/>
                <a:gd name="T5" fmla="*/ 873 h 878"/>
                <a:gd name="T6" fmla="*/ 876 w 883"/>
                <a:gd name="T7" fmla="*/ 0 h 878"/>
                <a:gd name="T8" fmla="*/ 883 w 883"/>
                <a:gd name="T9" fmla="*/ 1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78">
                  <a:moveTo>
                    <a:pt x="883" y="11"/>
                  </a:moveTo>
                  <a:lnTo>
                    <a:pt x="12" y="87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883" y="1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39" name="Freeform 848"/>
            <p:cNvSpPr/>
            <p:nvPr/>
          </p:nvSpPr>
          <p:spPr bwMode="auto">
            <a:xfrm>
              <a:off x="4964113" y="2646363"/>
              <a:ext cx="706438" cy="538163"/>
            </a:xfrm>
            <a:custGeom>
              <a:avLst/>
              <a:gdLst>
                <a:gd name="T0" fmla="*/ 445 w 445"/>
                <a:gd name="T1" fmla="*/ 161 h 339"/>
                <a:gd name="T2" fmla="*/ 268 w 445"/>
                <a:gd name="T3" fmla="*/ 339 h 339"/>
                <a:gd name="T4" fmla="*/ 0 w 445"/>
                <a:gd name="T5" fmla="*/ 221 h 339"/>
                <a:gd name="T6" fmla="*/ 218 w 445"/>
                <a:gd name="T7" fmla="*/ 0 h 339"/>
                <a:gd name="T8" fmla="*/ 445 w 445"/>
                <a:gd name="T9" fmla="*/ 16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39">
                  <a:moveTo>
                    <a:pt x="445" y="161"/>
                  </a:moveTo>
                  <a:lnTo>
                    <a:pt x="268" y="339"/>
                  </a:lnTo>
                  <a:lnTo>
                    <a:pt x="0" y="221"/>
                  </a:lnTo>
                  <a:lnTo>
                    <a:pt x="218" y="0"/>
                  </a:lnTo>
                  <a:lnTo>
                    <a:pt x="445" y="1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0" name="Freeform 849"/>
            <p:cNvSpPr/>
            <p:nvPr/>
          </p:nvSpPr>
          <p:spPr bwMode="auto">
            <a:xfrm>
              <a:off x="5400676" y="2252663"/>
              <a:ext cx="409575" cy="406400"/>
            </a:xfrm>
            <a:custGeom>
              <a:avLst/>
              <a:gdLst>
                <a:gd name="T0" fmla="*/ 258 w 258"/>
                <a:gd name="T1" fmla="*/ 68 h 256"/>
                <a:gd name="T2" fmla="*/ 71 w 258"/>
                <a:gd name="T3" fmla="*/ 256 h 256"/>
                <a:gd name="T4" fmla="*/ 0 w 258"/>
                <a:gd name="T5" fmla="*/ 199 h 256"/>
                <a:gd name="T6" fmla="*/ 199 w 258"/>
                <a:gd name="T7" fmla="*/ 0 h 256"/>
                <a:gd name="T8" fmla="*/ 258 w 258"/>
                <a:gd name="T9" fmla="*/ 6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56">
                  <a:moveTo>
                    <a:pt x="258" y="68"/>
                  </a:moveTo>
                  <a:lnTo>
                    <a:pt x="71" y="256"/>
                  </a:lnTo>
                  <a:lnTo>
                    <a:pt x="0" y="199"/>
                  </a:lnTo>
                  <a:lnTo>
                    <a:pt x="199" y="0"/>
                  </a:lnTo>
                  <a:lnTo>
                    <a:pt x="258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1" name="Freeform 850"/>
            <p:cNvSpPr/>
            <p:nvPr/>
          </p:nvSpPr>
          <p:spPr bwMode="auto">
            <a:xfrm>
              <a:off x="5735638" y="1884363"/>
              <a:ext cx="428625" cy="454025"/>
            </a:xfrm>
            <a:custGeom>
              <a:avLst/>
              <a:gdLst>
                <a:gd name="T0" fmla="*/ 270 w 270"/>
                <a:gd name="T1" fmla="*/ 78 h 286"/>
                <a:gd name="T2" fmla="*/ 59 w 270"/>
                <a:gd name="T3" fmla="*/ 286 h 286"/>
                <a:gd name="T4" fmla="*/ 0 w 270"/>
                <a:gd name="T5" fmla="*/ 218 h 286"/>
                <a:gd name="T6" fmla="*/ 220 w 270"/>
                <a:gd name="T7" fmla="*/ 0 h 286"/>
                <a:gd name="T8" fmla="*/ 270 w 270"/>
                <a:gd name="T9" fmla="*/ 7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86">
                  <a:moveTo>
                    <a:pt x="270" y="78"/>
                  </a:moveTo>
                  <a:lnTo>
                    <a:pt x="59" y="286"/>
                  </a:lnTo>
                  <a:lnTo>
                    <a:pt x="0" y="218"/>
                  </a:lnTo>
                  <a:lnTo>
                    <a:pt x="220" y="0"/>
                  </a:lnTo>
                  <a:lnTo>
                    <a:pt x="270" y="7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2" name="Freeform 851"/>
            <p:cNvSpPr/>
            <p:nvPr/>
          </p:nvSpPr>
          <p:spPr bwMode="auto">
            <a:xfrm>
              <a:off x="5532438" y="2379663"/>
              <a:ext cx="374650" cy="368300"/>
            </a:xfrm>
            <a:custGeom>
              <a:avLst/>
              <a:gdLst>
                <a:gd name="T0" fmla="*/ 236 w 236"/>
                <a:gd name="T1" fmla="*/ 62 h 232"/>
                <a:gd name="T2" fmla="*/ 64 w 236"/>
                <a:gd name="T3" fmla="*/ 232 h 232"/>
                <a:gd name="T4" fmla="*/ 0 w 236"/>
                <a:gd name="T5" fmla="*/ 183 h 232"/>
                <a:gd name="T6" fmla="*/ 184 w 236"/>
                <a:gd name="T7" fmla="*/ 0 h 232"/>
                <a:gd name="T8" fmla="*/ 236 w 236"/>
                <a:gd name="T9" fmla="*/ 6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2">
                  <a:moveTo>
                    <a:pt x="236" y="62"/>
                  </a:moveTo>
                  <a:lnTo>
                    <a:pt x="64" y="232"/>
                  </a:lnTo>
                  <a:lnTo>
                    <a:pt x="0" y="183"/>
                  </a:lnTo>
                  <a:lnTo>
                    <a:pt x="184" y="0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3" name="Freeform 852"/>
            <p:cNvSpPr/>
            <p:nvPr/>
          </p:nvSpPr>
          <p:spPr bwMode="auto">
            <a:xfrm>
              <a:off x="4194176" y="3436938"/>
              <a:ext cx="530225" cy="382588"/>
            </a:xfrm>
            <a:custGeom>
              <a:avLst/>
              <a:gdLst>
                <a:gd name="T0" fmla="*/ 0 w 334"/>
                <a:gd name="T1" fmla="*/ 177 h 241"/>
                <a:gd name="T2" fmla="*/ 175 w 334"/>
                <a:gd name="T3" fmla="*/ 241 h 241"/>
                <a:gd name="T4" fmla="*/ 334 w 334"/>
                <a:gd name="T5" fmla="*/ 83 h 241"/>
                <a:gd name="T6" fmla="*/ 180 w 334"/>
                <a:gd name="T7" fmla="*/ 0 h 241"/>
                <a:gd name="T8" fmla="*/ 0 w 334"/>
                <a:gd name="T9" fmla="*/ 17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41">
                  <a:moveTo>
                    <a:pt x="0" y="177"/>
                  </a:moveTo>
                  <a:lnTo>
                    <a:pt x="175" y="241"/>
                  </a:lnTo>
                  <a:lnTo>
                    <a:pt x="334" y="83"/>
                  </a:lnTo>
                  <a:lnTo>
                    <a:pt x="180" y="0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4" name="Freeform 853"/>
            <p:cNvSpPr/>
            <p:nvPr/>
          </p:nvSpPr>
          <p:spPr bwMode="auto">
            <a:xfrm>
              <a:off x="5002213" y="3992563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5" name="Freeform 854"/>
            <p:cNvSpPr/>
            <p:nvPr/>
          </p:nvSpPr>
          <p:spPr bwMode="auto">
            <a:xfrm>
              <a:off x="5129213" y="386556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6" name="Freeform 855"/>
            <p:cNvSpPr/>
            <p:nvPr/>
          </p:nvSpPr>
          <p:spPr bwMode="auto">
            <a:xfrm>
              <a:off x="5260976" y="3736976"/>
              <a:ext cx="150813" cy="146050"/>
            </a:xfrm>
            <a:custGeom>
              <a:avLst/>
              <a:gdLst>
                <a:gd name="T0" fmla="*/ 39 w 40"/>
                <a:gd name="T1" fmla="*/ 10 h 39"/>
                <a:gd name="T2" fmla="*/ 37 w 40"/>
                <a:gd name="T3" fmla="*/ 16 h 39"/>
                <a:gd name="T4" fmla="*/ 16 w 40"/>
                <a:gd name="T5" fmla="*/ 36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0 h 39"/>
                <a:gd name="T16" fmla="*/ 39 w 40"/>
                <a:gd name="T17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0"/>
                  </a:moveTo>
                  <a:cubicBezTo>
                    <a:pt x="40" y="11"/>
                    <a:pt x="39" y="14"/>
                    <a:pt x="37" y="1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8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0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7" name="Freeform 856"/>
            <p:cNvSpPr/>
            <p:nvPr/>
          </p:nvSpPr>
          <p:spPr bwMode="auto">
            <a:xfrm>
              <a:off x="5389563" y="3605213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8" name="Freeform 857"/>
            <p:cNvSpPr/>
            <p:nvPr/>
          </p:nvSpPr>
          <p:spPr bwMode="auto">
            <a:xfrm>
              <a:off x="5516563" y="347821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40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49" name="Freeform 858"/>
            <p:cNvSpPr/>
            <p:nvPr/>
          </p:nvSpPr>
          <p:spPr bwMode="auto">
            <a:xfrm>
              <a:off x="5648326" y="33496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0" name="Freeform 859"/>
            <p:cNvSpPr/>
            <p:nvPr/>
          </p:nvSpPr>
          <p:spPr bwMode="auto">
            <a:xfrm>
              <a:off x="5776913" y="3222626"/>
              <a:ext cx="149225" cy="146050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7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4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1" name="Freeform 860"/>
            <p:cNvSpPr/>
            <p:nvPr/>
          </p:nvSpPr>
          <p:spPr bwMode="auto">
            <a:xfrm>
              <a:off x="5907088" y="3090863"/>
              <a:ext cx="147638" cy="150813"/>
            </a:xfrm>
            <a:custGeom>
              <a:avLst/>
              <a:gdLst>
                <a:gd name="T0" fmla="*/ 38 w 39"/>
                <a:gd name="T1" fmla="*/ 11 h 40"/>
                <a:gd name="T2" fmla="*/ 37 w 39"/>
                <a:gd name="T3" fmla="*/ 17 h 40"/>
                <a:gd name="T4" fmla="*/ 16 w 39"/>
                <a:gd name="T5" fmla="*/ 37 h 40"/>
                <a:gd name="T6" fmla="*/ 11 w 39"/>
                <a:gd name="T7" fmla="*/ 39 h 40"/>
                <a:gd name="T8" fmla="*/ 1 w 39"/>
                <a:gd name="T9" fmla="*/ 29 h 40"/>
                <a:gd name="T10" fmla="*/ 2 w 39"/>
                <a:gd name="T11" fmla="*/ 24 h 40"/>
                <a:gd name="T12" fmla="*/ 23 w 39"/>
                <a:gd name="T13" fmla="*/ 3 h 40"/>
                <a:gd name="T14" fmla="*/ 29 w 39"/>
                <a:gd name="T15" fmla="*/ 1 h 40"/>
                <a:gd name="T16" fmla="*/ 38 w 39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0">
                  <a:moveTo>
                    <a:pt x="38" y="11"/>
                  </a:moveTo>
                  <a:cubicBezTo>
                    <a:pt x="39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1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6"/>
                    <a:pt x="2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2" name="Freeform 861"/>
            <p:cNvSpPr/>
            <p:nvPr/>
          </p:nvSpPr>
          <p:spPr bwMode="auto">
            <a:xfrm>
              <a:off x="6035676" y="296227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3" name="Freeform 862"/>
            <p:cNvSpPr/>
            <p:nvPr/>
          </p:nvSpPr>
          <p:spPr bwMode="auto">
            <a:xfrm>
              <a:off x="6164263" y="2835276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4" name="Freeform 863"/>
            <p:cNvSpPr/>
            <p:nvPr/>
          </p:nvSpPr>
          <p:spPr bwMode="auto">
            <a:xfrm>
              <a:off x="6294438" y="2706688"/>
              <a:ext cx="150813" cy="147638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6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5" name="Freeform 864"/>
            <p:cNvSpPr/>
            <p:nvPr/>
          </p:nvSpPr>
          <p:spPr bwMode="auto">
            <a:xfrm>
              <a:off x="6423026" y="2574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6" name="Freeform 865"/>
            <p:cNvSpPr/>
            <p:nvPr/>
          </p:nvSpPr>
          <p:spPr bwMode="auto">
            <a:xfrm>
              <a:off x="6550026" y="2447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7" name="Freeform 866"/>
            <p:cNvSpPr/>
            <p:nvPr/>
          </p:nvSpPr>
          <p:spPr bwMode="auto">
            <a:xfrm>
              <a:off x="6681788" y="2319338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8" name="Freeform 867"/>
            <p:cNvSpPr/>
            <p:nvPr/>
          </p:nvSpPr>
          <p:spPr bwMode="auto">
            <a:xfrm>
              <a:off x="5076826" y="406876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59" name="Freeform 868"/>
            <p:cNvSpPr/>
            <p:nvPr/>
          </p:nvSpPr>
          <p:spPr bwMode="auto">
            <a:xfrm>
              <a:off x="5200651" y="3943351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0" name="Freeform 869"/>
            <p:cNvSpPr/>
            <p:nvPr/>
          </p:nvSpPr>
          <p:spPr bwMode="auto">
            <a:xfrm>
              <a:off x="5324476" y="38195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1" name="Freeform 870"/>
            <p:cNvSpPr/>
            <p:nvPr/>
          </p:nvSpPr>
          <p:spPr bwMode="auto">
            <a:xfrm>
              <a:off x="5449888" y="369570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2" name="Freeform 871"/>
            <p:cNvSpPr/>
            <p:nvPr/>
          </p:nvSpPr>
          <p:spPr bwMode="auto">
            <a:xfrm>
              <a:off x="5576888" y="3571876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3" name="Freeform 872"/>
            <p:cNvSpPr/>
            <p:nvPr/>
          </p:nvSpPr>
          <p:spPr bwMode="auto">
            <a:xfrm>
              <a:off x="5700713" y="3448051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4" name="Freeform 873"/>
            <p:cNvSpPr/>
            <p:nvPr/>
          </p:nvSpPr>
          <p:spPr bwMode="auto">
            <a:xfrm>
              <a:off x="5824538" y="3324226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5" name="Freeform 874"/>
            <p:cNvSpPr/>
            <p:nvPr/>
          </p:nvSpPr>
          <p:spPr bwMode="auto">
            <a:xfrm>
              <a:off x="5949951" y="3200401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6" name="Freeform 875"/>
            <p:cNvSpPr/>
            <p:nvPr/>
          </p:nvSpPr>
          <p:spPr bwMode="auto">
            <a:xfrm>
              <a:off x="6073776" y="307498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7" name="Freeform 876"/>
            <p:cNvSpPr/>
            <p:nvPr/>
          </p:nvSpPr>
          <p:spPr bwMode="auto">
            <a:xfrm>
              <a:off x="6197601" y="295116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8" name="Freeform 877"/>
            <p:cNvSpPr/>
            <p:nvPr/>
          </p:nvSpPr>
          <p:spPr bwMode="auto">
            <a:xfrm>
              <a:off x="6321426" y="282733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69" name="Freeform 878"/>
            <p:cNvSpPr/>
            <p:nvPr/>
          </p:nvSpPr>
          <p:spPr bwMode="auto">
            <a:xfrm>
              <a:off x="6445251" y="270351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0" name="Freeform 879"/>
            <p:cNvSpPr/>
            <p:nvPr/>
          </p:nvSpPr>
          <p:spPr bwMode="auto">
            <a:xfrm>
              <a:off x="6573838" y="2574926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1" name="Freeform 880"/>
            <p:cNvSpPr/>
            <p:nvPr/>
          </p:nvSpPr>
          <p:spPr bwMode="auto">
            <a:xfrm>
              <a:off x="5362576" y="40338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2" name="Freeform 881"/>
            <p:cNvSpPr/>
            <p:nvPr/>
          </p:nvSpPr>
          <p:spPr bwMode="auto">
            <a:xfrm>
              <a:off x="5200651" y="4154488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3" name="Freeform 882"/>
            <p:cNvSpPr/>
            <p:nvPr/>
          </p:nvSpPr>
          <p:spPr bwMode="auto">
            <a:xfrm>
              <a:off x="5741988" y="4371976"/>
              <a:ext cx="236538" cy="233363"/>
            </a:xfrm>
            <a:custGeom>
              <a:avLst/>
              <a:gdLst>
                <a:gd name="T0" fmla="*/ 61 w 63"/>
                <a:gd name="T1" fmla="*/ 22 h 62"/>
                <a:gd name="T2" fmla="*/ 61 w 63"/>
                <a:gd name="T3" fmla="*/ 30 h 62"/>
                <a:gd name="T4" fmla="*/ 30 w 63"/>
                <a:gd name="T5" fmla="*/ 60 h 62"/>
                <a:gd name="T6" fmla="*/ 22 w 63"/>
                <a:gd name="T7" fmla="*/ 60 h 62"/>
                <a:gd name="T8" fmla="*/ 2 w 63"/>
                <a:gd name="T9" fmla="*/ 40 h 62"/>
                <a:gd name="T10" fmla="*/ 2 w 63"/>
                <a:gd name="T11" fmla="*/ 32 h 62"/>
                <a:gd name="T12" fmla="*/ 33 w 63"/>
                <a:gd name="T13" fmla="*/ 2 h 62"/>
                <a:gd name="T14" fmla="*/ 40 w 63"/>
                <a:gd name="T15" fmla="*/ 2 h 62"/>
                <a:gd name="T16" fmla="*/ 61 w 63"/>
                <a:gd name="T17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61" y="22"/>
                  </a:moveTo>
                  <a:cubicBezTo>
                    <a:pt x="63" y="24"/>
                    <a:pt x="63" y="28"/>
                    <a:pt x="61" y="3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2"/>
                    <a:pt x="24" y="62"/>
                    <a:pt x="22" y="6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4" name="Freeform 883"/>
            <p:cNvSpPr/>
            <p:nvPr/>
          </p:nvSpPr>
          <p:spPr bwMode="auto">
            <a:xfrm>
              <a:off x="5576888" y="4533901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1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9" y="0"/>
                    <a:pt x="41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5" name="Freeform 884"/>
            <p:cNvSpPr/>
            <p:nvPr/>
          </p:nvSpPr>
          <p:spPr bwMode="auto">
            <a:xfrm>
              <a:off x="5903913" y="42068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6" name="Freeform 885"/>
            <p:cNvSpPr/>
            <p:nvPr/>
          </p:nvSpPr>
          <p:spPr bwMode="auto">
            <a:xfrm>
              <a:off x="6069013" y="3387726"/>
              <a:ext cx="895350" cy="895350"/>
            </a:xfrm>
            <a:custGeom>
              <a:avLst/>
              <a:gdLst>
                <a:gd name="T0" fmla="*/ 236 w 238"/>
                <a:gd name="T1" fmla="*/ 23 h 238"/>
                <a:gd name="T2" fmla="*/ 236 w 238"/>
                <a:gd name="T3" fmla="*/ 30 h 238"/>
                <a:gd name="T4" fmla="*/ 29 w 238"/>
                <a:gd name="T5" fmla="*/ 236 h 238"/>
                <a:gd name="T6" fmla="*/ 22 w 238"/>
                <a:gd name="T7" fmla="*/ 236 h 238"/>
                <a:gd name="T8" fmla="*/ 2 w 238"/>
                <a:gd name="T9" fmla="*/ 215 h 238"/>
                <a:gd name="T10" fmla="*/ 2 w 238"/>
                <a:gd name="T11" fmla="*/ 208 h 238"/>
                <a:gd name="T12" fmla="*/ 208 w 238"/>
                <a:gd name="T13" fmla="*/ 2 h 238"/>
                <a:gd name="T14" fmla="*/ 216 w 238"/>
                <a:gd name="T15" fmla="*/ 2 h 238"/>
                <a:gd name="T16" fmla="*/ 236 w 238"/>
                <a:gd name="T17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38">
                  <a:moveTo>
                    <a:pt x="236" y="23"/>
                  </a:moveTo>
                  <a:cubicBezTo>
                    <a:pt x="238" y="25"/>
                    <a:pt x="238" y="28"/>
                    <a:pt x="236" y="30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27" y="238"/>
                    <a:pt x="24" y="238"/>
                    <a:pt x="22" y="236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3"/>
                    <a:pt x="0" y="210"/>
                    <a:pt x="2" y="208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0" y="0"/>
                    <a:pt x="214" y="0"/>
                    <a:pt x="216" y="2"/>
                  </a:cubicBezTo>
                  <a:lnTo>
                    <a:pt x="23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7" name="Freeform 886"/>
            <p:cNvSpPr/>
            <p:nvPr/>
          </p:nvSpPr>
          <p:spPr bwMode="auto">
            <a:xfrm>
              <a:off x="7058026" y="3060701"/>
              <a:ext cx="233363" cy="236538"/>
            </a:xfrm>
            <a:custGeom>
              <a:avLst/>
              <a:gdLst>
                <a:gd name="T0" fmla="*/ 60 w 62"/>
                <a:gd name="T1" fmla="*/ 23 h 63"/>
                <a:gd name="T2" fmla="*/ 60 w 62"/>
                <a:gd name="T3" fmla="*/ 30 h 63"/>
                <a:gd name="T4" fmla="*/ 29 w 62"/>
                <a:gd name="T5" fmla="*/ 61 h 63"/>
                <a:gd name="T6" fmla="*/ 22 w 62"/>
                <a:gd name="T7" fmla="*/ 61 h 63"/>
                <a:gd name="T8" fmla="*/ 2 w 62"/>
                <a:gd name="T9" fmla="*/ 40 h 63"/>
                <a:gd name="T10" fmla="*/ 2 w 62"/>
                <a:gd name="T11" fmla="*/ 33 h 63"/>
                <a:gd name="T12" fmla="*/ 33 w 62"/>
                <a:gd name="T13" fmla="*/ 2 h 63"/>
                <a:gd name="T14" fmla="*/ 40 w 62"/>
                <a:gd name="T15" fmla="*/ 2 h 63"/>
                <a:gd name="T16" fmla="*/ 60 w 62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60" y="23"/>
                  </a:moveTo>
                  <a:cubicBezTo>
                    <a:pt x="62" y="25"/>
                    <a:pt x="62" y="28"/>
                    <a:pt x="60" y="3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63"/>
                    <a:pt x="24" y="63"/>
                    <a:pt x="22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8" name="Freeform 887"/>
            <p:cNvSpPr/>
            <p:nvPr/>
          </p:nvSpPr>
          <p:spPr bwMode="auto">
            <a:xfrm>
              <a:off x="6892926" y="322262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79" name="Freeform 888"/>
            <p:cNvSpPr/>
            <p:nvPr/>
          </p:nvSpPr>
          <p:spPr bwMode="auto">
            <a:xfrm>
              <a:off x="7219951" y="28987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0" name="Freeform 889"/>
            <p:cNvSpPr/>
            <p:nvPr/>
          </p:nvSpPr>
          <p:spPr bwMode="auto">
            <a:xfrm>
              <a:off x="5332413" y="4252913"/>
              <a:ext cx="271463" cy="269875"/>
            </a:xfrm>
            <a:custGeom>
              <a:avLst/>
              <a:gdLst>
                <a:gd name="T0" fmla="*/ 70 w 72"/>
                <a:gd name="T1" fmla="*/ 23 h 72"/>
                <a:gd name="T2" fmla="*/ 70 w 72"/>
                <a:gd name="T3" fmla="*/ 30 h 72"/>
                <a:gd name="T4" fmla="*/ 30 w 72"/>
                <a:gd name="T5" fmla="*/ 70 h 72"/>
                <a:gd name="T6" fmla="*/ 23 w 72"/>
                <a:gd name="T7" fmla="*/ 70 h 72"/>
                <a:gd name="T8" fmla="*/ 2 w 72"/>
                <a:gd name="T9" fmla="*/ 49 h 72"/>
                <a:gd name="T10" fmla="*/ 2 w 72"/>
                <a:gd name="T11" fmla="*/ 42 h 72"/>
                <a:gd name="T12" fmla="*/ 42 w 72"/>
                <a:gd name="T13" fmla="*/ 2 h 72"/>
                <a:gd name="T14" fmla="*/ 49 w 72"/>
                <a:gd name="T15" fmla="*/ 2 h 72"/>
                <a:gd name="T16" fmla="*/ 70 w 72"/>
                <a:gd name="T17" fmla="*/ 2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>
                  <a:moveTo>
                    <a:pt x="70" y="23"/>
                  </a:moveTo>
                  <a:cubicBezTo>
                    <a:pt x="72" y="25"/>
                    <a:pt x="72" y="28"/>
                    <a:pt x="70" y="3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8" y="72"/>
                    <a:pt x="25" y="72"/>
                    <a:pt x="23" y="7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47"/>
                    <a:pt x="0" y="44"/>
                    <a:pt x="2" y="4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7" y="0"/>
                    <a:pt x="49" y="2"/>
                  </a:cubicBezTo>
                  <a:lnTo>
                    <a:pt x="7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1" name="Freeform 890"/>
            <p:cNvSpPr/>
            <p:nvPr/>
          </p:nvSpPr>
          <p:spPr bwMode="auto">
            <a:xfrm>
              <a:off x="5486401" y="39100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2" name="Freeform 891"/>
            <p:cNvSpPr/>
            <p:nvPr/>
          </p:nvSpPr>
          <p:spPr bwMode="auto">
            <a:xfrm>
              <a:off x="5610226" y="37861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3" name="Freeform 892"/>
            <p:cNvSpPr/>
            <p:nvPr/>
          </p:nvSpPr>
          <p:spPr bwMode="auto">
            <a:xfrm>
              <a:off x="5735638" y="3662363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4" name="Freeform 893"/>
            <p:cNvSpPr/>
            <p:nvPr/>
          </p:nvSpPr>
          <p:spPr bwMode="auto">
            <a:xfrm>
              <a:off x="5859463" y="3538538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5" name="Freeform 894"/>
            <p:cNvSpPr/>
            <p:nvPr/>
          </p:nvSpPr>
          <p:spPr bwMode="auto">
            <a:xfrm>
              <a:off x="5986463" y="34147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6" name="Freeform 895"/>
            <p:cNvSpPr/>
            <p:nvPr/>
          </p:nvSpPr>
          <p:spPr bwMode="auto">
            <a:xfrm>
              <a:off x="6110288" y="3289301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7" name="Freeform 896"/>
            <p:cNvSpPr/>
            <p:nvPr/>
          </p:nvSpPr>
          <p:spPr bwMode="auto">
            <a:xfrm>
              <a:off x="6234113" y="3165476"/>
              <a:ext cx="196850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8" name="Freeform 897"/>
            <p:cNvSpPr/>
            <p:nvPr/>
          </p:nvSpPr>
          <p:spPr bwMode="auto">
            <a:xfrm>
              <a:off x="6359526" y="304165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89" name="Freeform 898"/>
            <p:cNvSpPr/>
            <p:nvPr/>
          </p:nvSpPr>
          <p:spPr bwMode="auto">
            <a:xfrm>
              <a:off x="6483351" y="291782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0" name="Freeform 899"/>
            <p:cNvSpPr/>
            <p:nvPr/>
          </p:nvSpPr>
          <p:spPr bwMode="auto">
            <a:xfrm>
              <a:off x="6607176" y="279400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1" name="Freeform 900"/>
            <p:cNvSpPr/>
            <p:nvPr/>
          </p:nvSpPr>
          <p:spPr bwMode="auto">
            <a:xfrm>
              <a:off x="6731001" y="2670176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2" name="Freeform 901"/>
            <p:cNvSpPr/>
            <p:nvPr/>
          </p:nvSpPr>
          <p:spPr bwMode="auto">
            <a:xfrm>
              <a:off x="5527676" y="4121151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3" name="Freeform 902"/>
            <p:cNvSpPr/>
            <p:nvPr/>
          </p:nvSpPr>
          <p:spPr bwMode="auto">
            <a:xfrm>
              <a:off x="5651501" y="3997326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4" name="Freeform 903"/>
            <p:cNvSpPr/>
            <p:nvPr/>
          </p:nvSpPr>
          <p:spPr bwMode="auto">
            <a:xfrm>
              <a:off x="5776913" y="387191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5" name="Freeform 904"/>
            <p:cNvSpPr/>
            <p:nvPr/>
          </p:nvSpPr>
          <p:spPr bwMode="auto">
            <a:xfrm>
              <a:off x="5903913" y="3748088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6" name="Freeform 905"/>
            <p:cNvSpPr/>
            <p:nvPr/>
          </p:nvSpPr>
          <p:spPr bwMode="auto">
            <a:xfrm>
              <a:off x="6027738" y="3624263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7" name="Freeform 906"/>
            <p:cNvSpPr/>
            <p:nvPr/>
          </p:nvSpPr>
          <p:spPr bwMode="auto">
            <a:xfrm>
              <a:off x="6151563" y="3500438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8" name="Freeform 907"/>
            <p:cNvSpPr/>
            <p:nvPr/>
          </p:nvSpPr>
          <p:spPr bwMode="auto">
            <a:xfrm>
              <a:off x="6276976" y="3376613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799" name="Freeform 908"/>
            <p:cNvSpPr/>
            <p:nvPr/>
          </p:nvSpPr>
          <p:spPr bwMode="auto">
            <a:xfrm>
              <a:off x="6400801" y="3252788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0" name="Freeform 909"/>
            <p:cNvSpPr/>
            <p:nvPr/>
          </p:nvSpPr>
          <p:spPr bwMode="auto">
            <a:xfrm>
              <a:off x="6524626" y="3128963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1" name="Freeform 910"/>
            <p:cNvSpPr/>
            <p:nvPr/>
          </p:nvSpPr>
          <p:spPr bwMode="auto">
            <a:xfrm>
              <a:off x="6648451" y="300355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2" name="Freeform 911"/>
            <p:cNvSpPr/>
            <p:nvPr/>
          </p:nvSpPr>
          <p:spPr bwMode="auto">
            <a:xfrm>
              <a:off x="6772276" y="28797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3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0"/>
                    <a:pt x="28" y="1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3" name="Freeform 912"/>
            <p:cNvSpPr/>
            <p:nvPr/>
          </p:nvSpPr>
          <p:spPr bwMode="auto">
            <a:xfrm>
              <a:off x="6896101" y="2759076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7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4" name="Freeform 913"/>
            <p:cNvSpPr/>
            <p:nvPr/>
          </p:nvSpPr>
          <p:spPr bwMode="auto">
            <a:xfrm>
              <a:off x="5700713" y="4198938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5" name="Freeform 914"/>
            <p:cNvSpPr/>
            <p:nvPr/>
          </p:nvSpPr>
          <p:spPr bwMode="auto">
            <a:xfrm>
              <a:off x="5576888" y="4324351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6" name="Freeform 915"/>
            <p:cNvSpPr/>
            <p:nvPr/>
          </p:nvSpPr>
          <p:spPr bwMode="auto">
            <a:xfrm>
              <a:off x="5453063" y="444817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7" name="Freeform 916"/>
            <p:cNvSpPr/>
            <p:nvPr/>
          </p:nvSpPr>
          <p:spPr bwMode="auto">
            <a:xfrm>
              <a:off x="5829301" y="40751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8" name="Freeform 917"/>
            <p:cNvSpPr/>
            <p:nvPr/>
          </p:nvSpPr>
          <p:spPr bwMode="auto">
            <a:xfrm>
              <a:off x="5953126" y="3951288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09" name="Freeform 918"/>
            <p:cNvSpPr/>
            <p:nvPr/>
          </p:nvSpPr>
          <p:spPr bwMode="auto">
            <a:xfrm>
              <a:off x="6076951" y="382746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0" name="Freeform 919"/>
            <p:cNvSpPr/>
            <p:nvPr/>
          </p:nvSpPr>
          <p:spPr bwMode="auto">
            <a:xfrm>
              <a:off x="6200776" y="37036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1" name="Freeform 920"/>
            <p:cNvSpPr/>
            <p:nvPr/>
          </p:nvSpPr>
          <p:spPr bwMode="auto">
            <a:xfrm>
              <a:off x="6324601" y="35798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2" name="Freeform 921"/>
            <p:cNvSpPr/>
            <p:nvPr/>
          </p:nvSpPr>
          <p:spPr bwMode="auto">
            <a:xfrm>
              <a:off x="6448426" y="34559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3" name="Freeform 922"/>
            <p:cNvSpPr/>
            <p:nvPr/>
          </p:nvSpPr>
          <p:spPr bwMode="auto">
            <a:xfrm>
              <a:off x="6573838" y="3330576"/>
              <a:ext cx="198438" cy="196850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4" name="Freeform 923"/>
            <p:cNvSpPr/>
            <p:nvPr/>
          </p:nvSpPr>
          <p:spPr bwMode="auto">
            <a:xfrm>
              <a:off x="6697663" y="3206751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5" name="Freeform 924"/>
            <p:cNvSpPr/>
            <p:nvPr/>
          </p:nvSpPr>
          <p:spPr bwMode="auto">
            <a:xfrm>
              <a:off x="6821488" y="3082926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6" name="Freeform 925"/>
            <p:cNvSpPr/>
            <p:nvPr/>
          </p:nvSpPr>
          <p:spPr bwMode="auto">
            <a:xfrm>
              <a:off x="6859588" y="2519363"/>
              <a:ext cx="217488" cy="222250"/>
            </a:xfrm>
            <a:custGeom>
              <a:avLst/>
              <a:gdLst>
                <a:gd name="T0" fmla="*/ 56 w 58"/>
                <a:gd name="T1" fmla="*/ 23 h 59"/>
                <a:gd name="T2" fmla="*/ 56 w 58"/>
                <a:gd name="T3" fmla="*/ 30 h 59"/>
                <a:gd name="T4" fmla="*/ 30 w 58"/>
                <a:gd name="T5" fmla="*/ 57 h 59"/>
                <a:gd name="T6" fmla="*/ 22 w 58"/>
                <a:gd name="T7" fmla="*/ 57 h 59"/>
                <a:gd name="T8" fmla="*/ 2 w 58"/>
                <a:gd name="T9" fmla="*/ 36 h 59"/>
                <a:gd name="T10" fmla="*/ 2 w 58"/>
                <a:gd name="T11" fmla="*/ 29 h 59"/>
                <a:gd name="T12" fmla="*/ 29 w 58"/>
                <a:gd name="T13" fmla="*/ 2 h 59"/>
                <a:gd name="T14" fmla="*/ 36 w 58"/>
                <a:gd name="T15" fmla="*/ 2 h 59"/>
                <a:gd name="T16" fmla="*/ 56 w 58"/>
                <a:gd name="T17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56" y="23"/>
                  </a:moveTo>
                  <a:cubicBezTo>
                    <a:pt x="58" y="25"/>
                    <a:pt x="58" y="28"/>
                    <a:pt x="56" y="3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8" y="59"/>
                    <a:pt x="24" y="59"/>
                    <a:pt x="22" y="5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29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0"/>
                    <a:pt x="34" y="0"/>
                    <a:pt x="36" y="2"/>
                  </a:cubicBezTo>
                  <a:lnTo>
                    <a:pt x="5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7" name="Freeform 926"/>
            <p:cNvSpPr/>
            <p:nvPr/>
          </p:nvSpPr>
          <p:spPr bwMode="auto">
            <a:xfrm>
              <a:off x="6953251" y="2574926"/>
              <a:ext cx="255588" cy="255588"/>
            </a:xfrm>
            <a:custGeom>
              <a:avLst/>
              <a:gdLst>
                <a:gd name="T0" fmla="*/ 66 w 68"/>
                <a:gd name="T1" fmla="*/ 42 h 68"/>
                <a:gd name="T2" fmla="*/ 65 w 68"/>
                <a:gd name="T3" fmla="*/ 50 h 68"/>
                <a:gd name="T4" fmla="*/ 50 w 68"/>
                <a:gd name="T5" fmla="*/ 66 h 68"/>
                <a:gd name="T6" fmla="*/ 42 w 68"/>
                <a:gd name="T7" fmla="*/ 66 h 68"/>
                <a:gd name="T8" fmla="*/ 2 w 68"/>
                <a:gd name="T9" fmla="*/ 26 h 68"/>
                <a:gd name="T10" fmla="*/ 2 w 68"/>
                <a:gd name="T11" fmla="*/ 18 h 68"/>
                <a:gd name="T12" fmla="*/ 18 w 68"/>
                <a:gd name="T13" fmla="*/ 2 h 68"/>
                <a:gd name="T14" fmla="*/ 26 w 68"/>
                <a:gd name="T15" fmla="*/ 2 h 68"/>
                <a:gd name="T16" fmla="*/ 66 w 68"/>
                <a:gd name="T17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6" y="42"/>
                  </a:moveTo>
                  <a:cubicBezTo>
                    <a:pt x="68" y="44"/>
                    <a:pt x="68" y="48"/>
                    <a:pt x="65" y="50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7" y="68"/>
                    <a:pt x="44" y="68"/>
                    <a:pt x="42" y="6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0"/>
                    <a:pt x="2" y="18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0"/>
                    <a:pt x="24" y="0"/>
                    <a:pt x="26" y="2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8" name="Freeform 927"/>
            <p:cNvSpPr/>
            <p:nvPr/>
          </p:nvSpPr>
          <p:spPr bwMode="auto">
            <a:xfrm>
              <a:off x="6704013" y="2398713"/>
              <a:ext cx="249238" cy="247650"/>
            </a:xfrm>
            <a:custGeom>
              <a:avLst/>
              <a:gdLst>
                <a:gd name="T0" fmla="*/ 64 w 66"/>
                <a:gd name="T1" fmla="*/ 22 h 66"/>
                <a:gd name="T2" fmla="*/ 64 w 66"/>
                <a:gd name="T3" fmla="*/ 30 h 66"/>
                <a:gd name="T4" fmla="*/ 30 w 66"/>
                <a:gd name="T5" fmla="*/ 64 h 66"/>
                <a:gd name="T6" fmla="*/ 23 w 66"/>
                <a:gd name="T7" fmla="*/ 64 h 66"/>
                <a:gd name="T8" fmla="*/ 2 w 66"/>
                <a:gd name="T9" fmla="*/ 43 h 66"/>
                <a:gd name="T10" fmla="*/ 2 w 66"/>
                <a:gd name="T11" fmla="*/ 36 h 66"/>
                <a:gd name="T12" fmla="*/ 36 w 66"/>
                <a:gd name="T13" fmla="*/ 2 h 66"/>
                <a:gd name="T14" fmla="*/ 43 w 66"/>
                <a:gd name="T15" fmla="*/ 2 h 66"/>
                <a:gd name="T16" fmla="*/ 64 w 66"/>
                <a:gd name="T17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6">
                  <a:moveTo>
                    <a:pt x="64" y="22"/>
                  </a:moveTo>
                  <a:cubicBezTo>
                    <a:pt x="66" y="24"/>
                    <a:pt x="66" y="28"/>
                    <a:pt x="64" y="30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28" y="66"/>
                    <a:pt x="25" y="66"/>
                    <a:pt x="23" y="6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1"/>
                    <a:pt x="0" y="38"/>
                    <a:pt x="2" y="3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1" y="0"/>
                    <a:pt x="43" y="2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19" name="Freeform 928"/>
            <p:cNvSpPr/>
            <p:nvPr/>
          </p:nvSpPr>
          <p:spPr bwMode="auto">
            <a:xfrm>
              <a:off x="6948488" y="2774951"/>
              <a:ext cx="381000" cy="379413"/>
            </a:xfrm>
            <a:custGeom>
              <a:avLst/>
              <a:gdLst>
                <a:gd name="T0" fmla="*/ 99 w 101"/>
                <a:gd name="T1" fmla="*/ 23 h 101"/>
                <a:gd name="T2" fmla="*/ 99 w 101"/>
                <a:gd name="T3" fmla="*/ 30 h 101"/>
                <a:gd name="T4" fmla="*/ 30 w 101"/>
                <a:gd name="T5" fmla="*/ 99 h 101"/>
                <a:gd name="T6" fmla="*/ 23 w 101"/>
                <a:gd name="T7" fmla="*/ 99 h 101"/>
                <a:gd name="T8" fmla="*/ 2 w 101"/>
                <a:gd name="T9" fmla="*/ 78 h 101"/>
                <a:gd name="T10" fmla="*/ 2 w 101"/>
                <a:gd name="T11" fmla="*/ 71 h 101"/>
                <a:gd name="T12" fmla="*/ 71 w 101"/>
                <a:gd name="T13" fmla="*/ 2 h 101"/>
                <a:gd name="T14" fmla="*/ 79 w 101"/>
                <a:gd name="T15" fmla="*/ 2 h 101"/>
                <a:gd name="T16" fmla="*/ 99 w 101"/>
                <a:gd name="T17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1">
                  <a:moveTo>
                    <a:pt x="99" y="23"/>
                  </a:moveTo>
                  <a:cubicBezTo>
                    <a:pt x="101" y="25"/>
                    <a:pt x="101" y="28"/>
                    <a:pt x="99" y="30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8" y="101"/>
                    <a:pt x="25" y="101"/>
                    <a:pt x="23" y="99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6"/>
                    <a:pt x="0" y="73"/>
                    <a:pt x="2" y="71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3" y="0"/>
                    <a:pt x="77" y="0"/>
                    <a:pt x="79" y="2"/>
                  </a:cubicBezTo>
                  <a:lnTo>
                    <a:pt x="99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7" name="组合 286"/>
          <p:cNvGrpSpPr/>
          <p:nvPr/>
        </p:nvGrpSpPr>
        <p:grpSpPr>
          <a:xfrm rot="5968658">
            <a:off x="1855788" y="4376739"/>
            <a:ext cx="1687513" cy="1685925"/>
            <a:chOff x="5246688" y="2586038"/>
            <a:chExt cx="1687513" cy="1685925"/>
          </a:xfrm>
        </p:grpSpPr>
        <p:sp>
          <p:nvSpPr>
            <p:cNvPr id="1049820" name="Freeform 932"/>
            <p:cNvSpPr/>
            <p:nvPr/>
          </p:nvSpPr>
          <p:spPr bwMode="auto">
            <a:xfrm>
              <a:off x="5246688" y="2586038"/>
              <a:ext cx="728663" cy="728663"/>
            </a:xfrm>
            <a:custGeom>
              <a:avLst/>
              <a:gdLst>
                <a:gd name="T0" fmla="*/ 12 w 193"/>
                <a:gd name="T1" fmla="*/ 51 h 193"/>
                <a:gd name="T2" fmla="*/ 3 w 193"/>
                <a:gd name="T3" fmla="*/ 3 h 193"/>
                <a:gd name="T4" fmla="*/ 52 w 193"/>
                <a:gd name="T5" fmla="*/ 12 h 193"/>
                <a:gd name="T6" fmla="*/ 193 w 193"/>
                <a:gd name="T7" fmla="*/ 153 h 193"/>
                <a:gd name="T8" fmla="*/ 154 w 193"/>
                <a:gd name="T9" fmla="*/ 193 h 193"/>
                <a:gd name="T10" fmla="*/ 12 w 193"/>
                <a:gd name="T11" fmla="*/ 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93">
                  <a:moveTo>
                    <a:pt x="12" y="51"/>
                  </a:moveTo>
                  <a:cubicBezTo>
                    <a:pt x="0" y="39"/>
                    <a:pt x="3" y="3"/>
                    <a:pt x="3" y="3"/>
                  </a:cubicBezTo>
                  <a:cubicBezTo>
                    <a:pt x="3" y="3"/>
                    <a:pt x="40" y="0"/>
                    <a:pt x="52" y="12"/>
                  </a:cubicBezTo>
                  <a:cubicBezTo>
                    <a:pt x="59" y="19"/>
                    <a:pt x="193" y="153"/>
                    <a:pt x="193" y="153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54" y="193"/>
                    <a:pt x="19" y="59"/>
                    <a:pt x="12" y="51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21" name="Freeform 933"/>
            <p:cNvSpPr/>
            <p:nvPr/>
          </p:nvSpPr>
          <p:spPr bwMode="auto">
            <a:xfrm>
              <a:off x="5443538" y="2630488"/>
              <a:ext cx="531813" cy="684213"/>
            </a:xfrm>
            <a:custGeom>
              <a:avLst/>
              <a:gdLst>
                <a:gd name="T0" fmla="*/ 0 w 141"/>
                <a:gd name="T1" fmla="*/ 0 h 181"/>
                <a:gd name="T2" fmla="*/ 141 w 141"/>
                <a:gd name="T3" fmla="*/ 141 h 181"/>
                <a:gd name="T4" fmla="*/ 102 w 141"/>
                <a:gd name="T5" fmla="*/ 181 h 181"/>
                <a:gd name="T6" fmla="*/ 0 w 141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81">
                  <a:moveTo>
                    <a:pt x="0" y="0"/>
                  </a:moveTo>
                  <a:cubicBezTo>
                    <a:pt x="7" y="7"/>
                    <a:pt x="141" y="141"/>
                    <a:pt x="141" y="141"/>
                  </a:cubicBezTo>
                  <a:cubicBezTo>
                    <a:pt x="102" y="181"/>
                    <a:pt x="102" y="181"/>
                    <a:pt x="102" y="1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22" name="Freeform 934"/>
            <p:cNvSpPr/>
            <p:nvPr/>
          </p:nvSpPr>
          <p:spPr bwMode="auto">
            <a:xfrm>
              <a:off x="5484813" y="2824163"/>
              <a:ext cx="55563" cy="52388"/>
            </a:xfrm>
            <a:custGeom>
              <a:avLst/>
              <a:gdLst>
                <a:gd name="T0" fmla="*/ 3 w 15"/>
                <a:gd name="T1" fmla="*/ 12 h 14"/>
                <a:gd name="T2" fmla="*/ 3 w 15"/>
                <a:gd name="T3" fmla="*/ 2 h 14"/>
                <a:gd name="T4" fmla="*/ 12 w 15"/>
                <a:gd name="T5" fmla="*/ 2 h 14"/>
                <a:gd name="T6" fmla="*/ 12 w 15"/>
                <a:gd name="T7" fmla="*/ 12 h 14"/>
                <a:gd name="T8" fmla="*/ 3 w 15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4"/>
                    <a:pt x="5" y="14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23" name="Freeform 935"/>
            <p:cNvSpPr/>
            <p:nvPr/>
          </p:nvSpPr>
          <p:spPr bwMode="auto">
            <a:xfrm>
              <a:off x="5616575" y="2955925"/>
              <a:ext cx="57150" cy="55563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2 h 15"/>
                <a:gd name="T4" fmla="*/ 12 w 15"/>
                <a:gd name="T5" fmla="*/ 2 h 15"/>
                <a:gd name="T6" fmla="*/ 12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5"/>
                    <a:pt x="5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24" name="Freeform 936"/>
            <p:cNvSpPr/>
            <p:nvPr/>
          </p:nvSpPr>
          <p:spPr bwMode="auto">
            <a:xfrm>
              <a:off x="5748338" y="3087688"/>
              <a:ext cx="57150" cy="57150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3 h 15"/>
                <a:gd name="T4" fmla="*/ 13 w 15"/>
                <a:gd name="T5" fmla="*/ 3 h 15"/>
                <a:gd name="T6" fmla="*/ 13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3"/>
                  </a:cubicBezTo>
                  <a:cubicBezTo>
                    <a:pt x="6" y="0"/>
                    <a:pt x="10" y="0"/>
                    <a:pt x="13" y="3"/>
                  </a:cubicBezTo>
                  <a:cubicBezTo>
                    <a:pt x="15" y="5"/>
                    <a:pt x="15" y="9"/>
                    <a:pt x="13" y="12"/>
                  </a:cubicBezTo>
                  <a:cubicBezTo>
                    <a:pt x="10" y="15"/>
                    <a:pt x="6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25" name="Freeform 937"/>
            <p:cNvSpPr/>
            <p:nvPr/>
          </p:nvSpPr>
          <p:spPr bwMode="auto">
            <a:xfrm>
              <a:off x="5514975" y="2824163"/>
              <a:ext cx="25400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26" name="Freeform 938"/>
            <p:cNvSpPr/>
            <p:nvPr/>
          </p:nvSpPr>
          <p:spPr bwMode="auto">
            <a:xfrm>
              <a:off x="5646738" y="2955925"/>
              <a:ext cx="26988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27" name="Freeform 939"/>
            <p:cNvSpPr/>
            <p:nvPr/>
          </p:nvSpPr>
          <p:spPr bwMode="auto">
            <a:xfrm>
              <a:off x="5778500" y="3090863"/>
              <a:ext cx="26988" cy="49213"/>
            </a:xfrm>
            <a:custGeom>
              <a:avLst/>
              <a:gdLst>
                <a:gd name="T0" fmla="*/ 5 w 7"/>
                <a:gd name="T1" fmla="*/ 11 h 13"/>
                <a:gd name="T2" fmla="*/ 5 w 7"/>
                <a:gd name="T3" fmla="*/ 2 h 13"/>
                <a:gd name="T4" fmla="*/ 0 w 7"/>
                <a:gd name="T5" fmla="*/ 0 h 13"/>
                <a:gd name="T6" fmla="*/ 0 w 7"/>
                <a:gd name="T7" fmla="*/ 13 h 13"/>
                <a:gd name="T8" fmla="*/ 5 w 7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5" y="11"/>
                  </a:moveTo>
                  <a:cubicBezTo>
                    <a:pt x="7" y="8"/>
                    <a:pt x="7" y="4"/>
                    <a:pt x="5" y="2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3" y="12"/>
                    <a:pt x="5" y="11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28" name="Freeform 940"/>
            <p:cNvSpPr/>
            <p:nvPr/>
          </p:nvSpPr>
          <p:spPr bwMode="auto">
            <a:xfrm>
              <a:off x="6235700" y="3570288"/>
              <a:ext cx="638175" cy="633413"/>
            </a:xfrm>
            <a:custGeom>
              <a:avLst/>
              <a:gdLst>
                <a:gd name="T0" fmla="*/ 157 w 169"/>
                <a:gd name="T1" fmla="*/ 117 h 168"/>
                <a:gd name="T2" fmla="*/ 146 w 169"/>
                <a:gd name="T3" fmla="*/ 146 h 168"/>
                <a:gd name="T4" fmla="*/ 117 w 169"/>
                <a:gd name="T5" fmla="*/ 156 h 168"/>
                <a:gd name="T6" fmla="*/ 0 w 169"/>
                <a:gd name="T7" fmla="*/ 39 h 168"/>
                <a:gd name="T8" fmla="*/ 39 w 169"/>
                <a:gd name="T9" fmla="*/ 0 h 168"/>
                <a:gd name="T10" fmla="*/ 157 w 169"/>
                <a:gd name="T11" fmla="*/ 1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8">
                  <a:moveTo>
                    <a:pt x="157" y="117"/>
                  </a:moveTo>
                  <a:cubicBezTo>
                    <a:pt x="169" y="129"/>
                    <a:pt x="146" y="146"/>
                    <a:pt x="146" y="146"/>
                  </a:cubicBezTo>
                  <a:cubicBezTo>
                    <a:pt x="146" y="146"/>
                    <a:pt x="129" y="168"/>
                    <a:pt x="117" y="156"/>
                  </a:cubicBezTo>
                  <a:cubicBezTo>
                    <a:pt x="110" y="149"/>
                    <a:pt x="0" y="39"/>
                    <a:pt x="0" y="3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150" y="110"/>
                    <a:pt x="157" y="117"/>
                  </a:cubicBez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29" name="Freeform 941"/>
            <p:cNvSpPr/>
            <p:nvPr/>
          </p:nvSpPr>
          <p:spPr bwMode="auto">
            <a:xfrm>
              <a:off x="6372225" y="3556000"/>
              <a:ext cx="487363" cy="636588"/>
            </a:xfrm>
            <a:custGeom>
              <a:avLst/>
              <a:gdLst>
                <a:gd name="T0" fmla="*/ 117 w 129"/>
                <a:gd name="T1" fmla="*/ 117 h 169"/>
                <a:gd name="T2" fmla="*/ 107 w 129"/>
                <a:gd name="T3" fmla="*/ 146 h 169"/>
                <a:gd name="T4" fmla="*/ 78 w 129"/>
                <a:gd name="T5" fmla="*/ 157 h 169"/>
                <a:gd name="T6" fmla="*/ 0 w 129"/>
                <a:gd name="T7" fmla="*/ 0 h 169"/>
                <a:gd name="T8" fmla="*/ 117 w 129"/>
                <a:gd name="T9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69">
                  <a:moveTo>
                    <a:pt x="117" y="117"/>
                  </a:moveTo>
                  <a:cubicBezTo>
                    <a:pt x="129" y="130"/>
                    <a:pt x="107" y="146"/>
                    <a:pt x="107" y="146"/>
                  </a:cubicBezTo>
                  <a:cubicBezTo>
                    <a:pt x="107" y="146"/>
                    <a:pt x="90" y="169"/>
                    <a:pt x="78" y="157"/>
                  </a:cubicBezTo>
                  <a:cubicBezTo>
                    <a:pt x="71" y="150"/>
                    <a:pt x="0" y="0"/>
                    <a:pt x="0" y="0"/>
                  </a:cubicBezTo>
                  <a:cubicBezTo>
                    <a:pt x="0" y="0"/>
                    <a:pt x="110" y="110"/>
                    <a:pt x="117" y="117"/>
                  </a:cubicBez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0" name="Freeform 942"/>
            <p:cNvSpPr>
              <a:spLocks noEditPoints="1"/>
            </p:cNvSpPr>
            <p:nvPr/>
          </p:nvSpPr>
          <p:spPr bwMode="auto">
            <a:xfrm>
              <a:off x="6580188" y="3913188"/>
              <a:ext cx="354013" cy="358775"/>
            </a:xfrm>
            <a:custGeom>
              <a:avLst/>
              <a:gdLst>
                <a:gd name="T0" fmla="*/ 39 w 94"/>
                <a:gd name="T1" fmla="*/ 5 h 95"/>
                <a:gd name="T2" fmla="*/ 5 w 94"/>
                <a:gd name="T3" fmla="*/ 39 h 95"/>
                <a:gd name="T4" fmla="*/ 5 w 94"/>
                <a:gd name="T5" fmla="*/ 56 h 95"/>
                <a:gd name="T6" fmla="*/ 38 w 94"/>
                <a:gd name="T7" fmla="*/ 90 h 95"/>
                <a:gd name="T8" fmla="*/ 56 w 94"/>
                <a:gd name="T9" fmla="*/ 90 h 95"/>
                <a:gd name="T10" fmla="*/ 90 w 94"/>
                <a:gd name="T11" fmla="*/ 56 h 95"/>
                <a:gd name="T12" fmla="*/ 90 w 94"/>
                <a:gd name="T13" fmla="*/ 39 h 95"/>
                <a:gd name="T14" fmla="*/ 56 w 94"/>
                <a:gd name="T15" fmla="*/ 5 h 95"/>
                <a:gd name="T16" fmla="*/ 39 w 94"/>
                <a:gd name="T17" fmla="*/ 5 h 95"/>
                <a:gd name="T18" fmla="*/ 81 w 94"/>
                <a:gd name="T19" fmla="*/ 39 h 95"/>
                <a:gd name="T20" fmla="*/ 81 w 94"/>
                <a:gd name="T21" fmla="*/ 54 h 95"/>
                <a:gd name="T22" fmla="*/ 54 w 94"/>
                <a:gd name="T23" fmla="*/ 81 h 95"/>
                <a:gd name="T24" fmla="*/ 39 w 94"/>
                <a:gd name="T25" fmla="*/ 81 h 95"/>
                <a:gd name="T26" fmla="*/ 13 w 94"/>
                <a:gd name="T27" fmla="*/ 56 h 95"/>
                <a:gd name="T28" fmla="*/ 14 w 94"/>
                <a:gd name="T29" fmla="*/ 41 h 95"/>
                <a:gd name="T30" fmla="*/ 40 w 94"/>
                <a:gd name="T31" fmla="*/ 14 h 95"/>
                <a:gd name="T32" fmla="*/ 56 w 94"/>
                <a:gd name="T33" fmla="*/ 14 h 95"/>
                <a:gd name="T34" fmla="*/ 81 w 94"/>
                <a:gd name="T35" fmla="*/ 3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5">
                  <a:moveTo>
                    <a:pt x="39" y="5"/>
                  </a:moveTo>
                  <a:cubicBezTo>
                    <a:pt x="5" y="39"/>
                    <a:pt x="5" y="39"/>
                    <a:pt x="5" y="39"/>
                  </a:cubicBezTo>
                  <a:cubicBezTo>
                    <a:pt x="0" y="44"/>
                    <a:pt x="0" y="51"/>
                    <a:pt x="5" y="56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43" y="95"/>
                    <a:pt x="51" y="95"/>
                    <a:pt x="56" y="90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4" y="51"/>
                    <a:pt x="94" y="43"/>
                    <a:pt x="90" y="3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44" y="0"/>
                    <a:pt x="39" y="5"/>
                  </a:cubicBezTo>
                  <a:close/>
                  <a:moveTo>
                    <a:pt x="81" y="39"/>
                  </a:moveTo>
                  <a:cubicBezTo>
                    <a:pt x="86" y="43"/>
                    <a:pt x="86" y="50"/>
                    <a:pt x="81" y="54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0" y="86"/>
                    <a:pt x="43" y="86"/>
                    <a:pt x="39" y="81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9" y="52"/>
                    <a:pt x="9" y="45"/>
                    <a:pt x="14" y="4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9"/>
                    <a:pt x="52" y="9"/>
                    <a:pt x="56" y="14"/>
                  </a:cubicBezTo>
                  <a:lnTo>
                    <a:pt x="81" y="39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1" name="Freeform 943"/>
            <p:cNvSpPr/>
            <p:nvPr/>
          </p:nvSpPr>
          <p:spPr bwMode="auto">
            <a:xfrm>
              <a:off x="6711950" y="3913188"/>
              <a:ext cx="222250" cy="358775"/>
            </a:xfrm>
            <a:custGeom>
              <a:avLst/>
              <a:gdLst>
                <a:gd name="T0" fmla="*/ 4 w 59"/>
                <a:gd name="T1" fmla="*/ 5 h 95"/>
                <a:gd name="T2" fmla="*/ 0 w 59"/>
                <a:gd name="T3" fmla="*/ 8 h 95"/>
                <a:gd name="T4" fmla="*/ 0 w 59"/>
                <a:gd name="T5" fmla="*/ 19 h 95"/>
                <a:gd name="T6" fmla="*/ 5 w 59"/>
                <a:gd name="T7" fmla="*/ 14 h 95"/>
                <a:gd name="T8" fmla="*/ 21 w 59"/>
                <a:gd name="T9" fmla="*/ 14 h 95"/>
                <a:gd name="T10" fmla="*/ 46 w 59"/>
                <a:gd name="T11" fmla="*/ 39 h 95"/>
                <a:gd name="T12" fmla="*/ 46 w 59"/>
                <a:gd name="T13" fmla="*/ 54 h 95"/>
                <a:gd name="T14" fmla="*/ 19 w 59"/>
                <a:gd name="T15" fmla="*/ 81 h 95"/>
                <a:gd name="T16" fmla="*/ 4 w 59"/>
                <a:gd name="T17" fmla="*/ 81 h 95"/>
                <a:gd name="T18" fmla="*/ 0 w 59"/>
                <a:gd name="T19" fmla="*/ 78 h 95"/>
                <a:gd name="T20" fmla="*/ 0 w 59"/>
                <a:gd name="T21" fmla="*/ 87 h 95"/>
                <a:gd name="T22" fmla="*/ 3 w 59"/>
                <a:gd name="T23" fmla="*/ 90 h 95"/>
                <a:gd name="T24" fmla="*/ 21 w 59"/>
                <a:gd name="T25" fmla="*/ 90 h 95"/>
                <a:gd name="T26" fmla="*/ 55 w 59"/>
                <a:gd name="T27" fmla="*/ 56 h 95"/>
                <a:gd name="T28" fmla="*/ 55 w 59"/>
                <a:gd name="T29" fmla="*/ 39 h 95"/>
                <a:gd name="T30" fmla="*/ 21 w 59"/>
                <a:gd name="T31" fmla="*/ 5 h 95"/>
                <a:gd name="T32" fmla="*/ 4 w 59"/>
                <a:gd name="T33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95">
                  <a:moveTo>
                    <a:pt x="4" y="5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9"/>
                    <a:pt x="17" y="9"/>
                    <a:pt x="21" y="14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1" y="43"/>
                    <a:pt x="51" y="50"/>
                    <a:pt x="46" y="54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5" y="86"/>
                    <a:pt x="8" y="86"/>
                    <a:pt x="4" y="8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8" y="95"/>
                    <a:pt x="16" y="95"/>
                    <a:pt x="21" y="9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9" y="51"/>
                    <a:pt x="59" y="43"/>
                    <a:pt x="55" y="3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2" name="Freeform 944"/>
            <p:cNvSpPr/>
            <p:nvPr/>
          </p:nvSpPr>
          <p:spPr bwMode="auto">
            <a:xfrm>
              <a:off x="6745288" y="4079875"/>
              <a:ext cx="185738" cy="184150"/>
            </a:xfrm>
            <a:custGeom>
              <a:avLst/>
              <a:gdLst>
                <a:gd name="T0" fmla="*/ 117 w 117"/>
                <a:gd name="T1" fmla="*/ 24 h 116"/>
                <a:gd name="T2" fmla="*/ 24 w 117"/>
                <a:gd name="T3" fmla="*/ 116 h 116"/>
                <a:gd name="T4" fmla="*/ 0 w 117"/>
                <a:gd name="T5" fmla="*/ 95 h 116"/>
                <a:gd name="T6" fmla="*/ 95 w 117"/>
                <a:gd name="T7" fmla="*/ 0 h 116"/>
                <a:gd name="T8" fmla="*/ 117 w 117"/>
                <a:gd name="T9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117" y="24"/>
                  </a:moveTo>
                  <a:lnTo>
                    <a:pt x="24" y="116"/>
                  </a:lnTo>
                  <a:lnTo>
                    <a:pt x="0" y="95"/>
                  </a:lnTo>
                  <a:lnTo>
                    <a:pt x="95" y="0"/>
                  </a:lnTo>
                  <a:lnTo>
                    <a:pt x="117" y="24"/>
                  </a:lnTo>
                  <a:close/>
                </a:path>
              </a:pathLst>
            </a:custGeom>
            <a:solidFill>
              <a:srgbClr val="51BD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3" name="Freeform 945"/>
            <p:cNvSpPr/>
            <p:nvPr/>
          </p:nvSpPr>
          <p:spPr bwMode="auto">
            <a:xfrm>
              <a:off x="6783388" y="4079875"/>
              <a:ext cx="147638" cy="184150"/>
            </a:xfrm>
            <a:custGeom>
              <a:avLst/>
              <a:gdLst>
                <a:gd name="T0" fmla="*/ 93 w 93"/>
                <a:gd name="T1" fmla="*/ 24 h 116"/>
                <a:gd name="T2" fmla="*/ 0 w 93"/>
                <a:gd name="T3" fmla="*/ 116 h 116"/>
                <a:gd name="T4" fmla="*/ 71 w 93"/>
                <a:gd name="T5" fmla="*/ 0 h 116"/>
                <a:gd name="T6" fmla="*/ 93 w 93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24"/>
                  </a:moveTo>
                  <a:lnTo>
                    <a:pt x="0" y="116"/>
                  </a:lnTo>
                  <a:lnTo>
                    <a:pt x="71" y="0"/>
                  </a:lnTo>
                  <a:lnTo>
                    <a:pt x="93" y="24"/>
                  </a:lnTo>
                  <a:close/>
                </a:path>
              </a:pathLst>
            </a:custGeom>
            <a:solidFill>
              <a:srgbClr val="0F9D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4" name="Freeform 946"/>
            <p:cNvSpPr/>
            <p:nvPr/>
          </p:nvSpPr>
          <p:spPr bwMode="auto">
            <a:xfrm>
              <a:off x="6756400" y="4094163"/>
              <a:ext cx="103188" cy="98425"/>
            </a:xfrm>
            <a:custGeom>
              <a:avLst/>
              <a:gdLst>
                <a:gd name="T0" fmla="*/ 25 w 27"/>
                <a:gd name="T1" fmla="*/ 17 h 26"/>
                <a:gd name="T2" fmla="*/ 25 w 27"/>
                <a:gd name="T3" fmla="*/ 24 h 26"/>
                <a:gd name="T4" fmla="*/ 25 w 27"/>
                <a:gd name="T5" fmla="*/ 24 h 26"/>
                <a:gd name="T6" fmla="*/ 18 w 27"/>
                <a:gd name="T7" fmla="*/ 24 h 26"/>
                <a:gd name="T8" fmla="*/ 2 w 27"/>
                <a:gd name="T9" fmla="*/ 8 h 26"/>
                <a:gd name="T10" fmla="*/ 2 w 27"/>
                <a:gd name="T11" fmla="*/ 1 h 26"/>
                <a:gd name="T12" fmla="*/ 2 w 27"/>
                <a:gd name="T13" fmla="*/ 1 h 26"/>
                <a:gd name="T14" fmla="*/ 9 w 27"/>
                <a:gd name="T15" fmla="*/ 1 h 26"/>
                <a:gd name="T16" fmla="*/ 25 w 27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25" y="17"/>
                  </a:moveTo>
                  <a:cubicBezTo>
                    <a:pt x="27" y="19"/>
                    <a:pt x="27" y="22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3" y="26"/>
                    <a:pt x="20" y="26"/>
                    <a:pt x="18" y="2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5" name="Freeform 947"/>
            <p:cNvSpPr/>
            <p:nvPr/>
          </p:nvSpPr>
          <p:spPr bwMode="auto">
            <a:xfrm>
              <a:off x="6791325" y="4098925"/>
              <a:ext cx="68263" cy="93663"/>
            </a:xfrm>
            <a:custGeom>
              <a:avLst/>
              <a:gdLst>
                <a:gd name="T0" fmla="*/ 16 w 18"/>
                <a:gd name="T1" fmla="*/ 16 h 25"/>
                <a:gd name="T2" fmla="*/ 16 w 18"/>
                <a:gd name="T3" fmla="*/ 23 h 25"/>
                <a:gd name="T4" fmla="*/ 16 w 18"/>
                <a:gd name="T5" fmla="*/ 23 h 25"/>
                <a:gd name="T6" fmla="*/ 9 w 18"/>
                <a:gd name="T7" fmla="*/ 23 h 25"/>
                <a:gd name="T8" fmla="*/ 0 w 18"/>
                <a:gd name="T9" fmla="*/ 0 h 25"/>
                <a:gd name="T10" fmla="*/ 16 w 18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6" y="16"/>
                  </a:moveTo>
                  <a:cubicBezTo>
                    <a:pt x="18" y="18"/>
                    <a:pt x="18" y="21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25"/>
                    <a:pt x="11" y="25"/>
                    <a:pt x="9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E6A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6" name="Freeform 948"/>
            <p:cNvSpPr/>
            <p:nvPr/>
          </p:nvSpPr>
          <p:spPr bwMode="auto">
            <a:xfrm>
              <a:off x="6232525" y="3567113"/>
              <a:ext cx="192088" cy="192088"/>
            </a:xfrm>
            <a:custGeom>
              <a:avLst/>
              <a:gdLst>
                <a:gd name="T0" fmla="*/ 121 w 121"/>
                <a:gd name="T1" fmla="*/ 28 h 121"/>
                <a:gd name="T2" fmla="*/ 28 w 121"/>
                <a:gd name="T3" fmla="*/ 121 h 121"/>
                <a:gd name="T4" fmla="*/ 0 w 121"/>
                <a:gd name="T5" fmla="*/ 92 h 121"/>
                <a:gd name="T6" fmla="*/ 95 w 121"/>
                <a:gd name="T7" fmla="*/ 0 h 121"/>
                <a:gd name="T8" fmla="*/ 121 w 121"/>
                <a:gd name="T9" fmla="*/ 2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21" y="28"/>
                  </a:moveTo>
                  <a:lnTo>
                    <a:pt x="28" y="121"/>
                  </a:lnTo>
                  <a:lnTo>
                    <a:pt x="0" y="92"/>
                  </a:lnTo>
                  <a:lnTo>
                    <a:pt x="95" y="0"/>
                  </a:lnTo>
                  <a:lnTo>
                    <a:pt x="121" y="28"/>
                  </a:lnTo>
                  <a:close/>
                </a:path>
              </a:pathLst>
            </a:custGeom>
            <a:solidFill>
              <a:srgbClr val="7921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7" name="Freeform 949"/>
            <p:cNvSpPr/>
            <p:nvPr/>
          </p:nvSpPr>
          <p:spPr bwMode="auto">
            <a:xfrm>
              <a:off x="5862638" y="3551238"/>
              <a:ext cx="127000" cy="128588"/>
            </a:xfrm>
            <a:custGeom>
              <a:avLst/>
              <a:gdLst>
                <a:gd name="T0" fmla="*/ 80 w 80"/>
                <a:gd name="T1" fmla="*/ 38 h 81"/>
                <a:gd name="T2" fmla="*/ 40 w 80"/>
                <a:gd name="T3" fmla="*/ 81 h 81"/>
                <a:gd name="T4" fmla="*/ 0 w 80"/>
                <a:gd name="T5" fmla="*/ 43 h 81"/>
                <a:gd name="T6" fmla="*/ 42 w 80"/>
                <a:gd name="T7" fmla="*/ 0 h 81"/>
                <a:gd name="T8" fmla="*/ 80 w 80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80" y="38"/>
                  </a:moveTo>
                  <a:lnTo>
                    <a:pt x="40" y="81"/>
                  </a:lnTo>
                  <a:lnTo>
                    <a:pt x="0" y="43"/>
                  </a:lnTo>
                  <a:lnTo>
                    <a:pt x="42" y="0"/>
                  </a:lnTo>
                  <a:lnTo>
                    <a:pt x="80" y="38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8" name="Freeform 950"/>
            <p:cNvSpPr/>
            <p:nvPr/>
          </p:nvSpPr>
          <p:spPr bwMode="auto">
            <a:xfrm>
              <a:off x="5813425" y="3449638"/>
              <a:ext cx="109538" cy="109538"/>
            </a:xfrm>
            <a:custGeom>
              <a:avLst/>
              <a:gdLst>
                <a:gd name="T0" fmla="*/ 69 w 69"/>
                <a:gd name="T1" fmla="*/ 26 h 69"/>
                <a:gd name="T2" fmla="*/ 26 w 69"/>
                <a:gd name="T3" fmla="*/ 69 h 69"/>
                <a:gd name="T4" fmla="*/ 0 w 69"/>
                <a:gd name="T5" fmla="*/ 43 h 69"/>
                <a:gd name="T6" fmla="*/ 43 w 69"/>
                <a:gd name="T7" fmla="*/ 0 h 69"/>
                <a:gd name="T8" fmla="*/ 69 w 69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3" y="0"/>
                  </a:lnTo>
                  <a:lnTo>
                    <a:pt x="69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39" name="Freeform 951"/>
            <p:cNvSpPr/>
            <p:nvPr/>
          </p:nvSpPr>
          <p:spPr bwMode="auto">
            <a:xfrm>
              <a:off x="5986463" y="3619500"/>
              <a:ext cx="106363" cy="109538"/>
            </a:xfrm>
            <a:custGeom>
              <a:avLst/>
              <a:gdLst>
                <a:gd name="T0" fmla="*/ 67 w 67"/>
                <a:gd name="T1" fmla="*/ 26 h 69"/>
                <a:gd name="T2" fmla="*/ 26 w 67"/>
                <a:gd name="T3" fmla="*/ 69 h 69"/>
                <a:gd name="T4" fmla="*/ 0 w 67"/>
                <a:gd name="T5" fmla="*/ 43 h 69"/>
                <a:gd name="T6" fmla="*/ 41 w 67"/>
                <a:gd name="T7" fmla="*/ 0 h 69"/>
                <a:gd name="T8" fmla="*/ 67 w 67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9">
                  <a:moveTo>
                    <a:pt x="67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1" y="0"/>
                  </a:lnTo>
                  <a:lnTo>
                    <a:pt x="67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0" name="Freeform 952"/>
            <p:cNvSpPr/>
            <p:nvPr/>
          </p:nvSpPr>
          <p:spPr bwMode="auto">
            <a:xfrm>
              <a:off x="5764213" y="3098800"/>
              <a:ext cx="682625" cy="682625"/>
            </a:xfrm>
            <a:custGeom>
              <a:avLst/>
              <a:gdLst>
                <a:gd name="T0" fmla="*/ 163 w 181"/>
                <a:gd name="T1" fmla="*/ 102 h 181"/>
                <a:gd name="T2" fmla="*/ 79 w 181"/>
                <a:gd name="T3" fmla="*/ 18 h 181"/>
                <a:gd name="T4" fmla="*/ 73 w 181"/>
                <a:gd name="T5" fmla="*/ 12 h 181"/>
                <a:gd name="T6" fmla="*/ 61 w 181"/>
                <a:gd name="T7" fmla="*/ 0 h 181"/>
                <a:gd name="T8" fmla="*/ 46 w 181"/>
                <a:gd name="T9" fmla="*/ 5 h 181"/>
                <a:gd name="T10" fmla="*/ 56 w 181"/>
                <a:gd name="T11" fmla="*/ 15 h 181"/>
                <a:gd name="T12" fmla="*/ 51 w 181"/>
                <a:gd name="T13" fmla="*/ 20 h 181"/>
                <a:gd name="T14" fmla="*/ 33 w 181"/>
                <a:gd name="T15" fmla="*/ 33 h 181"/>
                <a:gd name="T16" fmla="*/ 19 w 181"/>
                <a:gd name="T17" fmla="*/ 51 h 181"/>
                <a:gd name="T18" fmla="*/ 15 w 181"/>
                <a:gd name="T19" fmla="*/ 56 h 181"/>
                <a:gd name="T20" fmla="*/ 5 w 181"/>
                <a:gd name="T21" fmla="*/ 46 h 181"/>
                <a:gd name="T22" fmla="*/ 0 w 181"/>
                <a:gd name="T23" fmla="*/ 61 h 181"/>
                <a:gd name="T24" fmla="*/ 11 w 181"/>
                <a:gd name="T25" fmla="*/ 73 h 181"/>
                <a:gd name="T26" fmla="*/ 18 w 181"/>
                <a:gd name="T27" fmla="*/ 79 h 181"/>
                <a:gd name="T28" fmla="*/ 108 w 181"/>
                <a:gd name="T29" fmla="*/ 170 h 181"/>
                <a:gd name="T30" fmla="*/ 108 w 181"/>
                <a:gd name="T31" fmla="*/ 170 h 181"/>
                <a:gd name="T32" fmla="*/ 120 w 181"/>
                <a:gd name="T33" fmla="*/ 181 h 181"/>
                <a:gd name="T34" fmla="*/ 135 w 181"/>
                <a:gd name="T35" fmla="*/ 176 h 181"/>
                <a:gd name="T36" fmla="*/ 125 w 181"/>
                <a:gd name="T37" fmla="*/ 166 h 181"/>
                <a:gd name="T38" fmla="*/ 130 w 181"/>
                <a:gd name="T39" fmla="*/ 162 h 181"/>
                <a:gd name="T40" fmla="*/ 148 w 181"/>
                <a:gd name="T41" fmla="*/ 148 h 181"/>
                <a:gd name="T42" fmla="*/ 161 w 181"/>
                <a:gd name="T43" fmla="*/ 130 h 181"/>
                <a:gd name="T44" fmla="*/ 166 w 181"/>
                <a:gd name="T45" fmla="*/ 125 h 181"/>
                <a:gd name="T46" fmla="*/ 176 w 181"/>
                <a:gd name="T47" fmla="*/ 135 h 181"/>
                <a:gd name="T48" fmla="*/ 181 w 181"/>
                <a:gd name="T49" fmla="*/ 120 h 181"/>
                <a:gd name="T50" fmla="*/ 163 w 181"/>
                <a:gd name="T5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1" h="181">
                  <a:moveTo>
                    <a:pt x="163" y="102"/>
                  </a:moveTo>
                  <a:cubicBezTo>
                    <a:pt x="79" y="18"/>
                    <a:pt x="79" y="18"/>
                    <a:pt x="79" y="18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6" y="1"/>
                    <a:pt x="51" y="3"/>
                    <a:pt x="46" y="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5" y="23"/>
                    <a:pt x="39" y="28"/>
                    <a:pt x="33" y="33"/>
                  </a:cubicBezTo>
                  <a:cubicBezTo>
                    <a:pt x="28" y="39"/>
                    <a:pt x="23" y="45"/>
                    <a:pt x="19" y="5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51"/>
                    <a:pt x="1" y="56"/>
                    <a:pt x="0" y="6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20" y="181"/>
                    <a:pt x="120" y="181"/>
                    <a:pt x="120" y="181"/>
                  </a:cubicBezTo>
                  <a:cubicBezTo>
                    <a:pt x="125" y="180"/>
                    <a:pt x="130" y="178"/>
                    <a:pt x="135" y="176"/>
                  </a:cubicBezTo>
                  <a:cubicBezTo>
                    <a:pt x="125" y="166"/>
                    <a:pt x="125" y="166"/>
                    <a:pt x="125" y="166"/>
                  </a:cubicBezTo>
                  <a:cubicBezTo>
                    <a:pt x="130" y="162"/>
                    <a:pt x="130" y="162"/>
                    <a:pt x="130" y="162"/>
                  </a:cubicBezTo>
                  <a:cubicBezTo>
                    <a:pt x="136" y="158"/>
                    <a:pt x="142" y="153"/>
                    <a:pt x="148" y="148"/>
                  </a:cubicBezTo>
                  <a:cubicBezTo>
                    <a:pt x="153" y="143"/>
                    <a:pt x="158" y="136"/>
                    <a:pt x="161" y="130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8" y="130"/>
                    <a:pt x="180" y="125"/>
                    <a:pt x="181" y="120"/>
                  </a:cubicBezTo>
                  <a:cubicBezTo>
                    <a:pt x="163" y="102"/>
                    <a:pt x="163" y="102"/>
                    <a:pt x="163" y="102"/>
                  </a:cubicBez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1" name="Freeform 953"/>
            <p:cNvSpPr/>
            <p:nvPr/>
          </p:nvSpPr>
          <p:spPr bwMode="auto">
            <a:xfrm>
              <a:off x="5937250" y="3098800"/>
              <a:ext cx="509588" cy="682625"/>
            </a:xfrm>
            <a:custGeom>
              <a:avLst/>
              <a:gdLst>
                <a:gd name="T0" fmla="*/ 117 w 135"/>
                <a:gd name="T1" fmla="*/ 102 h 181"/>
                <a:gd name="T2" fmla="*/ 33 w 135"/>
                <a:gd name="T3" fmla="*/ 18 h 181"/>
                <a:gd name="T4" fmla="*/ 27 w 135"/>
                <a:gd name="T5" fmla="*/ 12 h 181"/>
                <a:gd name="T6" fmla="*/ 15 w 135"/>
                <a:gd name="T7" fmla="*/ 0 h 181"/>
                <a:gd name="T8" fmla="*/ 0 w 135"/>
                <a:gd name="T9" fmla="*/ 5 h 181"/>
                <a:gd name="T10" fmla="*/ 10 w 135"/>
                <a:gd name="T11" fmla="*/ 15 h 181"/>
                <a:gd name="T12" fmla="*/ 74 w 135"/>
                <a:gd name="T13" fmla="*/ 181 h 181"/>
                <a:gd name="T14" fmla="*/ 89 w 135"/>
                <a:gd name="T15" fmla="*/ 176 h 181"/>
                <a:gd name="T16" fmla="*/ 79 w 135"/>
                <a:gd name="T17" fmla="*/ 166 h 181"/>
                <a:gd name="T18" fmla="*/ 84 w 135"/>
                <a:gd name="T19" fmla="*/ 162 h 181"/>
                <a:gd name="T20" fmla="*/ 102 w 135"/>
                <a:gd name="T21" fmla="*/ 148 h 181"/>
                <a:gd name="T22" fmla="*/ 115 w 135"/>
                <a:gd name="T23" fmla="*/ 130 h 181"/>
                <a:gd name="T24" fmla="*/ 120 w 135"/>
                <a:gd name="T25" fmla="*/ 125 h 181"/>
                <a:gd name="T26" fmla="*/ 130 w 135"/>
                <a:gd name="T27" fmla="*/ 135 h 181"/>
                <a:gd name="T28" fmla="*/ 135 w 135"/>
                <a:gd name="T29" fmla="*/ 120 h 181"/>
                <a:gd name="T30" fmla="*/ 117 w 135"/>
                <a:gd name="T3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81">
                  <a:moveTo>
                    <a:pt x="117" y="102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1"/>
                    <a:pt x="5" y="3"/>
                    <a:pt x="0" y="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9" y="180"/>
                    <a:pt x="84" y="178"/>
                    <a:pt x="89" y="17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0" y="158"/>
                    <a:pt x="96" y="153"/>
                    <a:pt x="102" y="148"/>
                  </a:cubicBezTo>
                  <a:cubicBezTo>
                    <a:pt x="107" y="143"/>
                    <a:pt x="112" y="136"/>
                    <a:pt x="115" y="130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2" y="130"/>
                    <a:pt x="134" y="125"/>
                    <a:pt x="135" y="120"/>
                  </a:cubicBezTo>
                  <a:cubicBezTo>
                    <a:pt x="117" y="102"/>
                    <a:pt x="117" y="102"/>
                    <a:pt x="117" y="102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2" name="Freeform 954"/>
            <p:cNvSpPr/>
            <p:nvPr/>
          </p:nvSpPr>
          <p:spPr bwMode="auto">
            <a:xfrm>
              <a:off x="5816600" y="3155950"/>
              <a:ext cx="581025" cy="581025"/>
            </a:xfrm>
            <a:custGeom>
              <a:avLst/>
              <a:gdLst>
                <a:gd name="T0" fmla="*/ 127 w 154"/>
                <a:gd name="T1" fmla="*/ 27 h 154"/>
                <a:gd name="T2" fmla="*/ 127 w 154"/>
                <a:gd name="T3" fmla="*/ 127 h 154"/>
                <a:gd name="T4" fmla="*/ 27 w 154"/>
                <a:gd name="T5" fmla="*/ 127 h 154"/>
                <a:gd name="T6" fmla="*/ 27 w 154"/>
                <a:gd name="T7" fmla="*/ 27 h 154"/>
                <a:gd name="T8" fmla="*/ 127 w 154"/>
                <a:gd name="T9" fmla="*/ 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4">
                  <a:moveTo>
                    <a:pt x="127" y="27"/>
                  </a:moveTo>
                  <a:cubicBezTo>
                    <a:pt x="154" y="55"/>
                    <a:pt x="154" y="99"/>
                    <a:pt x="127" y="127"/>
                  </a:cubicBezTo>
                  <a:cubicBezTo>
                    <a:pt x="99" y="154"/>
                    <a:pt x="55" y="154"/>
                    <a:pt x="27" y="127"/>
                  </a:cubicBezTo>
                  <a:cubicBezTo>
                    <a:pt x="0" y="99"/>
                    <a:pt x="0" y="55"/>
                    <a:pt x="27" y="27"/>
                  </a:cubicBezTo>
                  <a:cubicBezTo>
                    <a:pt x="55" y="0"/>
                    <a:pt x="99" y="0"/>
                    <a:pt x="127" y="27"/>
                  </a:cubicBezTo>
                  <a:close/>
                </a:path>
              </a:pathLst>
            </a:custGeom>
            <a:solidFill>
              <a:srgbClr val="3A51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3" name="Freeform 955"/>
            <p:cNvSpPr/>
            <p:nvPr/>
          </p:nvSpPr>
          <p:spPr bwMode="auto">
            <a:xfrm>
              <a:off x="6107113" y="3181350"/>
              <a:ext cx="265113" cy="528638"/>
            </a:xfrm>
            <a:custGeom>
              <a:avLst/>
              <a:gdLst>
                <a:gd name="T0" fmla="*/ 70 w 70"/>
                <a:gd name="T1" fmla="*/ 70 h 140"/>
                <a:gd name="T2" fmla="*/ 0 w 70"/>
                <a:gd name="T3" fmla="*/ 140 h 140"/>
                <a:gd name="T4" fmla="*/ 0 w 70"/>
                <a:gd name="T5" fmla="*/ 0 h 140"/>
                <a:gd name="T6" fmla="*/ 70 w 70"/>
                <a:gd name="T7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40">
                  <a:moveTo>
                    <a:pt x="70" y="70"/>
                  </a:moveTo>
                  <a:cubicBezTo>
                    <a:pt x="70" y="109"/>
                    <a:pt x="39" y="140"/>
                    <a:pt x="0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70" y="31"/>
                    <a:pt x="70" y="70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4" name="Freeform 956"/>
            <p:cNvSpPr/>
            <p:nvPr/>
          </p:nvSpPr>
          <p:spPr bwMode="auto">
            <a:xfrm>
              <a:off x="5849938" y="3189288"/>
              <a:ext cx="514350" cy="512763"/>
            </a:xfrm>
            <a:custGeom>
              <a:avLst/>
              <a:gdLst>
                <a:gd name="T0" fmla="*/ 112 w 136"/>
                <a:gd name="T1" fmla="*/ 24 h 136"/>
                <a:gd name="T2" fmla="*/ 112 w 136"/>
                <a:gd name="T3" fmla="*/ 112 h 136"/>
                <a:gd name="T4" fmla="*/ 24 w 136"/>
                <a:gd name="T5" fmla="*/ 112 h 136"/>
                <a:gd name="T6" fmla="*/ 24 w 136"/>
                <a:gd name="T7" fmla="*/ 24 h 136"/>
                <a:gd name="T8" fmla="*/ 112 w 136"/>
                <a:gd name="T9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>
                  <a:moveTo>
                    <a:pt x="112" y="24"/>
                  </a:moveTo>
                  <a:cubicBezTo>
                    <a:pt x="136" y="48"/>
                    <a:pt x="136" y="88"/>
                    <a:pt x="112" y="112"/>
                  </a:cubicBezTo>
                  <a:cubicBezTo>
                    <a:pt x="88" y="136"/>
                    <a:pt x="49" y="136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9" y="0"/>
                    <a:pt x="88" y="0"/>
                    <a:pt x="112" y="24"/>
                  </a:cubicBez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5" name="Freeform 957"/>
            <p:cNvSpPr/>
            <p:nvPr/>
          </p:nvSpPr>
          <p:spPr bwMode="auto">
            <a:xfrm>
              <a:off x="6107113" y="3211513"/>
              <a:ext cx="234950" cy="468313"/>
            </a:xfrm>
            <a:custGeom>
              <a:avLst/>
              <a:gdLst>
                <a:gd name="T0" fmla="*/ 62 w 62"/>
                <a:gd name="T1" fmla="*/ 62 h 124"/>
                <a:gd name="T2" fmla="*/ 0 w 62"/>
                <a:gd name="T3" fmla="*/ 124 h 124"/>
                <a:gd name="T4" fmla="*/ 0 w 62"/>
                <a:gd name="T5" fmla="*/ 0 h 124"/>
                <a:gd name="T6" fmla="*/ 62 w 62"/>
                <a:gd name="T7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24">
                  <a:moveTo>
                    <a:pt x="62" y="62"/>
                  </a:moveTo>
                  <a:cubicBezTo>
                    <a:pt x="62" y="96"/>
                    <a:pt x="34" y="124"/>
                    <a:pt x="0" y="1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62" y="28"/>
                    <a:pt x="62" y="62"/>
                  </a:cubicBez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6" name="Freeform 958"/>
            <p:cNvSpPr/>
            <p:nvPr/>
          </p:nvSpPr>
          <p:spPr bwMode="auto">
            <a:xfrm>
              <a:off x="5835650" y="3611563"/>
              <a:ext cx="98425" cy="95250"/>
            </a:xfrm>
            <a:custGeom>
              <a:avLst/>
              <a:gdLst>
                <a:gd name="T0" fmla="*/ 24 w 26"/>
                <a:gd name="T1" fmla="*/ 16 h 25"/>
                <a:gd name="T2" fmla="*/ 24 w 26"/>
                <a:gd name="T3" fmla="*/ 23 h 25"/>
                <a:gd name="T4" fmla="*/ 23 w 26"/>
                <a:gd name="T5" fmla="*/ 24 h 25"/>
                <a:gd name="T6" fmla="*/ 17 w 26"/>
                <a:gd name="T7" fmla="*/ 24 h 25"/>
                <a:gd name="T8" fmla="*/ 2 w 26"/>
                <a:gd name="T9" fmla="*/ 9 h 25"/>
                <a:gd name="T10" fmla="*/ 2 w 26"/>
                <a:gd name="T11" fmla="*/ 2 h 25"/>
                <a:gd name="T12" fmla="*/ 3 w 26"/>
                <a:gd name="T13" fmla="*/ 2 h 25"/>
                <a:gd name="T14" fmla="*/ 9 w 26"/>
                <a:gd name="T15" fmla="*/ 2 h 25"/>
                <a:gd name="T16" fmla="*/ 24 w 26"/>
                <a:gd name="T1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4" y="16"/>
                  </a:moveTo>
                  <a:cubicBezTo>
                    <a:pt x="26" y="18"/>
                    <a:pt x="26" y="21"/>
                    <a:pt x="24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18" y="25"/>
                    <a:pt x="17" y="2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8" y="0"/>
                    <a:pt x="9" y="2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7" name="Freeform 959"/>
            <p:cNvSpPr/>
            <p:nvPr/>
          </p:nvSpPr>
          <p:spPr bwMode="auto">
            <a:xfrm>
              <a:off x="5797550" y="3513138"/>
              <a:ext cx="60325" cy="65088"/>
            </a:xfrm>
            <a:custGeom>
              <a:avLst/>
              <a:gdLst>
                <a:gd name="T0" fmla="*/ 15 w 16"/>
                <a:gd name="T1" fmla="*/ 11 h 17"/>
                <a:gd name="T2" fmla="*/ 15 w 16"/>
                <a:gd name="T3" fmla="*/ 15 h 17"/>
                <a:gd name="T4" fmla="*/ 15 w 16"/>
                <a:gd name="T5" fmla="*/ 15 h 17"/>
                <a:gd name="T6" fmla="*/ 10 w 16"/>
                <a:gd name="T7" fmla="*/ 15 h 17"/>
                <a:gd name="T8" fmla="*/ 1 w 16"/>
                <a:gd name="T9" fmla="*/ 6 h 17"/>
                <a:gd name="T10" fmla="*/ 1 w 16"/>
                <a:gd name="T11" fmla="*/ 2 h 17"/>
                <a:gd name="T12" fmla="*/ 1 w 16"/>
                <a:gd name="T13" fmla="*/ 1 h 17"/>
                <a:gd name="T14" fmla="*/ 6 w 16"/>
                <a:gd name="T15" fmla="*/ 1 h 17"/>
                <a:gd name="T16" fmla="*/ 15 w 16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15" y="11"/>
                  </a:moveTo>
                  <a:cubicBezTo>
                    <a:pt x="16" y="12"/>
                    <a:pt x="16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7"/>
                    <a:pt x="12" y="17"/>
                    <a:pt x="10" y="1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8" name="Freeform 960"/>
            <p:cNvSpPr/>
            <p:nvPr/>
          </p:nvSpPr>
          <p:spPr bwMode="auto">
            <a:xfrm>
              <a:off x="5967413" y="3683000"/>
              <a:ext cx="65088" cy="65088"/>
            </a:xfrm>
            <a:custGeom>
              <a:avLst/>
              <a:gdLst>
                <a:gd name="T0" fmla="*/ 15 w 17"/>
                <a:gd name="T1" fmla="*/ 11 h 17"/>
                <a:gd name="T2" fmla="*/ 15 w 17"/>
                <a:gd name="T3" fmla="*/ 15 h 17"/>
                <a:gd name="T4" fmla="*/ 15 w 17"/>
                <a:gd name="T5" fmla="*/ 16 h 17"/>
                <a:gd name="T6" fmla="*/ 10 w 17"/>
                <a:gd name="T7" fmla="*/ 16 h 17"/>
                <a:gd name="T8" fmla="*/ 1 w 17"/>
                <a:gd name="T9" fmla="*/ 6 h 17"/>
                <a:gd name="T10" fmla="*/ 1 w 17"/>
                <a:gd name="T11" fmla="*/ 2 h 17"/>
                <a:gd name="T12" fmla="*/ 2 w 17"/>
                <a:gd name="T13" fmla="*/ 1 h 17"/>
                <a:gd name="T14" fmla="*/ 6 w 17"/>
                <a:gd name="T15" fmla="*/ 1 h 17"/>
                <a:gd name="T16" fmla="*/ 15 w 17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11"/>
                  </a:moveTo>
                  <a:cubicBezTo>
                    <a:pt x="17" y="12"/>
                    <a:pt x="17" y="14"/>
                    <a:pt x="15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7"/>
                    <a:pt x="12" y="17"/>
                    <a:pt x="10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49" name="Freeform 961"/>
            <p:cNvSpPr/>
            <p:nvPr/>
          </p:nvSpPr>
          <p:spPr bwMode="auto">
            <a:xfrm>
              <a:off x="5915025" y="3254375"/>
              <a:ext cx="230188" cy="225425"/>
            </a:xfrm>
            <a:custGeom>
              <a:avLst/>
              <a:gdLst>
                <a:gd name="T0" fmla="*/ 17 w 61"/>
                <a:gd name="T1" fmla="*/ 17 h 60"/>
                <a:gd name="T2" fmla="*/ 3 w 61"/>
                <a:gd name="T3" fmla="*/ 60 h 60"/>
                <a:gd name="T4" fmla="*/ 61 w 61"/>
                <a:gd name="T5" fmla="*/ 3 h 60"/>
                <a:gd name="T6" fmla="*/ 17 w 61"/>
                <a:gd name="T7" fmla="*/ 1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0">
                  <a:moveTo>
                    <a:pt x="17" y="17"/>
                  </a:moveTo>
                  <a:cubicBezTo>
                    <a:pt x="5" y="29"/>
                    <a:pt x="0" y="45"/>
                    <a:pt x="3" y="6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45" y="0"/>
                    <a:pt x="29" y="5"/>
                    <a:pt x="17" y="17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0" name="Freeform 962"/>
            <p:cNvSpPr/>
            <p:nvPr/>
          </p:nvSpPr>
          <p:spPr bwMode="auto">
            <a:xfrm>
              <a:off x="6073775" y="3411538"/>
              <a:ext cx="227013" cy="227013"/>
            </a:xfrm>
            <a:custGeom>
              <a:avLst/>
              <a:gdLst>
                <a:gd name="T0" fmla="*/ 43 w 60"/>
                <a:gd name="T1" fmla="*/ 43 h 60"/>
                <a:gd name="T2" fmla="*/ 57 w 60"/>
                <a:gd name="T3" fmla="*/ 0 h 60"/>
                <a:gd name="T4" fmla="*/ 0 w 60"/>
                <a:gd name="T5" fmla="*/ 57 h 60"/>
                <a:gd name="T6" fmla="*/ 43 w 60"/>
                <a:gd name="T7" fmla="*/ 4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43" y="43"/>
                  </a:moveTo>
                  <a:cubicBezTo>
                    <a:pt x="55" y="31"/>
                    <a:pt x="60" y="15"/>
                    <a:pt x="57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5" y="60"/>
                    <a:pt x="32" y="55"/>
                    <a:pt x="43" y="43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1" name="Freeform 963"/>
            <p:cNvSpPr/>
            <p:nvPr/>
          </p:nvSpPr>
          <p:spPr bwMode="auto">
            <a:xfrm>
              <a:off x="5915025" y="3295650"/>
              <a:ext cx="90488" cy="187325"/>
            </a:xfrm>
            <a:custGeom>
              <a:avLst/>
              <a:gdLst>
                <a:gd name="T0" fmla="*/ 24 w 24"/>
                <a:gd name="T1" fmla="*/ 0 h 50"/>
                <a:gd name="T2" fmla="*/ 17 w 24"/>
                <a:gd name="T3" fmla="*/ 6 h 50"/>
                <a:gd name="T4" fmla="*/ 3 w 24"/>
                <a:gd name="T5" fmla="*/ 50 h 50"/>
                <a:gd name="T6" fmla="*/ 17 w 24"/>
                <a:gd name="T7" fmla="*/ 35 h 50"/>
                <a:gd name="T8" fmla="*/ 24 w 2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0">
                  <a:moveTo>
                    <a:pt x="24" y="0"/>
                  </a:moveTo>
                  <a:cubicBezTo>
                    <a:pt x="22" y="1"/>
                    <a:pt x="19" y="3"/>
                    <a:pt x="17" y="6"/>
                  </a:cubicBezTo>
                  <a:cubicBezTo>
                    <a:pt x="5" y="18"/>
                    <a:pt x="0" y="34"/>
                    <a:pt x="3" y="5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23"/>
                    <a:pt x="17" y="10"/>
                    <a:pt x="24" y="0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2" name="Freeform 964"/>
            <p:cNvSpPr/>
            <p:nvPr/>
          </p:nvSpPr>
          <p:spPr bwMode="auto">
            <a:xfrm>
              <a:off x="6073775" y="3548063"/>
              <a:ext cx="188913" cy="90488"/>
            </a:xfrm>
            <a:custGeom>
              <a:avLst/>
              <a:gdLst>
                <a:gd name="T0" fmla="*/ 14 w 50"/>
                <a:gd name="T1" fmla="*/ 7 h 24"/>
                <a:gd name="T2" fmla="*/ 0 w 50"/>
                <a:gd name="T3" fmla="*/ 21 h 24"/>
                <a:gd name="T4" fmla="*/ 43 w 50"/>
                <a:gd name="T5" fmla="*/ 8 h 24"/>
                <a:gd name="T6" fmla="*/ 50 w 50"/>
                <a:gd name="T7" fmla="*/ 0 h 24"/>
                <a:gd name="T8" fmla="*/ 14 w 50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">
                  <a:moveTo>
                    <a:pt x="14" y="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5" y="24"/>
                    <a:pt x="31" y="19"/>
                    <a:pt x="43" y="8"/>
                  </a:cubicBezTo>
                  <a:cubicBezTo>
                    <a:pt x="46" y="5"/>
                    <a:pt x="48" y="2"/>
                    <a:pt x="50" y="0"/>
                  </a:cubicBezTo>
                  <a:cubicBezTo>
                    <a:pt x="39" y="7"/>
                    <a:pt x="26" y="9"/>
                    <a:pt x="14" y="7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3" name="Freeform 965"/>
            <p:cNvSpPr/>
            <p:nvPr/>
          </p:nvSpPr>
          <p:spPr bwMode="auto">
            <a:xfrm>
              <a:off x="5964238" y="3302000"/>
              <a:ext cx="41275" cy="42863"/>
            </a:xfrm>
            <a:custGeom>
              <a:avLst/>
              <a:gdLst>
                <a:gd name="T0" fmla="*/ 26 w 26"/>
                <a:gd name="T1" fmla="*/ 22 h 27"/>
                <a:gd name="T2" fmla="*/ 21 w 26"/>
                <a:gd name="T3" fmla="*/ 27 h 27"/>
                <a:gd name="T4" fmla="*/ 0 w 26"/>
                <a:gd name="T5" fmla="*/ 5 h 27"/>
                <a:gd name="T6" fmla="*/ 5 w 26"/>
                <a:gd name="T7" fmla="*/ 0 h 27"/>
                <a:gd name="T8" fmla="*/ 26 w 26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6" y="22"/>
                  </a:moveTo>
                  <a:lnTo>
                    <a:pt x="21" y="27"/>
                  </a:lnTo>
                  <a:lnTo>
                    <a:pt x="0" y="5"/>
                  </a:lnTo>
                  <a:lnTo>
                    <a:pt x="5" y="0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4" name="Freeform 966"/>
            <p:cNvSpPr/>
            <p:nvPr/>
          </p:nvSpPr>
          <p:spPr bwMode="auto">
            <a:xfrm>
              <a:off x="6208713" y="3548063"/>
              <a:ext cx="42863" cy="41275"/>
            </a:xfrm>
            <a:custGeom>
              <a:avLst/>
              <a:gdLst>
                <a:gd name="T0" fmla="*/ 27 w 27"/>
                <a:gd name="T1" fmla="*/ 21 h 26"/>
                <a:gd name="T2" fmla="*/ 22 w 27"/>
                <a:gd name="T3" fmla="*/ 26 h 26"/>
                <a:gd name="T4" fmla="*/ 0 w 27"/>
                <a:gd name="T5" fmla="*/ 5 h 26"/>
                <a:gd name="T6" fmla="*/ 5 w 27"/>
                <a:gd name="T7" fmla="*/ 0 h 26"/>
                <a:gd name="T8" fmla="*/ 27 w 27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21"/>
                  </a:moveTo>
                  <a:lnTo>
                    <a:pt x="22" y="26"/>
                  </a:lnTo>
                  <a:lnTo>
                    <a:pt x="0" y="5"/>
                  </a:lnTo>
                  <a:lnTo>
                    <a:pt x="5" y="0"/>
                  </a:lnTo>
                  <a:lnTo>
                    <a:pt x="27" y="21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5" name="Freeform 967"/>
            <p:cNvSpPr/>
            <p:nvPr/>
          </p:nvSpPr>
          <p:spPr bwMode="auto">
            <a:xfrm>
              <a:off x="6208713" y="3302000"/>
              <a:ext cx="42863" cy="42863"/>
            </a:xfrm>
            <a:custGeom>
              <a:avLst/>
              <a:gdLst>
                <a:gd name="T0" fmla="*/ 5 w 27"/>
                <a:gd name="T1" fmla="*/ 27 h 27"/>
                <a:gd name="T2" fmla="*/ 0 w 27"/>
                <a:gd name="T3" fmla="*/ 22 h 27"/>
                <a:gd name="T4" fmla="*/ 22 w 27"/>
                <a:gd name="T5" fmla="*/ 0 h 27"/>
                <a:gd name="T6" fmla="*/ 27 w 27"/>
                <a:gd name="T7" fmla="*/ 5 h 27"/>
                <a:gd name="T8" fmla="*/ 5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5" y="27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27" y="5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6" name="Freeform 968"/>
            <p:cNvSpPr/>
            <p:nvPr/>
          </p:nvSpPr>
          <p:spPr bwMode="auto">
            <a:xfrm>
              <a:off x="5964238" y="3548063"/>
              <a:ext cx="41275" cy="41275"/>
            </a:xfrm>
            <a:custGeom>
              <a:avLst/>
              <a:gdLst>
                <a:gd name="T0" fmla="*/ 5 w 26"/>
                <a:gd name="T1" fmla="*/ 26 h 26"/>
                <a:gd name="T2" fmla="*/ 0 w 26"/>
                <a:gd name="T3" fmla="*/ 21 h 26"/>
                <a:gd name="T4" fmla="*/ 21 w 26"/>
                <a:gd name="T5" fmla="*/ 0 h 26"/>
                <a:gd name="T6" fmla="*/ 26 w 26"/>
                <a:gd name="T7" fmla="*/ 5 h 26"/>
                <a:gd name="T8" fmla="*/ 5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5" y="26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7" name="Rectangle 969"/>
            <p:cNvSpPr>
              <a:spLocks noChangeArrowheads="1"/>
            </p:cNvSpPr>
            <p:nvPr/>
          </p:nvSpPr>
          <p:spPr bwMode="auto">
            <a:xfrm>
              <a:off x="5911850" y="3441700"/>
              <a:ext cx="44450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8" name="Rectangle 970"/>
            <p:cNvSpPr>
              <a:spLocks noChangeArrowheads="1"/>
            </p:cNvSpPr>
            <p:nvPr/>
          </p:nvSpPr>
          <p:spPr bwMode="auto">
            <a:xfrm>
              <a:off x="6257925" y="3441700"/>
              <a:ext cx="46038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59" name="Rectangle 971"/>
            <p:cNvSpPr>
              <a:spLocks noChangeArrowheads="1"/>
            </p:cNvSpPr>
            <p:nvPr/>
          </p:nvSpPr>
          <p:spPr bwMode="auto">
            <a:xfrm>
              <a:off x="6103938" y="3249613"/>
              <a:ext cx="7938" cy="460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60" name="Rectangle 972"/>
            <p:cNvSpPr>
              <a:spLocks noChangeArrowheads="1"/>
            </p:cNvSpPr>
            <p:nvPr/>
          </p:nvSpPr>
          <p:spPr bwMode="auto">
            <a:xfrm>
              <a:off x="6103938" y="3597275"/>
              <a:ext cx="7938" cy="44450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61" name="Freeform 973"/>
            <p:cNvSpPr/>
            <p:nvPr/>
          </p:nvSpPr>
          <p:spPr bwMode="auto">
            <a:xfrm>
              <a:off x="6035675" y="3276600"/>
              <a:ext cx="79375" cy="176213"/>
            </a:xfrm>
            <a:custGeom>
              <a:avLst/>
              <a:gdLst>
                <a:gd name="T0" fmla="*/ 50 w 50"/>
                <a:gd name="T1" fmla="*/ 109 h 111"/>
                <a:gd name="T2" fmla="*/ 40 w 50"/>
                <a:gd name="T3" fmla="*/ 111 h 111"/>
                <a:gd name="T4" fmla="*/ 0 w 50"/>
                <a:gd name="T5" fmla="*/ 2 h 111"/>
                <a:gd name="T6" fmla="*/ 7 w 50"/>
                <a:gd name="T7" fmla="*/ 0 h 111"/>
                <a:gd name="T8" fmla="*/ 50 w 50"/>
                <a:gd name="T9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1">
                  <a:moveTo>
                    <a:pt x="50" y="109"/>
                  </a:moveTo>
                  <a:lnTo>
                    <a:pt x="40" y="111"/>
                  </a:lnTo>
                  <a:lnTo>
                    <a:pt x="0" y="2"/>
                  </a:lnTo>
                  <a:lnTo>
                    <a:pt x="7" y="0"/>
                  </a:lnTo>
                  <a:lnTo>
                    <a:pt x="50" y="10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62" name="Freeform 974"/>
            <p:cNvSpPr/>
            <p:nvPr/>
          </p:nvSpPr>
          <p:spPr bwMode="auto">
            <a:xfrm>
              <a:off x="6088063" y="3348038"/>
              <a:ext cx="57150" cy="109538"/>
            </a:xfrm>
            <a:custGeom>
              <a:avLst/>
              <a:gdLst>
                <a:gd name="T0" fmla="*/ 17 w 36"/>
                <a:gd name="T1" fmla="*/ 69 h 69"/>
                <a:gd name="T2" fmla="*/ 0 w 36"/>
                <a:gd name="T3" fmla="*/ 64 h 69"/>
                <a:gd name="T4" fmla="*/ 22 w 36"/>
                <a:gd name="T5" fmla="*/ 0 h 69"/>
                <a:gd name="T6" fmla="*/ 36 w 36"/>
                <a:gd name="T7" fmla="*/ 5 h 69"/>
                <a:gd name="T8" fmla="*/ 17 w 3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9">
                  <a:moveTo>
                    <a:pt x="17" y="69"/>
                  </a:moveTo>
                  <a:lnTo>
                    <a:pt x="0" y="64"/>
                  </a:lnTo>
                  <a:lnTo>
                    <a:pt x="22" y="0"/>
                  </a:lnTo>
                  <a:lnTo>
                    <a:pt x="36" y="5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863" name="椭圆 330"/>
          <p:cNvSpPr/>
          <p:nvPr/>
        </p:nvSpPr>
        <p:spPr>
          <a:xfrm>
            <a:off x="7239904" y="2143578"/>
            <a:ext cx="1599296" cy="159929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864" name="文本框 331"/>
          <p:cNvSpPr txBox="1"/>
          <p:nvPr/>
        </p:nvSpPr>
        <p:spPr>
          <a:xfrm>
            <a:off x="7308058" y="2435395"/>
            <a:ext cx="1462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zh-CN" altLang="en-US" sz="6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9865" name="文本框 332"/>
          <p:cNvSpPr txBox="1"/>
          <p:nvPr/>
        </p:nvSpPr>
        <p:spPr>
          <a:xfrm>
            <a:off x="5373966" y="4047744"/>
            <a:ext cx="5313084" cy="107632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03</a:t>
            </a:r>
          </a:p>
          <a:p>
            <a:pPr algn="ctr"/>
            <a:r>
              <a:rPr lang="zh-CN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最终设计效果</a:t>
            </a:r>
          </a:p>
        </p:txBody>
      </p:sp>
      <p:grpSp>
        <p:nvGrpSpPr>
          <p:cNvPr id="138" name="组合 333"/>
          <p:cNvGrpSpPr/>
          <p:nvPr/>
        </p:nvGrpSpPr>
        <p:grpSpPr>
          <a:xfrm>
            <a:off x="10041845" y="-247197"/>
            <a:ext cx="1147396" cy="1143454"/>
            <a:chOff x="5646738" y="2949575"/>
            <a:chExt cx="923925" cy="920751"/>
          </a:xfrm>
        </p:grpSpPr>
        <p:sp>
          <p:nvSpPr>
            <p:cNvPr id="1049866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67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68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69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70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71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72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73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74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39" name="组合 146"/>
          <p:cNvGrpSpPr/>
          <p:nvPr/>
        </p:nvGrpSpPr>
        <p:grpSpPr>
          <a:xfrm>
            <a:off x="8504238" y="5851525"/>
            <a:ext cx="1362076" cy="1368426"/>
            <a:chOff x="5418138" y="2746375"/>
            <a:chExt cx="1362076" cy="1368426"/>
          </a:xfrm>
        </p:grpSpPr>
        <p:sp>
          <p:nvSpPr>
            <p:cNvPr id="1049875" name="Freeform 5"/>
            <p:cNvSpPr/>
            <p:nvPr/>
          </p:nvSpPr>
          <p:spPr bwMode="auto">
            <a:xfrm>
              <a:off x="5418138" y="2746375"/>
              <a:ext cx="182563" cy="182563"/>
            </a:xfrm>
            <a:custGeom>
              <a:avLst/>
              <a:gdLst>
                <a:gd name="T0" fmla="*/ 33 w 48"/>
                <a:gd name="T1" fmla="*/ 46 h 48"/>
                <a:gd name="T2" fmla="*/ 37 w 48"/>
                <a:gd name="T3" fmla="*/ 47 h 48"/>
                <a:gd name="T4" fmla="*/ 47 w 48"/>
                <a:gd name="T5" fmla="*/ 37 h 48"/>
                <a:gd name="T6" fmla="*/ 46 w 48"/>
                <a:gd name="T7" fmla="*/ 33 h 48"/>
                <a:gd name="T8" fmla="*/ 15 w 48"/>
                <a:gd name="T9" fmla="*/ 1 h 48"/>
                <a:gd name="T10" fmla="*/ 11 w 48"/>
                <a:gd name="T11" fmla="*/ 0 h 48"/>
                <a:gd name="T12" fmla="*/ 1 w 48"/>
                <a:gd name="T13" fmla="*/ 10 h 48"/>
                <a:gd name="T14" fmla="*/ 1 w 48"/>
                <a:gd name="T15" fmla="*/ 14 h 48"/>
                <a:gd name="T16" fmla="*/ 33 w 48"/>
                <a:gd name="T1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33" y="46"/>
                  </a:moveTo>
                  <a:cubicBezTo>
                    <a:pt x="34" y="48"/>
                    <a:pt x="36" y="48"/>
                    <a:pt x="37" y="4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7" y="34"/>
                    <a:pt x="46" y="3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3"/>
                    <a:pt x="1" y="14"/>
                  </a:cubicBezTo>
                  <a:lnTo>
                    <a:pt x="33" y="46"/>
                  </a:ln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76" name="Freeform 6"/>
            <p:cNvSpPr/>
            <p:nvPr/>
          </p:nvSpPr>
          <p:spPr bwMode="auto">
            <a:xfrm>
              <a:off x="5453063" y="2746375"/>
              <a:ext cx="147638" cy="147638"/>
            </a:xfrm>
            <a:custGeom>
              <a:avLst/>
              <a:gdLst>
                <a:gd name="T0" fmla="*/ 2 w 39"/>
                <a:gd name="T1" fmla="*/ 0 h 39"/>
                <a:gd name="T2" fmla="*/ 6 w 39"/>
                <a:gd name="T3" fmla="*/ 1 h 39"/>
                <a:gd name="T4" fmla="*/ 37 w 39"/>
                <a:gd name="T5" fmla="*/ 33 h 39"/>
                <a:gd name="T6" fmla="*/ 38 w 39"/>
                <a:gd name="T7" fmla="*/ 37 h 39"/>
                <a:gd name="T8" fmla="*/ 36 w 39"/>
                <a:gd name="T9" fmla="*/ 39 h 39"/>
                <a:gd name="T10" fmla="*/ 0 w 39"/>
                <a:gd name="T11" fmla="*/ 2 h 39"/>
                <a:gd name="T12" fmla="*/ 2 w 39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9">
                  <a:moveTo>
                    <a:pt x="2" y="0"/>
                  </a:moveTo>
                  <a:cubicBezTo>
                    <a:pt x="3" y="0"/>
                    <a:pt x="4" y="0"/>
                    <a:pt x="6" y="1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8" y="34"/>
                    <a:pt x="39" y="36"/>
                    <a:pt x="38" y="37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77" name="Freeform 7"/>
            <p:cNvSpPr/>
            <p:nvPr/>
          </p:nvSpPr>
          <p:spPr bwMode="auto">
            <a:xfrm>
              <a:off x="5418138" y="2781300"/>
              <a:ext cx="144463" cy="147638"/>
            </a:xfrm>
            <a:custGeom>
              <a:avLst/>
              <a:gdLst>
                <a:gd name="T0" fmla="*/ 1 w 38"/>
                <a:gd name="T1" fmla="*/ 1 h 39"/>
                <a:gd name="T2" fmla="*/ 2 w 38"/>
                <a:gd name="T3" fmla="*/ 0 h 39"/>
                <a:gd name="T4" fmla="*/ 38 w 38"/>
                <a:gd name="T5" fmla="*/ 36 h 39"/>
                <a:gd name="T6" fmla="*/ 37 w 38"/>
                <a:gd name="T7" fmla="*/ 38 h 39"/>
                <a:gd name="T8" fmla="*/ 33 w 38"/>
                <a:gd name="T9" fmla="*/ 37 h 39"/>
                <a:gd name="T10" fmla="*/ 1 w 38"/>
                <a:gd name="T11" fmla="*/ 5 h 39"/>
                <a:gd name="T12" fmla="*/ 1 w 38"/>
                <a:gd name="T1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39"/>
                    <a:pt x="34" y="39"/>
                    <a:pt x="33" y="3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78" name="Freeform 8"/>
            <p:cNvSpPr/>
            <p:nvPr/>
          </p:nvSpPr>
          <p:spPr bwMode="auto">
            <a:xfrm>
              <a:off x="5521326" y="2852738"/>
              <a:ext cx="260350" cy="260350"/>
            </a:xfrm>
            <a:custGeom>
              <a:avLst/>
              <a:gdLst>
                <a:gd name="T0" fmla="*/ 12 w 69"/>
                <a:gd name="T1" fmla="*/ 57 h 69"/>
                <a:gd name="T2" fmla="*/ 12 w 69"/>
                <a:gd name="T3" fmla="*/ 12 h 69"/>
                <a:gd name="T4" fmla="*/ 57 w 69"/>
                <a:gd name="T5" fmla="*/ 12 h 69"/>
                <a:gd name="T6" fmla="*/ 63 w 69"/>
                <a:gd name="T7" fmla="*/ 49 h 69"/>
                <a:gd name="T8" fmla="*/ 56 w 69"/>
                <a:gd name="T9" fmla="*/ 42 h 69"/>
                <a:gd name="T10" fmla="*/ 51 w 69"/>
                <a:gd name="T11" fmla="*/ 19 h 69"/>
                <a:gd name="T12" fmla="*/ 19 w 69"/>
                <a:gd name="T13" fmla="*/ 18 h 69"/>
                <a:gd name="T14" fmla="*/ 18 w 69"/>
                <a:gd name="T15" fmla="*/ 50 h 69"/>
                <a:gd name="T16" fmla="*/ 41 w 69"/>
                <a:gd name="T17" fmla="*/ 56 h 69"/>
                <a:gd name="T18" fmla="*/ 48 w 69"/>
                <a:gd name="T19" fmla="*/ 63 h 69"/>
                <a:gd name="T20" fmla="*/ 12 w 69"/>
                <a:gd name="T21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9">
                  <a:moveTo>
                    <a:pt x="12" y="57"/>
                  </a:moveTo>
                  <a:cubicBezTo>
                    <a:pt x="0" y="44"/>
                    <a:pt x="0" y="24"/>
                    <a:pt x="12" y="12"/>
                  </a:cubicBezTo>
                  <a:cubicBezTo>
                    <a:pt x="25" y="0"/>
                    <a:pt x="45" y="0"/>
                    <a:pt x="57" y="12"/>
                  </a:cubicBezTo>
                  <a:cubicBezTo>
                    <a:pt x="67" y="22"/>
                    <a:pt x="69" y="37"/>
                    <a:pt x="63" y="4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9" y="34"/>
                    <a:pt x="57" y="25"/>
                    <a:pt x="51" y="19"/>
                  </a:cubicBezTo>
                  <a:cubicBezTo>
                    <a:pt x="42" y="10"/>
                    <a:pt x="28" y="9"/>
                    <a:pt x="19" y="18"/>
                  </a:cubicBezTo>
                  <a:cubicBezTo>
                    <a:pt x="10" y="27"/>
                    <a:pt x="10" y="41"/>
                    <a:pt x="18" y="50"/>
                  </a:cubicBezTo>
                  <a:cubicBezTo>
                    <a:pt x="25" y="57"/>
                    <a:pt x="34" y="59"/>
                    <a:pt x="41" y="5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6" y="69"/>
                    <a:pt x="22" y="67"/>
                    <a:pt x="12" y="57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79" name="Freeform 9"/>
            <p:cNvSpPr/>
            <p:nvPr/>
          </p:nvSpPr>
          <p:spPr bwMode="auto">
            <a:xfrm>
              <a:off x="6711951" y="3794125"/>
              <a:ext cx="68263" cy="55563"/>
            </a:xfrm>
            <a:custGeom>
              <a:avLst/>
              <a:gdLst>
                <a:gd name="T0" fmla="*/ 1 w 18"/>
                <a:gd name="T1" fmla="*/ 5 h 15"/>
                <a:gd name="T2" fmla="*/ 1 w 18"/>
                <a:gd name="T3" fmla="*/ 5 h 15"/>
                <a:gd name="T4" fmla="*/ 1 w 18"/>
                <a:gd name="T5" fmla="*/ 3 h 15"/>
                <a:gd name="T6" fmla="*/ 3 w 18"/>
                <a:gd name="T7" fmla="*/ 1 h 15"/>
                <a:gd name="T8" fmla="*/ 4 w 18"/>
                <a:gd name="T9" fmla="*/ 0 h 15"/>
                <a:gd name="T10" fmla="*/ 5 w 18"/>
                <a:gd name="T11" fmla="*/ 0 h 15"/>
                <a:gd name="T12" fmla="*/ 5 w 18"/>
                <a:gd name="T13" fmla="*/ 0 h 15"/>
                <a:gd name="T14" fmla="*/ 17 w 18"/>
                <a:gd name="T15" fmla="*/ 14 h 15"/>
                <a:gd name="T16" fmla="*/ 1 w 18"/>
                <a:gd name="T1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7"/>
                    <a:pt x="18" y="13"/>
                    <a:pt x="17" y="14"/>
                  </a:cubicBezTo>
                  <a:cubicBezTo>
                    <a:pt x="16" y="15"/>
                    <a:pt x="9" y="11"/>
                    <a:pt x="1" y="5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0" name="Freeform 10"/>
            <p:cNvSpPr/>
            <p:nvPr/>
          </p:nvSpPr>
          <p:spPr bwMode="auto">
            <a:xfrm>
              <a:off x="5729288" y="2978150"/>
              <a:ext cx="881063" cy="739775"/>
            </a:xfrm>
            <a:custGeom>
              <a:avLst/>
              <a:gdLst>
                <a:gd name="T0" fmla="*/ 220 w 233"/>
                <a:gd name="T1" fmla="*/ 194 h 196"/>
                <a:gd name="T2" fmla="*/ 227 w 233"/>
                <a:gd name="T3" fmla="*/ 194 h 196"/>
                <a:gd name="T4" fmla="*/ 231 w 233"/>
                <a:gd name="T5" fmla="*/ 188 h 196"/>
                <a:gd name="T6" fmla="*/ 231 w 233"/>
                <a:gd name="T7" fmla="*/ 182 h 196"/>
                <a:gd name="T8" fmla="*/ 13 w 233"/>
                <a:gd name="T9" fmla="*/ 2 h 196"/>
                <a:gd name="T10" fmla="*/ 6 w 233"/>
                <a:gd name="T11" fmla="*/ 2 h 196"/>
                <a:gd name="T12" fmla="*/ 2 w 233"/>
                <a:gd name="T13" fmla="*/ 8 h 196"/>
                <a:gd name="T14" fmla="*/ 2 w 233"/>
                <a:gd name="T15" fmla="*/ 15 h 196"/>
                <a:gd name="T16" fmla="*/ 220 w 233"/>
                <a:gd name="T17" fmla="*/ 1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196">
                  <a:moveTo>
                    <a:pt x="220" y="194"/>
                  </a:moveTo>
                  <a:cubicBezTo>
                    <a:pt x="222" y="196"/>
                    <a:pt x="225" y="196"/>
                    <a:pt x="227" y="194"/>
                  </a:cubicBezTo>
                  <a:cubicBezTo>
                    <a:pt x="231" y="188"/>
                    <a:pt x="231" y="188"/>
                    <a:pt x="231" y="188"/>
                  </a:cubicBezTo>
                  <a:cubicBezTo>
                    <a:pt x="233" y="186"/>
                    <a:pt x="233" y="183"/>
                    <a:pt x="231" y="18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1"/>
                    <a:pt x="6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0"/>
                    <a:pt x="0" y="13"/>
                    <a:pt x="2" y="15"/>
                  </a:cubicBezTo>
                  <a:lnTo>
                    <a:pt x="220" y="194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1" name="Freeform 11"/>
            <p:cNvSpPr/>
            <p:nvPr/>
          </p:nvSpPr>
          <p:spPr bwMode="auto">
            <a:xfrm>
              <a:off x="5729288" y="3008313"/>
              <a:ext cx="858838" cy="709613"/>
            </a:xfrm>
            <a:custGeom>
              <a:avLst/>
              <a:gdLst>
                <a:gd name="T0" fmla="*/ 220 w 227"/>
                <a:gd name="T1" fmla="*/ 186 h 188"/>
                <a:gd name="T2" fmla="*/ 227 w 227"/>
                <a:gd name="T3" fmla="*/ 186 h 188"/>
                <a:gd name="T4" fmla="*/ 2 w 227"/>
                <a:gd name="T5" fmla="*/ 0 h 188"/>
                <a:gd name="T6" fmla="*/ 2 w 227"/>
                <a:gd name="T7" fmla="*/ 7 h 188"/>
                <a:gd name="T8" fmla="*/ 220 w 227"/>
                <a:gd name="T9" fmla="*/ 18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8">
                  <a:moveTo>
                    <a:pt x="220" y="186"/>
                  </a:moveTo>
                  <a:cubicBezTo>
                    <a:pt x="222" y="188"/>
                    <a:pt x="225" y="188"/>
                    <a:pt x="227" y="18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5"/>
                    <a:pt x="2" y="7"/>
                  </a:cubicBezTo>
                  <a:lnTo>
                    <a:pt x="220" y="186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2" name="Freeform 12"/>
            <p:cNvSpPr/>
            <p:nvPr/>
          </p:nvSpPr>
          <p:spPr bwMode="auto">
            <a:xfrm>
              <a:off x="5751513" y="2978150"/>
              <a:ext cx="858838" cy="709613"/>
            </a:xfrm>
            <a:custGeom>
              <a:avLst/>
              <a:gdLst>
                <a:gd name="T0" fmla="*/ 225 w 227"/>
                <a:gd name="T1" fmla="*/ 182 h 188"/>
                <a:gd name="T2" fmla="*/ 225 w 227"/>
                <a:gd name="T3" fmla="*/ 188 h 188"/>
                <a:gd name="T4" fmla="*/ 0 w 227"/>
                <a:gd name="T5" fmla="*/ 2 h 188"/>
                <a:gd name="T6" fmla="*/ 7 w 227"/>
                <a:gd name="T7" fmla="*/ 2 h 188"/>
                <a:gd name="T8" fmla="*/ 225 w 227"/>
                <a:gd name="T9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8">
                  <a:moveTo>
                    <a:pt x="225" y="182"/>
                  </a:moveTo>
                  <a:cubicBezTo>
                    <a:pt x="227" y="183"/>
                    <a:pt x="227" y="186"/>
                    <a:pt x="225" y="1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5" y="0"/>
                    <a:pt x="7" y="2"/>
                  </a:cubicBezTo>
                  <a:lnTo>
                    <a:pt x="225" y="182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3" name="Freeform 13"/>
            <p:cNvSpPr/>
            <p:nvPr/>
          </p:nvSpPr>
          <p:spPr bwMode="auto">
            <a:xfrm>
              <a:off x="6557963" y="3657600"/>
              <a:ext cx="180975" cy="161925"/>
            </a:xfrm>
            <a:custGeom>
              <a:avLst/>
              <a:gdLst>
                <a:gd name="T0" fmla="*/ 102 w 114"/>
                <a:gd name="T1" fmla="*/ 102 h 102"/>
                <a:gd name="T2" fmla="*/ 0 w 114"/>
                <a:gd name="T3" fmla="*/ 33 h 102"/>
                <a:gd name="T4" fmla="*/ 28 w 114"/>
                <a:gd name="T5" fmla="*/ 0 h 102"/>
                <a:gd name="T6" fmla="*/ 114 w 114"/>
                <a:gd name="T7" fmla="*/ 88 h 102"/>
                <a:gd name="T8" fmla="*/ 102 w 11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2">
                  <a:moveTo>
                    <a:pt x="102" y="102"/>
                  </a:moveTo>
                  <a:lnTo>
                    <a:pt x="0" y="33"/>
                  </a:lnTo>
                  <a:lnTo>
                    <a:pt x="28" y="0"/>
                  </a:lnTo>
                  <a:lnTo>
                    <a:pt x="114" y="8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4" name="Freeform 14"/>
            <p:cNvSpPr/>
            <p:nvPr/>
          </p:nvSpPr>
          <p:spPr bwMode="auto">
            <a:xfrm>
              <a:off x="6557963" y="3709988"/>
              <a:ext cx="180975" cy="109538"/>
            </a:xfrm>
            <a:custGeom>
              <a:avLst/>
              <a:gdLst>
                <a:gd name="T0" fmla="*/ 102 w 114"/>
                <a:gd name="T1" fmla="*/ 69 h 69"/>
                <a:gd name="T2" fmla="*/ 0 w 114"/>
                <a:gd name="T3" fmla="*/ 0 h 69"/>
                <a:gd name="T4" fmla="*/ 114 w 114"/>
                <a:gd name="T5" fmla="*/ 55 h 69"/>
                <a:gd name="T6" fmla="*/ 102 w 114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69">
                  <a:moveTo>
                    <a:pt x="102" y="69"/>
                  </a:moveTo>
                  <a:lnTo>
                    <a:pt x="0" y="0"/>
                  </a:lnTo>
                  <a:lnTo>
                    <a:pt x="114" y="55"/>
                  </a:lnTo>
                  <a:lnTo>
                    <a:pt x="102" y="69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5" name="Freeform 15"/>
            <p:cNvSpPr/>
            <p:nvPr/>
          </p:nvSpPr>
          <p:spPr bwMode="auto">
            <a:xfrm>
              <a:off x="6489701" y="3600450"/>
              <a:ext cx="112713" cy="109538"/>
            </a:xfrm>
            <a:custGeom>
              <a:avLst/>
              <a:gdLst>
                <a:gd name="T0" fmla="*/ 43 w 71"/>
                <a:gd name="T1" fmla="*/ 69 h 69"/>
                <a:gd name="T2" fmla="*/ 71 w 71"/>
                <a:gd name="T3" fmla="*/ 36 h 69"/>
                <a:gd name="T4" fmla="*/ 26 w 71"/>
                <a:gd name="T5" fmla="*/ 0 h 69"/>
                <a:gd name="T6" fmla="*/ 0 w 71"/>
                <a:gd name="T7" fmla="*/ 34 h 69"/>
                <a:gd name="T8" fmla="*/ 43 w 71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9">
                  <a:moveTo>
                    <a:pt x="43" y="69"/>
                  </a:moveTo>
                  <a:lnTo>
                    <a:pt x="71" y="36"/>
                  </a:lnTo>
                  <a:lnTo>
                    <a:pt x="26" y="0"/>
                  </a:lnTo>
                  <a:lnTo>
                    <a:pt x="0" y="34"/>
                  </a:lnTo>
                  <a:lnTo>
                    <a:pt x="43" y="69"/>
                  </a:ln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6" name="Freeform 16"/>
            <p:cNvSpPr/>
            <p:nvPr/>
          </p:nvSpPr>
          <p:spPr bwMode="auto">
            <a:xfrm>
              <a:off x="6489701" y="3654425"/>
              <a:ext cx="112713" cy="55563"/>
            </a:xfrm>
            <a:custGeom>
              <a:avLst/>
              <a:gdLst>
                <a:gd name="T0" fmla="*/ 43 w 71"/>
                <a:gd name="T1" fmla="*/ 35 h 35"/>
                <a:gd name="T2" fmla="*/ 71 w 71"/>
                <a:gd name="T3" fmla="*/ 2 h 35"/>
                <a:gd name="T4" fmla="*/ 0 w 71"/>
                <a:gd name="T5" fmla="*/ 0 h 35"/>
                <a:gd name="T6" fmla="*/ 43 w 71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5">
                  <a:moveTo>
                    <a:pt x="43" y="35"/>
                  </a:moveTo>
                  <a:lnTo>
                    <a:pt x="71" y="2"/>
                  </a:lnTo>
                  <a:lnTo>
                    <a:pt x="0" y="0"/>
                  </a:lnTo>
                  <a:lnTo>
                    <a:pt x="43" y="35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7" name="Freeform 17"/>
            <p:cNvSpPr/>
            <p:nvPr/>
          </p:nvSpPr>
          <p:spPr bwMode="auto">
            <a:xfrm>
              <a:off x="6284913" y="3827463"/>
              <a:ext cx="231775" cy="287338"/>
            </a:xfrm>
            <a:custGeom>
              <a:avLst/>
              <a:gdLst>
                <a:gd name="T0" fmla="*/ 3 w 61"/>
                <a:gd name="T1" fmla="*/ 8 h 76"/>
                <a:gd name="T2" fmla="*/ 3 w 61"/>
                <a:gd name="T3" fmla="*/ 8 h 76"/>
                <a:gd name="T4" fmla="*/ 0 w 61"/>
                <a:gd name="T5" fmla="*/ 2 h 76"/>
                <a:gd name="T6" fmla="*/ 3 w 61"/>
                <a:gd name="T7" fmla="*/ 0 h 76"/>
                <a:gd name="T8" fmla="*/ 8 w 61"/>
                <a:gd name="T9" fmla="*/ 4 h 76"/>
                <a:gd name="T10" fmla="*/ 8 w 61"/>
                <a:gd name="T11" fmla="*/ 5 h 76"/>
                <a:gd name="T12" fmla="*/ 8 w 61"/>
                <a:gd name="T13" fmla="*/ 5 h 76"/>
                <a:gd name="T14" fmla="*/ 60 w 61"/>
                <a:gd name="T15" fmla="*/ 75 h 76"/>
                <a:gd name="T16" fmla="*/ 3 w 61"/>
                <a:gd name="T17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6"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8" y="42"/>
                    <a:pt x="61" y="74"/>
                    <a:pt x="60" y="75"/>
                  </a:cubicBezTo>
                  <a:cubicBezTo>
                    <a:pt x="58" y="76"/>
                    <a:pt x="33" y="46"/>
                    <a:pt x="3" y="8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8" name="Freeform 18"/>
            <p:cNvSpPr/>
            <p:nvPr/>
          </p:nvSpPr>
          <p:spPr bwMode="auto">
            <a:xfrm>
              <a:off x="5645151" y="3060700"/>
              <a:ext cx="768350" cy="944563"/>
            </a:xfrm>
            <a:custGeom>
              <a:avLst/>
              <a:gdLst>
                <a:gd name="T0" fmla="*/ 188 w 203"/>
                <a:gd name="T1" fmla="*/ 248 h 250"/>
                <a:gd name="T2" fmla="*/ 194 w 203"/>
                <a:gd name="T3" fmla="*/ 249 h 250"/>
                <a:gd name="T4" fmla="*/ 200 w 203"/>
                <a:gd name="T5" fmla="*/ 244 h 250"/>
                <a:gd name="T6" fmla="*/ 201 w 203"/>
                <a:gd name="T7" fmla="*/ 238 h 250"/>
                <a:gd name="T8" fmla="*/ 15 w 203"/>
                <a:gd name="T9" fmla="*/ 2 h 250"/>
                <a:gd name="T10" fmla="*/ 8 w 203"/>
                <a:gd name="T11" fmla="*/ 1 h 250"/>
                <a:gd name="T12" fmla="*/ 2 w 203"/>
                <a:gd name="T13" fmla="*/ 6 h 250"/>
                <a:gd name="T14" fmla="*/ 2 w 203"/>
                <a:gd name="T15" fmla="*/ 12 h 250"/>
                <a:gd name="T16" fmla="*/ 188 w 203"/>
                <a:gd name="T17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50">
                  <a:moveTo>
                    <a:pt x="188" y="248"/>
                  </a:moveTo>
                  <a:cubicBezTo>
                    <a:pt x="190" y="250"/>
                    <a:pt x="192" y="250"/>
                    <a:pt x="194" y="249"/>
                  </a:cubicBezTo>
                  <a:cubicBezTo>
                    <a:pt x="200" y="244"/>
                    <a:pt x="200" y="244"/>
                    <a:pt x="200" y="244"/>
                  </a:cubicBezTo>
                  <a:cubicBezTo>
                    <a:pt x="202" y="243"/>
                    <a:pt x="203" y="240"/>
                    <a:pt x="201" y="238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0"/>
                    <a:pt x="10" y="0"/>
                    <a:pt x="8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11"/>
                    <a:pt x="2" y="12"/>
                  </a:cubicBezTo>
                  <a:lnTo>
                    <a:pt x="188" y="248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89" name="Freeform 19"/>
            <p:cNvSpPr/>
            <p:nvPr/>
          </p:nvSpPr>
          <p:spPr bwMode="auto">
            <a:xfrm>
              <a:off x="5645151" y="3082925"/>
              <a:ext cx="735013" cy="922338"/>
            </a:xfrm>
            <a:custGeom>
              <a:avLst/>
              <a:gdLst>
                <a:gd name="T0" fmla="*/ 188 w 194"/>
                <a:gd name="T1" fmla="*/ 242 h 244"/>
                <a:gd name="T2" fmla="*/ 194 w 194"/>
                <a:gd name="T3" fmla="*/ 243 h 244"/>
                <a:gd name="T4" fmla="*/ 2 w 194"/>
                <a:gd name="T5" fmla="*/ 0 h 244"/>
                <a:gd name="T6" fmla="*/ 2 w 194"/>
                <a:gd name="T7" fmla="*/ 6 h 244"/>
                <a:gd name="T8" fmla="*/ 188 w 194"/>
                <a:gd name="T9" fmla="*/ 2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44">
                  <a:moveTo>
                    <a:pt x="188" y="242"/>
                  </a:moveTo>
                  <a:cubicBezTo>
                    <a:pt x="190" y="244"/>
                    <a:pt x="192" y="244"/>
                    <a:pt x="194" y="2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5"/>
                    <a:pt x="2" y="6"/>
                  </a:cubicBezTo>
                  <a:lnTo>
                    <a:pt x="188" y="242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0" name="Freeform 20"/>
            <p:cNvSpPr/>
            <p:nvPr/>
          </p:nvSpPr>
          <p:spPr bwMode="auto">
            <a:xfrm>
              <a:off x="5675313" y="3060700"/>
              <a:ext cx="738188" cy="922338"/>
            </a:xfrm>
            <a:custGeom>
              <a:avLst/>
              <a:gdLst>
                <a:gd name="T0" fmla="*/ 193 w 195"/>
                <a:gd name="T1" fmla="*/ 238 h 244"/>
                <a:gd name="T2" fmla="*/ 192 w 195"/>
                <a:gd name="T3" fmla="*/ 244 h 244"/>
                <a:gd name="T4" fmla="*/ 0 w 195"/>
                <a:gd name="T5" fmla="*/ 1 h 244"/>
                <a:gd name="T6" fmla="*/ 7 w 195"/>
                <a:gd name="T7" fmla="*/ 2 h 244"/>
                <a:gd name="T8" fmla="*/ 193 w 195"/>
                <a:gd name="T9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44">
                  <a:moveTo>
                    <a:pt x="193" y="238"/>
                  </a:moveTo>
                  <a:cubicBezTo>
                    <a:pt x="195" y="240"/>
                    <a:pt x="194" y="243"/>
                    <a:pt x="192" y="24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5" y="0"/>
                    <a:pt x="7" y="2"/>
                  </a:cubicBezTo>
                  <a:lnTo>
                    <a:pt x="193" y="238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1" name="Freeform 21"/>
            <p:cNvSpPr/>
            <p:nvPr/>
          </p:nvSpPr>
          <p:spPr bwMode="auto">
            <a:xfrm>
              <a:off x="6240463" y="3835400"/>
              <a:ext cx="131763" cy="131763"/>
            </a:xfrm>
            <a:custGeom>
              <a:avLst/>
              <a:gdLst>
                <a:gd name="T0" fmla="*/ 5 w 35"/>
                <a:gd name="T1" fmla="*/ 27 h 35"/>
                <a:gd name="T2" fmla="*/ 27 w 35"/>
                <a:gd name="T3" fmla="*/ 30 h 35"/>
                <a:gd name="T4" fmla="*/ 29 w 35"/>
                <a:gd name="T5" fmla="*/ 8 h 35"/>
                <a:gd name="T6" fmla="*/ 8 w 35"/>
                <a:gd name="T7" fmla="*/ 6 h 35"/>
                <a:gd name="T8" fmla="*/ 5 w 35"/>
                <a:gd name="T9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5" y="27"/>
                  </a:moveTo>
                  <a:cubicBezTo>
                    <a:pt x="10" y="34"/>
                    <a:pt x="20" y="35"/>
                    <a:pt x="27" y="30"/>
                  </a:cubicBezTo>
                  <a:cubicBezTo>
                    <a:pt x="33" y="24"/>
                    <a:pt x="35" y="15"/>
                    <a:pt x="29" y="8"/>
                  </a:cubicBezTo>
                  <a:cubicBezTo>
                    <a:pt x="24" y="1"/>
                    <a:pt x="14" y="0"/>
                    <a:pt x="8" y="6"/>
                  </a:cubicBezTo>
                  <a:cubicBezTo>
                    <a:pt x="1" y="11"/>
                    <a:pt x="0" y="21"/>
                    <a:pt x="5" y="27"/>
                  </a:cubicBez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2" name="Freeform 22"/>
            <p:cNvSpPr/>
            <p:nvPr/>
          </p:nvSpPr>
          <p:spPr bwMode="auto">
            <a:xfrm>
              <a:off x="6265863" y="3862388"/>
              <a:ext cx="76200" cy="79375"/>
            </a:xfrm>
            <a:custGeom>
              <a:avLst/>
              <a:gdLst>
                <a:gd name="T0" fmla="*/ 3 w 20"/>
                <a:gd name="T1" fmla="*/ 16 h 21"/>
                <a:gd name="T2" fmla="*/ 16 w 20"/>
                <a:gd name="T3" fmla="*/ 18 h 21"/>
                <a:gd name="T4" fmla="*/ 17 w 20"/>
                <a:gd name="T5" fmla="*/ 5 h 21"/>
                <a:gd name="T6" fmla="*/ 5 w 20"/>
                <a:gd name="T7" fmla="*/ 4 h 21"/>
                <a:gd name="T8" fmla="*/ 3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3" y="16"/>
                  </a:moveTo>
                  <a:cubicBezTo>
                    <a:pt x="6" y="20"/>
                    <a:pt x="12" y="21"/>
                    <a:pt x="16" y="18"/>
                  </a:cubicBezTo>
                  <a:cubicBezTo>
                    <a:pt x="20" y="15"/>
                    <a:pt x="20" y="9"/>
                    <a:pt x="17" y="5"/>
                  </a:cubicBezTo>
                  <a:cubicBezTo>
                    <a:pt x="14" y="1"/>
                    <a:pt x="8" y="0"/>
                    <a:pt x="5" y="4"/>
                  </a:cubicBezTo>
                  <a:cubicBezTo>
                    <a:pt x="1" y="7"/>
                    <a:pt x="0" y="12"/>
                    <a:pt x="3" y="16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3" name="Freeform 23"/>
            <p:cNvSpPr/>
            <p:nvPr/>
          </p:nvSpPr>
          <p:spPr bwMode="auto">
            <a:xfrm>
              <a:off x="5641976" y="3057525"/>
              <a:ext cx="106363" cy="109538"/>
            </a:xfrm>
            <a:custGeom>
              <a:avLst/>
              <a:gdLst>
                <a:gd name="T0" fmla="*/ 33 w 67"/>
                <a:gd name="T1" fmla="*/ 69 h 69"/>
                <a:gd name="T2" fmla="*/ 67 w 67"/>
                <a:gd name="T3" fmla="*/ 42 h 69"/>
                <a:gd name="T4" fmla="*/ 31 w 67"/>
                <a:gd name="T5" fmla="*/ 0 h 69"/>
                <a:gd name="T6" fmla="*/ 0 w 67"/>
                <a:gd name="T7" fmla="*/ 23 h 69"/>
                <a:gd name="T8" fmla="*/ 33 w 6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9">
                  <a:moveTo>
                    <a:pt x="33" y="69"/>
                  </a:moveTo>
                  <a:lnTo>
                    <a:pt x="67" y="42"/>
                  </a:lnTo>
                  <a:lnTo>
                    <a:pt x="31" y="0"/>
                  </a:lnTo>
                  <a:lnTo>
                    <a:pt x="0" y="23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4" name="Freeform 24"/>
            <p:cNvSpPr/>
            <p:nvPr/>
          </p:nvSpPr>
          <p:spPr bwMode="auto">
            <a:xfrm>
              <a:off x="5641976" y="3082925"/>
              <a:ext cx="68263" cy="79375"/>
            </a:xfrm>
            <a:custGeom>
              <a:avLst/>
              <a:gdLst>
                <a:gd name="T0" fmla="*/ 33 w 43"/>
                <a:gd name="T1" fmla="*/ 50 h 50"/>
                <a:gd name="T2" fmla="*/ 43 w 43"/>
                <a:gd name="T3" fmla="*/ 45 h 50"/>
                <a:gd name="T4" fmla="*/ 7 w 43"/>
                <a:gd name="T5" fmla="*/ 0 h 50"/>
                <a:gd name="T6" fmla="*/ 0 w 43"/>
                <a:gd name="T7" fmla="*/ 7 h 50"/>
                <a:gd name="T8" fmla="*/ 33 w 4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0">
                  <a:moveTo>
                    <a:pt x="33" y="50"/>
                  </a:moveTo>
                  <a:lnTo>
                    <a:pt x="43" y="45"/>
                  </a:lnTo>
                  <a:lnTo>
                    <a:pt x="7" y="0"/>
                  </a:lnTo>
                  <a:lnTo>
                    <a:pt x="0" y="7"/>
                  </a:lnTo>
                  <a:lnTo>
                    <a:pt x="33" y="50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5" name="Freeform 25"/>
            <p:cNvSpPr/>
            <p:nvPr/>
          </p:nvSpPr>
          <p:spPr bwMode="auto">
            <a:xfrm>
              <a:off x="5675313" y="3057525"/>
              <a:ext cx="73025" cy="79375"/>
            </a:xfrm>
            <a:custGeom>
              <a:avLst/>
              <a:gdLst>
                <a:gd name="T0" fmla="*/ 36 w 46"/>
                <a:gd name="T1" fmla="*/ 50 h 50"/>
                <a:gd name="T2" fmla="*/ 46 w 46"/>
                <a:gd name="T3" fmla="*/ 42 h 50"/>
                <a:gd name="T4" fmla="*/ 10 w 46"/>
                <a:gd name="T5" fmla="*/ 0 h 50"/>
                <a:gd name="T6" fmla="*/ 0 w 46"/>
                <a:gd name="T7" fmla="*/ 4 h 50"/>
                <a:gd name="T8" fmla="*/ 36 w 46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36" y="50"/>
                  </a:moveTo>
                  <a:lnTo>
                    <a:pt x="46" y="42"/>
                  </a:lnTo>
                  <a:lnTo>
                    <a:pt x="10" y="0"/>
                  </a:lnTo>
                  <a:lnTo>
                    <a:pt x="0" y="4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6" name="Freeform 26"/>
            <p:cNvSpPr/>
            <p:nvPr/>
          </p:nvSpPr>
          <p:spPr bwMode="auto">
            <a:xfrm>
              <a:off x="5724526" y="2973388"/>
              <a:ext cx="111125" cy="106363"/>
            </a:xfrm>
            <a:custGeom>
              <a:avLst/>
              <a:gdLst>
                <a:gd name="T0" fmla="*/ 43 w 70"/>
                <a:gd name="T1" fmla="*/ 67 h 67"/>
                <a:gd name="T2" fmla="*/ 70 w 70"/>
                <a:gd name="T3" fmla="*/ 36 h 67"/>
                <a:gd name="T4" fmla="*/ 24 w 70"/>
                <a:gd name="T5" fmla="*/ 0 h 67"/>
                <a:gd name="T6" fmla="*/ 0 w 70"/>
                <a:gd name="T7" fmla="*/ 31 h 67"/>
                <a:gd name="T8" fmla="*/ 43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43" y="67"/>
                  </a:moveTo>
                  <a:lnTo>
                    <a:pt x="70" y="36"/>
                  </a:lnTo>
                  <a:lnTo>
                    <a:pt x="24" y="0"/>
                  </a:lnTo>
                  <a:lnTo>
                    <a:pt x="0" y="31"/>
                  </a:lnTo>
                  <a:lnTo>
                    <a:pt x="43" y="67"/>
                  </a:ln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7" name="Freeform 27"/>
            <p:cNvSpPr/>
            <p:nvPr/>
          </p:nvSpPr>
          <p:spPr bwMode="auto">
            <a:xfrm>
              <a:off x="5724526" y="3008313"/>
              <a:ext cx="79375" cy="71438"/>
            </a:xfrm>
            <a:custGeom>
              <a:avLst/>
              <a:gdLst>
                <a:gd name="T0" fmla="*/ 43 w 50"/>
                <a:gd name="T1" fmla="*/ 45 h 45"/>
                <a:gd name="T2" fmla="*/ 50 w 50"/>
                <a:gd name="T3" fmla="*/ 35 h 45"/>
                <a:gd name="T4" fmla="*/ 8 w 50"/>
                <a:gd name="T5" fmla="*/ 0 h 45"/>
                <a:gd name="T6" fmla="*/ 0 w 50"/>
                <a:gd name="T7" fmla="*/ 9 h 45"/>
                <a:gd name="T8" fmla="*/ 43 w 5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5">
                  <a:moveTo>
                    <a:pt x="43" y="45"/>
                  </a:moveTo>
                  <a:lnTo>
                    <a:pt x="50" y="35"/>
                  </a:lnTo>
                  <a:lnTo>
                    <a:pt x="8" y="0"/>
                  </a:lnTo>
                  <a:lnTo>
                    <a:pt x="0" y="9"/>
                  </a:lnTo>
                  <a:lnTo>
                    <a:pt x="43" y="45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8" name="Freeform 28"/>
            <p:cNvSpPr/>
            <p:nvPr/>
          </p:nvSpPr>
          <p:spPr bwMode="auto">
            <a:xfrm>
              <a:off x="5751513" y="2973388"/>
              <a:ext cx="84138" cy="68263"/>
            </a:xfrm>
            <a:custGeom>
              <a:avLst/>
              <a:gdLst>
                <a:gd name="T0" fmla="*/ 45 w 53"/>
                <a:gd name="T1" fmla="*/ 43 h 43"/>
                <a:gd name="T2" fmla="*/ 53 w 53"/>
                <a:gd name="T3" fmla="*/ 36 h 43"/>
                <a:gd name="T4" fmla="*/ 7 w 53"/>
                <a:gd name="T5" fmla="*/ 0 h 43"/>
                <a:gd name="T6" fmla="*/ 0 w 53"/>
                <a:gd name="T7" fmla="*/ 7 h 43"/>
                <a:gd name="T8" fmla="*/ 45 w 5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3">
                  <a:moveTo>
                    <a:pt x="45" y="43"/>
                  </a:moveTo>
                  <a:lnTo>
                    <a:pt x="53" y="36"/>
                  </a:lnTo>
                  <a:lnTo>
                    <a:pt x="7" y="0"/>
                  </a:lnTo>
                  <a:lnTo>
                    <a:pt x="0" y="7"/>
                  </a:lnTo>
                  <a:lnTo>
                    <a:pt x="45" y="43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899" name="Freeform 29"/>
            <p:cNvSpPr/>
            <p:nvPr/>
          </p:nvSpPr>
          <p:spPr bwMode="auto">
            <a:xfrm>
              <a:off x="5521326" y="2852738"/>
              <a:ext cx="249238" cy="249238"/>
            </a:xfrm>
            <a:custGeom>
              <a:avLst/>
              <a:gdLst>
                <a:gd name="T0" fmla="*/ 12 w 66"/>
                <a:gd name="T1" fmla="*/ 12 h 66"/>
                <a:gd name="T2" fmla="*/ 57 w 66"/>
                <a:gd name="T3" fmla="*/ 12 h 66"/>
                <a:gd name="T4" fmla="*/ 66 w 66"/>
                <a:gd name="T5" fmla="*/ 33 h 66"/>
                <a:gd name="T6" fmla="*/ 62 w 66"/>
                <a:gd name="T7" fmla="*/ 35 h 66"/>
                <a:gd name="T8" fmla="*/ 54 w 66"/>
                <a:gd name="T9" fmla="*/ 17 h 66"/>
                <a:gd name="T10" fmla="*/ 17 w 66"/>
                <a:gd name="T11" fmla="*/ 17 h 66"/>
                <a:gd name="T12" fmla="*/ 17 w 66"/>
                <a:gd name="T13" fmla="*/ 54 h 66"/>
                <a:gd name="T14" fmla="*/ 35 w 66"/>
                <a:gd name="T15" fmla="*/ 62 h 66"/>
                <a:gd name="T16" fmla="*/ 34 w 66"/>
                <a:gd name="T17" fmla="*/ 66 h 66"/>
                <a:gd name="T18" fmla="*/ 12 w 66"/>
                <a:gd name="T19" fmla="*/ 57 h 66"/>
                <a:gd name="T20" fmla="*/ 12 w 66"/>
                <a:gd name="T21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12" y="12"/>
                  </a:moveTo>
                  <a:cubicBezTo>
                    <a:pt x="25" y="0"/>
                    <a:pt x="45" y="0"/>
                    <a:pt x="57" y="12"/>
                  </a:cubicBezTo>
                  <a:cubicBezTo>
                    <a:pt x="63" y="18"/>
                    <a:pt x="66" y="26"/>
                    <a:pt x="66" y="33"/>
                  </a:cubicBezTo>
                  <a:cubicBezTo>
                    <a:pt x="66" y="39"/>
                    <a:pt x="62" y="35"/>
                    <a:pt x="62" y="35"/>
                  </a:cubicBezTo>
                  <a:cubicBezTo>
                    <a:pt x="62" y="29"/>
                    <a:pt x="59" y="22"/>
                    <a:pt x="54" y="17"/>
                  </a:cubicBezTo>
                  <a:cubicBezTo>
                    <a:pt x="44" y="7"/>
                    <a:pt x="28" y="7"/>
                    <a:pt x="17" y="17"/>
                  </a:cubicBezTo>
                  <a:cubicBezTo>
                    <a:pt x="7" y="27"/>
                    <a:pt x="7" y="44"/>
                    <a:pt x="17" y="54"/>
                  </a:cubicBezTo>
                  <a:cubicBezTo>
                    <a:pt x="22" y="59"/>
                    <a:pt x="28" y="61"/>
                    <a:pt x="35" y="62"/>
                  </a:cubicBezTo>
                  <a:cubicBezTo>
                    <a:pt x="35" y="62"/>
                    <a:pt x="39" y="66"/>
                    <a:pt x="34" y="66"/>
                  </a:cubicBezTo>
                  <a:cubicBezTo>
                    <a:pt x="26" y="66"/>
                    <a:pt x="18" y="63"/>
                    <a:pt x="12" y="57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00" name="Freeform 30"/>
            <p:cNvSpPr>
              <a:spLocks noEditPoints="1"/>
            </p:cNvSpPr>
            <p:nvPr/>
          </p:nvSpPr>
          <p:spPr bwMode="auto">
            <a:xfrm>
              <a:off x="5483226" y="3136900"/>
              <a:ext cx="593725" cy="369888"/>
            </a:xfrm>
            <a:custGeom>
              <a:avLst/>
              <a:gdLst>
                <a:gd name="T0" fmla="*/ 4 w 157"/>
                <a:gd name="T1" fmla="*/ 46 h 98"/>
                <a:gd name="T2" fmla="*/ 4 w 157"/>
                <a:gd name="T3" fmla="*/ 47 h 98"/>
                <a:gd name="T4" fmla="*/ 118 w 157"/>
                <a:gd name="T5" fmla="*/ 73 h 98"/>
                <a:gd name="T6" fmla="*/ 156 w 157"/>
                <a:gd name="T7" fmla="*/ 18 h 98"/>
                <a:gd name="T8" fmla="*/ 154 w 157"/>
                <a:gd name="T9" fmla="*/ 8 h 98"/>
                <a:gd name="T10" fmla="*/ 137 w 157"/>
                <a:gd name="T11" fmla="*/ 4 h 98"/>
                <a:gd name="T12" fmla="*/ 131 w 157"/>
                <a:gd name="T13" fmla="*/ 13 h 98"/>
                <a:gd name="T14" fmla="*/ 105 w 157"/>
                <a:gd name="T15" fmla="*/ 52 h 98"/>
                <a:gd name="T16" fmla="*/ 26 w 157"/>
                <a:gd name="T17" fmla="*/ 34 h 98"/>
                <a:gd name="T18" fmla="*/ 25 w 157"/>
                <a:gd name="T19" fmla="*/ 33 h 98"/>
                <a:gd name="T20" fmla="*/ 17 w 157"/>
                <a:gd name="T21" fmla="*/ 26 h 98"/>
                <a:gd name="T22" fmla="*/ 1 w 157"/>
                <a:gd name="T23" fmla="*/ 34 h 98"/>
                <a:gd name="T24" fmla="*/ 4 w 157"/>
                <a:gd name="T25" fmla="*/ 46 h 98"/>
                <a:gd name="T26" fmla="*/ 11 w 157"/>
                <a:gd name="T27" fmla="*/ 43 h 98"/>
                <a:gd name="T28" fmla="*/ 10 w 157"/>
                <a:gd name="T29" fmla="*/ 41 h 98"/>
                <a:gd name="T30" fmla="*/ 10 w 157"/>
                <a:gd name="T31" fmla="*/ 41 h 98"/>
                <a:gd name="T32" fmla="*/ 10 w 157"/>
                <a:gd name="T33" fmla="*/ 41 h 98"/>
                <a:gd name="T34" fmla="*/ 10 w 157"/>
                <a:gd name="T35" fmla="*/ 37 h 98"/>
                <a:gd name="T36" fmla="*/ 15 w 157"/>
                <a:gd name="T37" fmla="*/ 34 h 98"/>
                <a:gd name="T38" fmla="*/ 17 w 157"/>
                <a:gd name="T39" fmla="*/ 36 h 98"/>
                <a:gd name="T40" fmla="*/ 18 w 157"/>
                <a:gd name="T41" fmla="*/ 38 h 98"/>
                <a:gd name="T42" fmla="*/ 18 w 157"/>
                <a:gd name="T43" fmla="*/ 38 h 98"/>
                <a:gd name="T44" fmla="*/ 109 w 157"/>
                <a:gd name="T45" fmla="*/ 59 h 98"/>
                <a:gd name="T46" fmla="*/ 139 w 157"/>
                <a:gd name="T47" fmla="*/ 15 h 98"/>
                <a:gd name="T48" fmla="*/ 139 w 157"/>
                <a:gd name="T49" fmla="*/ 15 h 98"/>
                <a:gd name="T50" fmla="*/ 139 w 157"/>
                <a:gd name="T51" fmla="*/ 15 h 98"/>
                <a:gd name="T52" fmla="*/ 140 w 157"/>
                <a:gd name="T53" fmla="*/ 14 h 98"/>
                <a:gd name="T54" fmla="*/ 140 w 157"/>
                <a:gd name="T55" fmla="*/ 14 h 98"/>
                <a:gd name="T56" fmla="*/ 140 w 157"/>
                <a:gd name="T57" fmla="*/ 14 h 98"/>
                <a:gd name="T58" fmla="*/ 142 w 157"/>
                <a:gd name="T59" fmla="*/ 11 h 98"/>
                <a:gd name="T60" fmla="*/ 147 w 157"/>
                <a:gd name="T61" fmla="*/ 12 h 98"/>
                <a:gd name="T62" fmla="*/ 148 w 157"/>
                <a:gd name="T63" fmla="*/ 15 h 98"/>
                <a:gd name="T64" fmla="*/ 148 w 157"/>
                <a:gd name="T65" fmla="*/ 17 h 98"/>
                <a:gd name="T66" fmla="*/ 147 w 157"/>
                <a:gd name="T67" fmla="*/ 20 h 98"/>
                <a:gd name="T68" fmla="*/ 114 w 157"/>
                <a:gd name="T69" fmla="*/ 66 h 98"/>
                <a:gd name="T70" fmla="*/ 58 w 157"/>
                <a:gd name="T71" fmla="*/ 76 h 98"/>
                <a:gd name="T72" fmla="*/ 11 w 157"/>
                <a:gd name="T73" fmla="*/ 4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" h="98">
                  <a:moveTo>
                    <a:pt x="4" y="46"/>
                  </a:moveTo>
                  <a:cubicBezTo>
                    <a:pt x="4" y="47"/>
                    <a:pt x="4" y="47"/>
                    <a:pt x="4" y="47"/>
                  </a:cubicBezTo>
                  <a:cubicBezTo>
                    <a:pt x="28" y="86"/>
                    <a:pt x="79" y="98"/>
                    <a:pt x="118" y="73"/>
                  </a:cubicBezTo>
                  <a:cubicBezTo>
                    <a:pt x="139" y="61"/>
                    <a:pt x="152" y="40"/>
                    <a:pt x="156" y="18"/>
                  </a:cubicBezTo>
                  <a:cubicBezTo>
                    <a:pt x="157" y="15"/>
                    <a:pt x="156" y="11"/>
                    <a:pt x="154" y="8"/>
                  </a:cubicBezTo>
                  <a:cubicBezTo>
                    <a:pt x="151" y="2"/>
                    <a:pt x="143" y="0"/>
                    <a:pt x="137" y="4"/>
                  </a:cubicBezTo>
                  <a:cubicBezTo>
                    <a:pt x="134" y="6"/>
                    <a:pt x="132" y="9"/>
                    <a:pt x="131" y="13"/>
                  </a:cubicBezTo>
                  <a:cubicBezTo>
                    <a:pt x="128" y="29"/>
                    <a:pt x="119" y="43"/>
                    <a:pt x="105" y="52"/>
                  </a:cubicBezTo>
                  <a:cubicBezTo>
                    <a:pt x="78" y="69"/>
                    <a:pt x="42" y="61"/>
                    <a:pt x="26" y="3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0"/>
                    <a:pt x="21" y="27"/>
                    <a:pt x="17" y="26"/>
                  </a:cubicBezTo>
                  <a:cubicBezTo>
                    <a:pt x="11" y="24"/>
                    <a:pt x="4" y="28"/>
                    <a:pt x="1" y="34"/>
                  </a:cubicBezTo>
                  <a:cubicBezTo>
                    <a:pt x="0" y="39"/>
                    <a:pt x="1" y="43"/>
                    <a:pt x="4" y="46"/>
                  </a:cubicBezTo>
                  <a:close/>
                  <a:moveTo>
                    <a:pt x="11" y="43"/>
                  </a:moveTo>
                  <a:cubicBezTo>
                    <a:pt x="11" y="42"/>
                    <a:pt x="11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38"/>
                    <a:pt x="10" y="37"/>
                  </a:cubicBezTo>
                  <a:cubicBezTo>
                    <a:pt x="10" y="35"/>
                    <a:pt x="13" y="34"/>
                    <a:pt x="15" y="34"/>
                  </a:cubicBezTo>
                  <a:cubicBezTo>
                    <a:pt x="16" y="35"/>
                    <a:pt x="16" y="35"/>
                    <a:pt x="17" y="36"/>
                  </a:cubicBezTo>
                  <a:cubicBezTo>
                    <a:pt x="17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38" y="69"/>
                    <a:pt x="78" y="79"/>
                    <a:pt x="109" y="59"/>
                  </a:cubicBezTo>
                  <a:cubicBezTo>
                    <a:pt x="126" y="49"/>
                    <a:pt x="136" y="33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5"/>
                    <a:pt x="140" y="15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3"/>
                    <a:pt x="140" y="12"/>
                    <a:pt x="142" y="11"/>
                  </a:cubicBezTo>
                  <a:cubicBezTo>
                    <a:pt x="143" y="10"/>
                    <a:pt x="146" y="10"/>
                    <a:pt x="147" y="12"/>
                  </a:cubicBezTo>
                  <a:cubicBezTo>
                    <a:pt x="148" y="13"/>
                    <a:pt x="148" y="14"/>
                    <a:pt x="148" y="15"/>
                  </a:cubicBezTo>
                  <a:cubicBezTo>
                    <a:pt x="148" y="15"/>
                    <a:pt x="148" y="16"/>
                    <a:pt x="148" y="17"/>
                  </a:cubicBezTo>
                  <a:cubicBezTo>
                    <a:pt x="147" y="18"/>
                    <a:pt x="147" y="19"/>
                    <a:pt x="147" y="20"/>
                  </a:cubicBezTo>
                  <a:cubicBezTo>
                    <a:pt x="142" y="39"/>
                    <a:pt x="131" y="56"/>
                    <a:pt x="114" y="66"/>
                  </a:cubicBezTo>
                  <a:cubicBezTo>
                    <a:pt x="97" y="77"/>
                    <a:pt x="77" y="80"/>
                    <a:pt x="58" y="76"/>
                  </a:cubicBezTo>
                  <a:cubicBezTo>
                    <a:pt x="38" y="71"/>
                    <a:pt x="22" y="59"/>
                    <a:pt x="11" y="43"/>
                  </a:cubicBez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01" name="Freeform 31"/>
            <p:cNvSpPr/>
            <p:nvPr/>
          </p:nvSpPr>
          <p:spPr bwMode="auto">
            <a:xfrm>
              <a:off x="5970588" y="3173413"/>
              <a:ext cx="98425" cy="98425"/>
            </a:xfrm>
            <a:custGeom>
              <a:avLst/>
              <a:gdLst>
                <a:gd name="T0" fmla="*/ 4 w 26"/>
                <a:gd name="T1" fmla="*/ 20 h 26"/>
                <a:gd name="T2" fmla="*/ 20 w 26"/>
                <a:gd name="T3" fmla="*/ 22 h 26"/>
                <a:gd name="T4" fmla="*/ 22 w 26"/>
                <a:gd name="T5" fmla="*/ 6 h 26"/>
                <a:gd name="T6" fmla="*/ 6 w 26"/>
                <a:gd name="T7" fmla="*/ 4 h 26"/>
                <a:gd name="T8" fmla="*/ 4 w 26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20"/>
                  </a:moveTo>
                  <a:cubicBezTo>
                    <a:pt x="8" y="25"/>
                    <a:pt x="15" y="26"/>
                    <a:pt x="20" y="22"/>
                  </a:cubicBezTo>
                  <a:cubicBezTo>
                    <a:pt x="25" y="18"/>
                    <a:pt x="26" y="11"/>
                    <a:pt x="22" y="6"/>
                  </a:cubicBezTo>
                  <a:cubicBezTo>
                    <a:pt x="18" y="1"/>
                    <a:pt x="11" y="0"/>
                    <a:pt x="6" y="4"/>
                  </a:cubicBezTo>
                  <a:cubicBezTo>
                    <a:pt x="1" y="8"/>
                    <a:pt x="0" y="15"/>
                    <a:pt x="4" y="20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02" name="Freeform 32"/>
            <p:cNvSpPr/>
            <p:nvPr/>
          </p:nvSpPr>
          <p:spPr bwMode="auto">
            <a:xfrm>
              <a:off x="5989638" y="3197225"/>
              <a:ext cx="60325" cy="55563"/>
            </a:xfrm>
            <a:custGeom>
              <a:avLst/>
              <a:gdLst>
                <a:gd name="T0" fmla="*/ 3 w 16"/>
                <a:gd name="T1" fmla="*/ 12 h 15"/>
                <a:gd name="T2" fmla="*/ 12 w 16"/>
                <a:gd name="T3" fmla="*/ 13 h 15"/>
                <a:gd name="T4" fmla="*/ 13 w 16"/>
                <a:gd name="T5" fmla="*/ 3 h 15"/>
                <a:gd name="T6" fmla="*/ 4 w 16"/>
                <a:gd name="T7" fmla="*/ 2 h 15"/>
                <a:gd name="T8" fmla="*/ 3 w 16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12"/>
                  </a:moveTo>
                  <a:cubicBezTo>
                    <a:pt x="5" y="14"/>
                    <a:pt x="9" y="15"/>
                    <a:pt x="12" y="13"/>
                  </a:cubicBezTo>
                  <a:cubicBezTo>
                    <a:pt x="15" y="10"/>
                    <a:pt x="16" y="6"/>
                    <a:pt x="13" y="3"/>
                  </a:cubicBezTo>
                  <a:cubicBezTo>
                    <a:pt x="11" y="0"/>
                    <a:pt x="7" y="0"/>
                    <a:pt x="4" y="2"/>
                  </a:cubicBezTo>
                  <a:cubicBezTo>
                    <a:pt x="1" y="4"/>
                    <a:pt x="0" y="9"/>
                    <a:pt x="3" y="12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03" name="Freeform 33"/>
            <p:cNvSpPr/>
            <p:nvPr/>
          </p:nvSpPr>
          <p:spPr bwMode="auto">
            <a:xfrm>
              <a:off x="5857876" y="3325813"/>
              <a:ext cx="98425" cy="96838"/>
            </a:xfrm>
            <a:custGeom>
              <a:avLst/>
              <a:gdLst>
                <a:gd name="T0" fmla="*/ 4 w 26"/>
                <a:gd name="T1" fmla="*/ 20 h 26"/>
                <a:gd name="T2" fmla="*/ 20 w 26"/>
                <a:gd name="T3" fmla="*/ 22 h 26"/>
                <a:gd name="T4" fmla="*/ 22 w 26"/>
                <a:gd name="T5" fmla="*/ 6 h 26"/>
                <a:gd name="T6" fmla="*/ 5 w 26"/>
                <a:gd name="T7" fmla="*/ 4 h 26"/>
                <a:gd name="T8" fmla="*/ 4 w 26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20"/>
                  </a:moveTo>
                  <a:cubicBezTo>
                    <a:pt x="7" y="25"/>
                    <a:pt x="15" y="26"/>
                    <a:pt x="20" y="22"/>
                  </a:cubicBezTo>
                  <a:cubicBezTo>
                    <a:pt x="25" y="18"/>
                    <a:pt x="26" y="11"/>
                    <a:pt x="22" y="6"/>
                  </a:cubicBezTo>
                  <a:cubicBezTo>
                    <a:pt x="18" y="1"/>
                    <a:pt x="10" y="0"/>
                    <a:pt x="5" y="4"/>
                  </a:cubicBezTo>
                  <a:cubicBezTo>
                    <a:pt x="0" y="8"/>
                    <a:pt x="0" y="15"/>
                    <a:pt x="4" y="20"/>
                  </a:cubicBezTo>
                  <a:close/>
                </a:path>
              </a:pathLst>
            </a:custGeom>
            <a:solidFill>
              <a:srgbClr val="D462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04" name="Freeform 34"/>
            <p:cNvSpPr/>
            <p:nvPr/>
          </p:nvSpPr>
          <p:spPr bwMode="auto">
            <a:xfrm>
              <a:off x="5876926" y="3343275"/>
              <a:ext cx="57150" cy="61913"/>
            </a:xfrm>
            <a:custGeom>
              <a:avLst/>
              <a:gdLst>
                <a:gd name="T0" fmla="*/ 2 w 15"/>
                <a:gd name="T1" fmla="*/ 12 h 16"/>
                <a:gd name="T2" fmla="*/ 12 w 15"/>
                <a:gd name="T3" fmla="*/ 13 h 16"/>
                <a:gd name="T4" fmla="*/ 13 w 15"/>
                <a:gd name="T5" fmla="*/ 4 h 16"/>
                <a:gd name="T6" fmla="*/ 3 w 15"/>
                <a:gd name="T7" fmla="*/ 3 h 16"/>
                <a:gd name="T8" fmla="*/ 2 w 15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2"/>
                  </a:moveTo>
                  <a:cubicBezTo>
                    <a:pt x="5" y="15"/>
                    <a:pt x="9" y="16"/>
                    <a:pt x="12" y="13"/>
                  </a:cubicBezTo>
                  <a:cubicBezTo>
                    <a:pt x="15" y="11"/>
                    <a:pt x="15" y="7"/>
                    <a:pt x="13" y="4"/>
                  </a:cubicBezTo>
                  <a:cubicBezTo>
                    <a:pt x="11" y="1"/>
                    <a:pt x="6" y="0"/>
                    <a:pt x="3" y="3"/>
                  </a:cubicBezTo>
                  <a:cubicBezTo>
                    <a:pt x="0" y="5"/>
                    <a:pt x="0" y="9"/>
                    <a:pt x="2" y="12"/>
                  </a:cubicBezTo>
                  <a:close/>
                </a:path>
              </a:pathLst>
            </a:custGeom>
            <a:solidFill>
              <a:srgbClr val="ECD0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04972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9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9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04972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13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9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9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04986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9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9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04986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26" grpId="0" animBg="1"/>
      <p:bldP spid="1049726" grpId="1" animBg="1"/>
      <p:bldP spid="1049727" grpId="0" animBg="1"/>
      <p:bldP spid="1049727" grpId="1" animBg="1"/>
      <p:bldP spid="1049863" grpId="0" animBg="1"/>
      <p:bldP spid="1049863" grpId="1" animBg="1"/>
      <p:bldP spid="1049864" grpId="0"/>
      <p:bldP spid="1049864" grpId="1"/>
      <p:bldP spid="104986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9908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09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10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11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12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13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14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15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16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17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18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919" name="文本框 235"/>
          <p:cNvSpPr txBox="1"/>
          <p:nvPr/>
        </p:nvSpPr>
        <p:spPr>
          <a:xfrm>
            <a:off x="1378083" y="468588"/>
            <a:ext cx="4981122" cy="92202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03   </a:t>
            </a:r>
          </a:p>
          <a:p>
            <a:r>
              <a:rPr sz="2000" b="1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最终设计效果</a:t>
            </a:r>
          </a:p>
          <a:p>
            <a:endParaRPr lang="en-US" altLang="zh-CN" sz="1400" b="1" dirty="0">
              <a:solidFill>
                <a:schemeClr val="bg1"/>
              </a:solidFill>
              <a:ea typeface="华文细黑" panose="02010600040101010101" pitchFamily="2" charset="-122"/>
              <a:cs typeface="+mn-ea"/>
              <a:sym typeface="+mn-lt"/>
            </a:endParaRPr>
          </a:p>
        </p:txBody>
      </p:sp>
      <p:pic>
        <p:nvPicPr>
          <p:cNvPr id="3" name="图形 2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45" y="1669601"/>
            <a:ext cx="3518798" cy="3518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4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9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9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9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9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919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组合 879"/>
          <p:cNvGrpSpPr/>
          <p:nvPr/>
        </p:nvGrpSpPr>
        <p:grpSpPr>
          <a:xfrm flipH="1">
            <a:off x="10163174" y="4732338"/>
            <a:ext cx="2028826" cy="2520950"/>
            <a:chOff x="5097463" y="2179638"/>
            <a:chExt cx="2028826" cy="2520950"/>
          </a:xfrm>
        </p:grpSpPr>
        <p:sp>
          <p:nvSpPr>
            <p:cNvPr id="1050436" name="Freeform 810"/>
            <p:cNvSpPr/>
            <p:nvPr/>
          </p:nvSpPr>
          <p:spPr bwMode="auto">
            <a:xfrm>
              <a:off x="6619876" y="3317876"/>
              <a:ext cx="506413" cy="512763"/>
            </a:xfrm>
            <a:custGeom>
              <a:avLst/>
              <a:gdLst>
                <a:gd name="T0" fmla="*/ 0 w 134"/>
                <a:gd name="T1" fmla="*/ 108 h 136"/>
                <a:gd name="T2" fmla="*/ 87 w 134"/>
                <a:gd name="T3" fmla="*/ 88 h 136"/>
                <a:gd name="T4" fmla="*/ 110 w 134"/>
                <a:gd name="T5" fmla="*/ 0 h 136"/>
                <a:gd name="T6" fmla="*/ 0 w 134"/>
                <a:gd name="T7" fmla="*/ 10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136">
                  <a:moveTo>
                    <a:pt x="0" y="108"/>
                  </a:moveTo>
                  <a:cubicBezTo>
                    <a:pt x="0" y="108"/>
                    <a:pt x="39" y="136"/>
                    <a:pt x="87" y="88"/>
                  </a:cubicBezTo>
                  <a:cubicBezTo>
                    <a:pt x="134" y="40"/>
                    <a:pt x="110" y="0"/>
                    <a:pt x="110" y="0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37" name="Freeform 811"/>
            <p:cNvSpPr/>
            <p:nvPr/>
          </p:nvSpPr>
          <p:spPr bwMode="auto">
            <a:xfrm>
              <a:off x="5514976" y="2212976"/>
              <a:ext cx="1504950" cy="1504950"/>
            </a:xfrm>
            <a:custGeom>
              <a:avLst/>
              <a:gdLst>
                <a:gd name="T0" fmla="*/ 103 w 399"/>
                <a:gd name="T1" fmla="*/ 0 h 399"/>
                <a:gd name="T2" fmla="*/ 399 w 399"/>
                <a:gd name="T3" fmla="*/ 296 h 399"/>
                <a:gd name="T4" fmla="*/ 360 w 399"/>
                <a:gd name="T5" fmla="*/ 362 h 399"/>
                <a:gd name="T6" fmla="*/ 296 w 399"/>
                <a:gd name="T7" fmla="*/ 399 h 399"/>
                <a:gd name="T8" fmla="*/ 0 w 399"/>
                <a:gd name="T9" fmla="*/ 103 h 399"/>
                <a:gd name="T10" fmla="*/ 73 w 399"/>
                <a:gd name="T11" fmla="*/ 73 h 399"/>
                <a:gd name="T12" fmla="*/ 103 w 399"/>
                <a:gd name="T13" fmla="*/ 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399">
                  <a:moveTo>
                    <a:pt x="103" y="0"/>
                  </a:moveTo>
                  <a:cubicBezTo>
                    <a:pt x="399" y="296"/>
                    <a:pt x="399" y="296"/>
                    <a:pt x="399" y="296"/>
                  </a:cubicBezTo>
                  <a:cubicBezTo>
                    <a:pt x="399" y="296"/>
                    <a:pt x="394" y="329"/>
                    <a:pt x="360" y="362"/>
                  </a:cubicBezTo>
                  <a:cubicBezTo>
                    <a:pt x="326" y="396"/>
                    <a:pt x="296" y="399"/>
                    <a:pt x="296" y="399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38" y="108"/>
                    <a:pt x="73" y="73"/>
                  </a:cubicBezTo>
                  <a:cubicBezTo>
                    <a:pt x="109" y="37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CA8F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38" name="Freeform 812"/>
            <p:cNvSpPr/>
            <p:nvPr/>
          </p:nvSpPr>
          <p:spPr bwMode="auto">
            <a:xfrm>
              <a:off x="5514976" y="2212976"/>
              <a:ext cx="1504950" cy="1116013"/>
            </a:xfrm>
            <a:custGeom>
              <a:avLst/>
              <a:gdLst>
                <a:gd name="T0" fmla="*/ 103 w 399"/>
                <a:gd name="T1" fmla="*/ 0 h 296"/>
                <a:gd name="T2" fmla="*/ 399 w 399"/>
                <a:gd name="T3" fmla="*/ 296 h 296"/>
                <a:gd name="T4" fmla="*/ 0 w 399"/>
                <a:gd name="T5" fmla="*/ 103 h 296"/>
                <a:gd name="T6" fmla="*/ 73 w 399"/>
                <a:gd name="T7" fmla="*/ 73 h 296"/>
                <a:gd name="T8" fmla="*/ 103 w 399"/>
                <a:gd name="T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96">
                  <a:moveTo>
                    <a:pt x="103" y="0"/>
                  </a:moveTo>
                  <a:cubicBezTo>
                    <a:pt x="399" y="296"/>
                    <a:pt x="399" y="296"/>
                    <a:pt x="399" y="29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38" y="108"/>
                    <a:pt x="73" y="73"/>
                  </a:cubicBezTo>
                  <a:cubicBezTo>
                    <a:pt x="109" y="37"/>
                    <a:pt x="103" y="0"/>
                    <a:pt x="103" y="0"/>
                  </a:cubicBez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39" name="Freeform 813"/>
            <p:cNvSpPr/>
            <p:nvPr/>
          </p:nvSpPr>
          <p:spPr bwMode="auto">
            <a:xfrm>
              <a:off x="5481638" y="2560638"/>
              <a:ext cx="1116013" cy="1114425"/>
            </a:xfrm>
            <a:custGeom>
              <a:avLst/>
              <a:gdLst>
                <a:gd name="T0" fmla="*/ 3 w 296"/>
                <a:gd name="T1" fmla="*/ 3 h 296"/>
                <a:gd name="T2" fmla="*/ 13 w 296"/>
                <a:gd name="T3" fmla="*/ 3 h 296"/>
                <a:gd name="T4" fmla="*/ 293 w 296"/>
                <a:gd name="T5" fmla="*/ 283 h 296"/>
                <a:gd name="T6" fmla="*/ 293 w 296"/>
                <a:gd name="T7" fmla="*/ 293 h 296"/>
                <a:gd name="T8" fmla="*/ 293 w 296"/>
                <a:gd name="T9" fmla="*/ 293 h 296"/>
                <a:gd name="T10" fmla="*/ 283 w 296"/>
                <a:gd name="T11" fmla="*/ 293 h 296"/>
                <a:gd name="T12" fmla="*/ 3 w 296"/>
                <a:gd name="T13" fmla="*/ 13 h 296"/>
                <a:gd name="T14" fmla="*/ 3 w 296"/>
                <a:gd name="T15" fmla="*/ 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6" h="296">
                  <a:moveTo>
                    <a:pt x="3" y="3"/>
                  </a:moveTo>
                  <a:cubicBezTo>
                    <a:pt x="5" y="0"/>
                    <a:pt x="10" y="0"/>
                    <a:pt x="13" y="3"/>
                  </a:cubicBezTo>
                  <a:cubicBezTo>
                    <a:pt x="293" y="283"/>
                    <a:pt x="293" y="283"/>
                    <a:pt x="293" y="283"/>
                  </a:cubicBezTo>
                  <a:cubicBezTo>
                    <a:pt x="296" y="286"/>
                    <a:pt x="296" y="290"/>
                    <a:pt x="293" y="293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290" y="296"/>
                    <a:pt x="285" y="296"/>
                    <a:pt x="283" y="29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0" y="10"/>
                    <a:pt x="0" y="6"/>
                    <a:pt x="3" y="3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0" name="Freeform 814"/>
            <p:cNvSpPr/>
            <p:nvPr/>
          </p:nvSpPr>
          <p:spPr bwMode="auto">
            <a:xfrm>
              <a:off x="5862638" y="2179638"/>
              <a:ext cx="1112838" cy="1116013"/>
            </a:xfrm>
            <a:custGeom>
              <a:avLst/>
              <a:gdLst>
                <a:gd name="T0" fmla="*/ 2 w 295"/>
                <a:gd name="T1" fmla="*/ 3 h 296"/>
                <a:gd name="T2" fmla="*/ 13 w 295"/>
                <a:gd name="T3" fmla="*/ 3 h 296"/>
                <a:gd name="T4" fmla="*/ 293 w 295"/>
                <a:gd name="T5" fmla="*/ 283 h 296"/>
                <a:gd name="T6" fmla="*/ 293 w 295"/>
                <a:gd name="T7" fmla="*/ 293 h 296"/>
                <a:gd name="T8" fmla="*/ 293 w 295"/>
                <a:gd name="T9" fmla="*/ 293 h 296"/>
                <a:gd name="T10" fmla="*/ 282 w 295"/>
                <a:gd name="T11" fmla="*/ 293 h 296"/>
                <a:gd name="T12" fmla="*/ 2 w 295"/>
                <a:gd name="T13" fmla="*/ 13 h 296"/>
                <a:gd name="T14" fmla="*/ 2 w 295"/>
                <a:gd name="T15" fmla="*/ 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5" h="296">
                  <a:moveTo>
                    <a:pt x="2" y="3"/>
                  </a:moveTo>
                  <a:cubicBezTo>
                    <a:pt x="5" y="0"/>
                    <a:pt x="10" y="0"/>
                    <a:pt x="13" y="3"/>
                  </a:cubicBezTo>
                  <a:cubicBezTo>
                    <a:pt x="293" y="283"/>
                    <a:pt x="293" y="283"/>
                    <a:pt x="293" y="283"/>
                  </a:cubicBezTo>
                  <a:cubicBezTo>
                    <a:pt x="295" y="286"/>
                    <a:pt x="295" y="291"/>
                    <a:pt x="293" y="293"/>
                  </a:cubicBezTo>
                  <a:cubicBezTo>
                    <a:pt x="293" y="293"/>
                    <a:pt x="293" y="293"/>
                    <a:pt x="293" y="293"/>
                  </a:cubicBezTo>
                  <a:cubicBezTo>
                    <a:pt x="290" y="296"/>
                    <a:pt x="285" y="296"/>
                    <a:pt x="282" y="29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0" y="11"/>
                    <a:pt x="0" y="6"/>
                    <a:pt x="2" y="3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1" name="Freeform 815"/>
            <p:cNvSpPr/>
            <p:nvPr/>
          </p:nvSpPr>
          <p:spPr bwMode="auto">
            <a:xfrm>
              <a:off x="6545263" y="3249613"/>
              <a:ext cx="573088" cy="581025"/>
            </a:xfrm>
            <a:custGeom>
              <a:avLst/>
              <a:gdLst>
                <a:gd name="T0" fmla="*/ 132 w 152"/>
                <a:gd name="T1" fmla="*/ 9 h 154"/>
                <a:gd name="T2" fmla="*/ 133 w 152"/>
                <a:gd name="T3" fmla="*/ 12 h 154"/>
                <a:gd name="T4" fmla="*/ 112 w 152"/>
                <a:gd name="T5" fmla="*/ 111 h 154"/>
                <a:gd name="T6" fmla="*/ 14 w 152"/>
                <a:gd name="T7" fmla="*/ 131 h 154"/>
                <a:gd name="T8" fmla="*/ 13 w 152"/>
                <a:gd name="T9" fmla="*/ 129 h 154"/>
                <a:gd name="T10" fmla="*/ 13 w 152"/>
                <a:gd name="T11" fmla="*/ 127 h 154"/>
                <a:gd name="T12" fmla="*/ 13 w 152"/>
                <a:gd name="T13" fmla="*/ 127 h 154"/>
                <a:gd name="T14" fmla="*/ 0 w 152"/>
                <a:gd name="T15" fmla="*/ 110 h 154"/>
                <a:gd name="T16" fmla="*/ 10 w 152"/>
                <a:gd name="T17" fmla="*/ 99 h 154"/>
                <a:gd name="T18" fmla="*/ 26 w 152"/>
                <a:gd name="T19" fmla="*/ 122 h 154"/>
                <a:gd name="T20" fmla="*/ 101 w 152"/>
                <a:gd name="T21" fmla="*/ 100 h 154"/>
                <a:gd name="T22" fmla="*/ 124 w 152"/>
                <a:gd name="T23" fmla="*/ 24 h 154"/>
                <a:gd name="T24" fmla="*/ 103 w 152"/>
                <a:gd name="T25" fmla="*/ 10 h 154"/>
                <a:gd name="T26" fmla="*/ 113 w 152"/>
                <a:gd name="T27" fmla="*/ 0 h 154"/>
                <a:gd name="T28" fmla="*/ 128 w 152"/>
                <a:gd name="T29" fmla="*/ 10 h 154"/>
                <a:gd name="T30" fmla="*/ 132 w 152"/>
                <a:gd name="T31" fmla="*/ 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4">
                  <a:moveTo>
                    <a:pt x="132" y="9"/>
                  </a:moveTo>
                  <a:cubicBezTo>
                    <a:pt x="133" y="12"/>
                    <a:pt x="133" y="12"/>
                    <a:pt x="133" y="12"/>
                  </a:cubicBezTo>
                  <a:cubicBezTo>
                    <a:pt x="152" y="31"/>
                    <a:pt x="151" y="72"/>
                    <a:pt x="112" y="111"/>
                  </a:cubicBezTo>
                  <a:cubicBezTo>
                    <a:pt x="68" y="154"/>
                    <a:pt x="32" y="149"/>
                    <a:pt x="14" y="131"/>
                  </a:cubicBezTo>
                  <a:cubicBezTo>
                    <a:pt x="13" y="129"/>
                    <a:pt x="13" y="129"/>
                    <a:pt x="13" y="129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3" y="127"/>
                    <a:pt x="13" y="127"/>
                  </a:cubicBezTo>
                  <a:cubicBezTo>
                    <a:pt x="13" y="127"/>
                    <a:pt x="10" y="120"/>
                    <a:pt x="0" y="110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20" y="109"/>
                    <a:pt x="24" y="118"/>
                    <a:pt x="26" y="122"/>
                  </a:cubicBezTo>
                  <a:cubicBezTo>
                    <a:pt x="39" y="134"/>
                    <a:pt x="67" y="135"/>
                    <a:pt x="101" y="100"/>
                  </a:cubicBezTo>
                  <a:cubicBezTo>
                    <a:pt x="131" y="71"/>
                    <a:pt x="136" y="39"/>
                    <a:pt x="124" y="24"/>
                  </a:cubicBezTo>
                  <a:cubicBezTo>
                    <a:pt x="120" y="23"/>
                    <a:pt x="112" y="20"/>
                    <a:pt x="103" y="1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22" y="9"/>
                    <a:pt x="128" y="10"/>
                    <a:pt x="128" y="10"/>
                  </a:cubicBezTo>
                  <a:lnTo>
                    <a:pt x="132" y="9"/>
                  </a:lnTo>
                  <a:close/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2" name="Freeform 816"/>
            <p:cNvSpPr/>
            <p:nvPr/>
          </p:nvSpPr>
          <p:spPr bwMode="auto">
            <a:xfrm>
              <a:off x="5100638" y="3087688"/>
              <a:ext cx="279400" cy="279400"/>
            </a:xfrm>
            <a:custGeom>
              <a:avLst/>
              <a:gdLst>
                <a:gd name="T0" fmla="*/ 15 w 74"/>
                <a:gd name="T1" fmla="*/ 74 h 74"/>
                <a:gd name="T2" fmla="*/ 26 w 74"/>
                <a:gd name="T3" fmla="*/ 26 h 74"/>
                <a:gd name="T4" fmla="*/ 74 w 74"/>
                <a:gd name="T5" fmla="*/ 13 h 74"/>
                <a:gd name="T6" fmla="*/ 15 w 74"/>
                <a:gd name="T7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74">
                  <a:moveTo>
                    <a:pt x="15" y="74"/>
                  </a:moveTo>
                  <a:cubicBezTo>
                    <a:pt x="15" y="74"/>
                    <a:pt x="0" y="53"/>
                    <a:pt x="26" y="26"/>
                  </a:cubicBezTo>
                  <a:cubicBezTo>
                    <a:pt x="52" y="0"/>
                    <a:pt x="74" y="13"/>
                    <a:pt x="74" y="13"/>
                  </a:cubicBezTo>
                  <a:lnTo>
                    <a:pt x="15" y="74"/>
                  </a:lnTo>
                  <a:close/>
                </a:path>
              </a:pathLst>
            </a:custGeom>
            <a:solidFill>
              <a:srgbClr val="0092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3" name="Freeform 817"/>
            <p:cNvSpPr/>
            <p:nvPr/>
          </p:nvSpPr>
          <p:spPr bwMode="auto">
            <a:xfrm>
              <a:off x="5160963" y="3148013"/>
              <a:ext cx="1258888" cy="1250950"/>
            </a:xfrm>
            <a:custGeom>
              <a:avLst/>
              <a:gdLst>
                <a:gd name="T0" fmla="*/ 334 w 334"/>
                <a:gd name="T1" fmla="*/ 275 h 332"/>
                <a:gd name="T2" fmla="*/ 57 w 334"/>
                <a:gd name="T3" fmla="*/ 0 h 332"/>
                <a:gd name="T4" fmla="*/ 20 w 334"/>
                <a:gd name="T5" fmla="*/ 21 h 332"/>
                <a:gd name="T6" fmla="*/ 0 w 334"/>
                <a:gd name="T7" fmla="*/ 57 h 332"/>
                <a:gd name="T8" fmla="*/ 277 w 334"/>
                <a:gd name="T9" fmla="*/ 332 h 332"/>
                <a:gd name="T10" fmla="*/ 293 w 334"/>
                <a:gd name="T11" fmla="*/ 291 h 332"/>
                <a:gd name="T12" fmla="*/ 334 w 334"/>
                <a:gd name="T13" fmla="*/ 27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332">
                  <a:moveTo>
                    <a:pt x="334" y="275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39" y="2"/>
                    <a:pt x="20" y="21"/>
                  </a:cubicBezTo>
                  <a:cubicBezTo>
                    <a:pt x="2" y="40"/>
                    <a:pt x="0" y="57"/>
                    <a:pt x="0" y="57"/>
                  </a:cubicBezTo>
                  <a:cubicBezTo>
                    <a:pt x="277" y="332"/>
                    <a:pt x="277" y="332"/>
                    <a:pt x="277" y="332"/>
                  </a:cubicBezTo>
                  <a:cubicBezTo>
                    <a:pt x="277" y="332"/>
                    <a:pt x="274" y="311"/>
                    <a:pt x="293" y="291"/>
                  </a:cubicBezTo>
                  <a:cubicBezTo>
                    <a:pt x="313" y="271"/>
                    <a:pt x="334" y="275"/>
                    <a:pt x="334" y="275"/>
                  </a:cubicBezTo>
                  <a:close/>
                </a:path>
              </a:pathLst>
            </a:custGeom>
            <a:solidFill>
              <a:srgbClr val="CA8F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4" name="Freeform 818"/>
            <p:cNvSpPr/>
            <p:nvPr/>
          </p:nvSpPr>
          <p:spPr bwMode="auto">
            <a:xfrm>
              <a:off x="5160963" y="3148013"/>
              <a:ext cx="1258888" cy="1036638"/>
            </a:xfrm>
            <a:custGeom>
              <a:avLst/>
              <a:gdLst>
                <a:gd name="T0" fmla="*/ 334 w 334"/>
                <a:gd name="T1" fmla="*/ 275 h 275"/>
                <a:gd name="T2" fmla="*/ 57 w 334"/>
                <a:gd name="T3" fmla="*/ 0 h 275"/>
                <a:gd name="T4" fmla="*/ 20 w 334"/>
                <a:gd name="T5" fmla="*/ 21 h 275"/>
                <a:gd name="T6" fmla="*/ 0 w 334"/>
                <a:gd name="T7" fmla="*/ 57 h 275"/>
                <a:gd name="T8" fmla="*/ 334 w 334"/>
                <a:gd name="T9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75">
                  <a:moveTo>
                    <a:pt x="334" y="275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39" y="2"/>
                    <a:pt x="20" y="21"/>
                  </a:cubicBezTo>
                  <a:cubicBezTo>
                    <a:pt x="2" y="40"/>
                    <a:pt x="0" y="57"/>
                    <a:pt x="0" y="57"/>
                  </a:cubicBezTo>
                  <a:lnTo>
                    <a:pt x="334" y="275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5" name="Freeform 819"/>
            <p:cNvSpPr/>
            <p:nvPr/>
          </p:nvSpPr>
          <p:spPr bwMode="auto">
            <a:xfrm>
              <a:off x="5183188" y="3381376"/>
              <a:ext cx="1044575" cy="1036638"/>
            </a:xfrm>
            <a:custGeom>
              <a:avLst/>
              <a:gdLst>
                <a:gd name="T0" fmla="*/ 275 w 277"/>
                <a:gd name="T1" fmla="*/ 273 h 275"/>
                <a:gd name="T2" fmla="*/ 275 w 277"/>
                <a:gd name="T3" fmla="*/ 267 h 275"/>
                <a:gd name="T4" fmla="*/ 7 w 277"/>
                <a:gd name="T5" fmla="*/ 1 h 275"/>
                <a:gd name="T6" fmla="*/ 2 w 277"/>
                <a:gd name="T7" fmla="*/ 1 h 275"/>
                <a:gd name="T8" fmla="*/ 2 w 277"/>
                <a:gd name="T9" fmla="*/ 1 h 275"/>
                <a:gd name="T10" fmla="*/ 2 w 277"/>
                <a:gd name="T11" fmla="*/ 7 h 275"/>
                <a:gd name="T12" fmla="*/ 270 w 277"/>
                <a:gd name="T13" fmla="*/ 273 h 275"/>
                <a:gd name="T14" fmla="*/ 275 w 277"/>
                <a:gd name="T15" fmla="*/ 27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7" h="275">
                  <a:moveTo>
                    <a:pt x="275" y="273"/>
                  </a:moveTo>
                  <a:cubicBezTo>
                    <a:pt x="277" y="272"/>
                    <a:pt x="277" y="269"/>
                    <a:pt x="275" y="26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270" y="273"/>
                    <a:pt x="270" y="273"/>
                    <a:pt x="270" y="273"/>
                  </a:cubicBezTo>
                  <a:cubicBezTo>
                    <a:pt x="271" y="275"/>
                    <a:pt x="274" y="275"/>
                    <a:pt x="275" y="273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6" name="Freeform 820"/>
            <p:cNvSpPr/>
            <p:nvPr/>
          </p:nvSpPr>
          <p:spPr bwMode="auto">
            <a:xfrm>
              <a:off x="5394326" y="3170238"/>
              <a:ext cx="1041400" cy="1036638"/>
            </a:xfrm>
            <a:custGeom>
              <a:avLst/>
              <a:gdLst>
                <a:gd name="T0" fmla="*/ 275 w 276"/>
                <a:gd name="T1" fmla="*/ 273 h 275"/>
                <a:gd name="T2" fmla="*/ 275 w 276"/>
                <a:gd name="T3" fmla="*/ 267 h 275"/>
                <a:gd name="T4" fmla="*/ 7 w 276"/>
                <a:gd name="T5" fmla="*/ 1 h 275"/>
                <a:gd name="T6" fmla="*/ 1 w 276"/>
                <a:gd name="T7" fmla="*/ 1 h 275"/>
                <a:gd name="T8" fmla="*/ 1 w 276"/>
                <a:gd name="T9" fmla="*/ 1 h 275"/>
                <a:gd name="T10" fmla="*/ 1 w 276"/>
                <a:gd name="T11" fmla="*/ 7 h 275"/>
                <a:gd name="T12" fmla="*/ 269 w 276"/>
                <a:gd name="T13" fmla="*/ 273 h 275"/>
                <a:gd name="T14" fmla="*/ 275 w 276"/>
                <a:gd name="T15" fmla="*/ 273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6" h="275">
                  <a:moveTo>
                    <a:pt x="275" y="273"/>
                  </a:moveTo>
                  <a:cubicBezTo>
                    <a:pt x="276" y="272"/>
                    <a:pt x="276" y="269"/>
                    <a:pt x="275" y="267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3"/>
                    <a:pt x="0" y="6"/>
                    <a:pt x="1" y="7"/>
                  </a:cubicBezTo>
                  <a:cubicBezTo>
                    <a:pt x="269" y="273"/>
                    <a:pt x="269" y="273"/>
                    <a:pt x="269" y="273"/>
                  </a:cubicBezTo>
                  <a:cubicBezTo>
                    <a:pt x="271" y="275"/>
                    <a:pt x="273" y="275"/>
                    <a:pt x="275" y="273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7" name="Freeform 821"/>
            <p:cNvSpPr/>
            <p:nvPr/>
          </p:nvSpPr>
          <p:spPr bwMode="auto">
            <a:xfrm>
              <a:off x="5097463" y="3092451"/>
              <a:ext cx="320675" cy="315913"/>
            </a:xfrm>
            <a:custGeom>
              <a:avLst/>
              <a:gdLst>
                <a:gd name="T0" fmla="*/ 80 w 85"/>
                <a:gd name="T1" fmla="*/ 11 h 84"/>
                <a:gd name="T2" fmla="*/ 79 w 85"/>
                <a:gd name="T3" fmla="*/ 11 h 84"/>
                <a:gd name="T4" fmla="*/ 24 w 85"/>
                <a:gd name="T5" fmla="*/ 23 h 84"/>
                <a:gd name="T6" fmla="*/ 13 w 85"/>
                <a:gd name="T7" fmla="*/ 76 h 84"/>
                <a:gd name="T8" fmla="*/ 14 w 85"/>
                <a:gd name="T9" fmla="*/ 77 h 84"/>
                <a:gd name="T10" fmla="*/ 15 w 85"/>
                <a:gd name="T11" fmla="*/ 77 h 84"/>
                <a:gd name="T12" fmla="*/ 15 w 85"/>
                <a:gd name="T13" fmla="*/ 77 h 84"/>
                <a:gd name="T14" fmla="*/ 25 w 85"/>
                <a:gd name="T15" fmla="*/ 84 h 84"/>
                <a:gd name="T16" fmla="*/ 31 w 85"/>
                <a:gd name="T17" fmla="*/ 79 h 84"/>
                <a:gd name="T18" fmla="*/ 18 w 85"/>
                <a:gd name="T19" fmla="*/ 70 h 84"/>
                <a:gd name="T20" fmla="*/ 30 w 85"/>
                <a:gd name="T21" fmla="*/ 28 h 84"/>
                <a:gd name="T22" fmla="*/ 72 w 85"/>
                <a:gd name="T23" fmla="*/ 16 h 84"/>
                <a:gd name="T24" fmla="*/ 80 w 85"/>
                <a:gd name="T25" fmla="*/ 27 h 84"/>
                <a:gd name="T26" fmla="*/ 85 w 85"/>
                <a:gd name="T27" fmla="*/ 22 h 84"/>
                <a:gd name="T28" fmla="*/ 80 w 85"/>
                <a:gd name="T29" fmla="*/ 13 h 84"/>
                <a:gd name="T30" fmla="*/ 80 w 85"/>
                <a:gd name="T31" fmla="*/ 1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4">
                  <a:moveTo>
                    <a:pt x="80" y="11"/>
                  </a:moveTo>
                  <a:cubicBezTo>
                    <a:pt x="79" y="11"/>
                    <a:pt x="79" y="11"/>
                    <a:pt x="79" y="11"/>
                  </a:cubicBezTo>
                  <a:cubicBezTo>
                    <a:pt x="68" y="0"/>
                    <a:pt x="46" y="1"/>
                    <a:pt x="24" y="23"/>
                  </a:cubicBezTo>
                  <a:cubicBezTo>
                    <a:pt x="0" y="47"/>
                    <a:pt x="3" y="67"/>
                    <a:pt x="13" y="76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9" y="79"/>
                    <a:pt x="25" y="84"/>
                  </a:cubicBezTo>
                  <a:cubicBezTo>
                    <a:pt x="31" y="79"/>
                    <a:pt x="31" y="79"/>
                    <a:pt x="31" y="79"/>
                  </a:cubicBezTo>
                  <a:cubicBezTo>
                    <a:pt x="25" y="73"/>
                    <a:pt x="20" y="71"/>
                    <a:pt x="18" y="70"/>
                  </a:cubicBezTo>
                  <a:cubicBezTo>
                    <a:pt x="12" y="63"/>
                    <a:pt x="11" y="48"/>
                    <a:pt x="30" y="28"/>
                  </a:cubicBezTo>
                  <a:cubicBezTo>
                    <a:pt x="46" y="12"/>
                    <a:pt x="64" y="9"/>
                    <a:pt x="72" y="16"/>
                  </a:cubicBezTo>
                  <a:cubicBezTo>
                    <a:pt x="73" y="18"/>
                    <a:pt x="74" y="22"/>
                    <a:pt x="80" y="27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80" y="16"/>
                    <a:pt x="80" y="13"/>
                    <a:pt x="80" y="13"/>
                  </a:cubicBezTo>
                  <a:lnTo>
                    <a:pt x="80" y="11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8" name="Freeform 822"/>
            <p:cNvSpPr/>
            <p:nvPr/>
          </p:nvSpPr>
          <p:spPr bwMode="auto">
            <a:xfrm>
              <a:off x="6359526" y="3795713"/>
              <a:ext cx="325438" cy="325438"/>
            </a:xfrm>
            <a:custGeom>
              <a:avLst/>
              <a:gdLst>
                <a:gd name="T0" fmla="*/ 0 w 86"/>
                <a:gd name="T1" fmla="*/ 62 h 86"/>
                <a:gd name="T2" fmla="*/ 59 w 86"/>
                <a:gd name="T3" fmla="*/ 59 h 86"/>
                <a:gd name="T4" fmla="*/ 63 w 86"/>
                <a:gd name="T5" fmla="*/ 0 h 86"/>
                <a:gd name="T6" fmla="*/ 0 w 86"/>
                <a:gd name="T7" fmla="*/ 6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62"/>
                  </a:moveTo>
                  <a:cubicBezTo>
                    <a:pt x="0" y="62"/>
                    <a:pt x="31" y="86"/>
                    <a:pt x="59" y="59"/>
                  </a:cubicBezTo>
                  <a:cubicBezTo>
                    <a:pt x="86" y="31"/>
                    <a:pt x="63" y="0"/>
                    <a:pt x="63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49" name="Freeform 823"/>
            <p:cNvSpPr/>
            <p:nvPr/>
          </p:nvSpPr>
          <p:spPr bwMode="auto">
            <a:xfrm>
              <a:off x="5413376" y="2851151"/>
              <a:ext cx="1181100" cy="1182688"/>
            </a:xfrm>
            <a:custGeom>
              <a:avLst/>
              <a:gdLst>
                <a:gd name="T0" fmla="*/ 59 w 313"/>
                <a:gd name="T1" fmla="*/ 0 h 314"/>
                <a:gd name="T2" fmla="*/ 312 w 313"/>
                <a:gd name="T3" fmla="*/ 252 h 314"/>
                <a:gd name="T4" fmla="*/ 293 w 313"/>
                <a:gd name="T5" fmla="*/ 294 h 314"/>
                <a:gd name="T6" fmla="*/ 253 w 313"/>
                <a:gd name="T7" fmla="*/ 311 h 314"/>
                <a:gd name="T8" fmla="*/ 0 w 313"/>
                <a:gd name="T9" fmla="*/ 59 h 314"/>
                <a:gd name="T10" fmla="*/ 48 w 313"/>
                <a:gd name="T11" fmla="*/ 48 h 314"/>
                <a:gd name="T12" fmla="*/ 59 w 313"/>
                <a:gd name="T13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3" h="314">
                  <a:moveTo>
                    <a:pt x="59" y="0"/>
                  </a:moveTo>
                  <a:cubicBezTo>
                    <a:pt x="312" y="252"/>
                    <a:pt x="312" y="252"/>
                    <a:pt x="312" y="252"/>
                  </a:cubicBezTo>
                  <a:cubicBezTo>
                    <a:pt x="312" y="252"/>
                    <a:pt x="313" y="275"/>
                    <a:pt x="293" y="294"/>
                  </a:cubicBezTo>
                  <a:cubicBezTo>
                    <a:pt x="274" y="314"/>
                    <a:pt x="253" y="311"/>
                    <a:pt x="253" y="31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8" y="68"/>
                    <a:pt x="48" y="48"/>
                  </a:cubicBezTo>
                  <a:cubicBezTo>
                    <a:pt x="69" y="27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32A9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0" name="Freeform 824"/>
            <p:cNvSpPr/>
            <p:nvPr/>
          </p:nvSpPr>
          <p:spPr bwMode="auto">
            <a:xfrm>
              <a:off x="5413376" y="2851151"/>
              <a:ext cx="1176338" cy="949325"/>
            </a:xfrm>
            <a:custGeom>
              <a:avLst/>
              <a:gdLst>
                <a:gd name="T0" fmla="*/ 59 w 312"/>
                <a:gd name="T1" fmla="*/ 0 h 252"/>
                <a:gd name="T2" fmla="*/ 312 w 312"/>
                <a:gd name="T3" fmla="*/ 252 h 252"/>
                <a:gd name="T4" fmla="*/ 0 w 312"/>
                <a:gd name="T5" fmla="*/ 59 h 252"/>
                <a:gd name="T6" fmla="*/ 48 w 312"/>
                <a:gd name="T7" fmla="*/ 48 h 252"/>
                <a:gd name="T8" fmla="*/ 59 w 312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2" h="252">
                  <a:moveTo>
                    <a:pt x="59" y="0"/>
                  </a:moveTo>
                  <a:cubicBezTo>
                    <a:pt x="312" y="252"/>
                    <a:pt x="312" y="252"/>
                    <a:pt x="312" y="2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8" y="68"/>
                    <a:pt x="48" y="48"/>
                  </a:cubicBezTo>
                  <a:cubicBezTo>
                    <a:pt x="69" y="27"/>
                    <a:pt x="59" y="0"/>
                    <a:pt x="59" y="0"/>
                  </a:cubicBezTo>
                  <a:close/>
                </a:path>
              </a:pathLst>
            </a:custGeom>
            <a:solidFill>
              <a:srgbClr val="347C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1" name="Freeform 825"/>
            <p:cNvSpPr/>
            <p:nvPr/>
          </p:nvSpPr>
          <p:spPr bwMode="auto">
            <a:xfrm>
              <a:off x="5387976" y="3043238"/>
              <a:ext cx="946150" cy="941388"/>
            </a:xfrm>
            <a:custGeom>
              <a:avLst/>
              <a:gdLst>
                <a:gd name="T0" fmla="*/ 2 w 251"/>
                <a:gd name="T1" fmla="*/ 2 h 250"/>
                <a:gd name="T2" fmla="*/ 9 w 251"/>
                <a:gd name="T3" fmla="*/ 3 h 250"/>
                <a:gd name="T4" fmla="*/ 248 w 251"/>
                <a:gd name="T5" fmla="*/ 241 h 250"/>
                <a:gd name="T6" fmla="*/ 249 w 251"/>
                <a:gd name="T7" fmla="*/ 249 h 250"/>
                <a:gd name="T8" fmla="*/ 249 w 251"/>
                <a:gd name="T9" fmla="*/ 249 h 250"/>
                <a:gd name="T10" fmla="*/ 242 w 251"/>
                <a:gd name="T11" fmla="*/ 247 h 250"/>
                <a:gd name="T12" fmla="*/ 3 w 251"/>
                <a:gd name="T13" fmla="*/ 9 h 250"/>
                <a:gd name="T14" fmla="*/ 2 w 251"/>
                <a:gd name="T15" fmla="*/ 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250">
                  <a:moveTo>
                    <a:pt x="2" y="2"/>
                  </a:moveTo>
                  <a:cubicBezTo>
                    <a:pt x="4" y="0"/>
                    <a:pt x="7" y="1"/>
                    <a:pt x="9" y="3"/>
                  </a:cubicBezTo>
                  <a:cubicBezTo>
                    <a:pt x="248" y="241"/>
                    <a:pt x="248" y="241"/>
                    <a:pt x="248" y="241"/>
                  </a:cubicBezTo>
                  <a:cubicBezTo>
                    <a:pt x="250" y="244"/>
                    <a:pt x="251" y="247"/>
                    <a:pt x="249" y="249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248" y="250"/>
                    <a:pt x="244" y="250"/>
                    <a:pt x="242" y="24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6"/>
                    <a:pt x="0" y="3"/>
                    <a:pt x="2" y="2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2" name="Freeform 826"/>
            <p:cNvSpPr/>
            <p:nvPr/>
          </p:nvSpPr>
          <p:spPr bwMode="auto">
            <a:xfrm>
              <a:off x="5605463" y="2824163"/>
              <a:ext cx="947738" cy="946150"/>
            </a:xfrm>
            <a:custGeom>
              <a:avLst/>
              <a:gdLst>
                <a:gd name="T0" fmla="*/ 2 w 251"/>
                <a:gd name="T1" fmla="*/ 2 h 251"/>
                <a:gd name="T2" fmla="*/ 9 w 251"/>
                <a:gd name="T3" fmla="*/ 3 h 251"/>
                <a:gd name="T4" fmla="*/ 248 w 251"/>
                <a:gd name="T5" fmla="*/ 242 h 251"/>
                <a:gd name="T6" fmla="*/ 249 w 251"/>
                <a:gd name="T7" fmla="*/ 249 h 251"/>
                <a:gd name="T8" fmla="*/ 249 w 251"/>
                <a:gd name="T9" fmla="*/ 249 h 251"/>
                <a:gd name="T10" fmla="*/ 242 w 251"/>
                <a:gd name="T11" fmla="*/ 248 h 251"/>
                <a:gd name="T12" fmla="*/ 3 w 251"/>
                <a:gd name="T13" fmla="*/ 9 h 251"/>
                <a:gd name="T14" fmla="*/ 2 w 251"/>
                <a:gd name="T15" fmla="*/ 2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251">
                  <a:moveTo>
                    <a:pt x="2" y="2"/>
                  </a:moveTo>
                  <a:cubicBezTo>
                    <a:pt x="3" y="0"/>
                    <a:pt x="7" y="1"/>
                    <a:pt x="9" y="3"/>
                  </a:cubicBezTo>
                  <a:cubicBezTo>
                    <a:pt x="248" y="242"/>
                    <a:pt x="248" y="242"/>
                    <a:pt x="248" y="242"/>
                  </a:cubicBezTo>
                  <a:cubicBezTo>
                    <a:pt x="250" y="244"/>
                    <a:pt x="251" y="247"/>
                    <a:pt x="249" y="249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247" y="251"/>
                    <a:pt x="244" y="250"/>
                    <a:pt x="242" y="24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3"/>
                    <a:pt x="2" y="2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3" name="Freeform 827"/>
            <p:cNvSpPr/>
            <p:nvPr/>
          </p:nvSpPr>
          <p:spPr bwMode="auto">
            <a:xfrm>
              <a:off x="6296026" y="3740151"/>
              <a:ext cx="384175" cy="387350"/>
            </a:xfrm>
            <a:custGeom>
              <a:avLst/>
              <a:gdLst>
                <a:gd name="T0" fmla="*/ 80 w 102"/>
                <a:gd name="T1" fmla="*/ 9 h 103"/>
                <a:gd name="T2" fmla="*/ 81 w 102"/>
                <a:gd name="T3" fmla="*/ 11 h 103"/>
                <a:gd name="T4" fmla="*/ 80 w 102"/>
                <a:gd name="T5" fmla="*/ 78 h 103"/>
                <a:gd name="T6" fmla="*/ 14 w 102"/>
                <a:gd name="T7" fmla="*/ 79 h 103"/>
                <a:gd name="T8" fmla="*/ 12 w 102"/>
                <a:gd name="T9" fmla="*/ 78 h 103"/>
                <a:gd name="T10" fmla="*/ 12 w 102"/>
                <a:gd name="T11" fmla="*/ 76 h 103"/>
                <a:gd name="T12" fmla="*/ 12 w 102"/>
                <a:gd name="T13" fmla="*/ 76 h 103"/>
                <a:gd name="T14" fmla="*/ 0 w 102"/>
                <a:gd name="T15" fmla="*/ 62 h 103"/>
                <a:gd name="T16" fmla="*/ 6 w 102"/>
                <a:gd name="T17" fmla="*/ 56 h 103"/>
                <a:gd name="T18" fmla="*/ 20 w 102"/>
                <a:gd name="T19" fmla="*/ 74 h 103"/>
                <a:gd name="T20" fmla="*/ 71 w 102"/>
                <a:gd name="T21" fmla="*/ 70 h 103"/>
                <a:gd name="T22" fmla="*/ 77 w 102"/>
                <a:gd name="T23" fmla="*/ 18 h 103"/>
                <a:gd name="T24" fmla="*/ 60 w 102"/>
                <a:gd name="T25" fmla="*/ 5 h 103"/>
                <a:gd name="T26" fmla="*/ 66 w 102"/>
                <a:gd name="T27" fmla="*/ 0 h 103"/>
                <a:gd name="T28" fmla="*/ 78 w 102"/>
                <a:gd name="T29" fmla="*/ 9 h 103"/>
                <a:gd name="T30" fmla="*/ 80 w 102"/>
                <a:gd name="T31" fmla="*/ 9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2" h="103">
                  <a:moveTo>
                    <a:pt x="80" y="9"/>
                  </a:moveTo>
                  <a:cubicBezTo>
                    <a:pt x="81" y="11"/>
                    <a:pt x="81" y="11"/>
                    <a:pt x="81" y="11"/>
                  </a:cubicBezTo>
                  <a:cubicBezTo>
                    <a:pt x="97" y="27"/>
                    <a:pt x="102" y="56"/>
                    <a:pt x="80" y="78"/>
                  </a:cubicBezTo>
                  <a:cubicBezTo>
                    <a:pt x="55" y="103"/>
                    <a:pt x="29" y="94"/>
                    <a:pt x="14" y="79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9" y="71"/>
                    <a:pt x="0" y="62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15" y="64"/>
                    <a:pt x="19" y="71"/>
                    <a:pt x="20" y="74"/>
                  </a:cubicBezTo>
                  <a:cubicBezTo>
                    <a:pt x="32" y="84"/>
                    <a:pt x="52" y="89"/>
                    <a:pt x="71" y="70"/>
                  </a:cubicBezTo>
                  <a:cubicBezTo>
                    <a:pt x="89" y="52"/>
                    <a:pt x="88" y="30"/>
                    <a:pt x="77" y="18"/>
                  </a:cubicBezTo>
                  <a:cubicBezTo>
                    <a:pt x="74" y="17"/>
                    <a:pt x="68" y="14"/>
                    <a:pt x="60" y="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4" y="8"/>
                    <a:pt x="78" y="9"/>
                    <a:pt x="78" y="9"/>
                  </a:cubicBezTo>
                  <a:lnTo>
                    <a:pt x="80" y="9"/>
                  </a:ln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4" name="Freeform 828"/>
            <p:cNvSpPr/>
            <p:nvPr/>
          </p:nvSpPr>
          <p:spPr bwMode="auto">
            <a:xfrm>
              <a:off x="5816601" y="4379913"/>
              <a:ext cx="317500" cy="320675"/>
            </a:xfrm>
            <a:custGeom>
              <a:avLst/>
              <a:gdLst>
                <a:gd name="T0" fmla="*/ 0 w 84"/>
                <a:gd name="T1" fmla="*/ 68 h 85"/>
                <a:gd name="T2" fmla="*/ 54 w 84"/>
                <a:gd name="T3" fmla="*/ 55 h 85"/>
                <a:gd name="T4" fmla="*/ 68 w 84"/>
                <a:gd name="T5" fmla="*/ 0 h 85"/>
                <a:gd name="T6" fmla="*/ 0 w 84"/>
                <a:gd name="T7" fmla="*/ 6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85">
                  <a:moveTo>
                    <a:pt x="0" y="68"/>
                  </a:moveTo>
                  <a:cubicBezTo>
                    <a:pt x="0" y="68"/>
                    <a:pt x="24" y="85"/>
                    <a:pt x="54" y="55"/>
                  </a:cubicBezTo>
                  <a:cubicBezTo>
                    <a:pt x="84" y="25"/>
                    <a:pt x="68" y="0"/>
                    <a:pt x="68" y="0"/>
                  </a:cubicBezTo>
                  <a:lnTo>
                    <a:pt x="0" y="68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5" name="Freeform 829"/>
            <p:cNvSpPr/>
            <p:nvPr/>
          </p:nvSpPr>
          <p:spPr bwMode="auto">
            <a:xfrm>
              <a:off x="5122863" y="3690938"/>
              <a:ext cx="942975" cy="938213"/>
            </a:xfrm>
            <a:custGeom>
              <a:avLst/>
              <a:gdLst>
                <a:gd name="T0" fmla="*/ 64 w 250"/>
                <a:gd name="T1" fmla="*/ 0 h 249"/>
                <a:gd name="T2" fmla="*/ 250 w 250"/>
                <a:gd name="T3" fmla="*/ 185 h 249"/>
                <a:gd name="T4" fmla="*/ 226 w 250"/>
                <a:gd name="T5" fmla="*/ 227 h 249"/>
                <a:gd name="T6" fmla="*/ 186 w 250"/>
                <a:gd name="T7" fmla="*/ 249 h 249"/>
                <a:gd name="T8" fmla="*/ 0 w 250"/>
                <a:gd name="T9" fmla="*/ 64 h 249"/>
                <a:gd name="T10" fmla="*/ 46 w 250"/>
                <a:gd name="T11" fmla="*/ 46 h 249"/>
                <a:gd name="T12" fmla="*/ 64 w 250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" h="249">
                  <a:moveTo>
                    <a:pt x="64" y="0"/>
                  </a:moveTo>
                  <a:cubicBezTo>
                    <a:pt x="250" y="185"/>
                    <a:pt x="250" y="185"/>
                    <a:pt x="250" y="185"/>
                  </a:cubicBezTo>
                  <a:cubicBezTo>
                    <a:pt x="250" y="185"/>
                    <a:pt x="247" y="205"/>
                    <a:pt x="226" y="227"/>
                  </a:cubicBezTo>
                  <a:cubicBezTo>
                    <a:pt x="205" y="248"/>
                    <a:pt x="186" y="249"/>
                    <a:pt x="186" y="24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4" y="68"/>
                    <a:pt x="46" y="46"/>
                  </a:cubicBezTo>
                  <a:cubicBezTo>
                    <a:pt x="68" y="23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9F91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6" name="Freeform 830"/>
            <p:cNvSpPr/>
            <p:nvPr/>
          </p:nvSpPr>
          <p:spPr bwMode="auto">
            <a:xfrm>
              <a:off x="5122863" y="3690938"/>
              <a:ext cx="942975" cy="696913"/>
            </a:xfrm>
            <a:custGeom>
              <a:avLst/>
              <a:gdLst>
                <a:gd name="T0" fmla="*/ 64 w 250"/>
                <a:gd name="T1" fmla="*/ 0 h 185"/>
                <a:gd name="T2" fmla="*/ 250 w 250"/>
                <a:gd name="T3" fmla="*/ 185 h 185"/>
                <a:gd name="T4" fmla="*/ 0 w 250"/>
                <a:gd name="T5" fmla="*/ 64 h 185"/>
                <a:gd name="T6" fmla="*/ 46 w 250"/>
                <a:gd name="T7" fmla="*/ 46 h 185"/>
                <a:gd name="T8" fmla="*/ 64 w 250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185">
                  <a:moveTo>
                    <a:pt x="64" y="0"/>
                  </a:moveTo>
                  <a:cubicBezTo>
                    <a:pt x="250" y="185"/>
                    <a:pt x="250" y="185"/>
                    <a:pt x="250" y="18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24" y="68"/>
                    <a:pt x="46" y="46"/>
                  </a:cubicBezTo>
                  <a:cubicBezTo>
                    <a:pt x="68" y="23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D9C7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7" name="Freeform 831"/>
            <p:cNvSpPr/>
            <p:nvPr/>
          </p:nvSpPr>
          <p:spPr bwMode="auto">
            <a:xfrm>
              <a:off x="5105401" y="3910013"/>
              <a:ext cx="696913" cy="692150"/>
            </a:xfrm>
            <a:custGeom>
              <a:avLst/>
              <a:gdLst>
                <a:gd name="T0" fmla="*/ 1 w 185"/>
                <a:gd name="T1" fmla="*/ 1 h 184"/>
                <a:gd name="T2" fmla="*/ 8 w 185"/>
                <a:gd name="T3" fmla="*/ 1 h 184"/>
                <a:gd name="T4" fmla="*/ 183 w 185"/>
                <a:gd name="T5" fmla="*/ 176 h 184"/>
                <a:gd name="T6" fmla="*/ 183 w 185"/>
                <a:gd name="T7" fmla="*/ 183 h 184"/>
                <a:gd name="T8" fmla="*/ 183 w 185"/>
                <a:gd name="T9" fmla="*/ 183 h 184"/>
                <a:gd name="T10" fmla="*/ 177 w 185"/>
                <a:gd name="T11" fmla="*/ 183 h 184"/>
                <a:gd name="T12" fmla="*/ 1 w 185"/>
                <a:gd name="T13" fmla="*/ 8 h 184"/>
                <a:gd name="T14" fmla="*/ 1 w 185"/>
                <a:gd name="T15" fmla="*/ 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5" h="184">
                  <a:moveTo>
                    <a:pt x="1" y="1"/>
                  </a:moveTo>
                  <a:cubicBezTo>
                    <a:pt x="3" y="0"/>
                    <a:pt x="6" y="0"/>
                    <a:pt x="8" y="1"/>
                  </a:cubicBezTo>
                  <a:cubicBezTo>
                    <a:pt x="183" y="176"/>
                    <a:pt x="183" y="176"/>
                    <a:pt x="183" y="176"/>
                  </a:cubicBezTo>
                  <a:cubicBezTo>
                    <a:pt x="185" y="178"/>
                    <a:pt x="185" y="181"/>
                    <a:pt x="183" y="183"/>
                  </a:cubicBezTo>
                  <a:cubicBezTo>
                    <a:pt x="183" y="183"/>
                    <a:pt x="183" y="183"/>
                    <a:pt x="183" y="183"/>
                  </a:cubicBezTo>
                  <a:cubicBezTo>
                    <a:pt x="182" y="184"/>
                    <a:pt x="179" y="184"/>
                    <a:pt x="177" y="183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F04C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8" name="Freeform 832"/>
            <p:cNvSpPr/>
            <p:nvPr/>
          </p:nvSpPr>
          <p:spPr bwMode="auto">
            <a:xfrm>
              <a:off x="5338763" y="3671888"/>
              <a:ext cx="701675" cy="696913"/>
            </a:xfrm>
            <a:custGeom>
              <a:avLst/>
              <a:gdLst>
                <a:gd name="T0" fmla="*/ 2 w 186"/>
                <a:gd name="T1" fmla="*/ 2 h 185"/>
                <a:gd name="T2" fmla="*/ 8 w 186"/>
                <a:gd name="T3" fmla="*/ 2 h 185"/>
                <a:gd name="T4" fmla="*/ 184 w 186"/>
                <a:gd name="T5" fmla="*/ 176 h 185"/>
                <a:gd name="T6" fmla="*/ 184 w 186"/>
                <a:gd name="T7" fmla="*/ 183 h 185"/>
                <a:gd name="T8" fmla="*/ 184 w 186"/>
                <a:gd name="T9" fmla="*/ 183 h 185"/>
                <a:gd name="T10" fmla="*/ 178 w 186"/>
                <a:gd name="T11" fmla="*/ 183 h 185"/>
                <a:gd name="T12" fmla="*/ 2 w 186"/>
                <a:gd name="T13" fmla="*/ 8 h 185"/>
                <a:gd name="T14" fmla="*/ 2 w 186"/>
                <a:gd name="T15" fmla="*/ 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185">
                  <a:moveTo>
                    <a:pt x="2" y="2"/>
                  </a:moveTo>
                  <a:cubicBezTo>
                    <a:pt x="4" y="0"/>
                    <a:pt x="7" y="0"/>
                    <a:pt x="8" y="2"/>
                  </a:cubicBezTo>
                  <a:cubicBezTo>
                    <a:pt x="184" y="176"/>
                    <a:pt x="184" y="176"/>
                    <a:pt x="184" y="176"/>
                  </a:cubicBezTo>
                  <a:cubicBezTo>
                    <a:pt x="186" y="178"/>
                    <a:pt x="186" y="181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2" y="185"/>
                    <a:pt x="179" y="185"/>
                    <a:pt x="178" y="18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2"/>
                  </a:cubicBezTo>
                  <a:close/>
                </a:path>
              </a:pathLst>
            </a:custGeom>
            <a:solidFill>
              <a:srgbClr val="F04C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59" name="Freeform 833"/>
            <p:cNvSpPr/>
            <p:nvPr/>
          </p:nvSpPr>
          <p:spPr bwMode="auto">
            <a:xfrm>
              <a:off x="5772151" y="4338638"/>
              <a:ext cx="354013" cy="361950"/>
            </a:xfrm>
            <a:custGeom>
              <a:avLst/>
              <a:gdLst>
                <a:gd name="T0" fmla="*/ 81 w 94"/>
                <a:gd name="T1" fmla="*/ 6 h 96"/>
                <a:gd name="T2" fmla="*/ 82 w 94"/>
                <a:gd name="T3" fmla="*/ 8 h 96"/>
                <a:gd name="T4" fmla="*/ 69 w 94"/>
                <a:gd name="T5" fmla="*/ 69 h 96"/>
                <a:gd name="T6" fmla="*/ 9 w 94"/>
                <a:gd name="T7" fmla="*/ 82 h 96"/>
                <a:gd name="T8" fmla="*/ 8 w 94"/>
                <a:gd name="T9" fmla="*/ 81 h 96"/>
                <a:gd name="T10" fmla="*/ 7 w 94"/>
                <a:gd name="T11" fmla="*/ 79 h 96"/>
                <a:gd name="T12" fmla="*/ 7 w 94"/>
                <a:gd name="T13" fmla="*/ 79 h 96"/>
                <a:gd name="T14" fmla="*/ 0 w 94"/>
                <a:gd name="T15" fmla="*/ 68 h 96"/>
                <a:gd name="T16" fmla="*/ 6 w 94"/>
                <a:gd name="T17" fmla="*/ 62 h 96"/>
                <a:gd name="T18" fmla="*/ 16 w 94"/>
                <a:gd name="T19" fmla="*/ 76 h 96"/>
                <a:gd name="T20" fmla="*/ 63 w 94"/>
                <a:gd name="T21" fmla="*/ 63 h 96"/>
                <a:gd name="T22" fmla="*/ 77 w 94"/>
                <a:gd name="T23" fmla="*/ 15 h 96"/>
                <a:gd name="T24" fmla="*/ 63 w 94"/>
                <a:gd name="T25" fmla="*/ 6 h 96"/>
                <a:gd name="T26" fmla="*/ 70 w 94"/>
                <a:gd name="T27" fmla="*/ 0 h 96"/>
                <a:gd name="T28" fmla="*/ 79 w 94"/>
                <a:gd name="T29" fmla="*/ 6 h 96"/>
                <a:gd name="T30" fmla="*/ 81 w 94"/>
                <a:gd name="T31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4" h="96">
                  <a:moveTo>
                    <a:pt x="81" y="6"/>
                  </a:moveTo>
                  <a:cubicBezTo>
                    <a:pt x="82" y="8"/>
                    <a:pt x="82" y="8"/>
                    <a:pt x="82" y="8"/>
                  </a:cubicBezTo>
                  <a:cubicBezTo>
                    <a:pt x="94" y="19"/>
                    <a:pt x="93" y="45"/>
                    <a:pt x="69" y="69"/>
                  </a:cubicBezTo>
                  <a:cubicBezTo>
                    <a:pt x="42" y="96"/>
                    <a:pt x="20" y="93"/>
                    <a:pt x="9" y="82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79"/>
                    <a:pt x="6" y="75"/>
                    <a:pt x="0" y="68"/>
                  </a:cubicBezTo>
                  <a:cubicBezTo>
                    <a:pt x="6" y="62"/>
                    <a:pt x="6" y="62"/>
                    <a:pt x="6" y="62"/>
                  </a:cubicBezTo>
                  <a:cubicBezTo>
                    <a:pt x="12" y="68"/>
                    <a:pt x="15" y="73"/>
                    <a:pt x="16" y="76"/>
                  </a:cubicBezTo>
                  <a:cubicBezTo>
                    <a:pt x="24" y="83"/>
                    <a:pt x="41" y="84"/>
                    <a:pt x="63" y="63"/>
                  </a:cubicBezTo>
                  <a:cubicBezTo>
                    <a:pt x="81" y="44"/>
                    <a:pt x="84" y="24"/>
                    <a:pt x="77" y="15"/>
                  </a:cubicBezTo>
                  <a:cubicBezTo>
                    <a:pt x="74" y="14"/>
                    <a:pt x="69" y="12"/>
                    <a:pt x="63" y="6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6" y="6"/>
                    <a:pt x="79" y="6"/>
                    <a:pt x="79" y="6"/>
                  </a:cubicBezTo>
                  <a:lnTo>
                    <a:pt x="81" y="6"/>
                  </a:ln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7" name="组合 975"/>
          <p:cNvGrpSpPr/>
          <p:nvPr/>
        </p:nvGrpSpPr>
        <p:grpSpPr>
          <a:xfrm flipH="1">
            <a:off x="8428038" y="-1042987"/>
            <a:ext cx="4567238" cy="4573588"/>
            <a:chOff x="3817938" y="1147763"/>
            <a:chExt cx="4567238" cy="4573588"/>
          </a:xfrm>
        </p:grpSpPr>
        <p:sp>
          <p:nvSpPr>
            <p:cNvPr id="1050460" name="Freeform 837"/>
            <p:cNvSpPr/>
            <p:nvPr/>
          </p:nvSpPr>
          <p:spPr bwMode="auto">
            <a:xfrm>
              <a:off x="3817938" y="1147763"/>
              <a:ext cx="2954338" cy="2949575"/>
            </a:xfrm>
            <a:custGeom>
              <a:avLst/>
              <a:gdLst>
                <a:gd name="T0" fmla="*/ 696 w 786"/>
                <a:gd name="T1" fmla="*/ 6 h 785"/>
                <a:gd name="T2" fmla="*/ 439 w 786"/>
                <a:gd name="T3" fmla="*/ 262 h 785"/>
                <a:gd name="T4" fmla="*/ 262 w 786"/>
                <a:gd name="T5" fmla="*/ 438 h 785"/>
                <a:gd name="T6" fmla="*/ 5 w 786"/>
                <a:gd name="T7" fmla="*/ 694 h 785"/>
                <a:gd name="T8" fmla="*/ 4 w 786"/>
                <a:gd name="T9" fmla="*/ 713 h 785"/>
                <a:gd name="T10" fmla="*/ 22 w 786"/>
                <a:gd name="T11" fmla="*/ 730 h 785"/>
                <a:gd name="T12" fmla="*/ 196 w 786"/>
                <a:gd name="T13" fmla="*/ 781 h 785"/>
                <a:gd name="T14" fmla="*/ 215 w 786"/>
                <a:gd name="T15" fmla="*/ 775 h 785"/>
                <a:gd name="T16" fmla="*/ 407 w 786"/>
                <a:gd name="T17" fmla="*/ 583 h 785"/>
                <a:gd name="T18" fmla="*/ 584 w 786"/>
                <a:gd name="T19" fmla="*/ 408 h 785"/>
                <a:gd name="T20" fmla="*/ 775 w 786"/>
                <a:gd name="T21" fmla="*/ 217 h 785"/>
                <a:gd name="T22" fmla="*/ 782 w 786"/>
                <a:gd name="T23" fmla="*/ 197 h 785"/>
                <a:gd name="T24" fmla="*/ 734 w 786"/>
                <a:gd name="T25" fmla="*/ 26 h 785"/>
                <a:gd name="T26" fmla="*/ 715 w 786"/>
                <a:gd name="T27" fmla="*/ 6 h 785"/>
                <a:gd name="T28" fmla="*/ 696 w 786"/>
                <a:gd name="T29" fmla="*/ 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6" h="785">
                  <a:moveTo>
                    <a:pt x="696" y="6"/>
                  </a:moveTo>
                  <a:cubicBezTo>
                    <a:pt x="689" y="13"/>
                    <a:pt x="556" y="146"/>
                    <a:pt x="439" y="262"/>
                  </a:cubicBezTo>
                  <a:cubicBezTo>
                    <a:pt x="439" y="262"/>
                    <a:pt x="356" y="345"/>
                    <a:pt x="262" y="438"/>
                  </a:cubicBezTo>
                  <a:cubicBezTo>
                    <a:pt x="144" y="556"/>
                    <a:pt x="9" y="690"/>
                    <a:pt x="5" y="694"/>
                  </a:cubicBezTo>
                  <a:cubicBezTo>
                    <a:pt x="0" y="699"/>
                    <a:pt x="0" y="707"/>
                    <a:pt x="4" y="713"/>
                  </a:cubicBezTo>
                  <a:cubicBezTo>
                    <a:pt x="6" y="714"/>
                    <a:pt x="22" y="730"/>
                    <a:pt x="22" y="730"/>
                  </a:cubicBezTo>
                  <a:cubicBezTo>
                    <a:pt x="196" y="781"/>
                    <a:pt x="196" y="781"/>
                    <a:pt x="196" y="781"/>
                  </a:cubicBezTo>
                  <a:cubicBezTo>
                    <a:pt x="196" y="781"/>
                    <a:pt x="205" y="785"/>
                    <a:pt x="215" y="775"/>
                  </a:cubicBezTo>
                  <a:cubicBezTo>
                    <a:pt x="221" y="770"/>
                    <a:pt x="315" y="675"/>
                    <a:pt x="407" y="583"/>
                  </a:cubicBezTo>
                  <a:cubicBezTo>
                    <a:pt x="497" y="494"/>
                    <a:pt x="584" y="408"/>
                    <a:pt x="584" y="408"/>
                  </a:cubicBezTo>
                  <a:cubicBezTo>
                    <a:pt x="675" y="316"/>
                    <a:pt x="770" y="222"/>
                    <a:pt x="775" y="217"/>
                  </a:cubicBezTo>
                  <a:cubicBezTo>
                    <a:pt x="786" y="206"/>
                    <a:pt x="782" y="197"/>
                    <a:pt x="782" y="19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4"/>
                    <a:pt x="717" y="7"/>
                    <a:pt x="715" y="6"/>
                  </a:cubicBezTo>
                  <a:cubicBezTo>
                    <a:pt x="710" y="2"/>
                    <a:pt x="702" y="0"/>
                    <a:pt x="696" y="6"/>
                  </a:cubicBezTo>
                  <a:close/>
                </a:path>
              </a:pathLst>
            </a:custGeom>
            <a:solidFill>
              <a:srgbClr val="DCD7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61" name="Freeform 838"/>
            <p:cNvSpPr/>
            <p:nvPr/>
          </p:nvSpPr>
          <p:spPr bwMode="auto">
            <a:xfrm>
              <a:off x="4664076" y="2005013"/>
              <a:ext cx="3721100" cy="3716338"/>
            </a:xfrm>
            <a:custGeom>
              <a:avLst/>
              <a:gdLst>
                <a:gd name="T0" fmla="*/ 977 w 990"/>
                <a:gd name="T1" fmla="*/ 384 h 989"/>
                <a:gd name="T2" fmla="*/ 976 w 990"/>
                <a:gd name="T3" fmla="*/ 433 h 989"/>
                <a:gd name="T4" fmla="*/ 432 w 990"/>
                <a:gd name="T5" fmla="*/ 975 h 989"/>
                <a:gd name="T6" fmla="*/ 383 w 990"/>
                <a:gd name="T7" fmla="*/ 975 h 989"/>
                <a:gd name="T8" fmla="*/ 14 w 990"/>
                <a:gd name="T9" fmla="*/ 605 h 989"/>
                <a:gd name="T10" fmla="*/ 14 w 990"/>
                <a:gd name="T11" fmla="*/ 556 h 989"/>
                <a:gd name="T12" fmla="*/ 559 w 990"/>
                <a:gd name="T13" fmla="*/ 13 h 989"/>
                <a:gd name="T14" fmla="*/ 608 w 990"/>
                <a:gd name="T15" fmla="*/ 13 h 989"/>
                <a:gd name="T16" fmla="*/ 977 w 990"/>
                <a:gd name="T17" fmla="*/ 384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989">
                  <a:moveTo>
                    <a:pt x="977" y="384"/>
                  </a:moveTo>
                  <a:cubicBezTo>
                    <a:pt x="990" y="397"/>
                    <a:pt x="990" y="419"/>
                    <a:pt x="976" y="433"/>
                  </a:cubicBezTo>
                  <a:cubicBezTo>
                    <a:pt x="432" y="975"/>
                    <a:pt x="432" y="975"/>
                    <a:pt x="432" y="975"/>
                  </a:cubicBezTo>
                  <a:cubicBezTo>
                    <a:pt x="418" y="989"/>
                    <a:pt x="396" y="989"/>
                    <a:pt x="383" y="975"/>
                  </a:cubicBezTo>
                  <a:cubicBezTo>
                    <a:pt x="14" y="605"/>
                    <a:pt x="14" y="605"/>
                    <a:pt x="14" y="605"/>
                  </a:cubicBezTo>
                  <a:cubicBezTo>
                    <a:pt x="0" y="592"/>
                    <a:pt x="0" y="570"/>
                    <a:pt x="14" y="556"/>
                  </a:cubicBezTo>
                  <a:cubicBezTo>
                    <a:pt x="559" y="13"/>
                    <a:pt x="559" y="13"/>
                    <a:pt x="559" y="13"/>
                  </a:cubicBezTo>
                  <a:cubicBezTo>
                    <a:pt x="572" y="0"/>
                    <a:pt x="594" y="0"/>
                    <a:pt x="608" y="13"/>
                  </a:cubicBezTo>
                  <a:lnTo>
                    <a:pt x="977" y="384"/>
                  </a:lnTo>
                  <a:close/>
                </a:path>
              </a:pathLst>
            </a:custGeom>
            <a:solidFill>
              <a:srgbClr val="FFE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62" name="Freeform 839"/>
            <p:cNvSpPr/>
            <p:nvPr/>
          </p:nvSpPr>
          <p:spPr bwMode="auto">
            <a:xfrm>
              <a:off x="6288088" y="2052638"/>
              <a:ext cx="2097088" cy="3616325"/>
            </a:xfrm>
            <a:custGeom>
              <a:avLst/>
              <a:gdLst>
                <a:gd name="T0" fmla="*/ 545 w 558"/>
                <a:gd name="T1" fmla="*/ 371 h 962"/>
                <a:gd name="T2" fmla="*/ 544 w 558"/>
                <a:gd name="T3" fmla="*/ 420 h 962"/>
                <a:gd name="T4" fmla="*/ 0 w 558"/>
                <a:gd name="T5" fmla="*/ 962 h 962"/>
                <a:gd name="T6" fmla="*/ 176 w 558"/>
                <a:gd name="T7" fmla="*/ 0 h 962"/>
                <a:gd name="T8" fmla="*/ 545 w 558"/>
                <a:gd name="T9" fmla="*/ 37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962">
                  <a:moveTo>
                    <a:pt x="545" y="371"/>
                  </a:moveTo>
                  <a:cubicBezTo>
                    <a:pt x="558" y="384"/>
                    <a:pt x="558" y="406"/>
                    <a:pt x="544" y="420"/>
                  </a:cubicBezTo>
                  <a:cubicBezTo>
                    <a:pt x="0" y="962"/>
                    <a:pt x="0" y="962"/>
                    <a:pt x="0" y="962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545" y="371"/>
                  </a:lnTo>
                  <a:close/>
                </a:path>
              </a:pathLst>
            </a:custGeom>
            <a:solidFill>
              <a:srgbClr val="F5D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63" name="Freeform 840"/>
            <p:cNvSpPr/>
            <p:nvPr/>
          </p:nvSpPr>
          <p:spPr bwMode="auto">
            <a:xfrm>
              <a:off x="4840288" y="2159001"/>
              <a:ext cx="2789238" cy="2784475"/>
            </a:xfrm>
            <a:custGeom>
              <a:avLst/>
              <a:gdLst>
                <a:gd name="T0" fmla="*/ 735 w 742"/>
                <a:gd name="T1" fmla="*/ 199 h 741"/>
                <a:gd name="T2" fmla="*/ 735 w 742"/>
                <a:gd name="T3" fmla="*/ 225 h 741"/>
                <a:gd name="T4" fmla="*/ 225 w 742"/>
                <a:gd name="T5" fmla="*/ 733 h 741"/>
                <a:gd name="T6" fmla="*/ 198 w 742"/>
                <a:gd name="T7" fmla="*/ 733 h 741"/>
                <a:gd name="T8" fmla="*/ 7 w 742"/>
                <a:gd name="T9" fmla="*/ 542 h 741"/>
                <a:gd name="T10" fmla="*/ 7 w 742"/>
                <a:gd name="T11" fmla="*/ 515 h 741"/>
                <a:gd name="T12" fmla="*/ 517 w 742"/>
                <a:gd name="T13" fmla="*/ 7 h 741"/>
                <a:gd name="T14" fmla="*/ 544 w 742"/>
                <a:gd name="T15" fmla="*/ 7 h 741"/>
                <a:gd name="T16" fmla="*/ 735 w 742"/>
                <a:gd name="T17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2" h="741">
                  <a:moveTo>
                    <a:pt x="735" y="199"/>
                  </a:moveTo>
                  <a:cubicBezTo>
                    <a:pt x="742" y="206"/>
                    <a:pt x="742" y="218"/>
                    <a:pt x="735" y="225"/>
                  </a:cubicBezTo>
                  <a:cubicBezTo>
                    <a:pt x="225" y="733"/>
                    <a:pt x="225" y="733"/>
                    <a:pt x="225" y="733"/>
                  </a:cubicBezTo>
                  <a:cubicBezTo>
                    <a:pt x="217" y="741"/>
                    <a:pt x="205" y="741"/>
                    <a:pt x="198" y="733"/>
                  </a:cubicBezTo>
                  <a:cubicBezTo>
                    <a:pt x="7" y="542"/>
                    <a:pt x="7" y="542"/>
                    <a:pt x="7" y="542"/>
                  </a:cubicBezTo>
                  <a:cubicBezTo>
                    <a:pt x="0" y="534"/>
                    <a:pt x="0" y="522"/>
                    <a:pt x="7" y="515"/>
                  </a:cubicBezTo>
                  <a:cubicBezTo>
                    <a:pt x="517" y="7"/>
                    <a:pt x="517" y="7"/>
                    <a:pt x="517" y="7"/>
                  </a:cubicBezTo>
                  <a:cubicBezTo>
                    <a:pt x="524" y="0"/>
                    <a:pt x="536" y="0"/>
                    <a:pt x="544" y="7"/>
                  </a:cubicBezTo>
                  <a:lnTo>
                    <a:pt x="735" y="199"/>
                  </a:lnTo>
                  <a:close/>
                </a:path>
              </a:pathLst>
            </a:custGeom>
            <a:solidFill>
              <a:srgbClr val="DCC0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64" name="Freeform 841"/>
            <p:cNvSpPr/>
            <p:nvPr/>
          </p:nvSpPr>
          <p:spPr bwMode="auto">
            <a:xfrm>
              <a:off x="5580063" y="2159001"/>
              <a:ext cx="2046288" cy="2784475"/>
            </a:xfrm>
            <a:custGeom>
              <a:avLst/>
              <a:gdLst>
                <a:gd name="T0" fmla="*/ 537 w 544"/>
                <a:gd name="T1" fmla="*/ 199 h 741"/>
                <a:gd name="T2" fmla="*/ 537 w 544"/>
                <a:gd name="T3" fmla="*/ 226 h 741"/>
                <a:gd name="T4" fmla="*/ 27 w 544"/>
                <a:gd name="T5" fmla="*/ 734 h 741"/>
                <a:gd name="T6" fmla="*/ 0 w 544"/>
                <a:gd name="T7" fmla="*/ 734 h 741"/>
                <a:gd name="T8" fmla="*/ 319 w 544"/>
                <a:gd name="T9" fmla="*/ 8 h 741"/>
                <a:gd name="T10" fmla="*/ 346 w 544"/>
                <a:gd name="T11" fmla="*/ 8 h 741"/>
                <a:gd name="T12" fmla="*/ 537 w 544"/>
                <a:gd name="T13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741">
                  <a:moveTo>
                    <a:pt x="537" y="199"/>
                  </a:moveTo>
                  <a:cubicBezTo>
                    <a:pt x="544" y="207"/>
                    <a:pt x="544" y="218"/>
                    <a:pt x="537" y="226"/>
                  </a:cubicBezTo>
                  <a:cubicBezTo>
                    <a:pt x="27" y="734"/>
                    <a:pt x="27" y="734"/>
                    <a:pt x="27" y="734"/>
                  </a:cubicBezTo>
                  <a:cubicBezTo>
                    <a:pt x="19" y="741"/>
                    <a:pt x="7" y="741"/>
                    <a:pt x="0" y="734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27" y="0"/>
                    <a:pt x="339" y="0"/>
                    <a:pt x="346" y="8"/>
                  </a:cubicBezTo>
                  <a:lnTo>
                    <a:pt x="537" y="199"/>
                  </a:lnTo>
                  <a:close/>
                </a:path>
              </a:pathLst>
            </a:custGeom>
            <a:solidFill>
              <a:srgbClr val="D8A5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65" name="Freeform 842"/>
            <p:cNvSpPr/>
            <p:nvPr/>
          </p:nvSpPr>
          <p:spPr bwMode="auto">
            <a:xfrm>
              <a:off x="6351588" y="4038601"/>
              <a:ext cx="992188" cy="987425"/>
            </a:xfrm>
            <a:custGeom>
              <a:avLst/>
              <a:gdLst>
                <a:gd name="T0" fmla="*/ 260 w 264"/>
                <a:gd name="T1" fmla="*/ 102 h 263"/>
                <a:gd name="T2" fmla="*/ 260 w 264"/>
                <a:gd name="T3" fmla="*/ 115 h 263"/>
                <a:gd name="T4" fmla="*/ 115 w 264"/>
                <a:gd name="T5" fmla="*/ 260 h 263"/>
                <a:gd name="T6" fmla="*/ 102 w 264"/>
                <a:gd name="T7" fmla="*/ 260 h 263"/>
                <a:gd name="T8" fmla="*/ 4 w 264"/>
                <a:gd name="T9" fmla="*/ 161 h 263"/>
                <a:gd name="T10" fmla="*/ 4 w 264"/>
                <a:gd name="T11" fmla="*/ 148 h 263"/>
                <a:gd name="T12" fmla="*/ 149 w 264"/>
                <a:gd name="T13" fmla="*/ 4 h 263"/>
                <a:gd name="T14" fmla="*/ 162 w 264"/>
                <a:gd name="T15" fmla="*/ 4 h 263"/>
                <a:gd name="T16" fmla="*/ 260 w 264"/>
                <a:gd name="T17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260" y="102"/>
                  </a:moveTo>
                  <a:cubicBezTo>
                    <a:pt x="264" y="106"/>
                    <a:pt x="264" y="112"/>
                    <a:pt x="260" y="115"/>
                  </a:cubicBezTo>
                  <a:cubicBezTo>
                    <a:pt x="115" y="260"/>
                    <a:pt x="115" y="260"/>
                    <a:pt x="115" y="260"/>
                  </a:cubicBezTo>
                  <a:cubicBezTo>
                    <a:pt x="112" y="263"/>
                    <a:pt x="106" y="263"/>
                    <a:pt x="102" y="260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0" y="158"/>
                    <a:pt x="0" y="152"/>
                    <a:pt x="4" y="148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3" y="0"/>
                    <a:pt x="158" y="0"/>
                    <a:pt x="162" y="4"/>
                  </a:cubicBezTo>
                  <a:lnTo>
                    <a:pt x="260" y="102"/>
                  </a:lnTo>
                  <a:close/>
                </a:path>
              </a:pathLst>
            </a:custGeom>
            <a:solidFill>
              <a:srgbClr val="5A58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66" name="Freeform 843"/>
            <p:cNvSpPr/>
            <p:nvPr/>
          </p:nvSpPr>
          <p:spPr bwMode="auto">
            <a:xfrm>
              <a:off x="6734176" y="4038601"/>
              <a:ext cx="609600" cy="987425"/>
            </a:xfrm>
            <a:custGeom>
              <a:avLst/>
              <a:gdLst>
                <a:gd name="T0" fmla="*/ 158 w 162"/>
                <a:gd name="T1" fmla="*/ 102 h 263"/>
                <a:gd name="T2" fmla="*/ 158 w 162"/>
                <a:gd name="T3" fmla="*/ 115 h 263"/>
                <a:gd name="T4" fmla="*/ 13 w 162"/>
                <a:gd name="T5" fmla="*/ 260 h 263"/>
                <a:gd name="T6" fmla="*/ 0 w 162"/>
                <a:gd name="T7" fmla="*/ 260 h 263"/>
                <a:gd name="T8" fmla="*/ 47 w 162"/>
                <a:gd name="T9" fmla="*/ 4 h 263"/>
                <a:gd name="T10" fmla="*/ 60 w 162"/>
                <a:gd name="T11" fmla="*/ 4 h 263"/>
                <a:gd name="T12" fmla="*/ 158 w 162"/>
                <a:gd name="T13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263">
                  <a:moveTo>
                    <a:pt x="158" y="102"/>
                  </a:moveTo>
                  <a:cubicBezTo>
                    <a:pt x="162" y="106"/>
                    <a:pt x="162" y="112"/>
                    <a:pt x="158" y="115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0" y="263"/>
                    <a:pt x="4" y="263"/>
                    <a:pt x="0" y="260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6" y="0"/>
                    <a:pt x="60" y="4"/>
                  </a:cubicBezTo>
                  <a:lnTo>
                    <a:pt x="158" y="102"/>
                  </a:lnTo>
                  <a:close/>
                </a:path>
              </a:pathLst>
            </a:custGeom>
            <a:solidFill>
              <a:srgbClr val="3841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67" name="Freeform 844"/>
            <p:cNvSpPr/>
            <p:nvPr/>
          </p:nvSpPr>
          <p:spPr bwMode="auto">
            <a:xfrm>
              <a:off x="3870326" y="1200151"/>
              <a:ext cx="2962275" cy="2957513"/>
            </a:xfrm>
            <a:custGeom>
              <a:avLst/>
              <a:gdLst>
                <a:gd name="T0" fmla="*/ 698 w 788"/>
                <a:gd name="T1" fmla="*/ 9 h 787"/>
                <a:gd name="T2" fmla="*/ 441 w 788"/>
                <a:gd name="T3" fmla="*/ 265 h 787"/>
                <a:gd name="T4" fmla="*/ 265 w 788"/>
                <a:gd name="T5" fmla="*/ 440 h 787"/>
                <a:gd name="T6" fmla="*/ 8 w 788"/>
                <a:gd name="T7" fmla="*/ 696 h 787"/>
                <a:gd name="T8" fmla="*/ 13 w 788"/>
                <a:gd name="T9" fmla="*/ 719 h 787"/>
                <a:gd name="T10" fmla="*/ 198 w 788"/>
                <a:gd name="T11" fmla="*/ 783 h 787"/>
                <a:gd name="T12" fmla="*/ 218 w 788"/>
                <a:gd name="T13" fmla="*/ 777 h 787"/>
                <a:gd name="T14" fmla="*/ 410 w 788"/>
                <a:gd name="T15" fmla="*/ 586 h 787"/>
                <a:gd name="T16" fmla="*/ 586 w 788"/>
                <a:gd name="T17" fmla="*/ 410 h 787"/>
                <a:gd name="T18" fmla="*/ 778 w 788"/>
                <a:gd name="T19" fmla="*/ 219 h 787"/>
                <a:gd name="T20" fmla="*/ 784 w 788"/>
                <a:gd name="T21" fmla="*/ 200 h 787"/>
                <a:gd name="T22" fmla="*/ 721 w 788"/>
                <a:gd name="T23" fmla="*/ 13 h 787"/>
                <a:gd name="T24" fmla="*/ 698 w 788"/>
                <a:gd name="T25" fmla="*/ 9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787">
                  <a:moveTo>
                    <a:pt x="698" y="9"/>
                  </a:moveTo>
                  <a:cubicBezTo>
                    <a:pt x="691" y="16"/>
                    <a:pt x="558" y="148"/>
                    <a:pt x="441" y="265"/>
                  </a:cubicBezTo>
                  <a:cubicBezTo>
                    <a:pt x="441" y="265"/>
                    <a:pt x="358" y="347"/>
                    <a:pt x="265" y="440"/>
                  </a:cubicBezTo>
                  <a:cubicBezTo>
                    <a:pt x="146" y="558"/>
                    <a:pt x="12" y="693"/>
                    <a:pt x="8" y="696"/>
                  </a:cubicBezTo>
                  <a:cubicBezTo>
                    <a:pt x="0" y="704"/>
                    <a:pt x="3" y="716"/>
                    <a:pt x="13" y="719"/>
                  </a:cubicBezTo>
                  <a:cubicBezTo>
                    <a:pt x="198" y="783"/>
                    <a:pt x="198" y="783"/>
                    <a:pt x="198" y="783"/>
                  </a:cubicBezTo>
                  <a:cubicBezTo>
                    <a:pt x="198" y="783"/>
                    <a:pt x="207" y="787"/>
                    <a:pt x="218" y="777"/>
                  </a:cubicBezTo>
                  <a:cubicBezTo>
                    <a:pt x="223" y="772"/>
                    <a:pt x="318" y="678"/>
                    <a:pt x="410" y="586"/>
                  </a:cubicBezTo>
                  <a:cubicBezTo>
                    <a:pt x="499" y="497"/>
                    <a:pt x="586" y="410"/>
                    <a:pt x="586" y="410"/>
                  </a:cubicBezTo>
                  <a:cubicBezTo>
                    <a:pt x="678" y="319"/>
                    <a:pt x="772" y="225"/>
                    <a:pt x="778" y="219"/>
                  </a:cubicBezTo>
                  <a:cubicBezTo>
                    <a:pt x="788" y="209"/>
                    <a:pt x="784" y="200"/>
                    <a:pt x="784" y="200"/>
                  </a:cubicBezTo>
                  <a:cubicBezTo>
                    <a:pt x="721" y="13"/>
                    <a:pt x="721" y="13"/>
                    <a:pt x="721" y="13"/>
                  </a:cubicBezTo>
                  <a:cubicBezTo>
                    <a:pt x="719" y="7"/>
                    <a:pt x="707" y="0"/>
                    <a:pt x="698" y="9"/>
                  </a:cubicBezTo>
                  <a:close/>
                </a:path>
              </a:pathLst>
            </a:custGeom>
            <a:solidFill>
              <a:srgbClr val="E3C7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68" name="Freeform 845"/>
            <p:cNvSpPr/>
            <p:nvPr/>
          </p:nvSpPr>
          <p:spPr bwMode="auto">
            <a:xfrm>
              <a:off x="3998913" y="1331913"/>
              <a:ext cx="2754313" cy="2759075"/>
            </a:xfrm>
            <a:custGeom>
              <a:avLst/>
              <a:gdLst>
                <a:gd name="T0" fmla="*/ 656 w 733"/>
                <a:gd name="T1" fmla="*/ 8 h 734"/>
                <a:gd name="T2" fmla="*/ 390 w 733"/>
                <a:gd name="T3" fmla="*/ 273 h 734"/>
                <a:gd name="T4" fmla="*/ 234 w 733"/>
                <a:gd name="T5" fmla="*/ 428 h 734"/>
                <a:gd name="T6" fmla="*/ 7 w 733"/>
                <a:gd name="T7" fmla="*/ 655 h 734"/>
                <a:gd name="T8" fmla="*/ 11 w 733"/>
                <a:gd name="T9" fmla="*/ 675 h 734"/>
                <a:gd name="T10" fmla="*/ 163 w 733"/>
                <a:gd name="T11" fmla="*/ 730 h 734"/>
                <a:gd name="T12" fmla="*/ 180 w 733"/>
                <a:gd name="T13" fmla="*/ 725 h 734"/>
                <a:gd name="T14" fmla="*/ 350 w 733"/>
                <a:gd name="T15" fmla="*/ 555 h 734"/>
                <a:gd name="T16" fmla="*/ 516 w 733"/>
                <a:gd name="T17" fmla="*/ 390 h 734"/>
                <a:gd name="T18" fmla="*/ 724 w 733"/>
                <a:gd name="T19" fmla="*/ 183 h 734"/>
                <a:gd name="T20" fmla="*/ 730 w 733"/>
                <a:gd name="T21" fmla="*/ 165 h 734"/>
                <a:gd name="T22" fmla="*/ 676 w 733"/>
                <a:gd name="T23" fmla="*/ 12 h 734"/>
                <a:gd name="T24" fmla="*/ 656 w 733"/>
                <a:gd name="T25" fmla="*/ 8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3" h="734">
                  <a:moveTo>
                    <a:pt x="656" y="8"/>
                  </a:moveTo>
                  <a:cubicBezTo>
                    <a:pt x="650" y="14"/>
                    <a:pt x="493" y="170"/>
                    <a:pt x="390" y="273"/>
                  </a:cubicBezTo>
                  <a:cubicBezTo>
                    <a:pt x="390" y="273"/>
                    <a:pt x="317" y="346"/>
                    <a:pt x="234" y="428"/>
                  </a:cubicBezTo>
                  <a:cubicBezTo>
                    <a:pt x="130" y="533"/>
                    <a:pt x="10" y="652"/>
                    <a:pt x="7" y="655"/>
                  </a:cubicBezTo>
                  <a:cubicBezTo>
                    <a:pt x="0" y="661"/>
                    <a:pt x="3" y="672"/>
                    <a:pt x="11" y="675"/>
                  </a:cubicBezTo>
                  <a:cubicBezTo>
                    <a:pt x="163" y="730"/>
                    <a:pt x="163" y="730"/>
                    <a:pt x="163" y="730"/>
                  </a:cubicBezTo>
                  <a:cubicBezTo>
                    <a:pt x="163" y="730"/>
                    <a:pt x="171" y="734"/>
                    <a:pt x="180" y="725"/>
                  </a:cubicBezTo>
                  <a:cubicBezTo>
                    <a:pt x="185" y="720"/>
                    <a:pt x="269" y="636"/>
                    <a:pt x="350" y="555"/>
                  </a:cubicBezTo>
                  <a:cubicBezTo>
                    <a:pt x="429" y="476"/>
                    <a:pt x="516" y="390"/>
                    <a:pt x="516" y="390"/>
                  </a:cubicBezTo>
                  <a:cubicBezTo>
                    <a:pt x="597" y="309"/>
                    <a:pt x="719" y="188"/>
                    <a:pt x="724" y="183"/>
                  </a:cubicBezTo>
                  <a:cubicBezTo>
                    <a:pt x="733" y="173"/>
                    <a:pt x="730" y="165"/>
                    <a:pt x="730" y="165"/>
                  </a:cubicBezTo>
                  <a:cubicBezTo>
                    <a:pt x="676" y="12"/>
                    <a:pt x="676" y="12"/>
                    <a:pt x="676" y="12"/>
                  </a:cubicBezTo>
                  <a:cubicBezTo>
                    <a:pt x="675" y="7"/>
                    <a:pt x="664" y="0"/>
                    <a:pt x="656" y="8"/>
                  </a:cubicBezTo>
                  <a:close/>
                </a:path>
              </a:pathLst>
            </a:custGeom>
            <a:solidFill>
              <a:srgbClr val="21B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69" name="Freeform 846"/>
            <p:cNvSpPr/>
            <p:nvPr/>
          </p:nvSpPr>
          <p:spPr bwMode="auto">
            <a:xfrm>
              <a:off x="4881563" y="1647826"/>
              <a:ext cx="1604963" cy="1600200"/>
            </a:xfrm>
            <a:custGeom>
              <a:avLst/>
              <a:gdLst>
                <a:gd name="T0" fmla="*/ 1011 w 1011"/>
                <a:gd name="T1" fmla="*/ 322 h 1008"/>
                <a:gd name="T2" fmla="*/ 322 w 1011"/>
                <a:gd name="T3" fmla="*/ 1008 h 1008"/>
                <a:gd name="T4" fmla="*/ 0 w 1011"/>
                <a:gd name="T5" fmla="*/ 873 h 1008"/>
                <a:gd name="T6" fmla="*/ 876 w 1011"/>
                <a:gd name="T7" fmla="*/ 0 h 1008"/>
                <a:gd name="T8" fmla="*/ 1011 w 1011"/>
                <a:gd name="T9" fmla="*/ 32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008">
                  <a:moveTo>
                    <a:pt x="1011" y="322"/>
                  </a:moveTo>
                  <a:lnTo>
                    <a:pt x="322" y="100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1011" y="3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0" name="Freeform 847"/>
            <p:cNvSpPr/>
            <p:nvPr/>
          </p:nvSpPr>
          <p:spPr bwMode="auto">
            <a:xfrm>
              <a:off x="4881563" y="1647826"/>
              <a:ext cx="1401763" cy="1393825"/>
            </a:xfrm>
            <a:custGeom>
              <a:avLst/>
              <a:gdLst>
                <a:gd name="T0" fmla="*/ 883 w 883"/>
                <a:gd name="T1" fmla="*/ 11 h 878"/>
                <a:gd name="T2" fmla="*/ 12 w 883"/>
                <a:gd name="T3" fmla="*/ 878 h 878"/>
                <a:gd name="T4" fmla="*/ 0 w 883"/>
                <a:gd name="T5" fmla="*/ 873 h 878"/>
                <a:gd name="T6" fmla="*/ 876 w 883"/>
                <a:gd name="T7" fmla="*/ 0 h 878"/>
                <a:gd name="T8" fmla="*/ 883 w 883"/>
                <a:gd name="T9" fmla="*/ 1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78">
                  <a:moveTo>
                    <a:pt x="883" y="11"/>
                  </a:moveTo>
                  <a:lnTo>
                    <a:pt x="12" y="87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883" y="1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1" name="Freeform 848"/>
            <p:cNvSpPr/>
            <p:nvPr/>
          </p:nvSpPr>
          <p:spPr bwMode="auto">
            <a:xfrm>
              <a:off x="4964113" y="2646363"/>
              <a:ext cx="706438" cy="538163"/>
            </a:xfrm>
            <a:custGeom>
              <a:avLst/>
              <a:gdLst>
                <a:gd name="T0" fmla="*/ 445 w 445"/>
                <a:gd name="T1" fmla="*/ 161 h 339"/>
                <a:gd name="T2" fmla="*/ 268 w 445"/>
                <a:gd name="T3" fmla="*/ 339 h 339"/>
                <a:gd name="T4" fmla="*/ 0 w 445"/>
                <a:gd name="T5" fmla="*/ 221 h 339"/>
                <a:gd name="T6" fmla="*/ 218 w 445"/>
                <a:gd name="T7" fmla="*/ 0 h 339"/>
                <a:gd name="T8" fmla="*/ 445 w 445"/>
                <a:gd name="T9" fmla="*/ 16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39">
                  <a:moveTo>
                    <a:pt x="445" y="161"/>
                  </a:moveTo>
                  <a:lnTo>
                    <a:pt x="268" y="339"/>
                  </a:lnTo>
                  <a:lnTo>
                    <a:pt x="0" y="221"/>
                  </a:lnTo>
                  <a:lnTo>
                    <a:pt x="218" y="0"/>
                  </a:lnTo>
                  <a:lnTo>
                    <a:pt x="445" y="1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2" name="Freeform 849"/>
            <p:cNvSpPr/>
            <p:nvPr/>
          </p:nvSpPr>
          <p:spPr bwMode="auto">
            <a:xfrm>
              <a:off x="5400676" y="2252663"/>
              <a:ext cx="409575" cy="406400"/>
            </a:xfrm>
            <a:custGeom>
              <a:avLst/>
              <a:gdLst>
                <a:gd name="T0" fmla="*/ 258 w 258"/>
                <a:gd name="T1" fmla="*/ 68 h 256"/>
                <a:gd name="T2" fmla="*/ 71 w 258"/>
                <a:gd name="T3" fmla="*/ 256 h 256"/>
                <a:gd name="T4" fmla="*/ 0 w 258"/>
                <a:gd name="T5" fmla="*/ 199 h 256"/>
                <a:gd name="T6" fmla="*/ 199 w 258"/>
                <a:gd name="T7" fmla="*/ 0 h 256"/>
                <a:gd name="T8" fmla="*/ 258 w 258"/>
                <a:gd name="T9" fmla="*/ 6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56">
                  <a:moveTo>
                    <a:pt x="258" y="68"/>
                  </a:moveTo>
                  <a:lnTo>
                    <a:pt x="71" y="256"/>
                  </a:lnTo>
                  <a:lnTo>
                    <a:pt x="0" y="199"/>
                  </a:lnTo>
                  <a:lnTo>
                    <a:pt x="199" y="0"/>
                  </a:lnTo>
                  <a:lnTo>
                    <a:pt x="258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3" name="Freeform 850"/>
            <p:cNvSpPr/>
            <p:nvPr/>
          </p:nvSpPr>
          <p:spPr bwMode="auto">
            <a:xfrm>
              <a:off x="5735638" y="1884363"/>
              <a:ext cx="428625" cy="454025"/>
            </a:xfrm>
            <a:custGeom>
              <a:avLst/>
              <a:gdLst>
                <a:gd name="T0" fmla="*/ 270 w 270"/>
                <a:gd name="T1" fmla="*/ 78 h 286"/>
                <a:gd name="T2" fmla="*/ 59 w 270"/>
                <a:gd name="T3" fmla="*/ 286 h 286"/>
                <a:gd name="T4" fmla="*/ 0 w 270"/>
                <a:gd name="T5" fmla="*/ 218 h 286"/>
                <a:gd name="T6" fmla="*/ 220 w 270"/>
                <a:gd name="T7" fmla="*/ 0 h 286"/>
                <a:gd name="T8" fmla="*/ 270 w 270"/>
                <a:gd name="T9" fmla="*/ 7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86">
                  <a:moveTo>
                    <a:pt x="270" y="78"/>
                  </a:moveTo>
                  <a:lnTo>
                    <a:pt x="59" y="286"/>
                  </a:lnTo>
                  <a:lnTo>
                    <a:pt x="0" y="218"/>
                  </a:lnTo>
                  <a:lnTo>
                    <a:pt x="220" y="0"/>
                  </a:lnTo>
                  <a:lnTo>
                    <a:pt x="270" y="7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4" name="Freeform 851"/>
            <p:cNvSpPr/>
            <p:nvPr/>
          </p:nvSpPr>
          <p:spPr bwMode="auto">
            <a:xfrm>
              <a:off x="5532438" y="2379663"/>
              <a:ext cx="374650" cy="368300"/>
            </a:xfrm>
            <a:custGeom>
              <a:avLst/>
              <a:gdLst>
                <a:gd name="T0" fmla="*/ 236 w 236"/>
                <a:gd name="T1" fmla="*/ 62 h 232"/>
                <a:gd name="T2" fmla="*/ 64 w 236"/>
                <a:gd name="T3" fmla="*/ 232 h 232"/>
                <a:gd name="T4" fmla="*/ 0 w 236"/>
                <a:gd name="T5" fmla="*/ 183 h 232"/>
                <a:gd name="T6" fmla="*/ 184 w 236"/>
                <a:gd name="T7" fmla="*/ 0 h 232"/>
                <a:gd name="T8" fmla="*/ 236 w 236"/>
                <a:gd name="T9" fmla="*/ 6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2">
                  <a:moveTo>
                    <a:pt x="236" y="62"/>
                  </a:moveTo>
                  <a:lnTo>
                    <a:pt x="64" y="232"/>
                  </a:lnTo>
                  <a:lnTo>
                    <a:pt x="0" y="183"/>
                  </a:lnTo>
                  <a:lnTo>
                    <a:pt x="184" y="0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5" name="Freeform 852"/>
            <p:cNvSpPr/>
            <p:nvPr/>
          </p:nvSpPr>
          <p:spPr bwMode="auto">
            <a:xfrm>
              <a:off x="4194176" y="3436938"/>
              <a:ext cx="530225" cy="382588"/>
            </a:xfrm>
            <a:custGeom>
              <a:avLst/>
              <a:gdLst>
                <a:gd name="T0" fmla="*/ 0 w 334"/>
                <a:gd name="T1" fmla="*/ 177 h 241"/>
                <a:gd name="T2" fmla="*/ 175 w 334"/>
                <a:gd name="T3" fmla="*/ 241 h 241"/>
                <a:gd name="T4" fmla="*/ 334 w 334"/>
                <a:gd name="T5" fmla="*/ 83 h 241"/>
                <a:gd name="T6" fmla="*/ 180 w 334"/>
                <a:gd name="T7" fmla="*/ 0 h 241"/>
                <a:gd name="T8" fmla="*/ 0 w 334"/>
                <a:gd name="T9" fmla="*/ 17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41">
                  <a:moveTo>
                    <a:pt x="0" y="177"/>
                  </a:moveTo>
                  <a:lnTo>
                    <a:pt x="175" y="241"/>
                  </a:lnTo>
                  <a:lnTo>
                    <a:pt x="334" y="83"/>
                  </a:lnTo>
                  <a:lnTo>
                    <a:pt x="180" y="0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6" name="Freeform 853"/>
            <p:cNvSpPr/>
            <p:nvPr/>
          </p:nvSpPr>
          <p:spPr bwMode="auto">
            <a:xfrm>
              <a:off x="5002213" y="3992563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7" name="Freeform 854"/>
            <p:cNvSpPr/>
            <p:nvPr/>
          </p:nvSpPr>
          <p:spPr bwMode="auto">
            <a:xfrm>
              <a:off x="5129213" y="386556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8" name="Freeform 855"/>
            <p:cNvSpPr/>
            <p:nvPr/>
          </p:nvSpPr>
          <p:spPr bwMode="auto">
            <a:xfrm>
              <a:off x="5260976" y="3736976"/>
              <a:ext cx="150813" cy="146050"/>
            </a:xfrm>
            <a:custGeom>
              <a:avLst/>
              <a:gdLst>
                <a:gd name="T0" fmla="*/ 39 w 40"/>
                <a:gd name="T1" fmla="*/ 10 h 39"/>
                <a:gd name="T2" fmla="*/ 37 w 40"/>
                <a:gd name="T3" fmla="*/ 16 h 39"/>
                <a:gd name="T4" fmla="*/ 16 w 40"/>
                <a:gd name="T5" fmla="*/ 36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0 h 39"/>
                <a:gd name="T16" fmla="*/ 39 w 40"/>
                <a:gd name="T17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0"/>
                  </a:moveTo>
                  <a:cubicBezTo>
                    <a:pt x="40" y="11"/>
                    <a:pt x="39" y="14"/>
                    <a:pt x="37" y="1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8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0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79" name="Freeform 856"/>
            <p:cNvSpPr/>
            <p:nvPr/>
          </p:nvSpPr>
          <p:spPr bwMode="auto">
            <a:xfrm>
              <a:off x="5389563" y="3605213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0" name="Freeform 857"/>
            <p:cNvSpPr/>
            <p:nvPr/>
          </p:nvSpPr>
          <p:spPr bwMode="auto">
            <a:xfrm>
              <a:off x="5516563" y="347821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40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1" name="Freeform 858"/>
            <p:cNvSpPr/>
            <p:nvPr/>
          </p:nvSpPr>
          <p:spPr bwMode="auto">
            <a:xfrm>
              <a:off x="5648326" y="33496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2" name="Freeform 859"/>
            <p:cNvSpPr/>
            <p:nvPr/>
          </p:nvSpPr>
          <p:spPr bwMode="auto">
            <a:xfrm>
              <a:off x="5776913" y="3222626"/>
              <a:ext cx="149225" cy="146050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7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4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3" name="Freeform 860"/>
            <p:cNvSpPr/>
            <p:nvPr/>
          </p:nvSpPr>
          <p:spPr bwMode="auto">
            <a:xfrm>
              <a:off x="5907088" y="3090863"/>
              <a:ext cx="147638" cy="150813"/>
            </a:xfrm>
            <a:custGeom>
              <a:avLst/>
              <a:gdLst>
                <a:gd name="T0" fmla="*/ 38 w 39"/>
                <a:gd name="T1" fmla="*/ 11 h 40"/>
                <a:gd name="T2" fmla="*/ 37 w 39"/>
                <a:gd name="T3" fmla="*/ 17 h 40"/>
                <a:gd name="T4" fmla="*/ 16 w 39"/>
                <a:gd name="T5" fmla="*/ 37 h 40"/>
                <a:gd name="T6" fmla="*/ 11 w 39"/>
                <a:gd name="T7" fmla="*/ 39 h 40"/>
                <a:gd name="T8" fmla="*/ 1 w 39"/>
                <a:gd name="T9" fmla="*/ 29 h 40"/>
                <a:gd name="T10" fmla="*/ 2 w 39"/>
                <a:gd name="T11" fmla="*/ 24 h 40"/>
                <a:gd name="T12" fmla="*/ 23 w 39"/>
                <a:gd name="T13" fmla="*/ 3 h 40"/>
                <a:gd name="T14" fmla="*/ 29 w 39"/>
                <a:gd name="T15" fmla="*/ 1 h 40"/>
                <a:gd name="T16" fmla="*/ 38 w 39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0">
                  <a:moveTo>
                    <a:pt x="38" y="11"/>
                  </a:moveTo>
                  <a:cubicBezTo>
                    <a:pt x="39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1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6"/>
                    <a:pt x="2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4" name="Freeform 861"/>
            <p:cNvSpPr/>
            <p:nvPr/>
          </p:nvSpPr>
          <p:spPr bwMode="auto">
            <a:xfrm>
              <a:off x="6035676" y="296227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5" name="Freeform 862"/>
            <p:cNvSpPr/>
            <p:nvPr/>
          </p:nvSpPr>
          <p:spPr bwMode="auto">
            <a:xfrm>
              <a:off x="6164263" y="2835276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6" name="Freeform 863"/>
            <p:cNvSpPr/>
            <p:nvPr/>
          </p:nvSpPr>
          <p:spPr bwMode="auto">
            <a:xfrm>
              <a:off x="6294438" y="2706688"/>
              <a:ext cx="150813" cy="147638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6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7" name="Freeform 864"/>
            <p:cNvSpPr/>
            <p:nvPr/>
          </p:nvSpPr>
          <p:spPr bwMode="auto">
            <a:xfrm>
              <a:off x="6423026" y="2574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8" name="Freeform 865"/>
            <p:cNvSpPr/>
            <p:nvPr/>
          </p:nvSpPr>
          <p:spPr bwMode="auto">
            <a:xfrm>
              <a:off x="6550026" y="2447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89" name="Freeform 866"/>
            <p:cNvSpPr/>
            <p:nvPr/>
          </p:nvSpPr>
          <p:spPr bwMode="auto">
            <a:xfrm>
              <a:off x="6681788" y="2319338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0" name="Freeform 867"/>
            <p:cNvSpPr/>
            <p:nvPr/>
          </p:nvSpPr>
          <p:spPr bwMode="auto">
            <a:xfrm>
              <a:off x="5076826" y="406876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1" name="Freeform 868"/>
            <p:cNvSpPr/>
            <p:nvPr/>
          </p:nvSpPr>
          <p:spPr bwMode="auto">
            <a:xfrm>
              <a:off x="5200651" y="3943351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2" name="Freeform 869"/>
            <p:cNvSpPr/>
            <p:nvPr/>
          </p:nvSpPr>
          <p:spPr bwMode="auto">
            <a:xfrm>
              <a:off x="5324476" y="38195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3" name="Freeform 870"/>
            <p:cNvSpPr/>
            <p:nvPr/>
          </p:nvSpPr>
          <p:spPr bwMode="auto">
            <a:xfrm>
              <a:off x="5449888" y="369570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4" name="Freeform 871"/>
            <p:cNvSpPr/>
            <p:nvPr/>
          </p:nvSpPr>
          <p:spPr bwMode="auto">
            <a:xfrm>
              <a:off x="5576888" y="3571876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5" name="Freeform 872"/>
            <p:cNvSpPr/>
            <p:nvPr/>
          </p:nvSpPr>
          <p:spPr bwMode="auto">
            <a:xfrm>
              <a:off x="5700713" y="3448051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6" name="Freeform 873"/>
            <p:cNvSpPr/>
            <p:nvPr/>
          </p:nvSpPr>
          <p:spPr bwMode="auto">
            <a:xfrm>
              <a:off x="5824538" y="3324226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7" name="Freeform 874"/>
            <p:cNvSpPr/>
            <p:nvPr/>
          </p:nvSpPr>
          <p:spPr bwMode="auto">
            <a:xfrm>
              <a:off x="5949951" y="3200401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8" name="Freeform 875"/>
            <p:cNvSpPr/>
            <p:nvPr/>
          </p:nvSpPr>
          <p:spPr bwMode="auto">
            <a:xfrm>
              <a:off x="6073776" y="307498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499" name="Freeform 876"/>
            <p:cNvSpPr/>
            <p:nvPr/>
          </p:nvSpPr>
          <p:spPr bwMode="auto">
            <a:xfrm>
              <a:off x="6197601" y="295116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0" name="Freeform 877"/>
            <p:cNvSpPr/>
            <p:nvPr/>
          </p:nvSpPr>
          <p:spPr bwMode="auto">
            <a:xfrm>
              <a:off x="6321426" y="282733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1" name="Freeform 878"/>
            <p:cNvSpPr/>
            <p:nvPr/>
          </p:nvSpPr>
          <p:spPr bwMode="auto">
            <a:xfrm>
              <a:off x="6445251" y="270351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2" name="Freeform 879"/>
            <p:cNvSpPr/>
            <p:nvPr/>
          </p:nvSpPr>
          <p:spPr bwMode="auto">
            <a:xfrm>
              <a:off x="6573838" y="2574926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3" name="Freeform 880"/>
            <p:cNvSpPr/>
            <p:nvPr/>
          </p:nvSpPr>
          <p:spPr bwMode="auto">
            <a:xfrm>
              <a:off x="5362576" y="40338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4" name="Freeform 881"/>
            <p:cNvSpPr/>
            <p:nvPr/>
          </p:nvSpPr>
          <p:spPr bwMode="auto">
            <a:xfrm>
              <a:off x="5200651" y="4154488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5" name="Freeform 882"/>
            <p:cNvSpPr/>
            <p:nvPr/>
          </p:nvSpPr>
          <p:spPr bwMode="auto">
            <a:xfrm>
              <a:off x="5741988" y="4371976"/>
              <a:ext cx="236538" cy="233363"/>
            </a:xfrm>
            <a:custGeom>
              <a:avLst/>
              <a:gdLst>
                <a:gd name="T0" fmla="*/ 61 w 63"/>
                <a:gd name="T1" fmla="*/ 22 h 62"/>
                <a:gd name="T2" fmla="*/ 61 w 63"/>
                <a:gd name="T3" fmla="*/ 30 h 62"/>
                <a:gd name="T4" fmla="*/ 30 w 63"/>
                <a:gd name="T5" fmla="*/ 60 h 62"/>
                <a:gd name="T6" fmla="*/ 22 w 63"/>
                <a:gd name="T7" fmla="*/ 60 h 62"/>
                <a:gd name="T8" fmla="*/ 2 w 63"/>
                <a:gd name="T9" fmla="*/ 40 h 62"/>
                <a:gd name="T10" fmla="*/ 2 w 63"/>
                <a:gd name="T11" fmla="*/ 32 h 62"/>
                <a:gd name="T12" fmla="*/ 33 w 63"/>
                <a:gd name="T13" fmla="*/ 2 h 62"/>
                <a:gd name="T14" fmla="*/ 40 w 63"/>
                <a:gd name="T15" fmla="*/ 2 h 62"/>
                <a:gd name="T16" fmla="*/ 61 w 63"/>
                <a:gd name="T17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61" y="22"/>
                  </a:moveTo>
                  <a:cubicBezTo>
                    <a:pt x="63" y="24"/>
                    <a:pt x="63" y="28"/>
                    <a:pt x="61" y="3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2"/>
                    <a:pt x="24" y="62"/>
                    <a:pt x="22" y="6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6" name="Freeform 883"/>
            <p:cNvSpPr/>
            <p:nvPr/>
          </p:nvSpPr>
          <p:spPr bwMode="auto">
            <a:xfrm>
              <a:off x="5576888" y="4533901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1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9" y="0"/>
                    <a:pt x="41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7" name="Freeform 884"/>
            <p:cNvSpPr/>
            <p:nvPr/>
          </p:nvSpPr>
          <p:spPr bwMode="auto">
            <a:xfrm>
              <a:off x="5903913" y="42068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8" name="Freeform 885"/>
            <p:cNvSpPr/>
            <p:nvPr/>
          </p:nvSpPr>
          <p:spPr bwMode="auto">
            <a:xfrm>
              <a:off x="6069013" y="3387726"/>
              <a:ext cx="895350" cy="895350"/>
            </a:xfrm>
            <a:custGeom>
              <a:avLst/>
              <a:gdLst>
                <a:gd name="T0" fmla="*/ 236 w 238"/>
                <a:gd name="T1" fmla="*/ 23 h 238"/>
                <a:gd name="T2" fmla="*/ 236 w 238"/>
                <a:gd name="T3" fmla="*/ 30 h 238"/>
                <a:gd name="T4" fmla="*/ 29 w 238"/>
                <a:gd name="T5" fmla="*/ 236 h 238"/>
                <a:gd name="T6" fmla="*/ 22 w 238"/>
                <a:gd name="T7" fmla="*/ 236 h 238"/>
                <a:gd name="T8" fmla="*/ 2 w 238"/>
                <a:gd name="T9" fmla="*/ 215 h 238"/>
                <a:gd name="T10" fmla="*/ 2 w 238"/>
                <a:gd name="T11" fmla="*/ 208 h 238"/>
                <a:gd name="T12" fmla="*/ 208 w 238"/>
                <a:gd name="T13" fmla="*/ 2 h 238"/>
                <a:gd name="T14" fmla="*/ 216 w 238"/>
                <a:gd name="T15" fmla="*/ 2 h 238"/>
                <a:gd name="T16" fmla="*/ 236 w 238"/>
                <a:gd name="T17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38">
                  <a:moveTo>
                    <a:pt x="236" y="23"/>
                  </a:moveTo>
                  <a:cubicBezTo>
                    <a:pt x="238" y="25"/>
                    <a:pt x="238" y="28"/>
                    <a:pt x="236" y="30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27" y="238"/>
                    <a:pt x="24" y="238"/>
                    <a:pt x="22" y="236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3"/>
                    <a:pt x="0" y="210"/>
                    <a:pt x="2" y="208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0" y="0"/>
                    <a:pt x="214" y="0"/>
                    <a:pt x="216" y="2"/>
                  </a:cubicBezTo>
                  <a:lnTo>
                    <a:pt x="23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09" name="Freeform 886"/>
            <p:cNvSpPr/>
            <p:nvPr/>
          </p:nvSpPr>
          <p:spPr bwMode="auto">
            <a:xfrm>
              <a:off x="7058026" y="3060701"/>
              <a:ext cx="233363" cy="236538"/>
            </a:xfrm>
            <a:custGeom>
              <a:avLst/>
              <a:gdLst>
                <a:gd name="T0" fmla="*/ 60 w 62"/>
                <a:gd name="T1" fmla="*/ 23 h 63"/>
                <a:gd name="T2" fmla="*/ 60 w 62"/>
                <a:gd name="T3" fmla="*/ 30 h 63"/>
                <a:gd name="T4" fmla="*/ 29 w 62"/>
                <a:gd name="T5" fmla="*/ 61 h 63"/>
                <a:gd name="T6" fmla="*/ 22 w 62"/>
                <a:gd name="T7" fmla="*/ 61 h 63"/>
                <a:gd name="T8" fmla="*/ 2 w 62"/>
                <a:gd name="T9" fmla="*/ 40 h 63"/>
                <a:gd name="T10" fmla="*/ 2 w 62"/>
                <a:gd name="T11" fmla="*/ 33 h 63"/>
                <a:gd name="T12" fmla="*/ 33 w 62"/>
                <a:gd name="T13" fmla="*/ 2 h 63"/>
                <a:gd name="T14" fmla="*/ 40 w 62"/>
                <a:gd name="T15" fmla="*/ 2 h 63"/>
                <a:gd name="T16" fmla="*/ 60 w 62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60" y="23"/>
                  </a:moveTo>
                  <a:cubicBezTo>
                    <a:pt x="62" y="25"/>
                    <a:pt x="62" y="28"/>
                    <a:pt x="60" y="3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63"/>
                    <a:pt x="24" y="63"/>
                    <a:pt x="22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0" name="Freeform 887"/>
            <p:cNvSpPr/>
            <p:nvPr/>
          </p:nvSpPr>
          <p:spPr bwMode="auto">
            <a:xfrm>
              <a:off x="6892926" y="322262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1" name="Freeform 888"/>
            <p:cNvSpPr/>
            <p:nvPr/>
          </p:nvSpPr>
          <p:spPr bwMode="auto">
            <a:xfrm>
              <a:off x="7219951" y="28987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2" name="Freeform 889"/>
            <p:cNvSpPr/>
            <p:nvPr/>
          </p:nvSpPr>
          <p:spPr bwMode="auto">
            <a:xfrm>
              <a:off x="5332413" y="4252913"/>
              <a:ext cx="271463" cy="269875"/>
            </a:xfrm>
            <a:custGeom>
              <a:avLst/>
              <a:gdLst>
                <a:gd name="T0" fmla="*/ 70 w 72"/>
                <a:gd name="T1" fmla="*/ 23 h 72"/>
                <a:gd name="T2" fmla="*/ 70 w 72"/>
                <a:gd name="T3" fmla="*/ 30 h 72"/>
                <a:gd name="T4" fmla="*/ 30 w 72"/>
                <a:gd name="T5" fmla="*/ 70 h 72"/>
                <a:gd name="T6" fmla="*/ 23 w 72"/>
                <a:gd name="T7" fmla="*/ 70 h 72"/>
                <a:gd name="T8" fmla="*/ 2 w 72"/>
                <a:gd name="T9" fmla="*/ 49 h 72"/>
                <a:gd name="T10" fmla="*/ 2 w 72"/>
                <a:gd name="T11" fmla="*/ 42 h 72"/>
                <a:gd name="T12" fmla="*/ 42 w 72"/>
                <a:gd name="T13" fmla="*/ 2 h 72"/>
                <a:gd name="T14" fmla="*/ 49 w 72"/>
                <a:gd name="T15" fmla="*/ 2 h 72"/>
                <a:gd name="T16" fmla="*/ 70 w 72"/>
                <a:gd name="T17" fmla="*/ 2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>
                  <a:moveTo>
                    <a:pt x="70" y="23"/>
                  </a:moveTo>
                  <a:cubicBezTo>
                    <a:pt x="72" y="25"/>
                    <a:pt x="72" y="28"/>
                    <a:pt x="70" y="3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8" y="72"/>
                    <a:pt x="25" y="72"/>
                    <a:pt x="23" y="7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47"/>
                    <a:pt x="0" y="44"/>
                    <a:pt x="2" y="4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7" y="0"/>
                    <a:pt x="49" y="2"/>
                  </a:cubicBezTo>
                  <a:lnTo>
                    <a:pt x="7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3" name="Freeform 890"/>
            <p:cNvSpPr/>
            <p:nvPr/>
          </p:nvSpPr>
          <p:spPr bwMode="auto">
            <a:xfrm>
              <a:off x="5486401" y="39100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4" name="Freeform 891"/>
            <p:cNvSpPr/>
            <p:nvPr/>
          </p:nvSpPr>
          <p:spPr bwMode="auto">
            <a:xfrm>
              <a:off x="5610226" y="37861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5" name="Freeform 892"/>
            <p:cNvSpPr/>
            <p:nvPr/>
          </p:nvSpPr>
          <p:spPr bwMode="auto">
            <a:xfrm>
              <a:off x="5735638" y="3662363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6" name="Freeform 893"/>
            <p:cNvSpPr/>
            <p:nvPr/>
          </p:nvSpPr>
          <p:spPr bwMode="auto">
            <a:xfrm>
              <a:off x="5859463" y="3538538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7" name="Freeform 894"/>
            <p:cNvSpPr/>
            <p:nvPr/>
          </p:nvSpPr>
          <p:spPr bwMode="auto">
            <a:xfrm>
              <a:off x="5986463" y="34147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8" name="Freeform 895"/>
            <p:cNvSpPr/>
            <p:nvPr/>
          </p:nvSpPr>
          <p:spPr bwMode="auto">
            <a:xfrm>
              <a:off x="6110288" y="3289301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19" name="Freeform 896"/>
            <p:cNvSpPr/>
            <p:nvPr/>
          </p:nvSpPr>
          <p:spPr bwMode="auto">
            <a:xfrm>
              <a:off x="6234113" y="3165476"/>
              <a:ext cx="196850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0" name="Freeform 897"/>
            <p:cNvSpPr/>
            <p:nvPr/>
          </p:nvSpPr>
          <p:spPr bwMode="auto">
            <a:xfrm>
              <a:off x="6359526" y="304165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1" name="Freeform 898"/>
            <p:cNvSpPr/>
            <p:nvPr/>
          </p:nvSpPr>
          <p:spPr bwMode="auto">
            <a:xfrm>
              <a:off x="6483351" y="291782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2" name="Freeform 899"/>
            <p:cNvSpPr/>
            <p:nvPr/>
          </p:nvSpPr>
          <p:spPr bwMode="auto">
            <a:xfrm>
              <a:off x="6607176" y="279400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3" name="Freeform 900"/>
            <p:cNvSpPr/>
            <p:nvPr/>
          </p:nvSpPr>
          <p:spPr bwMode="auto">
            <a:xfrm>
              <a:off x="6731001" y="2670176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4" name="Freeform 901"/>
            <p:cNvSpPr/>
            <p:nvPr/>
          </p:nvSpPr>
          <p:spPr bwMode="auto">
            <a:xfrm>
              <a:off x="5527676" y="4121151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5" name="Freeform 902"/>
            <p:cNvSpPr/>
            <p:nvPr/>
          </p:nvSpPr>
          <p:spPr bwMode="auto">
            <a:xfrm>
              <a:off x="5651501" y="3997326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6" name="Freeform 903"/>
            <p:cNvSpPr/>
            <p:nvPr/>
          </p:nvSpPr>
          <p:spPr bwMode="auto">
            <a:xfrm>
              <a:off x="5776913" y="387191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7" name="Freeform 904"/>
            <p:cNvSpPr/>
            <p:nvPr/>
          </p:nvSpPr>
          <p:spPr bwMode="auto">
            <a:xfrm>
              <a:off x="5903913" y="3748088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8" name="Freeform 905"/>
            <p:cNvSpPr/>
            <p:nvPr/>
          </p:nvSpPr>
          <p:spPr bwMode="auto">
            <a:xfrm>
              <a:off x="6027738" y="3624263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29" name="Freeform 906"/>
            <p:cNvSpPr/>
            <p:nvPr/>
          </p:nvSpPr>
          <p:spPr bwMode="auto">
            <a:xfrm>
              <a:off x="6151563" y="3500438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0" name="Freeform 907"/>
            <p:cNvSpPr/>
            <p:nvPr/>
          </p:nvSpPr>
          <p:spPr bwMode="auto">
            <a:xfrm>
              <a:off x="6276976" y="3376613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1" name="Freeform 908"/>
            <p:cNvSpPr/>
            <p:nvPr/>
          </p:nvSpPr>
          <p:spPr bwMode="auto">
            <a:xfrm>
              <a:off x="6400801" y="3252788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2" name="Freeform 909"/>
            <p:cNvSpPr/>
            <p:nvPr/>
          </p:nvSpPr>
          <p:spPr bwMode="auto">
            <a:xfrm>
              <a:off x="6524626" y="3128963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3" name="Freeform 910"/>
            <p:cNvSpPr/>
            <p:nvPr/>
          </p:nvSpPr>
          <p:spPr bwMode="auto">
            <a:xfrm>
              <a:off x="6648451" y="300355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4" name="Freeform 911"/>
            <p:cNvSpPr/>
            <p:nvPr/>
          </p:nvSpPr>
          <p:spPr bwMode="auto">
            <a:xfrm>
              <a:off x="6772276" y="28797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3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0"/>
                    <a:pt x="28" y="1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5" name="Freeform 912"/>
            <p:cNvSpPr/>
            <p:nvPr/>
          </p:nvSpPr>
          <p:spPr bwMode="auto">
            <a:xfrm>
              <a:off x="6896101" y="2759076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7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6" name="Freeform 913"/>
            <p:cNvSpPr/>
            <p:nvPr/>
          </p:nvSpPr>
          <p:spPr bwMode="auto">
            <a:xfrm>
              <a:off x="5700713" y="4198938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7" name="Freeform 914"/>
            <p:cNvSpPr/>
            <p:nvPr/>
          </p:nvSpPr>
          <p:spPr bwMode="auto">
            <a:xfrm>
              <a:off x="5576888" y="4324351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8" name="Freeform 915"/>
            <p:cNvSpPr/>
            <p:nvPr/>
          </p:nvSpPr>
          <p:spPr bwMode="auto">
            <a:xfrm>
              <a:off x="5453063" y="444817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39" name="Freeform 916"/>
            <p:cNvSpPr/>
            <p:nvPr/>
          </p:nvSpPr>
          <p:spPr bwMode="auto">
            <a:xfrm>
              <a:off x="5829301" y="40751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0" name="Freeform 917"/>
            <p:cNvSpPr/>
            <p:nvPr/>
          </p:nvSpPr>
          <p:spPr bwMode="auto">
            <a:xfrm>
              <a:off x="5953126" y="3951288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1" name="Freeform 918"/>
            <p:cNvSpPr/>
            <p:nvPr/>
          </p:nvSpPr>
          <p:spPr bwMode="auto">
            <a:xfrm>
              <a:off x="6076951" y="382746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2" name="Freeform 919"/>
            <p:cNvSpPr/>
            <p:nvPr/>
          </p:nvSpPr>
          <p:spPr bwMode="auto">
            <a:xfrm>
              <a:off x="6200776" y="37036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3" name="Freeform 920"/>
            <p:cNvSpPr/>
            <p:nvPr/>
          </p:nvSpPr>
          <p:spPr bwMode="auto">
            <a:xfrm>
              <a:off x="6324601" y="35798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4" name="Freeform 921"/>
            <p:cNvSpPr/>
            <p:nvPr/>
          </p:nvSpPr>
          <p:spPr bwMode="auto">
            <a:xfrm>
              <a:off x="6448426" y="34559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5" name="Freeform 922"/>
            <p:cNvSpPr/>
            <p:nvPr/>
          </p:nvSpPr>
          <p:spPr bwMode="auto">
            <a:xfrm>
              <a:off x="6573838" y="3330576"/>
              <a:ext cx="198438" cy="196850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6" name="Freeform 923"/>
            <p:cNvSpPr/>
            <p:nvPr/>
          </p:nvSpPr>
          <p:spPr bwMode="auto">
            <a:xfrm>
              <a:off x="6697663" y="3206751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7" name="Freeform 924"/>
            <p:cNvSpPr/>
            <p:nvPr/>
          </p:nvSpPr>
          <p:spPr bwMode="auto">
            <a:xfrm>
              <a:off x="6821488" y="3082926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8" name="Freeform 925"/>
            <p:cNvSpPr/>
            <p:nvPr/>
          </p:nvSpPr>
          <p:spPr bwMode="auto">
            <a:xfrm>
              <a:off x="6859588" y="2519363"/>
              <a:ext cx="217488" cy="222250"/>
            </a:xfrm>
            <a:custGeom>
              <a:avLst/>
              <a:gdLst>
                <a:gd name="T0" fmla="*/ 56 w 58"/>
                <a:gd name="T1" fmla="*/ 23 h 59"/>
                <a:gd name="T2" fmla="*/ 56 w 58"/>
                <a:gd name="T3" fmla="*/ 30 h 59"/>
                <a:gd name="T4" fmla="*/ 30 w 58"/>
                <a:gd name="T5" fmla="*/ 57 h 59"/>
                <a:gd name="T6" fmla="*/ 22 w 58"/>
                <a:gd name="T7" fmla="*/ 57 h 59"/>
                <a:gd name="T8" fmla="*/ 2 w 58"/>
                <a:gd name="T9" fmla="*/ 36 h 59"/>
                <a:gd name="T10" fmla="*/ 2 w 58"/>
                <a:gd name="T11" fmla="*/ 29 h 59"/>
                <a:gd name="T12" fmla="*/ 29 w 58"/>
                <a:gd name="T13" fmla="*/ 2 h 59"/>
                <a:gd name="T14" fmla="*/ 36 w 58"/>
                <a:gd name="T15" fmla="*/ 2 h 59"/>
                <a:gd name="T16" fmla="*/ 56 w 58"/>
                <a:gd name="T17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56" y="23"/>
                  </a:moveTo>
                  <a:cubicBezTo>
                    <a:pt x="58" y="25"/>
                    <a:pt x="58" y="28"/>
                    <a:pt x="56" y="3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8" y="59"/>
                    <a:pt x="24" y="59"/>
                    <a:pt x="22" y="5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29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0"/>
                    <a:pt x="34" y="0"/>
                    <a:pt x="36" y="2"/>
                  </a:cubicBezTo>
                  <a:lnTo>
                    <a:pt x="5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49" name="Freeform 926"/>
            <p:cNvSpPr/>
            <p:nvPr/>
          </p:nvSpPr>
          <p:spPr bwMode="auto">
            <a:xfrm>
              <a:off x="6953251" y="2574926"/>
              <a:ext cx="255588" cy="255588"/>
            </a:xfrm>
            <a:custGeom>
              <a:avLst/>
              <a:gdLst>
                <a:gd name="T0" fmla="*/ 66 w 68"/>
                <a:gd name="T1" fmla="*/ 42 h 68"/>
                <a:gd name="T2" fmla="*/ 65 w 68"/>
                <a:gd name="T3" fmla="*/ 50 h 68"/>
                <a:gd name="T4" fmla="*/ 50 w 68"/>
                <a:gd name="T5" fmla="*/ 66 h 68"/>
                <a:gd name="T6" fmla="*/ 42 w 68"/>
                <a:gd name="T7" fmla="*/ 66 h 68"/>
                <a:gd name="T8" fmla="*/ 2 w 68"/>
                <a:gd name="T9" fmla="*/ 26 h 68"/>
                <a:gd name="T10" fmla="*/ 2 w 68"/>
                <a:gd name="T11" fmla="*/ 18 h 68"/>
                <a:gd name="T12" fmla="*/ 18 w 68"/>
                <a:gd name="T13" fmla="*/ 2 h 68"/>
                <a:gd name="T14" fmla="*/ 26 w 68"/>
                <a:gd name="T15" fmla="*/ 2 h 68"/>
                <a:gd name="T16" fmla="*/ 66 w 68"/>
                <a:gd name="T17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6" y="42"/>
                  </a:moveTo>
                  <a:cubicBezTo>
                    <a:pt x="68" y="44"/>
                    <a:pt x="68" y="48"/>
                    <a:pt x="65" y="50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7" y="68"/>
                    <a:pt x="44" y="68"/>
                    <a:pt x="42" y="6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0"/>
                    <a:pt x="2" y="18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0"/>
                    <a:pt x="24" y="0"/>
                    <a:pt x="26" y="2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50" name="Freeform 927"/>
            <p:cNvSpPr/>
            <p:nvPr/>
          </p:nvSpPr>
          <p:spPr bwMode="auto">
            <a:xfrm>
              <a:off x="6704013" y="2398713"/>
              <a:ext cx="249238" cy="247650"/>
            </a:xfrm>
            <a:custGeom>
              <a:avLst/>
              <a:gdLst>
                <a:gd name="T0" fmla="*/ 64 w 66"/>
                <a:gd name="T1" fmla="*/ 22 h 66"/>
                <a:gd name="T2" fmla="*/ 64 w 66"/>
                <a:gd name="T3" fmla="*/ 30 h 66"/>
                <a:gd name="T4" fmla="*/ 30 w 66"/>
                <a:gd name="T5" fmla="*/ 64 h 66"/>
                <a:gd name="T6" fmla="*/ 23 w 66"/>
                <a:gd name="T7" fmla="*/ 64 h 66"/>
                <a:gd name="T8" fmla="*/ 2 w 66"/>
                <a:gd name="T9" fmla="*/ 43 h 66"/>
                <a:gd name="T10" fmla="*/ 2 w 66"/>
                <a:gd name="T11" fmla="*/ 36 h 66"/>
                <a:gd name="T12" fmla="*/ 36 w 66"/>
                <a:gd name="T13" fmla="*/ 2 h 66"/>
                <a:gd name="T14" fmla="*/ 43 w 66"/>
                <a:gd name="T15" fmla="*/ 2 h 66"/>
                <a:gd name="T16" fmla="*/ 64 w 66"/>
                <a:gd name="T17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6">
                  <a:moveTo>
                    <a:pt x="64" y="22"/>
                  </a:moveTo>
                  <a:cubicBezTo>
                    <a:pt x="66" y="24"/>
                    <a:pt x="66" y="28"/>
                    <a:pt x="64" y="30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28" y="66"/>
                    <a:pt x="25" y="66"/>
                    <a:pt x="23" y="6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1"/>
                    <a:pt x="0" y="38"/>
                    <a:pt x="2" y="3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1" y="0"/>
                    <a:pt x="43" y="2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51" name="Freeform 928"/>
            <p:cNvSpPr/>
            <p:nvPr/>
          </p:nvSpPr>
          <p:spPr bwMode="auto">
            <a:xfrm>
              <a:off x="6948488" y="2774951"/>
              <a:ext cx="381000" cy="379413"/>
            </a:xfrm>
            <a:custGeom>
              <a:avLst/>
              <a:gdLst>
                <a:gd name="T0" fmla="*/ 99 w 101"/>
                <a:gd name="T1" fmla="*/ 23 h 101"/>
                <a:gd name="T2" fmla="*/ 99 w 101"/>
                <a:gd name="T3" fmla="*/ 30 h 101"/>
                <a:gd name="T4" fmla="*/ 30 w 101"/>
                <a:gd name="T5" fmla="*/ 99 h 101"/>
                <a:gd name="T6" fmla="*/ 23 w 101"/>
                <a:gd name="T7" fmla="*/ 99 h 101"/>
                <a:gd name="T8" fmla="*/ 2 w 101"/>
                <a:gd name="T9" fmla="*/ 78 h 101"/>
                <a:gd name="T10" fmla="*/ 2 w 101"/>
                <a:gd name="T11" fmla="*/ 71 h 101"/>
                <a:gd name="T12" fmla="*/ 71 w 101"/>
                <a:gd name="T13" fmla="*/ 2 h 101"/>
                <a:gd name="T14" fmla="*/ 79 w 101"/>
                <a:gd name="T15" fmla="*/ 2 h 101"/>
                <a:gd name="T16" fmla="*/ 99 w 101"/>
                <a:gd name="T17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1">
                  <a:moveTo>
                    <a:pt x="99" y="23"/>
                  </a:moveTo>
                  <a:cubicBezTo>
                    <a:pt x="101" y="25"/>
                    <a:pt x="101" y="28"/>
                    <a:pt x="99" y="30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8" y="101"/>
                    <a:pt x="25" y="101"/>
                    <a:pt x="23" y="99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6"/>
                    <a:pt x="0" y="73"/>
                    <a:pt x="2" y="71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3" y="0"/>
                    <a:pt x="77" y="0"/>
                    <a:pt x="79" y="2"/>
                  </a:cubicBezTo>
                  <a:lnTo>
                    <a:pt x="99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8" name="组合 1022"/>
          <p:cNvGrpSpPr/>
          <p:nvPr/>
        </p:nvGrpSpPr>
        <p:grpSpPr>
          <a:xfrm flipH="1">
            <a:off x="9780588" y="3405188"/>
            <a:ext cx="1687513" cy="1685925"/>
            <a:chOff x="5246688" y="2586038"/>
            <a:chExt cx="1687513" cy="1685925"/>
          </a:xfrm>
        </p:grpSpPr>
        <p:sp>
          <p:nvSpPr>
            <p:cNvPr id="1050552" name="Freeform 932"/>
            <p:cNvSpPr/>
            <p:nvPr/>
          </p:nvSpPr>
          <p:spPr bwMode="auto">
            <a:xfrm>
              <a:off x="5246688" y="2586038"/>
              <a:ext cx="728663" cy="728663"/>
            </a:xfrm>
            <a:custGeom>
              <a:avLst/>
              <a:gdLst>
                <a:gd name="T0" fmla="*/ 12 w 193"/>
                <a:gd name="T1" fmla="*/ 51 h 193"/>
                <a:gd name="T2" fmla="*/ 3 w 193"/>
                <a:gd name="T3" fmla="*/ 3 h 193"/>
                <a:gd name="T4" fmla="*/ 52 w 193"/>
                <a:gd name="T5" fmla="*/ 12 h 193"/>
                <a:gd name="T6" fmla="*/ 193 w 193"/>
                <a:gd name="T7" fmla="*/ 153 h 193"/>
                <a:gd name="T8" fmla="*/ 154 w 193"/>
                <a:gd name="T9" fmla="*/ 193 h 193"/>
                <a:gd name="T10" fmla="*/ 12 w 193"/>
                <a:gd name="T11" fmla="*/ 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93">
                  <a:moveTo>
                    <a:pt x="12" y="51"/>
                  </a:moveTo>
                  <a:cubicBezTo>
                    <a:pt x="0" y="39"/>
                    <a:pt x="3" y="3"/>
                    <a:pt x="3" y="3"/>
                  </a:cubicBezTo>
                  <a:cubicBezTo>
                    <a:pt x="3" y="3"/>
                    <a:pt x="40" y="0"/>
                    <a:pt x="52" y="12"/>
                  </a:cubicBezTo>
                  <a:cubicBezTo>
                    <a:pt x="59" y="19"/>
                    <a:pt x="193" y="153"/>
                    <a:pt x="193" y="153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54" y="193"/>
                    <a:pt x="19" y="59"/>
                    <a:pt x="12" y="51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53" name="Freeform 933"/>
            <p:cNvSpPr/>
            <p:nvPr/>
          </p:nvSpPr>
          <p:spPr bwMode="auto">
            <a:xfrm>
              <a:off x="5443538" y="2630488"/>
              <a:ext cx="531813" cy="684213"/>
            </a:xfrm>
            <a:custGeom>
              <a:avLst/>
              <a:gdLst>
                <a:gd name="T0" fmla="*/ 0 w 141"/>
                <a:gd name="T1" fmla="*/ 0 h 181"/>
                <a:gd name="T2" fmla="*/ 141 w 141"/>
                <a:gd name="T3" fmla="*/ 141 h 181"/>
                <a:gd name="T4" fmla="*/ 102 w 141"/>
                <a:gd name="T5" fmla="*/ 181 h 181"/>
                <a:gd name="T6" fmla="*/ 0 w 141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81">
                  <a:moveTo>
                    <a:pt x="0" y="0"/>
                  </a:moveTo>
                  <a:cubicBezTo>
                    <a:pt x="7" y="7"/>
                    <a:pt x="141" y="141"/>
                    <a:pt x="141" y="141"/>
                  </a:cubicBezTo>
                  <a:cubicBezTo>
                    <a:pt x="102" y="181"/>
                    <a:pt x="102" y="181"/>
                    <a:pt x="102" y="1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54" name="Freeform 934"/>
            <p:cNvSpPr/>
            <p:nvPr/>
          </p:nvSpPr>
          <p:spPr bwMode="auto">
            <a:xfrm>
              <a:off x="5484813" y="2824163"/>
              <a:ext cx="55563" cy="52388"/>
            </a:xfrm>
            <a:custGeom>
              <a:avLst/>
              <a:gdLst>
                <a:gd name="T0" fmla="*/ 3 w 15"/>
                <a:gd name="T1" fmla="*/ 12 h 14"/>
                <a:gd name="T2" fmla="*/ 3 w 15"/>
                <a:gd name="T3" fmla="*/ 2 h 14"/>
                <a:gd name="T4" fmla="*/ 12 w 15"/>
                <a:gd name="T5" fmla="*/ 2 h 14"/>
                <a:gd name="T6" fmla="*/ 12 w 15"/>
                <a:gd name="T7" fmla="*/ 12 h 14"/>
                <a:gd name="T8" fmla="*/ 3 w 15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4"/>
                    <a:pt x="5" y="14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55" name="Freeform 935"/>
            <p:cNvSpPr/>
            <p:nvPr/>
          </p:nvSpPr>
          <p:spPr bwMode="auto">
            <a:xfrm>
              <a:off x="5616575" y="2955925"/>
              <a:ext cx="57150" cy="55563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2 h 15"/>
                <a:gd name="T4" fmla="*/ 12 w 15"/>
                <a:gd name="T5" fmla="*/ 2 h 15"/>
                <a:gd name="T6" fmla="*/ 12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5"/>
                    <a:pt x="5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56" name="Freeform 936"/>
            <p:cNvSpPr/>
            <p:nvPr/>
          </p:nvSpPr>
          <p:spPr bwMode="auto">
            <a:xfrm>
              <a:off x="5748338" y="3087688"/>
              <a:ext cx="57150" cy="57150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3 h 15"/>
                <a:gd name="T4" fmla="*/ 13 w 15"/>
                <a:gd name="T5" fmla="*/ 3 h 15"/>
                <a:gd name="T6" fmla="*/ 13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3"/>
                  </a:cubicBezTo>
                  <a:cubicBezTo>
                    <a:pt x="6" y="0"/>
                    <a:pt x="10" y="0"/>
                    <a:pt x="13" y="3"/>
                  </a:cubicBezTo>
                  <a:cubicBezTo>
                    <a:pt x="15" y="5"/>
                    <a:pt x="15" y="9"/>
                    <a:pt x="13" y="12"/>
                  </a:cubicBezTo>
                  <a:cubicBezTo>
                    <a:pt x="10" y="15"/>
                    <a:pt x="6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57" name="Freeform 937"/>
            <p:cNvSpPr/>
            <p:nvPr/>
          </p:nvSpPr>
          <p:spPr bwMode="auto">
            <a:xfrm>
              <a:off x="5514975" y="2824163"/>
              <a:ext cx="25400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58" name="Freeform 938"/>
            <p:cNvSpPr/>
            <p:nvPr/>
          </p:nvSpPr>
          <p:spPr bwMode="auto">
            <a:xfrm>
              <a:off x="5646738" y="2955925"/>
              <a:ext cx="26988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59" name="Freeform 939"/>
            <p:cNvSpPr/>
            <p:nvPr/>
          </p:nvSpPr>
          <p:spPr bwMode="auto">
            <a:xfrm>
              <a:off x="5778500" y="3090863"/>
              <a:ext cx="26988" cy="49213"/>
            </a:xfrm>
            <a:custGeom>
              <a:avLst/>
              <a:gdLst>
                <a:gd name="T0" fmla="*/ 5 w 7"/>
                <a:gd name="T1" fmla="*/ 11 h 13"/>
                <a:gd name="T2" fmla="*/ 5 w 7"/>
                <a:gd name="T3" fmla="*/ 2 h 13"/>
                <a:gd name="T4" fmla="*/ 0 w 7"/>
                <a:gd name="T5" fmla="*/ 0 h 13"/>
                <a:gd name="T6" fmla="*/ 0 w 7"/>
                <a:gd name="T7" fmla="*/ 13 h 13"/>
                <a:gd name="T8" fmla="*/ 5 w 7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5" y="11"/>
                  </a:moveTo>
                  <a:cubicBezTo>
                    <a:pt x="7" y="8"/>
                    <a:pt x="7" y="4"/>
                    <a:pt x="5" y="2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3" y="12"/>
                    <a:pt x="5" y="11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0" name="Freeform 940"/>
            <p:cNvSpPr/>
            <p:nvPr/>
          </p:nvSpPr>
          <p:spPr bwMode="auto">
            <a:xfrm>
              <a:off x="6235700" y="3570288"/>
              <a:ext cx="638175" cy="633413"/>
            </a:xfrm>
            <a:custGeom>
              <a:avLst/>
              <a:gdLst>
                <a:gd name="T0" fmla="*/ 157 w 169"/>
                <a:gd name="T1" fmla="*/ 117 h 168"/>
                <a:gd name="T2" fmla="*/ 146 w 169"/>
                <a:gd name="T3" fmla="*/ 146 h 168"/>
                <a:gd name="T4" fmla="*/ 117 w 169"/>
                <a:gd name="T5" fmla="*/ 156 h 168"/>
                <a:gd name="T6" fmla="*/ 0 w 169"/>
                <a:gd name="T7" fmla="*/ 39 h 168"/>
                <a:gd name="T8" fmla="*/ 39 w 169"/>
                <a:gd name="T9" fmla="*/ 0 h 168"/>
                <a:gd name="T10" fmla="*/ 157 w 169"/>
                <a:gd name="T11" fmla="*/ 1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8">
                  <a:moveTo>
                    <a:pt x="157" y="117"/>
                  </a:moveTo>
                  <a:cubicBezTo>
                    <a:pt x="169" y="129"/>
                    <a:pt x="146" y="146"/>
                    <a:pt x="146" y="146"/>
                  </a:cubicBezTo>
                  <a:cubicBezTo>
                    <a:pt x="146" y="146"/>
                    <a:pt x="129" y="168"/>
                    <a:pt x="117" y="156"/>
                  </a:cubicBezTo>
                  <a:cubicBezTo>
                    <a:pt x="110" y="149"/>
                    <a:pt x="0" y="39"/>
                    <a:pt x="0" y="3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150" y="110"/>
                    <a:pt x="157" y="117"/>
                  </a:cubicBez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1" name="Freeform 941"/>
            <p:cNvSpPr/>
            <p:nvPr/>
          </p:nvSpPr>
          <p:spPr bwMode="auto">
            <a:xfrm>
              <a:off x="6372225" y="3556000"/>
              <a:ext cx="487363" cy="636588"/>
            </a:xfrm>
            <a:custGeom>
              <a:avLst/>
              <a:gdLst>
                <a:gd name="T0" fmla="*/ 117 w 129"/>
                <a:gd name="T1" fmla="*/ 117 h 169"/>
                <a:gd name="T2" fmla="*/ 107 w 129"/>
                <a:gd name="T3" fmla="*/ 146 h 169"/>
                <a:gd name="T4" fmla="*/ 78 w 129"/>
                <a:gd name="T5" fmla="*/ 157 h 169"/>
                <a:gd name="T6" fmla="*/ 0 w 129"/>
                <a:gd name="T7" fmla="*/ 0 h 169"/>
                <a:gd name="T8" fmla="*/ 117 w 129"/>
                <a:gd name="T9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69">
                  <a:moveTo>
                    <a:pt x="117" y="117"/>
                  </a:moveTo>
                  <a:cubicBezTo>
                    <a:pt x="129" y="130"/>
                    <a:pt x="107" y="146"/>
                    <a:pt x="107" y="146"/>
                  </a:cubicBezTo>
                  <a:cubicBezTo>
                    <a:pt x="107" y="146"/>
                    <a:pt x="90" y="169"/>
                    <a:pt x="78" y="157"/>
                  </a:cubicBezTo>
                  <a:cubicBezTo>
                    <a:pt x="71" y="150"/>
                    <a:pt x="0" y="0"/>
                    <a:pt x="0" y="0"/>
                  </a:cubicBezTo>
                  <a:cubicBezTo>
                    <a:pt x="0" y="0"/>
                    <a:pt x="110" y="110"/>
                    <a:pt x="117" y="117"/>
                  </a:cubicBez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2" name="Freeform 942"/>
            <p:cNvSpPr>
              <a:spLocks noEditPoints="1"/>
            </p:cNvSpPr>
            <p:nvPr/>
          </p:nvSpPr>
          <p:spPr bwMode="auto">
            <a:xfrm>
              <a:off x="6580188" y="3913188"/>
              <a:ext cx="354013" cy="358775"/>
            </a:xfrm>
            <a:custGeom>
              <a:avLst/>
              <a:gdLst>
                <a:gd name="T0" fmla="*/ 39 w 94"/>
                <a:gd name="T1" fmla="*/ 5 h 95"/>
                <a:gd name="T2" fmla="*/ 5 w 94"/>
                <a:gd name="T3" fmla="*/ 39 h 95"/>
                <a:gd name="T4" fmla="*/ 5 w 94"/>
                <a:gd name="T5" fmla="*/ 56 h 95"/>
                <a:gd name="T6" fmla="*/ 38 w 94"/>
                <a:gd name="T7" fmla="*/ 90 h 95"/>
                <a:gd name="T8" fmla="*/ 56 w 94"/>
                <a:gd name="T9" fmla="*/ 90 h 95"/>
                <a:gd name="T10" fmla="*/ 90 w 94"/>
                <a:gd name="T11" fmla="*/ 56 h 95"/>
                <a:gd name="T12" fmla="*/ 90 w 94"/>
                <a:gd name="T13" fmla="*/ 39 h 95"/>
                <a:gd name="T14" fmla="*/ 56 w 94"/>
                <a:gd name="T15" fmla="*/ 5 h 95"/>
                <a:gd name="T16" fmla="*/ 39 w 94"/>
                <a:gd name="T17" fmla="*/ 5 h 95"/>
                <a:gd name="T18" fmla="*/ 81 w 94"/>
                <a:gd name="T19" fmla="*/ 39 h 95"/>
                <a:gd name="T20" fmla="*/ 81 w 94"/>
                <a:gd name="T21" fmla="*/ 54 h 95"/>
                <a:gd name="T22" fmla="*/ 54 w 94"/>
                <a:gd name="T23" fmla="*/ 81 h 95"/>
                <a:gd name="T24" fmla="*/ 39 w 94"/>
                <a:gd name="T25" fmla="*/ 81 h 95"/>
                <a:gd name="T26" fmla="*/ 13 w 94"/>
                <a:gd name="T27" fmla="*/ 56 h 95"/>
                <a:gd name="T28" fmla="*/ 14 w 94"/>
                <a:gd name="T29" fmla="*/ 41 h 95"/>
                <a:gd name="T30" fmla="*/ 40 w 94"/>
                <a:gd name="T31" fmla="*/ 14 h 95"/>
                <a:gd name="T32" fmla="*/ 56 w 94"/>
                <a:gd name="T33" fmla="*/ 14 h 95"/>
                <a:gd name="T34" fmla="*/ 81 w 94"/>
                <a:gd name="T35" fmla="*/ 3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5">
                  <a:moveTo>
                    <a:pt x="39" y="5"/>
                  </a:moveTo>
                  <a:cubicBezTo>
                    <a:pt x="5" y="39"/>
                    <a:pt x="5" y="39"/>
                    <a:pt x="5" y="39"/>
                  </a:cubicBezTo>
                  <a:cubicBezTo>
                    <a:pt x="0" y="44"/>
                    <a:pt x="0" y="51"/>
                    <a:pt x="5" y="56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43" y="95"/>
                    <a:pt x="51" y="95"/>
                    <a:pt x="56" y="90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4" y="51"/>
                    <a:pt x="94" y="43"/>
                    <a:pt x="90" y="3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44" y="0"/>
                    <a:pt x="39" y="5"/>
                  </a:cubicBezTo>
                  <a:close/>
                  <a:moveTo>
                    <a:pt x="81" y="39"/>
                  </a:moveTo>
                  <a:cubicBezTo>
                    <a:pt x="86" y="43"/>
                    <a:pt x="86" y="50"/>
                    <a:pt x="81" y="54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0" y="86"/>
                    <a:pt x="43" y="86"/>
                    <a:pt x="39" y="81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9" y="52"/>
                    <a:pt x="9" y="45"/>
                    <a:pt x="14" y="4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9"/>
                    <a:pt x="52" y="9"/>
                    <a:pt x="56" y="14"/>
                  </a:cubicBezTo>
                  <a:lnTo>
                    <a:pt x="81" y="39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3" name="Freeform 943"/>
            <p:cNvSpPr/>
            <p:nvPr/>
          </p:nvSpPr>
          <p:spPr bwMode="auto">
            <a:xfrm>
              <a:off x="6711950" y="3913188"/>
              <a:ext cx="222250" cy="358775"/>
            </a:xfrm>
            <a:custGeom>
              <a:avLst/>
              <a:gdLst>
                <a:gd name="T0" fmla="*/ 4 w 59"/>
                <a:gd name="T1" fmla="*/ 5 h 95"/>
                <a:gd name="T2" fmla="*/ 0 w 59"/>
                <a:gd name="T3" fmla="*/ 8 h 95"/>
                <a:gd name="T4" fmla="*/ 0 w 59"/>
                <a:gd name="T5" fmla="*/ 19 h 95"/>
                <a:gd name="T6" fmla="*/ 5 w 59"/>
                <a:gd name="T7" fmla="*/ 14 h 95"/>
                <a:gd name="T8" fmla="*/ 21 w 59"/>
                <a:gd name="T9" fmla="*/ 14 h 95"/>
                <a:gd name="T10" fmla="*/ 46 w 59"/>
                <a:gd name="T11" fmla="*/ 39 h 95"/>
                <a:gd name="T12" fmla="*/ 46 w 59"/>
                <a:gd name="T13" fmla="*/ 54 h 95"/>
                <a:gd name="T14" fmla="*/ 19 w 59"/>
                <a:gd name="T15" fmla="*/ 81 h 95"/>
                <a:gd name="T16" fmla="*/ 4 w 59"/>
                <a:gd name="T17" fmla="*/ 81 h 95"/>
                <a:gd name="T18" fmla="*/ 0 w 59"/>
                <a:gd name="T19" fmla="*/ 78 h 95"/>
                <a:gd name="T20" fmla="*/ 0 w 59"/>
                <a:gd name="T21" fmla="*/ 87 h 95"/>
                <a:gd name="T22" fmla="*/ 3 w 59"/>
                <a:gd name="T23" fmla="*/ 90 h 95"/>
                <a:gd name="T24" fmla="*/ 21 w 59"/>
                <a:gd name="T25" fmla="*/ 90 h 95"/>
                <a:gd name="T26" fmla="*/ 55 w 59"/>
                <a:gd name="T27" fmla="*/ 56 h 95"/>
                <a:gd name="T28" fmla="*/ 55 w 59"/>
                <a:gd name="T29" fmla="*/ 39 h 95"/>
                <a:gd name="T30" fmla="*/ 21 w 59"/>
                <a:gd name="T31" fmla="*/ 5 h 95"/>
                <a:gd name="T32" fmla="*/ 4 w 59"/>
                <a:gd name="T33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95">
                  <a:moveTo>
                    <a:pt x="4" y="5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9"/>
                    <a:pt x="17" y="9"/>
                    <a:pt x="21" y="14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1" y="43"/>
                    <a:pt x="51" y="50"/>
                    <a:pt x="46" y="54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5" y="86"/>
                    <a:pt x="8" y="86"/>
                    <a:pt x="4" y="8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8" y="95"/>
                    <a:pt x="16" y="95"/>
                    <a:pt x="21" y="9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9" y="51"/>
                    <a:pt x="59" y="43"/>
                    <a:pt x="55" y="3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4" name="Freeform 944"/>
            <p:cNvSpPr/>
            <p:nvPr/>
          </p:nvSpPr>
          <p:spPr bwMode="auto">
            <a:xfrm>
              <a:off x="6745288" y="4079875"/>
              <a:ext cx="185738" cy="184150"/>
            </a:xfrm>
            <a:custGeom>
              <a:avLst/>
              <a:gdLst>
                <a:gd name="T0" fmla="*/ 117 w 117"/>
                <a:gd name="T1" fmla="*/ 24 h 116"/>
                <a:gd name="T2" fmla="*/ 24 w 117"/>
                <a:gd name="T3" fmla="*/ 116 h 116"/>
                <a:gd name="T4" fmla="*/ 0 w 117"/>
                <a:gd name="T5" fmla="*/ 95 h 116"/>
                <a:gd name="T6" fmla="*/ 95 w 117"/>
                <a:gd name="T7" fmla="*/ 0 h 116"/>
                <a:gd name="T8" fmla="*/ 117 w 117"/>
                <a:gd name="T9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117" y="24"/>
                  </a:moveTo>
                  <a:lnTo>
                    <a:pt x="24" y="116"/>
                  </a:lnTo>
                  <a:lnTo>
                    <a:pt x="0" y="95"/>
                  </a:lnTo>
                  <a:lnTo>
                    <a:pt x="95" y="0"/>
                  </a:lnTo>
                  <a:lnTo>
                    <a:pt x="117" y="24"/>
                  </a:lnTo>
                  <a:close/>
                </a:path>
              </a:pathLst>
            </a:custGeom>
            <a:solidFill>
              <a:srgbClr val="51BD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5" name="Freeform 945"/>
            <p:cNvSpPr/>
            <p:nvPr/>
          </p:nvSpPr>
          <p:spPr bwMode="auto">
            <a:xfrm>
              <a:off x="6783388" y="4079875"/>
              <a:ext cx="147638" cy="184150"/>
            </a:xfrm>
            <a:custGeom>
              <a:avLst/>
              <a:gdLst>
                <a:gd name="T0" fmla="*/ 93 w 93"/>
                <a:gd name="T1" fmla="*/ 24 h 116"/>
                <a:gd name="T2" fmla="*/ 0 w 93"/>
                <a:gd name="T3" fmla="*/ 116 h 116"/>
                <a:gd name="T4" fmla="*/ 71 w 93"/>
                <a:gd name="T5" fmla="*/ 0 h 116"/>
                <a:gd name="T6" fmla="*/ 93 w 93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24"/>
                  </a:moveTo>
                  <a:lnTo>
                    <a:pt x="0" y="116"/>
                  </a:lnTo>
                  <a:lnTo>
                    <a:pt x="71" y="0"/>
                  </a:lnTo>
                  <a:lnTo>
                    <a:pt x="93" y="24"/>
                  </a:lnTo>
                  <a:close/>
                </a:path>
              </a:pathLst>
            </a:custGeom>
            <a:solidFill>
              <a:srgbClr val="0F9D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6" name="Freeform 946"/>
            <p:cNvSpPr/>
            <p:nvPr/>
          </p:nvSpPr>
          <p:spPr bwMode="auto">
            <a:xfrm>
              <a:off x="6756400" y="4094163"/>
              <a:ext cx="103188" cy="98425"/>
            </a:xfrm>
            <a:custGeom>
              <a:avLst/>
              <a:gdLst>
                <a:gd name="T0" fmla="*/ 25 w 27"/>
                <a:gd name="T1" fmla="*/ 17 h 26"/>
                <a:gd name="T2" fmla="*/ 25 w 27"/>
                <a:gd name="T3" fmla="*/ 24 h 26"/>
                <a:gd name="T4" fmla="*/ 25 w 27"/>
                <a:gd name="T5" fmla="*/ 24 h 26"/>
                <a:gd name="T6" fmla="*/ 18 w 27"/>
                <a:gd name="T7" fmla="*/ 24 h 26"/>
                <a:gd name="T8" fmla="*/ 2 w 27"/>
                <a:gd name="T9" fmla="*/ 8 h 26"/>
                <a:gd name="T10" fmla="*/ 2 w 27"/>
                <a:gd name="T11" fmla="*/ 1 h 26"/>
                <a:gd name="T12" fmla="*/ 2 w 27"/>
                <a:gd name="T13" fmla="*/ 1 h 26"/>
                <a:gd name="T14" fmla="*/ 9 w 27"/>
                <a:gd name="T15" fmla="*/ 1 h 26"/>
                <a:gd name="T16" fmla="*/ 25 w 27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25" y="17"/>
                  </a:moveTo>
                  <a:cubicBezTo>
                    <a:pt x="27" y="19"/>
                    <a:pt x="27" y="22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3" y="26"/>
                    <a:pt x="20" y="26"/>
                    <a:pt x="18" y="2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7" name="Freeform 947"/>
            <p:cNvSpPr/>
            <p:nvPr/>
          </p:nvSpPr>
          <p:spPr bwMode="auto">
            <a:xfrm>
              <a:off x="6791325" y="4098925"/>
              <a:ext cx="68263" cy="93663"/>
            </a:xfrm>
            <a:custGeom>
              <a:avLst/>
              <a:gdLst>
                <a:gd name="T0" fmla="*/ 16 w 18"/>
                <a:gd name="T1" fmla="*/ 16 h 25"/>
                <a:gd name="T2" fmla="*/ 16 w 18"/>
                <a:gd name="T3" fmla="*/ 23 h 25"/>
                <a:gd name="T4" fmla="*/ 16 w 18"/>
                <a:gd name="T5" fmla="*/ 23 h 25"/>
                <a:gd name="T6" fmla="*/ 9 w 18"/>
                <a:gd name="T7" fmla="*/ 23 h 25"/>
                <a:gd name="T8" fmla="*/ 0 w 18"/>
                <a:gd name="T9" fmla="*/ 0 h 25"/>
                <a:gd name="T10" fmla="*/ 16 w 18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6" y="16"/>
                  </a:moveTo>
                  <a:cubicBezTo>
                    <a:pt x="18" y="18"/>
                    <a:pt x="18" y="21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25"/>
                    <a:pt x="11" y="25"/>
                    <a:pt x="9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E6A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8" name="Freeform 948"/>
            <p:cNvSpPr/>
            <p:nvPr/>
          </p:nvSpPr>
          <p:spPr bwMode="auto">
            <a:xfrm>
              <a:off x="6232525" y="3567113"/>
              <a:ext cx="192088" cy="192088"/>
            </a:xfrm>
            <a:custGeom>
              <a:avLst/>
              <a:gdLst>
                <a:gd name="T0" fmla="*/ 121 w 121"/>
                <a:gd name="T1" fmla="*/ 28 h 121"/>
                <a:gd name="T2" fmla="*/ 28 w 121"/>
                <a:gd name="T3" fmla="*/ 121 h 121"/>
                <a:gd name="T4" fmla="*/ 0 w 121"/>
                <a:gd name="T5" fmla="*/ 92 h 121"/>
                <a:gd name="T6" fmla="*/ 95 w 121"/>
                <a:gd name="T7" fmla="*/ 0 h 121"/>
                <a:gd name="T8" fmla="*/ 121 w 121"/>
                <a:gd name="T9" fmla="*/ 2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21" y="28"/>
                  </a:moveTo>
                  <a:lnTo>
                    <a:pt x="28" y="121"/>
                  </a:lnTo>
                  <a:lnTo>
                    <a:pt x="0" y="92"/>
                  </a:lnTo>
                  <a:lnTo>
                    <a:pt x="95" y="0"/>
                  </a:lnTo>
                  <a:lnTo>
                    <a:pt x="121" y="28"/>
                  </a:lnTo>
                  <a:close/>
                </a:path>
              </a:pathLst>
            </a:custGeom>
            <a:solidFill>
              <a:srgbClr val="7921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69" name="Freeform 949"/>
            <p:cNvSpPr/>
            <p:nvPr/>
          </p:nvSpPr>
          <p:spPr bwMode="auto">
            <a:xfrm>
              <a:off x="5862638" y="3551238"/>
              <a:ext cx="127000" cy="128588"/>
            </a:xfrm>
            <a:custGeom>
              <a:avLst/>
              <a:gdLst>
                <a:gd name="T0" fmla="*/ 80 w 80"/>
                <a:gd name="T1" fmla="*/ 38 h 81"/>
                <a:gd name="T2" fmla="*/ 40 w 80"/>
                <a:gd name="T3" fmla="*/ 81 h 81"/>
                <a:gd name="T4" fmla="*/ 0 w 80"/>
                <a:gd name="T5" fmla="*/ 43 h 81"/>
                <a:gd name="T6" fmla="*/ 42 w 80"/>
                <a:gd name="T7" fmla="*/ 0 h 81"/>
                <a:gd name="T8" fmla="*/ 80 w 80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80" y="38"/>
                  </a:moveTo>
                  <a:lnTo>
                    <a:pt x="40" y="81"/>
                  </a:lnTo>
                  <a:lnTo>
                    <a:pt x="0" y="43"/>
                  </a:lnTo>
                  <a:lnTo>
                    <a:pt x="42" y="0"/>
                  </a:lnTo>
                  <a:lnTo>
                    <a:pt x="80" y="38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0" name="Freeform 950"/>
            <p:cNvSpPr/>
            <p:nvPr/>
          </p:nvSpPr>
          <p:spPr bwMode="auto">
            <a:xfrm>
              <a:off x="5813425" y="3449638"/>
              <a:ext cx="109538" cy="109538"/>
            </a:xfrm>
            <a:custGeom>
              <a:avLst/>
              <a:gdLst>
                <a:gd name="T0" fmla="*/ 69 w 69"/>
                <a:gd name="T1" fmla="*/ 26 h 69"/>
                <a:gd name="T2" fmla="*/ 26 w 69"/>
                <a:gd name="T3" fmla="*/ 69 h 69"/>
                <a:gd name="T4" fmla="*/ 0 w 69"/>
                <a:gd name="T5" fmla="*/ 43 h 69"/>
                <a:gd name="T6" fmla="*/ 43 w 69"/>
                <a:gd name="T7" fmla="*/ 0 h 69"/>
                <a:gd name="T8" fmla="*/ 69 w 69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3" y="0"/>
                  </a:lnTo>
                  <a:lnTo>
                    <a:pt x="69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1" name="Freeform 951"/>
            <p:cNvSpPr/>
            <p:nvPr/>
          </p:nvSpPr>
          <p:spPr bwMode="auto">
            <a:xfrm>
              <a:off x="5986463" y="3619500"/>
              <a:ext cx="106363" cy="109538"/>
            </a:xfrm>
            <a:custGeom>
              <a:avLst/>
              <a:gdLst>
                <a:gd name="T0" fmla="*/ 67 w 67"/>
                <a:gd name="T1" fmla="*/ 26 h 69"/>
                <a:gd name="T2" fmla="*/ 26 w 67"/>
                <a:gd name="T3" fmla="*/ 69 h 69"/>
                <a:gd name="T4" fmla="*/ 0 w 67"/>
                <a:gd name="T5" fmla="*/ 43 h 69"/>
                <a:gd name="T6" fmla="*/ 41 w 67"/>
                <a:gd name="T7" fmla="*/ 0 h 69"/>
                <a:gd name="T8" fmla="*/ 67 w 67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9">
                  <a:moveTo>
                    <a:pt x="67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1" y="0"/>
                  </a:lnTo>
                  <a:lnTo>
                    <a:pt x="67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2" name="Freeform 952"/>
            <p:cNvSpPr/>
            <p:nvPr/>
          </p:nvSpPr>
          <p:spPr bwMode="auto">
            <a:xfrm>
              <a:off x="5764213" y="3098800"/>
              <a:ext cx="682625" cy="682625"/>
            </a:xfrm>
            <a:custGeom>
              <a:avLst/>
              <a:gdLst>
                <a:gd name="T0" fmla="*/ 163 w 181"/>
                <a:gd name="T1" fmla="*/ 102 h 181"/>
                <a:gd name="T2" fmla="*/ 79 w 181"/>
                <a:gd name="T3" fmla="*/ 18 h 181"/>
                <a:gd name="T4" fmla="*/ 73 w 181"/>
                <a:gd name="T5" fmla="*/ 12 h 181"/>
                <a:gd name="T6" fmla="*/ 61 w 181"/>
                <a:gd name="T7" fmla="*/ 0 h 181"/>
                <a:gd name="T8" fmla="*/ 46 w 181"/>
                <a:gd name="T9" fmla="*/ 5 h 181"/>
                <a:gd name="T10" fmla="*/ 56 w 181"/>
                <a:gd name="T11" fmla="*/ 15 h 181"/>
                <a:gd name="T12" fmla="*/ 51 w 181"/>
                <a:gd name="T13" fmla="*/ 20 h 181"/>
                <a:gd name="T14" fmla="*/ 33 w 181"/>
                <a:gd name="T15" fmla="*/ 33 h 181"/>
                <a:gd name="T16" fmla="*/ 19 w 181"/>
                <a:gd name="T17" fmla="*/ 51 h 181"/>
                <a:gd name="T18" fmla="*/ 15 w 181"/>
                <a:gd name="T19" fmla="*/ 56 h 181"/>
                <a:gd name="T20" fmla="*/ 5 w 181"/>
                <a:gd name="T21" fmla="*/ 46 h 181"/>
                <a:gd name="T22" fmla="*/ 0 w 181"/>
                <a:gd name="T23" fmla="*/ 61 h 181"/>
                <a:gd name="T24" fmla="*/ 11 w 181"/>
                <a:gd name="T25" fmla="*/ 73 h 181"/>
                <a:gd name="T26" fmla="*/ 18 w 181"/>
                <a:gd name="T27" fmla="*/ 79 h 181"/>
                <a:gd name="T28" fmla="*/ 108 w 181"/>
                <a:gd name="T29" fmla="*/ 170 h 181"/>
                <a:gd name="T30" fmla="*/ 108 w 181"/>
                <a:gd name="T31" fmla="*/ 170 h 181"/>
                <a:gd name="T32" fmla="*/ 120 w 181"/>
                <a:gd name="T33" fmla="*/ 181 h 181"/>
                <a:gd name="T34" fmla="*/ 135 w 181"/>
                <a:gd name="T35" fmla="*/ 176 h 181"/>
                <a:gd name="T36" fmla="*/ 125 w 181"/>
                <a:gd name="T37" fmla="*/ 166 h 181"/>
                <a:gd name="T38" fmla="*/ 130 w 181"/>
                <a:gd name="T39" fmla="*/ 162 h 181"/>
                <a:gd name="T40" fmla="*/ 148 w 181"/>
                <a:gd name="T41" fmla="*/ 148 h 181"/>
                <a:gd name="T42" fmla="*/ 161 w 181"/>
                <a:gd name="T43" fmla="*/ 130 h 181"/>
                <a:gd name="T44" fmla="*/ 166 w 181"/>
                <a:gd name="T45" fmla="*/ 125 h 181"/>
                <a:gd name="T46" fmla="*/ 176 w 181"/>
                <a:gd name="T47" fmla="*/ 135 h 181"/>
                <a:gd name="T48" fmla="*/ 181 w 181"/>
                <a:gd name="T49" fmla="*/ 120 h 181"/>
                <a:gd name="T50" fmla="*/ 163 w 181"/>
                <a:gd name="T5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1" h="181">
                  <a:moveTo>
                    <a:pt x="163" y="102"/>
                  </a:moveTo>
                  <a:cubicBezTo>
                    <a:pt x="79" y="18"/>
                    <a:pt x="79" y="18"/>
                    <a:pt x="79" y="18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6" y="1"/>
                    <a:pt x="51" y="3"/>
                    <a:pt x="46" y="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5" y="23"/>
                    <a:pt x="39" y="28"/>
                    <a:pt x="33" y="33"/>
                  </a:cubicBezTo>
                  <a:cubicBezTo>
                    <a:pt x="28" y="39"/>
                    <a:pt x="23" y="45"/>
                    <a:pt x="19" y="5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51"/>
                    <a:pt x="1" y="56"/>
                    <a:pt x="0" y="6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20" y="181"/>
                    <a:pt x="120" y="181"/>
                    <a:pt x="120" y="181"/>
                  </a:cubicBezTo>
                  <a:cubicBezTo>
                    <a:pt x="125" y="180"/>
                    <a:pt x="130" y="178"/>
                    <a:pt x="135" y="176"/>
                  </a:cubicBezTo>
                  <a:cubicBezTo>
                    <a:pt x="125" y="166"/>
                    <a:pt x="125" y="166"/>
                    <a:pt x="125" y="166"/>
                  </a:cubicBezTo>
                  <a:cubicBezTo>
                    <a:pt x="130" y="162"/>
                    <a:pt x="130" y="162"/>
                    <a:pt x="130" y="162"/>
                  </a:cubicBezTo>
                  <a:cubicBezTo>
                    <a:pt x="136" y="158"/>
                    <a:pt x="142" y="153"/>
                    <a:pt x="148" y="148"/>
                  </a:cubicBezTo>
                  <a:cubicBezTo>
                    <a:pt x="153" y="143"/>
                    <a:pt x="158" y="136"/>
                    <a:pt x="161" y="130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8" y="130"/>
                    <a:pt x="180" y="125"/>
                    <a:pt x="181" y="120"/>
                  </a:cubicBezTo>
                  <a:cubicBezTo>
                    <a:pt x="163" y="102"/>
                    <a:pt x="163" y="102"/>
                    <a:pt x="163" y="102"/>
                  </a:cubicBez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3" name="Freeform 953"/>
            <p:cNvSpPr/>
            <p:nvPr/>
          </p:nvSpPr>
          <p:spPr bwMode="auto">
            <a:xfrm>
              <a:off x="5937250" y="3098800"/>
              <a:ext cx="509588" cy="682625"/>
            </a:xfrm>
            <a:custGeom>
              <a:avLst/>
              <a:gdLst>
                <a:gd name="T0" fmla="*/ 117 w 135"/>
                <a:gd name="T1" fmla="*/ 102 h 181"/>
                <a:gd name="T2" fmla="*/ 33 w 135"/>
                <a:gd name="T3" fmla="*/ 18 h 181"/>
                <a:gd name="T4" fmla="*/ 27 w 135"/>
                <a:gd name="T5" fmla="*/ 12 h 181"/>
                <a:gd name="T6" fmla="*/ 15 w 135"/>
                <a:gd name="T7" fmla="*/ 0 h 181"/>
                <a:gd name="T8" fmla="*/ 0 w 135"/>
                <a:gd name="T9" fmla="*/ 5 h 181"/>
                <a:gd name="T10" fmla="*/ 10 w 135"/>
                <a:gd name="T11" fmla="*/ 15 h 181"/>
                <a:gd name="T12" fmla="*/ 74 w 135"/>
                <a:gd name="T13" fmla="*/ 181 h 181"/>
                <a:gd name="T14" fmla="*/ 89 w 135"/>
                <a:gd name="T15" fmla="*/ 176 h 181"/>
                <a:gd name="T16" fmla="*/ 79 w 135"/>
                <a:gd name="T17" fmla="*/ 166 h 181"/>
                <a:gd name="T18" fmla="*/ 84 w 135"/>
                <a:gd name="T19" fmla="*/ 162 h 181"/>
                <a:gd name="T20" fmla="*/ 102 w 135"/>
                <a:gd name="T21" fmla="*/ 148 h 181"/>
                <a:gd name="T22" fmla="*/ 115 w 135"/>
                <a:gd name="T23" fmla="*/ 130 h 181"/>
                <a:gd name="T24" fmla="*/ 120 w 135"/>
                <a:gd name="T25" fmla="*/ 125 h 181"/>
                <a:gd name="T26" fmla="*/ 130 w 135"/>
                <a:gd name="T27" fmla="*/ 135 h 181"/>
                <a:gd name="T28" fmla="*/ 135 w 135"/>
                <a:gd name="T29" fmla="*/ 120 h 181"/>
                <a:gd name="T30" fmla="*/ 117 w 135"/>
                <a:gd name="T3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81">
                  <a:moveTo>
                    <a:pt x="117" y="102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1"/>
                    <a:pt x="5" y="3"/>
                    <a:pt x="0" y="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9" y="180"/>
                    <a:pt x="84" y="178"/>
                    <a:pt x="89" y="17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0" y="158"/>
                    <a:pt x="96" y="153"/>
                    <a:pt x="102" y="148"/>
                  </a:cubicBezTo>
                  <a:cubicBezTo>
                    <a:pt x="107" y="143"/>
                    <a:pt x="112" y="136"/>
                    <a:pt x="115" y="130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2" y="130"/>
                    <a:pt x="134" y="125"/>
                    <a:pt x="135" y="120"/>
                  </a:cubicBezTo>
                  <a:cubicBezTo>
                    <a:pt x="117" y="102"/>
                    <a:pt x="117" y="102"/>
                    <a:pt x="117" y="102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4" name="Freeform 954"/>
            <p:cNvSpPr/>
            <p:nvPr/>
          </p:nvSpPr>
          <p:spPr bwMode="auto">
            <a:xfrm>
              <a:off x="5816600" y="3155950"/>
              <a:ext cx="581025" cy="581025"/>
            </a:xfrm>
            <a:custGeom>
              <a:avLst/>
              <a:gdLst>
                <a:gd name="T0" fmla="*/ 127 w 154"/>
                <a:gd name="T1" fmla="*/ 27 h 154"/>
                <a:gd name="T2" fmla="*/ 127 w 154"/>
                <a:gd name="T3" fmla="*/ 127 h 154"/>
                <a:gd name="T4" fmla="*/ 27 w 154"/>
                <a:gd name="T5" fmla="*/ 127 h 154"/>
                <a:gd name="T6" fmla="*/ 27 w 154"/>
                <a:gd name="T7" fmla="*/ 27 h 154"/>
                <a:gd name="T8" fmla="*/ 127 w 154"/>
                <a:gd name="T9" fmla="*/ 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4">
                  <a:moveTo>
                    <a:pt x="127" y="27"/>
                  </a:moveTo>
                  <a:cubicBezTo>
                    <a:pt x="154" y="55"/>
                    <a:pt x="154" y="99"/>
                    <a:pt x="127" y="127"/>
                  </a:cubicBezTo>
                  <a:cubicBezTo>
                    <a:pt x="99" y="154"/>
                    <a:pt x="55" y="154"/>
                    <a:pt x="27" y="127"/>
                  </a:cubicBezTo>
                  <a:cubicBezTo>
                    <a:pt x="0" y="99"/>
                    <a:pt x="0" y="55"/>
                    <a:pt x="27" y="27"/>
                  </a:cubicBezTo>
                  <a:cubicBezTo>
                    <a:pt x="55" y="0"/>
                    <a:pt x="99" y="0"/>
                    <a:pt x="127" y="27"/>
                  </a:cubicBezTo>
                  <a:close/>
                </a:path>
              </a:pathLst>
            </a:custGeom>
            <a:solidFill>
              <a:srgbClr val="3A51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5" name="Freeform 955"/>
            <p:cNvSpPr/>
            <p:nvPr/>
          </p:nvSpPr>
          <p:spPr bwMode="auto">
            <a:xfrm>
              <a:off x="6107113" y="3181350"/>
              <a:ext cx="265113" cy="528638"/>
            </a:xfrm>
            <a:custGeom>
              <a:avLst/>
              <a:gdLst>
                <a:gd name="T0" fmla="*/ 70 w 70"/>
                <a:gd name="T1" fmla="*/ 70 h 140"/>
                <a:gd name="T2" fmla="*/ 0 w 70"/>
                <a:gd name="T3" fmla="*/ 140 h 140"/>
                <a:gd name="T4" fmla="*/ 0 w 70"/>
                <a:gd name="T5" fmla="*/ 0 h 140"/>
                <a:gd name="T6" fmla="*/ 70 w 70"/>
                <a:gd name="T7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40">
                  <a:moveTo>
                    <a:pt x="70" y="70"/>
                  </a:moveTo>
                  <a:cubicBezTo>
                    <a:pt x="70" y="109"/>
                    <a:pt x="39" y="140"/>
                    <a:pt x="0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70" y="31"/>
                    <a:pt x="70" y="70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6" name="Freeform 956"/>
            <p:cNvSpPr/>
            <p:nvPr/>
          </p:nvSpPr>
          <p:spPr bwMode="auto">
            <a:xfrm>
              <a:off x="5849938" y="3189288"/>
              <a:ext cx="514350" cy="512763"/>
            </a:xfrm>
            <a:custGeom>
              <a:avLst/>
              <a:gdLst>
                <a:gd name="T0" fmla="*/ 112 w 136"/>
                <a:gd name="T1" fmla="*/ 24 h 136"/>
                <a:gd name="T2" fmla="*/ 112 w 136"/>
                <a:gd name="T3" fmla="*/ 112 h 136"/>
                <a:gd name="T4" fmla="*/ 24 w 136"/>
                <a:gd name="T5" fmla="*/ 112 h 136"/>
                <a:gd name="T6" fmla="*/ 24 w 136"/>
                <a:gd name="T7" fmla="*/ 24 h 136"/>
                <a:gd name="T8" fmla="*/ 112 w 136"/>
                <a:gd name="T9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>
                  <a:moveTo>
                    <a:pt x="112" y="24"/>
                  </a:moveTo>
                  <a:cubicBezTo>
                    <a:pt x="136" y="48"/>
                    <a:pt x="136" y="88"/>
                    <a:pt x="112" y="112"/>
                  </a:cubicBezTo>
                  <a:cubicBezTo>
                    <a:pt x="88" y="136"/>
                    <a:pt x="49" y="136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9" y="0"/>
                    <a:pt x="88" y="0"/>
                    <a:pt x="112" y="24"/>
                  </a:cubicBez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7" name="Freeform 957"/>
            <p:cNvSpPr/>
            <p:nvPr/>
          </p:nvSpPr>
          <p:spPr bwMode="auto">
            <a:xfrm>
              <a:off x="6107113" y="3211513"/>
              <a:ext cx="234950" cy="468313"/>
            </a:xfrm>
            <a:custGeom>
              <a:avLst/>
              <a:gdLst>
                <a:gd name="T0" fmla="*/ 62 w 62"/>
                <a:gd name="T1" fmla="*/ 62 h 124"/>
                <a:gd name="T2" fmla="*/ 0 w 62"/>
                <a:gd name="T3" fmla="*/ 124 h 124"/>
                <a:gd name="T4" fmla="*/ 0 w 62"/>
                <a:gd name="T5" fmla="*/ 0 h 124"/>
                <a:gd name="T6" fmla="*/ 62 w 62"/>
                <a:gd name="T7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24">
                  <a:moveTo>
                    <a:pt x="62" y="62"/>
                  </a:moveTo>
                  <a:cubicBezTo>
                    <a:pt x="62" y="96"/>
                    <a:pt x="34" y="124"/>
                    <a:pt x="0" y="1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62" y="28"/>
                    <a:pt x="62" y="62"/>
                  </a:cubicBez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8" name="Freeform 958"/>
            <p:cNvSpPr/>
            <p:nvPr/>
          </p:nvSpPr>
          <p:spPr bwMode="auto">
            <a:xfrm>
              <a:off x="5835650" y="3611563"/>
              <a:ext cx="98425" cy="95250"/>
            </a:xfrm>
            <a:custGeom>
              <a:avLst/>
              <a:gdLst>
                <a:gd name="T0" fmla="*/ 24 w 26"/>
                <a:gd name="T1" fmla="*/ 16 h 25"/>
                <a:gd name="T2" fmla="*/ 24 w 26"/>
                <a:gd name="T3" fmla="*/ 23 h 25"/>
                <a:gd name="T4" fmla="*/ 23 w 26"/>
                <a:gd name="T5" fmla="*/ 24 h 25"/>
                <a:gd name="T6" fmla="*/ 17 w 26"/>
                <a:gd name="T7" fmla="*/ 24 h 25"/>
                <a:gd name="T8" fmla="*/ 2 w 26"/>
                <a:gd name="T9" fmla="*/ 9 h 25"/>
                <a:gd name="T10" fmla="*/ 2 w 26"/>
                <a:gd name="T11" fmla="*/ 2 h 25"/>
                <a:gd name="T12" fmla="*/ 3 w 26"/>
                <a:gd name="T13" fmla="*/ 2 h 25"/>
                <a:gd name="T14" fmla="*/ 9 w 26"/>
                <a:gd name="T15" fmla="*/ 2 h 25"/>
                <a:gd name="T16" fmla="*/ 24 w 26"/>
                <a:gd name="T1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4" y="16"/>
                  </a:moveTo>
                  <a:cubicBezTo>
                    <a:pt x="26" y="18"/>
                    <a:pt x="26" y="21"/>
                    <a:pt x="24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18" y="25"/>
                    <a:pt x="17" y="2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8" y="0"/>
                    <a:pt x="9" y="2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79" name="Freeform 959"/>
            <p:cNvSpPr/>
            <p:nvPr/>
          </p:nvSpPr>
          <p:spPr bwMode="auto">
            <a:xfrm>
              <a:off x="5797550" y="3513138"/>
              <a:ext cx="60325" cy="65088"/>
            </a:xfrm>
            <a:custGeom>
              <a:avLst/>
              <a:gdLst>
                <a:gd name="T0" fmla="*/ 15 w 16"/>
                <a:gd name="T1" fmla="*/ 11 h 17"/>
                <a:gd name="T2" fmla="*/ 15 w 16"/>
                <a:gd name="T3" fmla="*/ 15 h 17"/>
                <a:gd name="T4" fmla="*/ 15 w 16"/>
                <a:gd name="T5" fmla="*/ 15 h 17"/>
                <a:gd name="T6" fmla="*/ 10 w 16"/>
                <a:gd name="T7" fmla="*/ 15 h 17"/>
                <a:gd name="T8" fmla="*/ 1 w 16"/>
                <a:gd name="T9" fmla="*/ 6 h 17"/>
                <a:gd name="T10" fmla="*/ 1 w 16"/>
                <a:gd name="T11" fmla="*/ 2 h 17"/>
                <a:gd name="T12" fmla="*/ 1 w 16"/>
                <a:gd name="T13" fmla="*/ 1 h 17"/>
                <a:gd name="T14" fmla="*/ 6 w 16"/>
                <a:gd name="T15" fmla="*/ 1 h 17"/>
                <a:gd name="T16" fmla="*/ 15 w 16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15" y="11"/>
                  </a:moveTo>
                  <a:cubicBezTo>
                    <a:pt x="16" y="12"/>
                    <a:pt x="16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7"/>
                    <a:pt x="12" y="17"/>
                    <a:pt x="10" y="1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0" name="Freeform 960"/>
            <p:cNvSpPr/>
            <p:nvPr/>
          </p:nvSpPr>
          <p:spPr bwMode="auto">
            <a:xfrm>
              <a:off x="5967413" y="3683000"/>
              <a:ext cx="65088" cy="65088"/>
            </a:xfrm>
            <a:custGeom>
              <a:avLst/>
              <a:gdLst>
                <a:gd name="T0" fmla="*/ 15 w 17"/>
                <a:gd name="T1" fmla="*/ 11 h 17"/>
                <a:gd name="T2" fmla="*/ 15 w 17"/>
                <a:gd name="T3" fmla="*/ 15 h 17"/>
                <a:gd name="T4" fmla="*/ 15 w 17"/>
                <a:gd name="T5" fmla="*/ 16 h 17"/>
                <a:gd name="T6" fmla="*/ 10 w 17"/>
                <a:gd name="T7" fmla="*/ 16 h 17"/>
                <a:gd name="T8" fmla="*/ 1 w 17"/>
                <a:gd name="T9" fmla="*/ 6 h 17"/>
                <a:gd name="T10" fmla="*/ 1 w 17"/>
                <a:gd name="T11" fmla="*/ 2 h 17"/>
                <a:gd name="T12" fmla="*/ 2 w 17"/>
                <a:gd name="T13" fmla="*/ 1 h 17"/>
                <a:gd name="T14" fmla="*/ 6 w 17"/>
                <a:gd name="T15" fmla="*/ 1 h 17"/>
                <a:gd name="T16" fmla="*/ 15 w 17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11"/>
                  </a:moveTo>
                  <a:cubicBezTo>
                    <a:pt x="17" y="12"/>
                    <a:pt x="17" y="14"/>
                    <a:pt x="15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7"/>
                    <a:pt x="12" y="17"/>
                    <a:pt x="10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1" name="Freeform 961"/>
            <p:cNvSpPr/>
            <p:nvPr/>
          </p:nvSpPr>
          <p:spPr bwMode="auto">
            <a:xfrm>
              <a:off x="5915025" y="3254375"/>
              <a:ext cx="230188" cy="225425"/>
            </a:xfrm>
            <a:custGeom>
              <a:avLst/>
              <a:gdLst>
                <a:gd name="T0" fmla="*/ 17 w 61"/>
                <a:gd name="T1" fmla="*/ 17 h 60"/>
                <a:gd name="T2" fmla="*/ 3 w 61"/>
                <a:gd name="T3" fmla="*/ 60 h 60"/>
                <a:gd name="T4" fmla="*/ 61 w 61"/>
                <a:gd name="T5" fmla="*/ 3 h 60"/>
                <a:gd name="T6" fmla="*/ 17 w 61"/>
                <a:gd name="T7" fmla="*/ 1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0">
                  <a:moveTo>
                    <a:pt x="17" y="17"/>
                  </a:moveTo>
                  <a:cubicBezTo>
                    <a:pt x="5" y="29"/>
                    <a:pt x="0" y="45"/>
                    <a:pt x="3" y="6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45" y="0"/>
                    <a:pt x="29" y="5"/>
                    <a:pt x="17" y="17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2" name="Freeform 962"/>
            <p:cNvSpPr/>
            <p:nvPr/>
          </p:nvSpPr>
          <p:spPr bwMode="auto">
            <a:xfrm>
              <a:off x="6073775" y="3411538"/>
              <a:ext cx="227013" cy="227013"/>
            </a:xfrm>
            <a:custGeom>
              <a:avLst/>
              <a:gdLst>
                <a:gd name="T0" fmla="*/ 43 w 60"/>
                <a:gd name="T1" fmla="*/ 43 h 60"/>
                <a:gd name="T2" fmla="*/ 57 w 60"/>
                <a:gd name="T3" fmla="*/ 0 h 60"/>
                <a:gd name="T4" fmla="*/ 0 w 60"/>
                <a:gd name="T5" fmla="*/ 57 h 60"/>
                <a:gd name="T6" fmla="*/ 43 w 60"/>
                <a:gd name="T7" fmla="*/ 4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43" y="43"/>
                  </a:moveTo>
                  <a:cubicBezTo>
                    <a:pt x="55" y="31"/>
                    <a:pt x="60" y="15"/>
                    <a:pt x="57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5" y="60"/>
                    <a:pt x="32" y="55"/>
                    <a:pt x="43" y="43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3" name="Freeform 963"/>
            <p:cNvSpPr/>
            <p:nvPr/>
          </p:nvSpPr>
          <p:spPr bwMode="auto">
            <a:xfrm>
              <a:off x="5915025" y="3295650"/>
              <a:ext cx="90488" cy="187325"/>
            </a:xfrm>
            <a:custGeom>
              <a:avLst/>
              <a:gdLst>
                <a:gd name="T0" fmla="*/ 24 w 24"/>
                <a:gd name="T1" fmla="*/ 0 h 50"/>
                <a:gd name="T2" fmla="*/ 17 w 24"/>
                <a:gd name="T3" fmla="*/ 6 h 50"/>
                <a:gd name="T4" fmla="*/ 3 w 24"/>
                <a:gd name="T5" fmla="*/ 50 h 50"/>
                <a:gd name="T6" fmla="*/ 17 w 24"/>
                <a:gd name="T7" fmla="*/ 35 h 50"/>
                <a:gd name="T8" fmla="*/ 24 w 2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0">
                  <a:moveTo>
                    <a:pt x="24" y="0"/>
                  </a:moveTo>
                  <a:cubicBezTo>
                    <a:pt x="22" y="1"/>
                    <a:pt x="19" y="3"/>
                    <a:pt x="17" y="6"/>
                  </a:cubicBezTo>
                  <a:cubicBezTo>
                    <a:pt x="5" y="18"/>
                    <a:pt x="0" y="34"/>
                    <a:pt x="3" y="5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23"/>
                    <a:pt x="17" y="10"/>
                    <a:pt x="24" y="0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4" name="Freeform 964"/>
            <p:cNvSpPr/>
            <p:nvPr/>
          </p:nvSpPr>
          <p:spPr bwMode="auto">
            <a:xfrm>
              <a:off x="6073775" y="3548063"/>
              <a:ext cx="188913" cy="90488"/>
            </a:xfrm>
            <a:custGeom>
              <a:avLst/>
              <a:gdLst>
                <a:gd name="T0" fmla="*/ 14 w 50"/>
                <a:gd name="T1" fmla="*/ 7 h 24"/>
                <a:gd name="T2" fmla="*/ 0 w 50"/>
                <a:gd name="T3" fmla="*/ 21 h 24"/>
                <a:gd name="T4" fmla="*/ 43 w 50"/>
                <a:gd name="T5" fmla="*/ 8 h 24"/>
                <a:gd name="T6" fmla="*/ 50 w 50"/>
                <a:gd name="T7" fmla="*/ 0 h 24"/>
                <a:gd name="T8" fmla="*/ 14 w 50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">
                  <a:moveTo>
                    <a:pt x="14" y="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5" y="24"/>
                    <a:pt x="31" y="19"/>
                    <a:pt x="43" y="8"/>
                  </a:cubicBezTo>
                  <a:cubicBezTo>
                    <a:pt x="46" y="5"/>
                    <a:pt x="48" y="2"/>
                    <a:pt x="50" y="0"/>
                  </a:cubicBezTo>
                  <a:cubicBezTo>
                    <a:pt x="39" y="7"/>
                    <a:pt x="26" y="9"/>
                    <a:pt x="14" y="7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5" name="Freeform 965"/>
            <p:cNvSpPr/>
            <p:nvPr/>
          </p:nvSpPr>
          <p:spPr bwMode="auto">
            <a:xfrm>
              <a:off x="5964238" y="3302000"/>
              <a:ext cx="41275" cy="42863"/>
            </a:xfrm>
            <a:custGeom>
              <a:avLst/>
              <a:gdLst>
                <a:gd name="T0" fmla="*/ 26 w 26"/>
                <a:gd name="T1" fmla="*/ 22 h 27"/>
                <a:gd name="T2" fmla="*/ 21 w 26"/>
                <a:gd name="T3" fmla="*/ 27 h 27"/>
                <a:gd name="T4" fmla="*/ 0 w 26"/>
                <a:gd name="T5" fmla="*/ 5 h 27"/>
                <a:gd name="T6" fmla="*/ 5 w 26"/>
                <a:gd name="T7" fmla="*/ 0 h 27"/>
                <a:gd name="T8" fmla="*/ 26 w 26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6" y="22"/>
                  </a:moveTo>
                  <a:lnTo>
                    <a:pt x="21" y="27"/>
                  </a:lnTo>
                  <a:lnTo>
                    <a:pt x="0" y="5"/>
                  </a:lnTo>
                  <a:lnTo>
                    <a:pt x="5" y="0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6" name="Freeform 966"/>
            <p:cNvSpPr/>
            <p:nvPr/>
          </p:nvSpPr>
          <p:spPr bwMode="auto">
            <a:xfrm>
              <a:off x="6208713" y="3548063"/>
              <a:ext cx="42863" cy="41275"/>
            </a:xfrm>
            <a:custGeom>
              <a:avLst/>
              <a:gdLst>
                <a:gd name="T0" fmla="*/ 27 w 27"/>
                <a:gd name="T1" fmla="*/ 21 h 26"/>
                <a:gd name="T2" fmla="*/ 22 w 27"/>
                <a:gd name="T3" fmla="*/ 26 h 26"/>
                <a:gd name="T4" fmla="*/ 0 w 27"/>
                <a:gd name="T5" fmla="*/ 5 h 26"/>
                <a:gd name="T6" fmla="*/ 5 w 27"/>
                <a:gd name="T7" fmla="*/ 0 h 26"/>
                <a:gd name="T8" fmla="*/ 27 w 27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21"/>
                  </a:moveTo>
                  <a:lnTo>
                    <a:pt x="22" y="26"/>
                  </a:lnTo>
                  <a:lnTo>
                    <a:pt x="0" y="5"/>
                  </a:lnTo>
                  <a:lnTo>
                    <a:pt x="5" y="0"/>
                  </a:lnTo>
                  <a:lnTo>
                    <a:pt x="27" y="21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7" name="Freeform 967"/>
            <p:cNvSpPr/>
            <p:nvPr/>
          </p:nvSpPr>
          <p:spPr bwMode="auto">
            <a:xfrm>
              <a:off x="6208713" y="3302000"/>
              <a:ext cx="42863" cy="42863"/>
            </a:xfrm>
            <a:custGeom>
              <a:avLst/>
              <a:gdLst>
                <a:gd name="T0" fmla="*/ 5 w 27"/>
                <a:gd name="T1" fmla="*/ 27 h 27"/>
                <a:gd name="T2" fmla="*/ 0 w 27"/>
                <a:gd name="T3" fmla="*/ 22 h 27"/>
                <a:gd name="T4" fmla="*/ 22 w 27"/>
                <a:gd name="T5" fmla="*/ 0 h 27"/>
                <a:gd name="T6" fmla="*/ 27 w 27"/>
                <a:gd name="T7" fmla="*/ 5 h 27"/>
                <a:gd name="T8" fmla="*/ 5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5" y="27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27" y="5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8" name="Freeform 968"/>
            <p:cNvSpPr/>
            <p:nvPr/>
          </p:nvSpPr>
          <p:spPr bwMode="auto">
            <a:xfrm>
              <a:off x="5964238" y="3548063"/>
              <a:ext cx="41275" cy="41275"/>
            </a:xfrm>
            <a:custGeom>
              <a:avLst/>
              <a:gdLst>
                <a:gd name="T0" fmla="*/ 5 w 26"/>
                <a:gd name="T1" fmla="*/ 26 h 26"/>
                <a:gd name="T2" fmla="*/ 0 w 26"/>
                <a:gd name="T3" fmla="*/ 21 h 26"/>
                <a:gd name="T4" fmla="*/ 21 w 26"/>
                <a:gd name="T5" fmla="*/ 0 h 26"/>
                <a:gd name="T6" fmla="*/ 26 w 26"/>
                <a:gd name="T7" fmla="*/ 5 h 26"/>
                <a:gd name="T8" fmla="*/ 5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5" y="26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89" name="Rectangle 969"/>
            <p:cNvSpPr>
              <a:spLocks noChangeArrowheads="1"/>
            </p:cNvSpPr>
            <p:nvPr/>
          </p:nvSpPr>
          <p:spPr bwMode="auto">
            <a:xfrm>
              <a:off x="5911850" y="3441700"/>
              <a:ext cx="44450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90" name="Rectangle 970"/>
            <p:cNvSpPr>
              <a:spLocks noChangeArrowheads="1"/>
            </p:cNvSpPr>
            <p:nvPr/>
          </p:nvSpPr>
          <p:spPr bwMode="auto">
            <a:xfrm>
              <a:off x="6257925" y="3441700"/>
              <a:ext cx="46038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91" name="Rectangle 971"/>
            <p:cNvSpPr>
              <a:spLocks noChangeArrowheads="1"/>
            </p:cNvSpPr>
            <p:nvPr/>
          </p:nvSpPr>
          <p:spPr bwMode="auto">
            <a:xfrm>
              <a:off x="6103938" y="3249613"/>
              <a:ext cx="7938" cy="460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92" name="Rectangle 972"/>
            <p:cNvSpPr>
              <a:spLocks noChangeArrowheads="1"/>
            </p:cNvSpPr>
            <p:nvPr/>
          </p:nvSpPr>
          <p:spPr bwMode="auto">
            <a:xfrm>
              <a:off x="6103938" y="3597275"/>
              <a:ext cx="7938" cy="44450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93" name="Freeform 973"/>
            <p:cNvSpPr/>
            <p:nvPr/>
          </p:nvSpPr>
          <p:spPr bwMode="auto">
            <a:xfrm>
              <a:off x="6035675" y="3276600"/>
              <a:ext cx="79375" cy="176213"/>
            </a:xfrm>
            <a:custGeom>
              <a:avLst/>
              <a:gdLst>
                <a:gd name="T0" fmla="*/ 50 w 50"/>
                <a:gd name="T1" fmla="*/ 109 h 111"/>
                <a:gd name="T2" fmla="*/ 40 w 50"/>
                <a:gd name="T3" fmla="*/ 111 h 111"/>
                <a:gd name="T4" fmla="*/ 0 w 50"/>
                <a:gd name="T5" fmla="*/ 2 h 111"/>
                <a:gd name="T6" fmla="*/ 7 w 50"/>
                <a:gd name="T7" fmla="*/ 0 h 111"/>
                <a:gd name="T8" fmla="*/ 50 w 50"/>
                <a:gd name="T9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1">
                  <a:moveTo>
                    <a:pt x="50" y="109"/>
                  </a:moveTo>
                  <a:lnTo>
                    <a:pt x="40" y="111"/>
                  </a:lnTo>
                  <a:lnTo>
                    <a:pt x="0" y="2"/>
                  </a:lnTo>
                  <a:lnTo>
                    <a:pt x="7" y="0"/>
                  </a:lnTo>
                  <a:lnTo>
                    <a:pt x="50" y="10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94" name="Freeform 974"/>
            <p:cNvSpPr/>
            <p:nvPr/>
          </p:nvSpPr>
          <p:spPr bwMode="auto">
            <a:xfrm>
              <a:off x="6088063" y="3348038"/>
              <a:ext cx="57150" cy="109538"/>
            </a:xfrm>
            <a:custGeom>
              <a:avLst/>
              <a:gdLst>
                <a:gd name="T0" fmla="*/ 17 w 36"/>
                <a:gd name="T1" fmla="*/ 69 h 69"/>
                <a:gd name="T2" fmla="*/ 0 w 36"/>
                <a:gd name="T3" fmla="*/ 64 h 69"/>
                <a:gd name="T4" fmla="*/ 22 w 36"/>
                <a:gd name="T5" fmla="*/ 0 h 69"/>
                <a:gd name="T6" fmla="*/ 36 w 36"/>
                <a:gd name="T7" fmla="*/ 5 h 69"/>
                <a:gd name="T8" fmla="*/ 17 w 3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9">
                  <a:moveTo>
                    <a:pt x="17" y="69"/>
                  </a:moveTo>
                  <a:lnTo>
                    <a:pt x="0" y="64"/>
                  </a:lnTo>
                  <a:lnTo>
                    <a:pt x="22" y="0"/>
                  </a:lnTo>
                  <a:lnTo>
                    <a:pt x="36" y="5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19" name="组合 1045"/>
          <p:cNvGrpSpPr/>
          <p:nvPr/>
        </p:nvGrpSpPr>
        <p:grpSpPr>
          <a:xfrm flipH="1">
            <a:off x="6554788" y="-450851"/>
            <a:ext cx="2259013" cy="2259014"/>
            <a:chOff x="3792538" y="-336551"/>
            <a:chExt cx="2259013" cy="2259014"/>
          </a:xfrm>
        </p:grpSpPr>
        <p:sp>
          <p:nvSpPr>
            <p:cNvPr id="1050595" name="Freeform 978"/>
            <p:cNvSpPr/>
            <p:nvPr/>
          </p:nvSpPr>
          <p:spPr bwMode="auto">
            <a:xfrm>
              <a:off x="3792538" y="-336551"/>
              <a:ext cx="2259013" cy="2259014"/>
            </a:xfrm>
            <a:custGeom>
              <a:avLst/>
              <a:gdLst>
                <a:gd name="T0" fmla="*/ 587 w 599"/>
                <a:gd name="T1" fmla="*/ 334 h 599"/>
                <a:gd name="T2" fmla="*/ 587 w 599"/>
                <a:gd name="T3" fmla="*/ 379 h 599"/>
                <a:gd name="T4" fmla="*/ 366 w 599"/>
                <a:gd name="T5" fmla="*/ 599 h 599"/>
                <a:gd name="T6" fmla="*/ 0 w 599"/>
                <a:gd name="T7" fmla="*/ 233 h 599"/>
                <a:gd name="T8" fmla="*/ 221 w 599"/>
                <a:gd name="T9" fmla="*/ 12 h 599"/>
                <a:gd name="T10" fmla="*/ 266 w 599"/>
                <a:gd name="T11" fmla="*/ 12 h 599"/>
                <a:gd name="T12" fmla="*/ 587 w 599"/>
                <a:gd name="T13" fmla="*/ 33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9" h="599">
                  <a:moveTo>
                    <a:pt x="587" y="334"/>
                  </a:moveTo>
                  <a:cubicBezTo>
                    <a:pt x="599" y="346"/>
                    <a:pt x="599" y="367"/>
                    <a:pt x="587" y="379"/>
                  </a:cubicBezTo>
                  <a:cubicBezTo>
                    <a:pt x="366" y="599"/>
                    <a:pt x="366" y="599"/>
                    <a:pt x="366" y="599"/>
                  </a:cubicBezTo>
                  <a:cubicBezTo>
                    <a:pt x="0" y="233"/>
                    <a:pt x="0" y="233"/>
                    <a:pt x="0" y="233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33" y="0"/>
                    <a:pt x="253" y="0"/>
                    <a:pt x="266" y="12"/>
                  </a:cubicBezTo>
                  <a:cubicBezTo>
                    <a:pt x="587" y="334"/>
                    <a:pt x="587" y="334"/>
                    <a:pt x="587" y="334"/>
                  </a:cubicBezTo>
                </a:path>
              </a:pathLst>
            </a:custGeom>
            <a:solidFill>
              <a:srgbClr val="E174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96" name="Freeform 979"/>
            <p:cNvSpPr/>
            <p:nvPr/>
          </p:nvSpPr>
          <p:spPr bwMode="auto">
            <a:xfrm>
              <a:off x="4625976" y="-336551"/>
              <a:ext cx="1425575" cy="2259014"/>
            </a:xfrm>
            <a:custGeom>
              <a:avLst/>
              <a:gdLst>
                <a:gd name="T0" fmla="*/ 366 w 378"/>
                <a:gd name="T1" fmla="*/ 334 h 599"/>
                <a:gd name="T2" fmla="*/ 366 w 378"/>
                <a:gd name="T3" fmla="*/ 379 h 599"/>
                <a:gd name="T4" fmla="*/ 145 w 378"/>
                <a:gd name="T5" fmla="*/ 599 h 599"/>
                <a:gd name="T6" fmla="*/ 0 w 378"/>
                <a:gd name="T7" fmla="*/ 12 h 599"/>
                <a:gd name="T8" fmla="*/ 45 w 378"/>
                <a:gd name="T9" fmla="*/ 12 h 599"/>
                <a:gd name="T10" fmla="*/ 366 w 378"/>
                <a:gd name="T11" fmla="*/ 33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8" h="599">
                  <a:moveTo>
                    <a:pt x="366" y="334"/>
                  </a:moveTo>
                  <a:cubicBezTo>
                    <a:pt x="378" y="346"/>
                    <a:pt x="378" y="367"/>
                    <a:pt x="366" y="379"/>
                  </a:cubicBezTo>
                  <a:cubicBezTo>
                    <a:pt x="145" y="599"/>
                    <a:pt x="145" y="599"/>
                    <a:pt x="145" y="59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2" y="0"/>
                    <a:pt x="32" y="0"/>
                    <a:pt x="45" y="12"/>
                  </a:cubicBezTo>
                  <a:cubicBezTo>
                    <a:pt x="366" y="334"/>
                    <a:pt x="366" y="334"/>
                    <a:pt x="366" y="334"/>
                  </a:cubicBezTo>
                </a:path>
              </a:pathLst>
            </a:custGeom>
            <a:solidFill>
              <a:srgbClr val="D45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97" name="Freeform 980"/>
            <p:cNvSpPr/>
            <p:nvPr/>
          </p:nvSpPr>
          <p:spPr bwMode="auto">
            <a:xfrm>
              <a:off x="4189413" y="20637"/>
              <a:ext cx="1409700" cy="1411288"/>
            </a:xfrm>
            <a:custGeom>
              <a:avLst/>
              <a:gdLst>
                <a:gd name="T0" fmla="*/ 888 w 888"/>
                <a:gd name="T1" fmla="*/ 312 h 889"/>
                <a:gd name="T2" fmla="*/ 311 w 888"/>
                <a:gd name="T3" fmla="*/ 889 h 889"/>
                <a:gd name="T4" fmla="*/ 0 w 888"/>
                <a:gd name="T5" fmla="*/ 578 h 889"/>
                <a:gd name="T6" fmla="*/ 577 w 888"/>
                <a:gd name="T7" fmla="*/ 0 h 889"/>
                <a:gd name="T8" fmla="*/ 888 w 888"/>
                <a:gd name="T9" fmla="*/ 312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889">
                  <a:moveTo>
                    <a:pt x="888" y="312"/>
                  </a:moveTo>
                  <a:lnTo>
                    <a:pt x="311" y="889"/>
                  </a:lnTo>
                  <a:lnTo>
                    <a:pt x="0" y="578"/>
                  </a:lnTo>
                  <a:lnTo>
                    <a:pt x="577" y="0"/>
                  </a:lnTo>
                  <a:lnTo>
                    <a:pt x="888" y="312"/>
                  </a:lnTo>
                  <a:close/>
                </a:path>
              </a:pathLst>
            </a:custGeom>
            <a:solidFill>
              <a:srgbClr val="92E1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98" name="Freeform 981"/>
            <p:cNvSpPr/>
            <p:nvPr/>
          </p:nvSpPr>
          <p:spPr bwMode="auto">
            <a:xfrm>
              <a:off x="4189413" y="20637"/>
              <a:ext cx="1409700" cy="1411288"/>
            </a:xfrm>
            <a:custGeom>
              <a:avLst/>
              <a:gdLst>
                <a:gd name="T0" fmla="*/ 888 w 888"/>
                <a:gd name="T1" fmla="*/ 312 h 889"/>
                <a:gd name="T2" fmla="*/ 311 w 888"/>
                <a:gd name="T3" fmla="*/ 889 h 889"/>
                <a:gd name="T4" fmla="*/ 0 w 888"/>
                <a:gd name="T5" fmla="*/ 578 h 889"/>
                <a:gd name="T6" fmla="*/ 577 w 888"/>
                <a:gd name="T7" fmla="*/ 0 h 889"/>
                <a:gd name="T8" fmla="*/ 888 w 888"/>
                <a:gd name="T9" fmla="*/ 312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889">
                  <a:moveTo>
                    <a:pt x="888" y="312"/>
                  </a:moveTo>
                  <a:lnTo>
                    <a:pt x="311" y="889"/>
                  </a:lnTo>
                  <a:lnTo>
                    <a:pt x="0" y="578"/>
                  </a:lnTo>
                  <a:lnTo>
                    <a:pt x="577" y="0"/>
                  </a:lnTo>
                  <a:lnTo>
                    <a:pt x="888" y="312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599" name="Freeform 982"/>
            <p:cNvSpPr/>
            <p:nvPr/>
          </p:nvSpPr>
          <p:spPr bwMode="auto">
            <a:xfrm>
              <a:off x="4781551" y="20637"/>
              <a:ext cx="817563" cy="1112838"/>
            </a:xfrm>
            <a:custGeom>
              <a:avLst/>
              <a:gdLst>
                <a:gd name="T0" fmla="*/ 515 w 515"/>
                <a:gd name="T1" fmla="*/ 312 h 701"/>
                <a:gd name="T2" fmla="*/ 123 w 515"/>
                <a:gd name="T3" fmla="*/ 701 h 701"/>
                <a:gd name="T4" fmla="*/ 0 w 515"/>
                <a:gd name="T5" fmla="*/ 202 h 701"/>
                <a:gd name="T6" fmla="*/ 204 w 515"/>
                <a:gd name="T7" fmla="*/ 0 h 701"/>
                <a:gd name="T8" fmla="*/ 515 w 515"/>
                <a:gd name="T9" fmla="*/ 31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701">
                  <a:moveTo>
                    <a:pt x="515" y="312"/>
                  </a:moveTo>
                  <a:lnTo>
                    <a:pt x="123" y="701"/>
                  </a:lnTo>
                  <a:lnTo>
                    <a:pt x="0" y="202"/>
                  </a:lnTo>
                  <a:lnTo>
                    <a:pt x="204" y="0"/>
                  </a:lnTo>
                  <a:lnTo>
                    <a:pt x="515" y="312"/>
                  </a:lnTo>
                  <a:close/>
                </a:path>
              </a:pathLst>
            </a:custGeom>
            <a:solidFill>
              <a:srgbClr val="79B1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0" name="Freeform 983"/>
            <p:cNvSpPr/>
            <p:nvPr/>
          </p:nvSpPr>
          <p:spPr bwMode="auto">
            <a:xfrm>
              <a:off x="4781551" y="20637"/>
              <a:ext cx="817563" cy="1112838"/>
            </a:xfrm>
            <a:custGeom>
              <a:avLst/>
              <a:gdLst>
                <a:gd name="T0" fmla="*/ 515 w 515"/>
                <a:gd name="T1" fmla="*/ 312 h 701"/>
                <a:gd name="T2" fmla="*/ 123 w 515"/>
                <a:gd name="T3" fmla="*/ 701 h 701"/>
                <a:gd name="T4" fmla="*/ 0 w 515"/>
                <a:gd name="T5" fmla="*/ 202 h 701"/>
                <a:gd name="T6" fmla="*/ 204 w 515"/>
                <a:gd name="T7" fmla="*/ 0 h 701"/>
                <a:gd name="T8" fmla="*/ 515 w 515"/>
                <a:gd name="T9" fmla="*/ 312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701">
                  <a:moveTo>
                    <a:pt x="515" y="312"/>
                  </a:moveTo>
                  <a:lnTo>
                    <a:pt x="123" y="701"/>
                  </a:lnTo>
                  <a:lnTo>
                    <a:pt x="0" y="202"/>
                  </a:lnTo>
                  <a:lnTo>
                    <a:pt x="204" y="0"/>
                  </a:lnTo>
                  <a:lnTo>
                    <a:pt x="515" y="312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1" name="Freeform 984"/>
            <p:cNvSpPr>
              <a:spLocks noEditPoints="1"/>
            </p:cNvSpPr>
            <p:nvPr/>
          </p:nvSpPr>
          <p:spPr bwMode="auto">
            <a:xfrm>
              <a:off x="4554538" y="-250825"/>
              <a:ext cx="1409700" cy="1400176"/>
            </a:xfrm>
            <a:custGeom>
              <a:avLst/>
              <a:gdLst>
                <a:gd name="T0" fmla="*/ 888 w 888"/>
                <a:gd name="T1" fmla="*/ 872 h 882"/>
                <a:gd name="T2" fmla="*/ 879 w 888"/>
                <a:gd name="T3" fmla="*/ 882 h 882"/>
                <a:gd name="T4" fmla="*/ 888 w 888"/>
                <a:gd name="T5" fmla="*/ 872 h 882"/>
                <a:gd name="T6" fmla="*/ 19 w 888"/>
                <a:gd name="T7" fmla="*/ 0 h 882"/>
                <a:gd name="T8" fmla="*/ 0 w 888"/>
                <a:gd name="T9" fmla="*/ 22 h 882"/>
                <a:gd name="T10" fmla="*/ 0 w 888"/>
                <a:gd name="T11" fmla="*/ 22 h 882"/>
                <a:gd name="T12" fmla="*/ 19 w 888"/>
                <a:gd name="T13" fmla="*/ 0 h 882"/>
                <a:gd name="T14" fmla="*/ 19 w 888"/>
                <a:gd name="T15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8" h="882">
                  <a:moveTo>
                    <a:pt x="888" y="872"/>
                  </a:moveTo>
                  <a:lnTo>
                    <a:pt x="879" y="882"/>
                  </a:lnTo>
                  <a:lnTo>
                    <a:pt x="888" y="872"/>
                  </a:lnTo>
                  <a:close/>
                  <a:moveTo>
                    <a:pt x="19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DCA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2" name="Freeform 985"/>
            <p:cNvSpPr>
              <a:spLocks noEditPoints="1"/>
            </p:cNvSpPr>
            <p:nvPr/>
          </p:nvSpPr>
          <p:spPr bwMode="auto">
            <a:xfrm>
              <a:off x="4554538" y="-250825"/>
              <a:ext cx="1409700" cy="1400176"/>
            </a:xfrm>
            <a:custGeom>
              <a:avLst/>
              <a:gdLst>
                <a:gd name="T0" fmla="*/ 888 w 888"/>
                <a:gd name="T1" fmla="*/ 872 h 882"/>
                <a:gd name="T2" fmla="*/ 879 w 888"/>
                <a:gd name="T3" fmla="*/ 882 h 882"/>
                <a:gd name="T4" fmla="*/ 888 w 888"/>
                <a:gd name="T5" fmla="*/ 872 h 882"/>
                <a:gd name="T6" fmla="*/ 19 w 888"/>
                <a:gd name="T7" fmla="*/ 0 h 882"/>
                <a:gd name="T8" fmla="*/ 0 w 888"/>
                <a:gd name="T9" fmla="*/ 22 h 882"/>
                <a:gd name="T10" fmla="*/ 0 w 888"/>
                <a:gd name="T11" fmla="*/ 22 h 882"/>
                <a:gd name="T12" fmla="*/ 19 w 888"/>
                <a:gd name="T13" fmla="*/ 0 h 882"/>
                <a:gd name="T14" fmla="*/ 19 w 888"/>
                <a:gd name="T15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8" h="882">
                  <a:moveTo>
                    <a:pt x="888" y="872"/>
                  </a:moveTo>
                  <a:lnTo>
                    <a:pt x="879" y="882"/>
                  </a:lnTo>
                  <a:lnTo>
                    <a:pt x="888" y="872"/>
                  </a:lnTo>
                  <a:moveTo>
                    <a:pt x="19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3" name="Freeform 986"/>
            <p:cNvSpPr/>
            <p:nvPr/>
          </p:nvSpPr>
          <p:spPr bwMode="auto">
            <a:xfrm>
              <a:off x="4554538" y="-250825"/>
              <a:ext cx="120650" cy="155575"/>
            </a:xfrm>
            <a:custGeom>
              <a:avLst/>
              <a:gdLst>
                <a:gd name="T0" fmla="*/ 19 w 76"/>
                <a:gd name="T1" fmla="*/ 0 h 98"/>
                <a:gd name="T2" fmla="*/ 0 w 76"/>
                <a:gd name="T3" fmla="*/ 22 h 98"/>
                <a:gd name="T4" fmla="*/ 76 w 76"/>
                <a:gd name="T5" fmla="*/ 98 h 98"/>
                <a:gd name="T6" fmla="*/ 62 w 76"/>
                <a:gd name="T7" fmla="*/ 46 h 98"/>
                <a:gd name="T8" fmla="*/ 19 w 7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8">
                  <a:moveTo>
                    <a:pt x="19" y="0"/>
                  </a:moveTo>
                  <a:lnTo>
                    <a:pt x="0" y="22"/>
                  </a:lnTo>
                  <a:lnTo>
                    <a:pt x="76" y="98"/>
                  </a:lnTo>
                  <a:lnTo>
                    <a:pt x="62" y="4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B55C0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4" name="Freeform 987"/>
            <p:cNvSpPr/>
            <p:nvPr/>
          </p:nvSpPr>
          <p:spPr bwMode="auto">
            <a:xfrm>
              <a:off x="4554538" y="-250825"/>
              <a:ext cx="120650" cy="155575"/>
            </a:xfrm>
            <a:custGeom>
              <a:avLst/>
              <a:gdLst>
                <a:gd name="T0" fmla="*/ 19 w 76"/>
                <a:gd name="T1" fmla="*/ 0 h 98"/>
                <a:gd name="T2" fmla="*/ 0 w 76"/>
                <a:gd name="T3" fmla="*/ 22 h 98"/>
                <a:gd name="T4" fmla="*/ 76 w 76"/>
                <a:gd name="T5" fmla="*/ 98 h 98"/>
                <a:gd name="T6" fmla="*/ 62 w 76"/>
                <a:gd name="T7" fmla="*/ 46 h 98"/>
                <a:gd name="T8" fmla="*/ 19 w 76"/>
                <a:gd name="T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8">
                  <a:moveTo>
                    <a:pt x="19" y="0"/>
                  </a:moveTo>
                  <a:lnTo>
                    <a:pt x="0" y="22"/>
                  </a:lnTo>
                  <a:lnTo>
                    <a:pt x="76" y="98"/>
                  </a:lnTo>
                  <a:lnTo>
                    <a:pt x="62" y="46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5" name="Freeform 988"/>
            <p:cNvSpPr>
              <a:spLocks noEditPoints="1"/>
            </p:cNvSpPr>
            <p:nvPr/>
          </p:nvSpPr>
          <p:spPr bwMode="auto">
            <a:xfrm>
              <a:off x="4652963" y="-177800"/>
              <a:ext cx="1311275" cy="1341438"/>
            </a:xfrm>
            <a:custGeom>
              <a:avLst/>
              <a:gdLst>
                <a:gd name="T0" fmla="*/ 518 w 826"/>
                <a:gd name="T1" fmla="*/ 515 h 845"/>
                <a:gd name="T2" fmla="*/ 496 w 826"/>
                <a:gd name="T3" fmla="*/ 536 h 845"/>
                <a:gd name="T4" fmla="*/ 807 w 826"/>
                <a:gd name="T5" fmla="*/ 845 h 845"/>
                <a:gd name="T6" fmla="*/ 817 w 826"/>
                <a:gd name="T7" fmla="*/ 836 h 845"/>
                <a:gd name="T8" fmla="*/ 826 w 826"/>
                <a:gd name="T9" fmla="*/ 826 h 845"/>
                <a:gd name="T10" fmla="*/ 518 w 826"/>
                <a:gd name="T11" fmla="*/ 515 h 845"/>
                <a:gd name="T12" fmla="*/ 0 w 826"/>
                <a:gd name="T13" fmla="*/ 0 h 845"/>
                <a:gd name="T14" fmla="*/ 14 w 826"/>
                <a:gd name="T15" fmla="*/ 52 h 845"/>
                <a:gd name="T16" fmla="*/ 185 w 826"/>
                <a:gd name="T17" fmla="*/ 223 h 845"/>
                <a:gd name="T18" fmla="*/ 204 w 826"/>
                <a:gd name="T19" fmla="*/ 204 h 845"/>
                <a:gd name="T20" fmla="*/ 0 w 826"/>
                <a:gd name="T2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6" h="845">
                  <a:moveTo>
                    <a:pt x="518" y="515"/>
                  </a:moveTo>
                  <a:lnTo>
                    <a:pt x="496" y="536"/>
                  </a:lnTo>
                  <a:lnTo>
                    <a:pt x="807" y="845"/>
                  </a:lnTo>
                  <a:lnTo>
                    <a:pt x="817" y="836"/>
                  </a:lnTo>
                  <a:lnTo>
                    <a:pt x="826" y="826"/>
                  </a:lnTo>
                  <a:lnTo>
                    <a:pt x="518" y="515"/>
                  </a:lnTo>
                  <a:close/>
                  <a:moveTo>
                    <a:pt x="0" y="0"/>
                  </a:moveTo>
                  <a:lnTo>
                    <a:pt x="14" y="52"/>
                  </a:lnTo>
                  <a:lnTo>
                    <a:pt x="185" y="223"/>
                  </a:lnTo>
                  <a:lnTo>
                    <a:pt x="204" y="2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4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6" name="Freeform 989"/>
            <p:cNvSpPr>
              <a:spLocks noEditPoints="1"/>
            </p:cNvSpPr>
            <p:nvPr/>
          </p:nvSpPr>
          <p:spPr bwMode="auto">
            <a:xfrm>
              <a:off x="4652963" y="-177800"/>
              <a:ext cx="1311275" cy="1341438"/>
            </a:xfrm>
            <a:custGeom>
              <a:avLst/>
              <a:gdLst>
                <a:gd name="T0" fmla="*/ 518 w 826"/>
                <a:gd name="T1" fmla="*/ 515 h 845"/>
                <a:gd name="T2" fmla="*/ 496 w 826"/>
                <a:gd name="T3" fmla="*/ 536 h 845"/>
                <a:gd name="T4" fmla="*/ 807 w 826"/>
                <a:gd name="T5" fmla="*/ 845 h 845"/>
                <a:gd name="T6" fmla="*/ 817 w 826"/>
                <a:gd name="T7" fmla="*/ 836 h 845"/>
                <a:gd name="T8" fmla="*/ 826 w 826"/>
                <a:gd name="T9" fmla="*/ 826 h 845"/>
                <a:gd name="T10" fmla="*/ 518 w 826"/>
                <a:gd name="T11" fmla="*/ 515 h 845"/>
                <a:gd name="T12" fmla="*/ 0 w 826"/>
                <a:gd name="T13" fmla="*/ 0 h 845"/>
                <a:gd name="T14" fmla="*/ 14 w 826"/>
                <a:gd name="T15" fmla="*/ 52 h 845"/>
                <a:gd name="T16" fmla="*/ 185 w 826"/>
                <a:gd name="T17" fmla="*/ 223 h 845"/>
                <a:gd name="T18" fmla="*/ 204 w 826"/>
                <a:gd name="T19" fmla="*/ 204 h 845"/>
                <a:gd name="T20" fmla="*/ 0 w 826"/>
                <a:gd name="T2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6" h="845">
                  <a:moveTo>
                    <a:pt x="518" y="515"/>
                  </a:moveTo>
                  <a:lnTo>
                    <a:pt x="496" y="536"/>
                  </a:lnTo>
                  <a:lnTo>
                    <a:pt x="807" y="845"/>
                  </a:lnTo>
                  <a:lnTo>
                    <a:pt x="817" y="836"/>
                  </a:lnTo>
                  <a:lnTo>
                    <a:pt x="826" y="826"/>
                  </a:lnTo>
                  <a:lnTo>
                    <a:pt x="518" y="515"/>
                  </a:lnTo>
                  <a:moveTo>
                    <a:pt x="0" y="0"/>
                  </a:moveTo>
                  <a:lnTo>
                    <a:pt x="14" y="52"/>
                  </a:lnTo>
                  <a:lnTo>
                    <a:pt x="185" y="223"/>
                  </a:lnTo>
                  <a:lnTo>
                    <a:pt x="204" y="20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7" name="Freeform 990"/>
            <p:cNvSpPr/>
            <p:nvPr/>
          </p:nvSpPr>
          <p:spPr bwMode="auto">
            <a:xfrm>
              <a:off x="5440363" y="639762"/>
              <a:ext cx="34925" cy="33338"/>
            </a:xfrm>
            <a:custGeom>
              <a:avLst/>
              <a:gdLst>
                <a:gd name="T0" fmla="*/ 22 w 22"/>
                <a:gd name="T1" fmla="*/ 0 h 21"/>
                <a:gd name="T2" fmla="*/ 0 w 22"/>
                <a:gd name="T3" fmla="*/ 21 h 21"/>
                <a:gd name="T4" fmla="*/ 0 w 22"/>
                <a:gd name="T5" fmla="*/ 21 h 21"/>
                <a:gd name="T6" fmla="*/ 22 w 22"/>
                <a:gd name="T7" fmla="*/ 0 h 21"/>
                <a:gd name="T8" fmla="*/ 22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0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5B29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8" name="Freeform 991"/>
            <p:cNvSpPr/>
            <p:nvPr/>
          </p:nvSpPr>
          <p:spPr bwMode="auto">
            <a:xfrm>
              <a:off x="5440363" y="639762"/>
              <a:ext cx="34925" cy="33338"/>
            </a:xfrm>
            <a:custGeom>
              <a:avLst/>
              <a:gdLst>
                <a:gd name="T0" fmla="*/ 22 w 22"/>
                <a:gd name="T1" fmla="*/ 0 h 21"/>
                <a:gd name="T2" fmla="*/ 0 w 22"/>
                <a:gd name="T3" fmla="*/ 21 h 21"/>
                <a:gd name="T4" fmla="*/ 0 w 22"/>
                <a:gd name="T5" fmla="*/ 21 h 21"/>
                <a:gd name="T6" fmla="*/ 22 w 22"/>
                <a:gd name="T7" fmla="*/ 0 h 21"/>
                <a:gd name="T8" fmla="*/ 22 w 2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1">
                  <a:moveTo>
                    <a:pt x="22" y="0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22" y="0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09" name="Freeform 992"/>
            <p:cNvSpPr/>
            <p:nvPr/>
          </p:nvSpPr>
          <p:spPr bwMode="auto">
            <a:xfrm>
              <a:off x="4946651" y="146050"/>
              <a:ext cx="528638" cy="527050"/>
            </a:xfrm>
            <a:custGeom>
              <a:avLst/>
              <a:gdLst>
                <a:gd name="T0" fmla="*/ 19 w 333"/>
                <a:gd name="T1" fmla="*/ 0 h 332"/>
                <a:gd name="T2" fmla="*/ 0 w 333"/>
                <a:gd name="T3" fmla="*/ 19 h 332"/>
                <a:gd name="T4" fmla="*/ 311 w 333"/>
                <a:gd name="T5" fmla="*/ 332 h 332"/>
                <a:gd name="T6" fmla="*/ 333 w 333"/>
                <a:gd name="T7" fmla="*/ 311 h 332"/>
                <a:gd name="T8" fmla="*/ 19 w 333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332">
                  <a:moveTo>
                    <a:pt x="19" y="0"/>
                  </a:moveTo>
                  <a:lnTo>
                    <a:pt x="0" y="19"/>
                  </a:lnTo>
                  <a:lnTo>
                    <a:pt x="311" y="332"/>
                  </a:lnTo>
                  <a:lnTo>
                    <a:pt x="333" y="31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18C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10" name="Freeform 993"/>
            <p:cNvSpPr/>
            <p:nvPr/>
          </p:nvSpPr>
          <p:spPr bwMode="auto">
            <a:xfrm>
              <a:off x="4946651" y="146050"/>
              <a:ext cx="528638" cy="527050"/>
            </a:xfrm>
            <a:custGeom>
              <a:avLst/>
              <a:gdLst>
                <a:gd name="T0" fmla="*/ 19 w 333"/>
                <a:gd name="T1" fmla="*/ 0 h 332"/>
                <a:gd name="T2" fmla="*/ 0 w 333"/>
                <a:gd name="T3" fmla="*/ 19 h 332"/>
                <a:gd name="T4" fmla="*/ 311 w 333"/>
                <a:gd name="T5" fmla="*/ 332 h 332"/>
                <a:gd name="T6" fmla="*/ 333 w 333"/>
                <a:gd name="T7" fmla="*/ 311 h 332"/>
                <a:gd name="T8" fmla="*/ 19 w 333"/>
                <a:gd name="T9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3" h="332">
                  <a:moveTo>
                    <a:pt x="19" y="0"/>
                  </a:moveTo>
                  <a:lnTo>
                    <a:pt x="0" y="19"/>
                  </a:lnTo>
                  <a:lnTo>
                    <a:pt x="311" y="332"/>
                  </a:lnTo>
                  <a:lnTo>
                    <a:pt x="333" y="311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11" name="Freeform 994"/>
            <p:cNvSpPr/>
            <p:nvPr/>
          </p:nvSpPr>
          <p:spPr bwMode="auto">
            <a:xfrm>
              <a:off x="4513263" y="-223838"/>
              <a:ext cx="1425575" cy="1428751"/>
            </a:xfrm>
            <a:custGeom>
              <a:avLst/>
              <a:gdLst>
                <a:gd name="T0" fmla="*/ 898 w 898"/>
                <a:gd name="T1" fmla="*/ 872 h 900"/>
                <a:gd name="T2" fmla="*/ 869 w 898"/>
                <a:gd name="T3" fmla="*/ 900 h 900"/>
                <a:gd name="T4" fmla="*/ 0 w 898"/>
                <a:gd name="T5" fmla="*/ 29 h 900"/>
                <a:gd name="T6" fmla="*/ 29 w 898"/>
                <a:gd name="T7" fmla="*/ 0 h 900"/>
                <a:gd name="T8" fmla="*/ 898 w 898"/>
                <a:gd name="T9" fmla="*/ 872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8" h="900">
                  <a:moveTo>
                    <a:pt x="898" y="872"/>
                  </a:moveTo>
                  <a:lnTo>
                    <a:pt x="869" y="900"/>
                  </a:lnTo>
                  <a:lnTo>
                    <a:pt x="0" y="29"/>
                  </a:lnTo>
                  <a:lnTo>
                    <a:pt x="29" y="0"/>
                  </a:lnTo>
                  <a:lnTo>
                    <a:pt x="898" y="872"/>
                  </a:lnTo>
                  <a:close/>
                </a:path>
              </a:pathLst>
            </a:custGeom>
            <a:solidFill>
              <a:srgbClr val="4C093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12" name="Freeform 995"/>
            <p:cNvSpPr/>
            <p:nvPr/>
          </p:nvSpPr>
          <p:spPr bwMode="auto">
            <a:xfrm>
              <a:off x="4540251" y="-215900"/>
              <a:ext cx="1390650" cy="1395413"/>
            </a:xfrm>
            <a:custGeom>
              <a:avLst/>
              <a:gdLst>
                <a:gd name="T0" fmla="*/ 876 w 876"/>
                <a:gd name="T1" fmla="*/ 872 h 879"/>
                <a:gd name="T2" fmla="*/ 869 w 876"/>
                <a:gd name="T3" fmla="*/ 879 h 879"/>
                <a:gd name="T4" fmla="*/ 0 w 876"/>
                <a:gd name="T5" fmla="*/ 7 h 879"/>
                <a:gd name="T6" fmla="*/ 7 w 876"/>
                <a:gd name="T7" fmla="*/ 0 h 879"/>
                <a:gd name="T8" fmla="*/ 876 w 876"/>
                <a:gd name="T9" fmla="*/ 872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879">
                  <a:moveTo>
                    <a:pt x="876" y="872"/>
                  </a:moveTo>
                  <a:lnTo>
                    <a:pt x="869" y="879"/>
                  </a:lnTo>
                  <a:lnTo>
                    <a:pt x="0" y="7"/>
                  </a:lnTo>
                  <a:lnTo>
                    <a:pt x="7" y="0"/>
                  </a:lnTo>
                  <a:lnTo>
                    <a:pt x="876" y="872"/>
                  </a:lnTo>
                  <a:close/>
                </a:path>
              </a:pathLst>
            </a:custGeom>
            <a:solidFill>
              <a:srgbClr val="6228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13" name="Freeform 996"/>
            <p:cNvSpPr/>
            <p:nvPr/>
          </p:nvSpPr>
          <p:spPr bwMode="auto">
            <a:xfrm>
              <a:off x="4521201" y="-196850"/>
              <a:ext cx="1390650" cy="1390651"/>
            </a:xfrm>
            <a:custGeom>
              <a:avLst/>
              <a:gdLst>
                <a:gd name="T0" fmla="*/ 876 w 876"/>
                <a:gd name="T1" fmla="*/ 871 h 876"/>
                <a:gd name="T2" fmla="*/ 871 w 876"/>
                <a:gd name="T3" fmla="*/ 876 h 876"/>
                <a:gd name="T4" fmla="*/ 0 w 876"/>
                <a:gd name="T5" fmla="*/ 4 h 876"/>
                <a:gd name="T6" fmla="*/ 7 w 876"/>
                <a:gd name="T7" fmla="*/ 0 h 876"/>
                <a:gd name="T8" fmla="*/ 876 w 876"/>
                <a:gd name="T9" fmla="*/ 871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6" h="876">
                  <a:moveTo>
                    <a:pt x="876" y="871"/>
                  </a:moveTo>
                  <a:lnTo>
                    <a:pt x="871" y="876"/>
                  </a:lnTo>
                  <a:lnTo>
                    <a:pt x="0" y="4"/>
                  </a:lnTo>
                  <a:lnTo>
                    <a:pt x="7" y="0"/>
                  </a:lnTo>
                  <a:lnTo>
                    <a:pt x="876" y="871"/>
                  </a:lnTo>
                  <a:close/>
                </a:path>
              </a:pathLst>
            </a:custGeom>
            <a:solidFill>
              <a:srgbClr val="6228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0" name="组合 1057"/>
          <p:cNvGrpSpPr/>
          <p:nvPr/>
        </p:nvGrpSpPr>
        <p:grpSpPr>
          <a:xfrm flipH="1">
            <a:off x="7385050" y="2420938"/>
            <a:ext cx="1427163" cy="1425575"/>
            <a:chOff x="5384800" y="2717800"/>
            <a:chExt cx="1427163" cy="1425575"/>
          </a:xfrm>
        </p:grpSpPr>
        <p:sp>
          <p:nvSpPr>
            <p:cNvPr id="1050614" name="Oval 1000"/>
            <p:cNvSpPr>
              <a:spLocks noChangeArrowheads="1"/>
            </p:cNvSpPr>
            <p:nvPr/>
          </p:nvSpPr>
          <p:spPr bwMode="auto">
            <a:xfrm>
              <a:off x="5384800" y="2717800"/>
              <a:ext cx="1422400" cy="1425575"/>
            </a:xfrm>
            <a:prstGeom prst="ellipse">
              <a:avLst/>
            </a:prstGeom>
            <a:solidFill>
              <a:srgbClr val="FAFA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15" name="Freeform 1001"/>
            <p:cNvSpPr/>
            <p:nvPr/>
          </p:nvSpPr>
          <p:spPr bwMode="auto">
            <a:xfrm>
              <a:off x="5410200" y="2741613"/>
              <a:ext cx="1371600" cy="1355725"/>
            </a:xfrm>
            <a:custGeom>
              <a:avLst/>
              <a:gdLst>
                <a:gd name="T0" fmla="*/ 52 w 363"/>
                <a:gd name="T1" fmla="*/ 218 h 359"/>
                <a:gd name="T2" fmla="*/ 205 w 363"/>
                <a:gd name="T3" fmla="*/ 65 h 359"/>
                <a:gd name="T4" fmla="*/ 358 w 363"/>
                <a:gd name="T5" fmla="*/ 218 h 359"/>
                <a:gd name="T6" fmla="*/ 357 w 363"/>
                <a:gd name="T7" fmla="*/ 226 h 359"/>
                <a:gd name="T8" fmla="*/ 363 w 363"/>
                <a:gd name="T9" fmla="*/ 181 h 359"/>
                <a:gd name="T10" fmla="*/ 182 w 363"/>
                <a:gd name="T11" fmla="*/ 0 h 359"/>
                <a:gd name="T12" fmla="*/ 0 w 363"/>
                <a:gd name="T13" fmla="*/ 181 h 359"/>
                <a:gd name="T14" fmla="*/ 147 w 363"/>
                <a:gd name="T15" fmla="*/ 359 h 359"/>
                <a:gd name="T16" fmla="*/ 52 w 363"/>
                <a:gd name="T17" fmla="*/ 218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3" h="359">
                  <a:moveTo>
                    <a:pt x="52" y="218"/>
                  </a:moveTo>
                  <a:cubicBezTo>
                    <a:pt x="52" y="133"/>
                    <a:pt x="120" y="65"/>
                    <a:pt x="205" y="65"/>
                  </a:cubicBezTo>
                  <a:cubicBezTo>
                    <a:pt x="289" y="65"/>
                    <a:pt x="358" y="133"/>
                    <a:pt x="358" y="218"/>
                  </a:cubicBezTo>
                  <a:cubicBezTo>
                    <a:pt x="358" y="220"/>
                    <a:pt x="357" y="223"/>
                    <a:pt x="357" y="226"/>
                  </a:cubicBezTo>
                  <a:cubicBezTo>
                    <a:pt x="361" y="211"/>
                    <a:pt x="363" y="196"/>
                    <a:pt x="363" y="181"/>
                  </a:cubicBezTo>
                  <a:cubicBezTo>
                    <a:pt x="363" y="81"/>
                    <a:pt x="282" y="0"/>
                    <a:pt x="182" y="0"/>
                  </a:cubicBezTo>
                  <a:cubicBezTo>
                    <a:pt x="81" y="0"/>
                    <a:pt x="0" y="81"/>
                    <a:pt x="0" y="181"/>
                  </a:cubicBezTo>
                  <a:cubicBezTo>
                    <a:pt x="0" y="270"/>
                    <a:pt x="64" y="343"/>
                    <a:pt x="147" y="359"/>
                  </a:cubicBezTo>
                  <a:cubicBezTo>
                    <a:pt x="91" y="336"/>
                    <a:pt x="52" y="282"/>
                    <a:pt x="52" y="218"/>
                  </a:cubicBezTo>
                  <a:close/>
                </a:path>
              </a:pathLst>
            </a:custGeom>
            <a:solidFill>
              <a:srgbClr val="DED9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16" name="Freeform 1002"/>
            <p:cNvSpPr/>
            <p:nvPr/>
          </p:nvSpPr>
          <p:spPr bwMode="auto">
            <a:xfrm>
              <a:off x="6400800" y="2797175"/>
              <a:ext cx="411163" cy="412750"/>
            </a:xfrm>
            <a:custGeom>
              <a:avLst/>
              <a:gdLst>
                <a:gd name="T0" fmla="*/ 73 w 109"/>
                <a:gd name="T1" fmla="*/ 6 h 109"/>
                <a:gd name="T2" fmla="*/ 97 w 109"/>
                <a:gd name="T3" fmla="*/ 6 h 109"/>
                <a:gd name="T4" fmla="*/ 102 w 109"/>
                <a:gd name="T5" fmla="*/ 11 h 109"/>
                <a:gd name="T6" fmla="*/ 102 w 109"/>
                <a:gd name="T7" fmla="*/ 35 h 109"/>
                <a:gd name="T8" fmla="*/ 35 w 109"/>
                <a:gd name="T9" fmla="*/ 102 h 109"/>
                <a:gd name="T10" fmla="*/ 11 w 109"/>
                <a:gd name="T11" fmla="*/ 102 h 109"/>
                <a:gd name="T12" fmla="*/ 6 w 109"/>
                <a:gd name="T13" fmla="*/ 97 h 109"/>
                <a:gd name="T14" fmla="*/ 6 w 109"/>
                <a:gd name="T15" fmla="*/ 74 h 109"/>
                <a:gd name="T16" fmla="*/ 73 w 109"/>
                <a:gd name="T17" fmla="*/ 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" h="109">
                  <a:moveTo>
                    <a:pt x="73" y="6"/>
                  </a:moveTo>
                  <a:cubicBezTo>
                    <a:pt x="80" y="0"/>
                    <a:pt x="91" y="0"/>
                    <a:pt x="97" y="6"/>
                  </a:cubicBezTo>
                  <a:cubicBezTo>
                    <a:pt x="102" y="11"/>
                    <a:pt x="102" y="11"/>
                    <a:pt x="102" y="11"/>
                  </a:cubicBezTo>
                  <a:cubicBezTo>
                    <a:pt x="109" y="18"/>
                    <a:pt x="109" y="28"/>
                    <a:pt x="102" y="35"/>
                  </a:cubicBezTo>
                  <a:cubicBezTo>
                    <a:pt x="35" y="102"/>
                    <a:pt x="35" y="102"/>
                    <a:pt x="35" y="102"/>
                  </a:cubicBezTo>
                  <a:cubicBezTo>
                    <a:pt x="28" y="109"/>
                    <a:pt x="17" y="109"/>
                    <a:pt x="11" y="102"/>
                  </a:cubicBezTo>
                  <a:cubicBezTo>
                    <a:pt x="6" y="97"/>
                    <a:pt x="6" y="97"/>
                    <a:pt x="6" y="97"/>
                  </a:cubicBezTo>
                  <a:cubicBezTo>
                    <a:pt x="0" y="91"/>
                    <a:pt x="0" y="80"/>
                    <a:pt x="6" y="74"/>
                  </a:cubicBezTo>
                  <a:lnTo>
                    <a:pt x="73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17" name="Freeform 1003"/>
            <p:cNvSpPr/>
            <p:nvPr/>
          </p:nvSpPr>
          <p:spPr bwMode="auto">
            <a:xfrm>
              <a:off x="6423025" y="2820988"/>
              <a:ext cx="388938" cy="388938"/>
            </a:xfrm>
            <a:custGeom>
              <a:avLst/>
              <a:gdLst>
                <a:gd name="T0" fmla="*/ 91 w 103"/>
                <a:gd name="T1" fmla="*/ 0 h 103"/>
                <a:gd name="T2" fmla="*/ 96 w 103"/>
                <a:gd name="T3" fmla="*/ 5 h 103"/>
                <a:gd name="T4" fmla="*/ 96 w 103"/>
                <a:gd name="T5" fmla="*/ 29 h 103"/>
                <a:gd name="T6" fmla="*/ 29 w 103"/>
                <a:gd name="T7" fmla="*/ 96 h 103"/>
                <a:gd name="T8" fmla="*/ 5 w 103"/>
                <a:gd name="T9" fmla="*/ 96 h 103"/>
                <a:gd name="T10" fmla="*/ 0 w 103"/>
                <a:gd name="T11" fmla="*/ 91 h 103"/>
                <a:gd name="T12" fmla="*/ 91 w 103"/>
                <a:gd name="T1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03">
                  <a:moveTo>
                    <a:pt x="91" y="0"/>
                  </a:moveTo>
                  <a:cubicBezTo>
                    <a:pt x="96" y="5"/>
                    <a:pt x="96" y="5"/>
                    <a:pt x="96" y="5"/>
                  </a:cubicBezTo>
                  <a:cubicBezTo>
                    <a:pt x="103" y="12"/>
                    <a:pt x="103" y="22"/>
                    <a:pt x="96" y="29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2" y="103"/>
                    <a:pt x="11" y="103"/>
                    <a:pt x="5" y="96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D4CD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18" name="Oval 1004"/>
            <p:cNvSpPr>
              <a:spLocks noChangeArrowheads="1"/>
            </p:cNvSpPr>
            <p:nvPr/>
          </p:nvSpPr>
          <p:spPr bwMode="auto">
            <a:xfrm>
              <a:off x="5629275" y="2960688"/>
              <a:ext cx="963613" cy="96361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19" name="Freeform 1005"/>
            <p:cNvSpPr/>
            <p:nvPr/>
          </p:nvSpPr>
          <p:spPr bwMode="auto">
            <a:xfrm>
              <a:off x="5648325" y="2979738"/>
              <a:ext cx="873125" cy="873125"/>
            </a:xfrm>
            <a:custGeom>
              <a:avLst/>
              <a:gdLst>
                <a:gd name="T0" fmla="*/ 173 w 231"/>
                <a:gd name="T1" fmla="*/ 49 h 231"/>
                <a:gd name="T2" fmla="*/ 231 w 231"/>
                <a:gd name="T3" fmla="*/ 64 h 231"/>
                <a:gd name="T4" fmla="*/ 123 w 231"/>
                <a:gd name="T5" fmla="*/ 0 h 231"/>
                <a:gd name="T6" fmla="*/ 0 w 231"/>
                <a:gd name="T7" fmla="*/ 123 h 231"/>
                <a:gd name="T8" fmla="*/ 65 w 231"/>
                <a:gd name="T9" fmla="*/ 231 h 231"/>
                <a:gd name="T10" fmla="*/ 50 w 231"/>
                <a:gd name="T11" fmla="*/ 172 h 231"/>
                <a:gd name="T12" fmla="*/ 173 w 231"/>
                <a:gd name="T13" fmla="*/ 4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1">
                  <a:moveTo>
                    <a:pt x="173" y="49"/>
                  </a:moveTo>
                  <a:cubicBezTo>
                    <a:pt x="194" y="49"/>
                    <a:pt x="214" y="55"/>
                    <a:pt x="231" y="64"/>
                  </a:cubicBezTo>
                  <a:cubicBezTo>
                    <a:pt x="211" y="26"/>
                    <a:pt x="170" y="0"/>
                    <a:pt x="123" y="0"/>
                  </a:cubicBezTo>
                  <a:cubicBezTo>
                    <a:pt x="55" y="0"/>
                    <a:pt x="0" y="55"/>
                    <a:pt x="0" y="123"/>
                  </a:cubicBezTo>
                  <a:cubicBezTo>
                    <a:pt x="0" y="170"/>
                    <a:pt x="26" y="210"/>
                    <a:pt x="65" y="231"/>
                  </a:cubicBezTo>
                  <a:cubicBezTo>
                    <a:pt x="55" y="214"/>
                    <a:pt x="50" y="194"/>
                    <a:pt x="50" y="172"/>
                  </a:cubicBezTo>
                  <a:cubicBezTo>
                    <a:pt x="50" y="105"/>
                    <a:pt x="105" y="49"/>
                    <a:pt x="173" y="49"/>
                  </a:cubicBezTo>
                  <a:close/>
                </a:path>
              </a:pathLst>
            </a:custGeom>
            <a:solidFill>
              <a:srgbClr val="DED9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20" name="Oval 1006"/>
            <p:cNvSpPr>
              <a:spLocks noChangeArrowheads="1"/>
            </p:cNvSpPr>
            <p:nvPr/>
          </p:nvSpPr>
          <p:spPr bwMode="auto">
            <a:xfrm>
              <a:off x="5700713" y="3046413"/>
              <a:ext cx="812800" cy="809625"/>
            </a:xfrm>
            <a:prstGeom prst="ellipse">
              <a:avLst/>
            </a:prstGeom>
            <a:solidFill>
              <a:srgbClr val="5332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21" name="Freeform 1007"/>
            <p:cNvSpPr/>
            <p:nvPr/>
          </p:nvSpPr>
          <p:spPr bwMode="auto">
            <a:xfrm>
              <a:off x="5700713" y="3046413"/>
              <a:ext cx="700088" cy="714375"/>
            </a:xfrm>
            <a:custGeom>
              <a:avLst/>
              <a:gdLst>
                <a:gd name="T0" fmla="*/ 153 w 185"/>
                <a:gd name="T1" fmla="*/ 29 h 189"/>
                <a:gd name="T2" fmla="*/ 185 w 185"/>
                <a:gd name="T3" fmla="*/ 33 h 189"/>
                <a:gd name="T4" fmla="*/ 108 w 185"/>
                <a:gd name="T5" fmla="*/ 0 h 189"/>
                <a:gd name="T6" fmla="*/ 0 w 185"/>
                <a:gd name="T7" fmla="*/ 107 h 189"/>
                <a:gd name="T8" fmla="*/ 38 w 185"/>
                <a:gd name="T9" fmla="*/ 189 h 189"/>
                <a:gd name="T10" fmla="*/ 32 w 185"/>
                <a:gd name="T11" fmla="*/ 150 h 189"/>
                <a:gd name="T12" fmla="*/ 153 w 185"/>
                <a:gd name="T13" fmla="*/ 2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5" h="189">
                  <a:moveTo>
                    <a:pt x="153" y="29"/>
                  </a:moveTo>
                  <a:cubicBezTo>
                    <a:pt x="164" y="29"/>
                    <a:pt x="175" y="30"/>
                    <a:pt x="185" y="33"/>
                  </a:cubicBezTo>
                  <a:cubicBezTo>
                    <a:pt x="165" y="13"/>
                    <a:pt x="138" y="0"/>
                    <a:pt x="108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40"/>
                    <a:pt x="15" y="169"/>
                    <a:pt x="38" y="189"/>
                  </a:cubicBezTo>
                  <a:cubicBezTo>
                    <a:pt x="34" y="177"/>
                    <a:pt x="32" y="164"/>
                    <a:pt x="32" y="150"/>
                  </a:cubicBezTo>
                  <a:cubicBezTo>
                    <a:pt x="32" y="83"/>
                    <a:pt x="86" y="29"/>
                    <a:pt x="153" y="29"/>
                  </a:cubicBezTo>
                  <a:close/>
                </a:path>
              </a:pathLst>
            </a:custGeom>
            <a:solidFill>
              <a:srgbClr val="3A1E1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1" name="组合 1066"/>
          <p:cNvGrpSpPr/>
          <p:nvPr/>
        </p:nvGrpSpPr>
        <p:grpSpPr>
          <a:xfrm flipH="1">
            <a:off x="7739063" y="5456238"/>
            <a:ext cx="1952166" cy="1954212"/>
            <a:chOff x="5338763" y="2674938"/>
            <a:chExt cx="1514476" cy="1516063"/>
          </a:xfrm>
        </p:grpSpPr>
        <p:sp>
          <p:nvSpPr>
            <p:cNvPr id="1050622" name="Freeform 1011"/>
            <p:cNvSpPr/>
            <p:nvPr/>
          </p:nvSpPr>
          <p:spPr bwMode="auto">
            <a:xfrm>
              <a:off x="5338763" y="2674938"/>
              <a:ext cx="1514475" cy="1516063"/>
            </a:xfrm>
            <a:custGeom>
              <a:avLst/>
              <a:gdLst>
                <a:gd name="T0" fmla="*/ 396 w 401"/>
                <a:gd name="T1" fmla="*/ 255 h 401"/>
                <a:gd name="T2" fmla="*/ 396 w 401"/>
                <a:gd name="T3" fmla="*/ 271 h 401"/>
                <a:gd name="T4" fmla="*/ 271 w 401"/>
                <a:gd name="T5" fmla="*/ 396 h 401"/>
                <a:gd name="T6" fmla="*/ 254 w 401"/>
                <a:gd name="T7" fmla="*/ 396 h 401"/>
                <a:gd name="T8" fmla="*/ 5 w 401"/>
                <a:gd name="T9" fmla="*/ 146 h 401"/>
                <a:gd name="T10" fmla="*/ 5 w 401"/>
                <a:gd name="T11" fmla="*/ 130 h 401"/>
                <a:gd name="T12" fmla="*/ 130 w 401"/>
                <a:gd name="T13" fmla="*/ 4 h 401"/>
                <a:gd name="T14" fmla="*/ 147 w 401"/>
                <a:gd name="T15" fmla="*/ 4 h 401"/>
                <a:gd name="T16" fmla="*/ 396 w 401"/>
                <a:gd name="T17" fmla="*/ 255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401">
                  <a:moveTo>
                    <a:pt x="396" y="255"/>
                  </a:moveTo>
                  <a:cubicBezTo>
                    <a:pt x="401" y="259"/>
                    <a:pt x="401" y="266"/>
                    <a:pt x="396" y="271"/>
                  </a:cubicBezTo>
                  <a:cubicBezTo>
                    <a:pt x="271" y="396"/>
                    <a:pt x="271" y="396"/>
                    <a:pt x="271" y="396"/>
                  </a:cubicBezTo>
                  <a:cubicBezTo>
                    <a:pt x="266" y="401"/>
                    <a:pt x="259" y="401"/>
                    <a:pt x="254" y="396"/>
                  </a:cubicBezTo>
                  <a:cubicBezTo>
                    <a:pt x="5" y="146"/>
                    <a:pt x="5" y="146"/>
                    <a:pt x="5" y="146"/>
                  </a:cubicBezTo>
                  <a:cubicBezTo>
                    <a:pt x="0" y="141"/>
                    <a:pt x="0" y="134"/>
                    <a:pt x="5" y="130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135" y="0"/>
                    <a:pt x="142" y="0"/>
                    <a:pt x="147" y="4"/>
                  </a:cubicBezTo>
                  <a:lnTo>
                    <a:pt x="396" y="255"/>
                  </a:lnTo>
                  <a:close/>
                </a:path>
              </a:pathLst>
            </a:custGeom>
            <a:solidFill>
              <a:srgbClr val="FAFAF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23" name="Freeform 1012"/>
            <p:cNvSpPr/>
            <p:nvPr/>
          </p:nvSpPr>
          <p:spPr bwMode="auto">
            <a:xfrm>
              <a:off x="5829301" y="2674938"/>
              <a:ext cx="1023938" cy="1516063"/>
            </a:xfrm>
            <a:custGeom>
              <a:avLst/>
              <a:gdLst>
                <a:gd name="T0" fmla="*/ 266 w 271"/>
                <a:gd name="T1" fmla="*/ 255 h 401"/>
                <a:gd name="T2" fmla="*/ 266 w 271"/>
                <a:gd name="T3" fmla="*/ 271 h 401"/>
                <a:gd name="T4" fmla="*/ 141 w 271"/>
                <a:gd name="T5" fmla="*/ 396 h 401"/>
                <a:gd name="T6" fmla="*/ 124 w 271"/>
                <a:gd name="T7" fmla="*/ 396 h 401"/>
                <a:gd name="T8" fmla="*/ 0 w 271"/>
                <a:gd name="T9" fmla="*/ 4 h 401"/>
                <a:gd name="T10" fmla="*/ 17 w 271"/>
                <a:gd name="T11" fmla="*/ 4 h 401"/>
                <a:gd name="T12" fmla="*/ 266 w 271"/>
                <a:gd name="T13" fmla="*/ 255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401">
                  <a:moveTo>
                    <a:pt x="266" y="255"/>
                  </a:moveTo>
                  <a:cubicBezTo>
                    <a:pt x="271" y="259"/>
                    <a:pt x="271" y="266"/>
                    <a:pt x="266" y="271"/>
                  </a:cubicBezTo>
                  <a:cubicBezTo>
                    <a:pt x="141" y="396"/>
                    <a:pt x="141" y="396"/>
                    <a:pt x="141" y="396"/>
                  </a:cubicBezTo>
                  <a:cubicBezTo>
                    <a:pt x="136" y="401"/>
                    <a:pt x="129" y="401"/>
                    <a:pt x="124" y="39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" y="0"/>
                    <a:pt x="12" y="0"/>
                    <a:pt x="17" y="4"/>
                  </a:cubicBezTo>
                  <a:lnTo>
                    <a:pt x="266" y="255"/>
                  </a:lnTo>
                  <a:close/>
                </a:path>
              </a:pathLst>
            </a:custGeom>
            <a:solidFill>
              <a:srgbClr val="DED9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24" name="Freeform 1013"/>
            <p:cNvSpPr/>
            <p:nvPr/>
          </p:nvSpPr>
          <p:spPr bwMode="auto">
            <a:xfrm>
              <a:off x="5462588" y="2800351"/>
              <a:ext cx="1258888" cy="1254125"/>
            </a:xfrm>
            <a:custGeom>
              <a:avLst/>
              <a:gdLst>
                <a:gd name="T0" fmla="*/ 328 w 333"/>
                <a:gd name="T1" fmla="*/ 206 h 332"/>
                <a:gd name="T2" fmla="*/ 328 w 333"/>
                <a:gd name="T3" fmla="*/ 223 h 332"/>
                <a:gd name="T4" fmla="*/ 223 w 333"/>
                <a:gd name="T5" fmla="*/ 328 h 332"/>
                <a:gd name="T6" fmla="*/ 206 w 333"/>
                <a:gd name="T7" fmla="*/ 328 h 332"/>
                <a:gd name="T8" fmla="*/ 5 w 333"/>
                <a:gd name="T9" fmla="*/ 126 h 332"/>
                <a:gd name="T10" fmla="*/ 5 w 333"/>
                <a:gd name="T11" fmla="*/ 110 h 332"/>
                <a:gd name="T12" fmla="*/ 110 w 333"/>
                <a:gd name="T13" fmla="*/ 5 h 332"/>
                <a:gd name="T14" fmla="*/ 127 w 333"/>
                <a:gd name="T15" fmla="*/ 5 h 332"/>
                <a:gd name="T16" fmla="*/ 328 w 333"/>
                <a:gd name="T17" fmla="*/ 20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" h="332">
                  <a:moveTo>
                    <a:pt x="328" y="206"/>
                  </a:moveTo>
                  <a:cubicBezTo>
                    <a:pt x="333" y="211"/>
                    <a:pt x="333" y="218"/>
                    <a:pt x="328" y="223"/>
                  </a:cubicBezTo>
                  <a:cubicBezTo>
                    <a:pt x="223" y="328"/>
                    <a:pt x="223" y="328"/>
                    <a:pt x="223" y="328"/>
                  </a:cubicBezTo>
                  <a:cubicBezTo>
                    <a:pt x="218" y="332"/>
                    <a:pt x="211" y="332"/>
                    <a:pt x="206" y="328"/>
                  </a:cubicBezTo>
                  <a:cubicBezTo>
                    <a:pt x="5" y="126"/>
                    <a:pt x="5" y="126"/>
                    <a:pt x="5" y="126"/>
                  </a:cubicBezTo>
                  <a:cubicBezTo>
                    <a:pt x="0" y="122"/>
                    <a:pt x="0" y="114"/>
                    <a:pt x="5" y="110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5" y="0"/>
                    <a:pt x="122" y="0"/>
                    <a:pt x="127" y="5"/>
                  </a:cubicBezTo>
                  <a:lnTo>
                    <a:pt x="328" y="206"/>
                  </a:lnTo>
                  <a:close/>
                </a:path>
              </a:pathLst>
            </a:custGeom>
            <a:solidFill>
              <a:srgbClr val="5A58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25" name="Freeform 1014"/>
            <p:cNvSpPr/>
            <p:nvPr/>
          </p:nvSpPr>
          <p:spPr bwMode="auto">
            <a:xfrm>
              <a:off x="5878513" y="2800351"/>
              <a:ext cx="842963" cy="1254125"/>
            </a:xfrm>
            <a:custGeom>
              <a:avLst/>
              <a:gdLst>
                <a:gd name="T0" fmla="*/ 218 w 223"/>
                <a:gd name="T1" fmla="*/ 206 h 332"/>
                <a:gd name="T2" fmla="*/ 218 w 223"/>
                <a:gd name="T3" fmla="*/ 223 h 332"/>
                <a:gd name="T4" fmla="*/ 113 w 223"/>
                <a:gd name="T5" fmla="*/ 328 h 332"/>
                <a:gd name="T6" fmla="*/ 96 w 223"/>
                <a:gd name="T7" fmla="*/ 328 h 332"/>
                <a:gd name="T8" fmla="*/ 0 w 223"/>
                <a:gd name="T9" fmla="*/ 5 h 332"/>
                <a:gd name="T10" fmla="*/ 17 w 223"/>
                <a:gd name="T11" fmla="*/ 5 h 332"/>
                <a:gd name="T12" fmla="*/ 218 w 223"/>
                <a:gd name="T13" fmla="*/ 20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332">
                  <a:moveTo>
                    <a:pt x="218" y="206"/>
                  </a:moveTo>
                  <a:cubicBezTo>
                    <a:pt x="223" y="211"/>
                    <a:pt x="223" y="218"/>
                    <a:pt x="218" y="223"/>
                  </a:cubicBezTo>
                  <a:cubicBezTo>
                    <a:pt x="113" y="328"/>
                    <a:pt x="113" y="328"/>
                    <a:pt x="113" y="328"/>
                  </a:cubicBezTo>
                  <a:cubicBezTo>
                    <a:pt x="108" y="332"/>
                    <a:pt x="101" y="332"/>
                    <a:pt x="96" y="3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12" y="0"/>
                    <a:pt x="17" y="5"/>
                  </a:cubicBezTo>
                  <a:lnTo>
                    <a:pt x="218" y="206"/>
                  </a:lnTo>
                  <a:close/>
                </a:path>
              </a:pathLst>
            </a:custGeom>
            <a:solidFill>
              <a:srgbClr val="3841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26" name="Freeform 1015"/>
            <p:cNvSpPr/>
            <p:nvPr/>
          </p:nvSpPr>
          <p:spPr bwMode="auto">
            <a:xfrm>
              <a:off x="5410201" y="2746376"/>
              <a:ext cx="449263" cy="446088"/>
            </a:xfrm>
            <a:custGeom>
              <a:avLst/>
              <a:gdLst>
                <a:gd name="T0" fmla="*/ 118 w 119"/>
                <a:gd name="T1" fmla="*/ 1 h 118"/>
                <a:gd name="T2" fmla="*/ 118 w 119"/>
                <a:gd name="T3" fmla="*/ 4 h 118"/>
                <a:gd name="T4" fmla="*/ 4 w 119"/>
                <a:gd name="T5" fmla="*/ 118 h 118"/>
                <a:gd name="T6" fmla="*/ 1 w 119"/>
                <a:gd name="T7" fmla="*/ 118 h 118"/>
                <a:gd name="T8" fmla="*/ 1 w 119"/>
                <a:gd name="T9" fmla="*/ 118 h 118"/>
                <a:gd name="T10" fmla="*/ 1 w 119"/>
                <a:gd name="T11" fmla="*/ 114 h 118"/>
                <a:gd name="T12" fmla="*/ 114 w 119"/>
                <a:gd name="T13" fmla="*/ 1 h 118"/>
                <a:gd name="T14" fmla="*/ 118 w 119"/>
                <a:gd name="T15" fmla="*/ 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118">
                  <a:moveTo>
                    <a:pt x="118" y="1"/>
                  </a:moveTo>
                  <a:cubicBezTo>
                    <a:pt x="119" y="2"/>
                    <a:pt x="119" y="3"/>
                    <a:pt x="118" y="4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3" y="118"/>
                    <a:pt x="2" y="118"/>
                    <a:pt x="1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0" y="117"/>
                    <a:pt x="0" y="115"/>
                    <a:pt x="1" y="114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5" y="0"/>
                    <a:pt x="117" y="0"/>
                    <a:pt x="118" y="1"/>
                  </a:cubicBezTo>
                  <a:close/>
                </a:path>
              </a:pathLst>
            </a:custGeom>
            <a:solidFill>
              <a:srgbClr val="3F55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22" name="组合 1102"/>
          <p:cNvGrpSpPr/>
          <p:nvPr/>
        </p:nvGrpSpPr>
        <p:grpSpPr>
          <a:xfrm rot="20510070" flipH="1">
            <a:off x="4883148" y="-512628"/>
            <a:ext cx="1311275" cy="2017713"/>
            <a:chOff x="6578600" y="-595312"/>
            <a:chExt cx="1311275" cy="2017713"/>
          </a:xfrm>
        </p:grpSpPr>
        <p:sp>
          <p:nvSpPr>
            <p:cNvPr id="1050627" name="Freeform 1019"/>
            <p:cNvSpPr>
              <a:spLocks noEditPoints="1"/>
            </p:cNvSpPr>
            <p:nvPr/>
          </p:nvSpPr>
          <p:spPr bwMode="auto">
            <a:xfrm>
              <a:off x="6578600" y="-595312"/>
              <a:ext cx="1311275" cy="2017713"/>
            </a:xfrm>
            <a:custGeom>
              <a:avLst/>
              <a:gdLst>
                <a:gd name="T0" fmla="*/ 450 w 826"/>
                <a:gd name="T1" fmla="*/ 1271 h 1271"/>
                <a:gd name="T2" fmla="*/ 826 w 826"/>
                <a:gd name="T3" fmla="*/ 0 h 1271"/>
                <a:gd name="T4" fmla="*/ 0 w 826"/>
                <a:gd name="T5" fmla="*/ 822 h 1271"/>
                <a:gd name="T6" fmla="*/ 450 w 826"/>
                <a:gd name="T7" fmla="*/ 1271 h 1271"/>
                <a:gd name="T8" fmla="*/ 555 w 826"/>
                <a:gd name="T9" fmla="*/ 448 h 1271"/>
                <a:gd name="T10" fmla="*/ 389 w 826"/>
                <a:gd name="T11" fmla="*/ 1012 h 1271"/>
                <a:gd name="T12" fmla="*/ 190 w 826"/>
                <a:gd name="T13" fmla="*/ 814 h 1271"/>
                <a:gd name="T14" fmla="*/ 555 w 826"/>
                <a:gd name="T15" fmla="*/ 448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6" h="1271">
                  <a:moveTo>
                    <a:pt x="450" y="1271"/>
                  </a:moveTo>
                  <a:lnTo>
                    <a:pt x="826" y="0"/>
                  </a:lnTo>
                  <a:lnTo>
                    <a:pt x="0" y="822"/>
                  </a:lnTo>
                  <a:lnTo>
                    <a:pt x="450" y="1271"/>
                  </a:lnTo>
                  <a:close/>
                  <a:moveTo>
                    <a:pt x="555" y="448"/>
                  </a:moveTo>
                  <a:lnTo>
                    <a:pt x="389" y="1012"/>
                  </a:lnTo>
                  <a:lnTo>
                    <a:pt x="190" y="814"/>
                  </a:lnTo>
                  <a:lnTo>
                    <a:pt x="555" y="448"/>
                  </a:lnTo>
                  <a:close/>
                </a:path>
              </a:pathLst>
            </a:custGeom>
            <a:solidFill>
              <a:srgbClr val="C253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28" name="Freeform 1020"/>
            <p:cNvSpPr/>
            <p:nvPr/>
          </p:nvSpPr>
          <p:spPr bwMode="auto">
            <a:xfrm>
              <a:off x="6578600" y="-595312"/>
              <a:ext cx="1311275" cy="1301750"/>
            </a:xfrm>
            <a:custGeom>
              <a:avLst/>
              <a:gdLst>
                <a:gd name="T0" fmla="*/ 0 w 826"/>
                <a:gd name="T1" fmla="*/ 820 h 820"/>
                <a:gd name="T2" fmla="*/ 190 w 826"/>
                <a:gd name="T3" fmla="*/ 814 h 820"/>
                <a:gd name="T4" fmla="*/ 190 w 826"/>
                <a:gd name="T5" fmla="*/ 814 h 820"/>
                <a:gd name="T6" fmla="*/ 555 w 826"/>
                <a:gd name="T7" fmla="*/ 448 h 820"/>
                <a:gd name="T8" fmla="*/ 450 w 826"/>
                <a:gd name="T9" fmla="*/ 803 h 820"/>
                <a:gd name="T10" fmla="*/ 591 w 826"/>
                <a:gd name="T11" fmla="*/ 798 h 820"/>
                <a:gd name="T12" fmla="*/ 826 w 826"/>
                <a:gd name="T13" fmla="*/ 0 h 820"/>
                <a:gd name="T14" fmla="*/ 0 w 826"/>
                <a:gd name="T15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6" h="820">
                  <a:moveTo>
                    <a:pt x="0" y="820"/>
                  </a:moveTo>
                  <a:lnTo>
                    <a:pt x="190" y="814"/>
                  </a:lnTo>
                  <a:lnTo>
                    <a:pt x="190" y="814"/>
                  </a:lnTo>
                  <a:lnTo>
                    <a:pt x="555" y="448"/>
                  </a:lnTo>
                  <a:lnTo>
                    <a:pt x="450" y="803"/>
                  </a:lnTo>
                  <a:lnTo>
                    <a:pt x="591" y="798"/>
                  </a:lnTo>
                  <a:lnTo>
                    <a:pt x="826" y="0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E1740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29" name="Freeform 1021"/>
            <p:cNvSpPr/>
            <p:nvPr/>
          </p:nvSpPr>
          <p:spPr bwMode="auto">
            <a:xfrm>
              <a:off x="7232650" y="1282700"/>
              <a:ext cx="87312" cy="87313"/>
            </a:xfrm>
            <a:custGeom>
              <a:avLst/>
              <a:gdLst>
                <a:gd name="T0" fmla="*/ 52 w 55"/>
                <a:gd name="T1" fmla="*/ 0 h 55"/>
                <a:gd name="T2" fmla="*/ 55 w 55"/>
                <a:gd name="T3" fmla="*/ 2 h 55"/>
                <a:gd name="T4" fmla="*/ 5 w 55"/>
                <a:gd name="T5" fmla="*/ 55 h 55"/>
                <a:gd name="T6" fmla="*/ 0 w 55"/>
                <a:gd name="T7" fmla="*/ 49 h 55"/>
                <a:gd name="T8" fmla="*/ 52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2" y="0"/>
                  </a:moveTo>
                  <a:lnTo>
                    <a:pt x="55" y="2"/>
                  </a:lnTo>
                  <a:lnTo>
                    <a:pt x="5" y="55"/>
                  </a:lnTo>
                  <a:lnTo>
                    <a:pt x="0" y="4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0" name="Freeform 1022"/>
            <p:cNvSpPr/>
            <p:nvPr/>
          </p:nvSpPr>
          <p:spPr bwMode="auto">
            <a:xfrm>
              <a:off x="7188200" y="1268413"/>
              <a:ext cx="52387" cy="52388"/>
            </a:xfrm>
            <a:custGeom>
              <a:avLst/>
              <a:gdLst>
                <a:gd name="T0" fmla="*/ 28 w 33"/>
                <a:gd name="T1" fmla="*/ 0 h 33"/>
                <a:gd name="T2" fmla="*/ 33 w 33"/>
                <a:gd name="T3" fmla="*/ 6 h 33"/>
                <a:gd name="T4" fmla="*/ 3 w 33"/>
                <a:gd name="T5" fmla="*/ 33 h 33"/>
                <a:gd name="T6" fmla="*/ 0 w 33"/>
                <a:gd name="T7" fmla="*/ 31 h 33"/>
                <a:gd name="T8" fmla="*/ 28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28" y="0"/>
                  </a:moveTo>
                  <a:lnTo>
                    <a:pt x="33" y="6"/>
                  </a:lnTo>
                  <a:lnTo>
                    <a:pt x="3" y="33"/>
                  </a:lnTo>
                  <a:lnTo>
                    <a:pt x="0" y="31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1" name="Freeform 1023"/>
            <p:cNvSpPr/>
            <p:nvPr/>
          </p:nvSpPr>
          <p:spPr bwMode="auto">
            <a:xfrm>
              <a:off x="7138988" y="1190625"/>
              <a:ext cx="93662" cy="87313"/>
            </a:xfrm>
            <a:custGeom>
              <a:avLst/>
              <a:gdLst>
                <a:gd name="T0" fmla="*/ 53 w 59"/>
                <a:gd name="T1" fmla="*/ 0 h 55"/>
                <a:gd name="T2" fmla="*/ 59 w 59"/>
                <a:gd name="T3" fmla="*/ 3 h 55"/>
                <a:gd name="T4" fmla="*/ 6 w 59"/>
                <a:gd name="T5" fmla="*/ 55 h 55"/>
                <a:gd name="T6" fmla="*/ 0 w 59"/>
                <a:gd name="T7" fmla="*/ 49 h 55"/>
                <a:gd name="T8" fmla="*/ 53 w 59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5">
                  <a:moveTo>
                    <a:pt x="53" y="0"/>
                  </a:moveTo>
                  <a:lnTo>
                    <a:pt x="59" y="3"/>
                  </a:lnTo>
                  <a:lnTo>
                    <a:pt x="6" y="55"/>
                  </a:lnTo>
                  <a:lnTo>
                    <a:pt x="0" y="49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2" name="Freeform 1024"/>
            <p:cNvSpPr/>
            <p:nvPr/>
          </p:nvSpPr>
          <p:spPr bwMode="auto">
            <a:xfrm>
              <a:off x="7096125" y="1177925"/>
              <a:ext cx="52387" cy="55563"/>
            </a:xfrm>
            <a:custGeom>
              <a:avLst/>
              <a:gdLst>
                <a:gd name="T0" fmla="*/ 27 w 33"/>
                <a:gd name="T1" fmla="*/ 0 h 35"/>
                <a:gd name="T2" fmla="*/ 33 w 33"/>
                <a:gd name="T3" fmla="*/ 5 h 35"/>
                <a:gd name="T4" fmla="*/ 5 w 33"/>
                <a:gd name="T5" fmla="*/ 35 h 35"/>
                <a:gd name="T6" fmla="*/ 0 w 33"/>
                <a:gd name="T7" fmla="*/ 30 h 35"/>
                <a:gd name="T8" fmla="*/ 27 w 33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27" y="0"/>
                  </a:moveTo>
                  <a:lnTo>
                    <a:pt x="33" y="5"/>
                  </a:lnTo>
                  <a:lnTo>
                    <a:pt x="5" y="35"/>
                  </a:lnTo>
                  <a:lnTo>
                    <a:pt x="0" y="3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3" name="Freeform 1025"/>
            <p:cNvSpPr/>
            <p:nvPr/>
          </p:nvSpPr>
          <p:spPr bwMode="auto">
            <a:xfrm>
              <a:off x="7046913" y="1098550"/>
              <a:ext cx="92075" cy="87313"/>
            </a:xfrm>
            <a:custGeom>
              <a:avLst/>
              <a:gdLst>
                <a:gd name="T0" fmla="*/ 53 w 58"/>
                <a:gd name="T1" fmla="*/ 0 h 55"/>
                <a:gd name="T2" fmla="*/ 58 w 58"/>
                <a:gd name="T3" fmla="*/ 6 h 55"/>
                <a:gd name="T4" fmla="*/ 6 w 58"/>
                <a:gd name="T5" fmla="*/ 55 h 55"/>
                <a:gd name="T6" fmla="*/ 0 w 58"/>
                <a:gd name="T7" fmla="*/ 50 h 55"/>
                <a:gd name="T8" fmla="*/ 53 w 58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53" y="0"/>
                  </a:moveTo>
                  <a:lnTo>
                    <a:pt x="58" y="6"/>
                  </a:lnTo>
                  <a:lnTo>
                    <a:pt x="6" y="55"/>
                  </a:lnTo>
                  <a:lnTo>
                    <a:pt x="0" y="5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4" name="Freeform 1026"/>
            <p:cNvSpPr/>
            <p:nvPr/>
          </p:nvSpPr>
          <p:spPr bwMode="auto">
            <a:xfrm>
              <a:off x="7004050" y="1090613"/>
              <a:ext cx="52387" cy="52388"/>
            </a:xfrm>
            <a:custGeom>
              <a:avLst/>
              <a:gdLst>
                <a:gd name="T0" fmla="*/ 27 w 33"/>
                <a:gd name="T1" fmla="*/ 0 h 33"/>
                <a:gd name="T2" fmla="*/ 33 w 33"/>
                <a:gd name="T3" fmla="*/ 2 h 33"/>
                <a:gd name="T4" fmla="*/ 5 w 33"/>
                <a:gd name="T5" fmla="*/ 33 h 33"/>
                <a:gd name="T6" fmla="*/ 0 w 33"/>
                <a:gd name="T7" fmla="*/ 27 h 33"/>
                <a:gd name="T8" fmla="*/ 27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27" y="0"/>
                  </a:moveTo>
                  <a:lnTo>
                    <a:pt x="33" y="2"/>
                  </a:lnTo>
                  <a:lnTo>
                    <a:pt x="5" y="33"/>
                  </a:lnTo>
                  <a:lnTo>
                    <a:pt x="0" y="2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5" name="Freeform 1027"/>
            <p:cNvSpPr/>
            <p:nvPr/>
          </p:nvSpPr>
          <p:spPr bwMode="auto">
            <a:xfrm>
              <a:off x="6959600" y="1006475"/>
              <a:ext cx="87312" cy="87313"/>
            </a:xfrm>
            <a:custGeom>
              <a:avLst/>
              <a:gdLst>
                <a:gd name="T0" fmla="*/ 50 w 55"/>
                <a:gd name="T1" fmla="*/ 0 h 55"/>
                <a:gd name="T2" fmla="*/ 55 w 55"/>
                <a:gd name="T3" fmla="*/ 6 h 55"/>
                <a:gd name="T4" fmla="*/ 3 w 55"/>
                <a:gd name="T5" fmla="*/ 55 h 55"/>
                <a:gd name="T6" fmla="*/ 0 w 55"/>
                <a:gd name="T7" fmla="*/ 53 h 55"/>
                <a:gd name="T8" fmla="*/ 50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lnTo>
                    <a:pt x="55" y="6"/>
                  </a:lnTo>
                  <a:lnTo>
                    <a:pt x="3" y="55"/>
                  </a:lnTo>
                  <a:lnTo>
                    <a:pt x="0" y="5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6" name="Freeform 1028"/>
            <p:cNvSpPr/>
            <p:nvPr/>
          </p:nvSpPr>
          <p:spPr bwMode="auto">
            <a:xfrm>
              <a:off x="6911975" y="998538"/>
              <a:ext cx="52387" cy="52388"/>
            </a:xfrm>
            <a:custGeom>
              <a:avLst/>
              <a:gdLst>
                <a:gd name="T0" fmla="*/ 30 w 33"/>
                <a:gd name="T1" fmla="*/ 0 h 33"/>
                <a:gd name="T2" fmla="*/ 33 w 33"/>
                <a:gd name="T3" fmla="*/ 3 h 33"/>
                <a:gd name="T4" fmla="*/ 5 w 33"/>
                <a:gd name="T5" fmla="*/ 33 h 33"/>
                <a:gd name="T6" fmla="*/ 0 w 33"/>
                <a:gd name="T7" fmla="*/ 27 h 33"/>
                <a:gd name="T8" fmla="*/ 30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0" y="0"/>
                  </a:moveTo>
                  <a:lnTo>
                    <a:pt x="33" y="3"/>
                  </a:lnTo>
                  <a:lnTo>
                    <a:pt x="5" y="33"/>
                  </a:lnTo>
                  <a:lnTo>
                    <a:pt x="0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7" name="Freeform 1029"/>
            <p:cNvSpPr/>
            <p:nvPr/>
          </p:nvSpPr>
          <p:spPr bwMode="auto">
            <a:xfrm>
              <a:off x="6867525" y="915988"/>
              <a:ext cx="87312" cy="87313"/>
            </a:xfrm>
            <a:custGeom>
              <a:avLst/>
              <a:gdLst>
                <a:gd name="T0" fmla="*/ 50 w 55"/>
                <a:gd name="T1" fmla="*/ 0 h 55"/>
                <a:gd name="T2" fmla="*/ 55 w 55"/>
                <a:gd name="T3" fmla="*/ 5 h 55"/>
                <a:gd name="T4" fmla="*/ 3 w 55"/>
                <a:gd name="T5" fmla="*/ 55 h 55"/>
                <a:gd name="T6" fmla="*/ 0 w 55"/>
                <a:gd name="T7" fmla="*/ 52 h 55"/>
                <a:gd name="T8" fmla="*/ 50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lnTo>
                    <a:pt x="55" y="5"/>
                  </a:lnTo>
                  <a:lnTo>
                    <a:pt x="3" y="55"/>
                  </a:lnTo>
                  <a:lnTo>
                    <a:pt x="0" y="5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8" name="Freeform 1030"/>
            <p:cNvSpPr/>
            <p:nvPr/>
          </p:nvSpPr>
          <p:spPr bwMode="auto">
            <a:xfrm>
              <a:off x="6819900" y="906463"/>
              <a:ext cx="52387" cy="52388"/>
            </a:xfrm>
            <a:custGeom>
              <a:avLst/>
              <a:gdLst>
                <a:gd name="T0" fmla="*/ 30 w 33"/>
                <a:gd name="T1" fmla="*/ 0 h 33"/>
                <a:gd name="T2" fmla="*/ 33 w 33"/>
                <a:gd name="T3" fmla="*/ 3 h 33"/>
                <a:gd name="T4" fmla="*/ 5 w 33"/>
                <a:gd name="T5" fmla="*/ 33 h 33"/>
                <a:gd name="T6" fmla="*/ 0 w 33"/>
                <a:gd name="T7" fmla="*/ 28 h 33"/>
                <a:gd name="T8" fmla="*/ 30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0" y="0"/>
                  </a:moveTo>
                  <a:lnTo>
                    <a:pt x="33" y="3"/>
                  </a:lnTo>
                  <a:lnTo>
                    <a:pt x="5" y="33"/>
                  </a:lnTo>
                  <a:lnTo>
                    <a:pt x="0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39" name="Freeform 1031"/>
            <p:cNvSpPr/>
            <p:nvPr/>
          </p:nvSpPr>
          <p:spPr bwMode="auto">
            <a:xfrm>
              <a:off x="6775450" y="823913"/>
              <a:ext cx="87312" cy="87313"/>
            </a:xfrm>
            <a:custGeom>
              <a:avLst/>
              <a:gdLst>
                <a:gd name="T0" fmla="*/ 50 w 55"/>
                <a:gd name="T1" fmla="*/ 0 h 55"/>
                <a:gd name="T2" fmla="*/ 55 w 55"/>
                <a:gd name="T3" fmla="*/ 5 h 55"/>
                <a:gd name="T4" fmla="*/ 3 w 55"/>
                <a:gd name="T5" fmla="*/ 55 h 55"/>
                <a:gd name="T6" fmla="*/ 0 w 55"/>
                <a:gd name="T7" fmla="*/ 52 h 55"/>
                <a:gd name="T8" fmla="*/ 50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0" y="0"/>
                  </a:moveTo>
                  <a:lnTo>
                    <a:pt x="55" y="5"/>
                  </a:lnTo>
                  <a:lnTo>
                    <a:pt x="3" y="55"/>
                  </a:lnTo>
                  <a:lnTo>
                    <a:pt x="0" y="5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0" name="Freeform 1032"/>
            <p:cNvSpPr/>
            <p:nvPr/>
          </p:nvSpPr>
          <p:spPr bwMode="auto">
            <a:xfrm>
              <a:off x="6727825" y="814388"/>
              <a:ext cx="52387" cy="52388"/>
            </a:xfrm>
            <a:custGeom>
              <a:avLst/>
              <a:gdLst>
                <a:gd name="T0" fmla="*/ 30 w 33"/>
                <a:gd name="T1" fmla="*/ 0 h 33"/>
                <a:gd name="T2" fmla="*/ 33 w 33"/>
                <a:gd name="T3" fmla="*/ 6 h 33"/>
                <a:gd name="T4" fmla="*/ 5 w 33"/>
                <a:gd name="T5" fmla="*/ 33 h 33"/>
                <a:gd name="T6" fmla="*/ 0 w 33"/>
                <a:gd name="T7" fmla="*/ 28 h 33"/>
                <a:gd name="T8" fmla="*/ 30 w 33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0" y="0"/>
                  </a:moveTo>
                  <a:lnTo>
                    <a:pt x="33" y="6"/>
                  </a:lnTo>
                  <a:lnTo>
                    <a:pt x="5" y="33"/>
                  </a:lnTo>
                  <a:lnTo>
                    <a:pt x="0" y="2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1" name="Freeform 1033"/>
            <p:cNvSpPr/>
            <p:nvPr/>
          </p:nvSpPr>
          <p:spPr bwMode="auto">
            <a:xfrm>
              <a:off x="6683375" y="731838"/>
              <a:ext cx="87312" cy="92075"/>
            </a:xfrm>
            <a:custGeom>
              <a:avLst/>
              <a:gdLst>
                <a:gd name="T0" fmla="*/ 53 w 55"/>
                <a:gd name="T1" fmla="*/ 0 h 58"/>
                <a:gd name="T2" fmla="*/ 55 w 55"/>
                <a:gd name="T3" fmla="*/ 6 h 58"/>
                <a:gd name="T4" fmla="*/ 6 w 55"/>
                <a:gd name="T5" fmla="*/ 58 h 58"/>
                <a:gd name="T6" fmla="*/ 0 w 55"/>
                <a:gd name="T7" fmla="*/ 52 h 58"/>
                <a:gd name="T8" fmla="*/ 53 w 55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53" y="0"/>
                  </a:moveTo>
                  <a:lnTo>
                    <a:pt x="55" y="6"/>
                  </a:lnTo>
                  <a:lnTo>
                    <a:pt x="6" y="58"/>
                  </a:lnTo>
                  <a:lnTo>
                    <a:pt x="0" y="5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2" name="Freeform 1034"/>
            <p:cNvSpPr/>
            <p:nvPr/>
          </p:nvSpPr>
          <p:spPr bwMode="auto">
            <a:xfrm>
              <a:off x="6638925" y="723900"/>
              <a:ext cx="53975" cy="52388"/>
            </a:xfrm>
            <a:custGeom>
              <a:avLst/>
              <a:gdLst>
                <a:gd name="T0" fmla="*/ 28 w 34"/>
                <a:gd name="T1" fmla="*/ 0 h 33"/>
                <a:gd name="T2" fmla="*/ 34 w 34"/>
                <a:gd name="T3" fmla="*/ 5 h 33"/>
                <a:gd name="T4" fmla="*/ 3 w 34"/>
                <a:gd name="T5" fmla="*/ 33 h 33"/>
                <a:gd name="T6" fmla="*/ 0 w 34"/>
                <a:gd name="T7" fmla="*/ 30 h 33"/>
                <a:gd name="T8" fmla="*/ 28 w 34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28" y="0"/>
                  </a:moveTo>
                  <a:lnTo>
                    <a:pt x="34" y="5"/>
                  </a:lnTo>
                  <a:lnTo>
                    <a:pt x="3" y="33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3" name="Freeform 1035"/>
            <p:cNvSpPr/>
            <p:nvPr/>
          </p:nvSpPr>
          <p:spPr bwMode="auto">
            <a:xfrm>
              <a:off x="6591300" y="644525"/>
              <a:ext cx="87312" cy="87313"/>
            </a:xfrm>
            <a:custGeom>
              <a:avLst/>
              <a:gdLst>
                <a:gd name="T0" fmla="*/ 53 w 55"/>
                <a:gd name="T1" fmla="*/ 0 h 55"/>
                <a:gd name="T2" fmla="*/ 55 w 55"/>
                <a:gd name="T3" fmla="*/ 3 h 55"/>
                <a:gd name="T4" fmla="*/ 6 w 55"/>
                <a:gd name="T5" fmla="*/ 55 h 55"/>
                <a:gd name="T6" fmla="*/ 0 w 55"/>
                <a:gd name="T7" fmla="*/ 50 h 55"/>
                <a:gd name="T8" fmla="*/ 53 w 55"/>
                <a:gd name="T9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3" y="0"/>
                  </a:moveTo>
                  <a:lnTo>
                    <a:pt x="55" y="3"/>
                  </a:lnTo>
                  <a:lnTo>
                    <a:pt x="6" y="55"/>
                  </a:lnTo>
                  <a:lnTo>
                    <a:pt x="0" y="5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4" name="Freeform 1036"/>
            <p:cNvSpPr/>
            <p:nvPr/>
          </p:nvSpPr>
          <p:spPr bwMode="auto">
            <a:xfrm>
              <a:off x="6757988" y="522288"/>
              <a:ext cx="87312" cy="87313"/>
            </a:xfrm>
            <a:custGeom>
              <a:avLst/>
              <a:gdLst>
                <a:gd name="T0" fmla="*/ 55 w 55"/>
                <a:gd name="T1" fmla="*/ 52 h 55"/>
                <a:gd name="T2" fmla="*/ 50 w 55"/>
                <a:gd name="T3" fmla="*/ 55 h 55"/>
                <a:gd name="T4" fmla="*/ 0 w 55"/>
                <a:gd name="T5" fmla="*/ 5 h 55"/>
                <a:gd name="T6" fmla="*/ 3 w 55"/>
                <a:gd name="T7" fmla="*/ 0 h 55"/>
                <a:gd name="T8" fmla="*/ 55 w 55"/>
                <a:gd name="T9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52"/>
                  </a:moveTo>
                  <a:lnTo>
                    <a:pt x="50" y="55"/>
                  </a:lnTo>
                  <a:lnTo>
                    <a:pt x="0" y="5"/>
                  </a:lnTo>
                  <a:lnTo>
                    <a:pt x="3" y="0"/>
                  </a:lnTo>
                  <a:lnTo>
                    <a:pt x="55" y="5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5" name="Freeform 1037"/>
            <p:cNvSpPr/>
            <p:nvPr/>
          </p:nvSpPr>
          <p:spPr bwMode="auto">
            <a:xfrm>
              <a:off x="6802438" y="477838"/>
              <a:ext cx="52387" cy="52388"/>
            </a:xfrm>
            <a:custGeom>
              <a:avLst/>
              <a:gdLst>
                <a:gd name="T0" fmla="*/ 33 w 33"/>
                <a:gd name="T1" fmla="*/ 28 h 33"/>
                <a:gd name="T2" fmla="*/ 30 w 33"/>
                <a:gd name="T3" fmla="*/ 33 h 33"/>
                <a:gd name="T4" fmla="*/ 0 w 33"/>
                <a:gd name="T5" fmla="*/ 3 h 33"/>
                <a:gd name="T6" fmla="*/ 5 w 33"/>
                <a:gd name="T7" fmla="*/ 0 h 33"/>
                <a:gd name="T8" fmla="*/ 33 w 33"/>
                <a:gd name="T9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28"/>
                  </a:moveTo>
                  <a:lnTo>
                    <a:pt x="30" y="33"/>
                  </a:lnTo>
                  <a:lnTo>
                    <a:pt x="0" y="3"/>
                  </a:lnTo>
                  <a:lnTo>
                    <a:pt x="5" y="0"/>
                  </a:lnTo>
                  <a:lnTo>
                    <a:pt x="33" y="28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6" name="Freeform 1038"/>
            <p:cNvSpPr/>
            <p:nvPr/>
          </p:nvSpPr>
          <p:spPr bwMode="auto">
            <a:xfrm>
              <a:off x="6850063" y="430213"/>
              <a:ext cx="87312" cy="92075"/>
            </a:xfrm>
            <a:custGeom>
              <a:avLst/>
              <a:gdLst>
                <a:gd name="T0" fmla="*/ 55 w 55"/>
                <a:gd name="T1" fmla="*/ 52 h 58"/>
                <a:gd name="T2" fmla="*/ 50 w 55"/>
                <a:gd name="T3" fmla="*/ 58 h 58"/>
                <a:gd name="T4" fmla="*/ 0 w 55"/>
                <a:gd name="T5" fmla="*/ 6 h 58"/>
                <a:gd name="T6" fmla="*/ 3 w 55"/>
                <a:gd name="T7" fmla="*/ 0 h 58"/>
                <a:gd name="T8" fmla="*/ 55 w 55"/>
                <a:gd name="T9" fmla="*/ 5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8">
                  <a:moveTo>
                    <a:pt x="55" y="52"/>
                  </a:moveTo>
                  <a:lnTo>
                    <a:pt x="50" y="58"/>
                  </a:lnTo>
                  <a:lnTo>
                    <a:pt x="0" y="6"/>
                  </a:lnTo>
                  <a:lnTo>
                    <a:pt x="3" y="0"/>
                  </a:lnTo>
                  <a:lnTo>
                    <a:pt x="55" y="5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7" name="Freeform 1039"/>
            <p:cNvSpPr/>
            <p:nvPr/>
          </p:nvSpPr>
          <p:spPr bwMode="auto">
            <a:xfrm>
              <a:off x="6894513" y="387350"/>
              <a:ext cx="52387" cy="52388"/>
            </a:xfrm>
            <a:custGeom>
              <a:avLst/>
              <a:gdLst>
                <a:gd name="T0" fmla="*/ 33 w 33"/>
                <a:gd name="T1" fmla="*/ 27 h 33"/>
                <a:gd name="T2" fmla="*/ 30 w 33"/>
                <a:gd name="T3" fmla="*/ 33 h 33"/>
                <a:gd name="T4" fmla="*/ 0 w 33"/>
                <a:gd name="T5" fmla="*/ 5 h 33"/>
                <a:gd name="T6" fmla="*/ 5 w 33"/>
                <a:gd name="T7" fmla="*/ 0 h 33"/>
                <a:gd name="T8" fmla="*/ 33 w 33"/>
                <a:gd name="T9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27"/>
                  </a:moveTo>
                  <a:lnTo>
                    <a:pt x="30" y="33"/>
                  </a:lnTo>
                  <a:lnTo>
                    <a:pt x="0" y="5"/>
                  </a:lnTo>
                  <a:lnTo>
                    <a:pt x="5" y="0"/>
                  </a:lnTo>
                  <a:lnTo>
                    <a:pt x="33" y="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8" name="Freeform 1040"/>
            <p:cNvSpPr/>
            <p:nvPr/>
          </p:nvSpPr>
          <p:spPr bwMode="auto">
            <a:xfrm>
              <a:off x="6942138" y="342900"/>
              <a:ext cx="87312" cy="87313"/>
            </a:xfrm>
            <a:custGeom>
              <a:avLst/>
              <a:gdLst>
                <a:gd name="T0" fmla="*/ 55 w 55"/>
                <a:gd name="T1" fmla="*/ 50 h 55"/>
                <a:gd name="T2" fmla="*/ 50 w 55"/>
                <a:gd name="T3" fmla="*/ 55 h 55"/>
                <a:gd name="T4" fmla="*/ 0 w 55"/>
                <a:gd name="T5" fmla="*/ 3 h 55"/>
                <a:gd name="T6" fmla="*/ 3 w 55"/>
                <a:gd name="T7" fmla="*/ 0 h 55"/>
                <a:gd name="T8" fmla="*/ 55 w 55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50"/>
                  </a:moveTo>
                  <a:lnTo>
                    <a:pt x="50" y="55"/>
                  </a:lnTo>
                  <a:lnTo>
                    <a:pt x="0" y="3"/>
                  </a:lnTo>
                  <a:lnTo>
                    <a:pt x="3" y="0"/>
                  </a:lnTo>
                  <a:lnTo>
                    <a:pt x="55" y="5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49" name="Freeform 1041"/>
            <p:cNvSpPr/>
            <p:nvPr/>
          </p:nvSpPr>
          <p:spPr bwMode="auto">
            <a:xfrm>
              <a:off x="6986588" y="295275"/>
              <a:ext cx="52387" cy="52388"/>
            </a:xfrm>
            <a:custGeom>
              <a:avLst/>
              <a:gdLst>
                <a:gd name="T0" fmla="*/ 33 w 33"/>
                <a:gd name="T1" fmla="*/ 30 h 33"/>
                <a:gd name="T2" fmla="*/ 27 w 33"/>
                <a:gd name="T3" fmla="*/ 33 h 33"/>
                <a:gd name="T4" fmla="*/ 0 w 33"/>
                <a:gd name="T5" fmla="*/ 5 h 33"/>
                <a:gd name="T6" fmla="*/ 5 w 33"/>
                <a:gd name="T7" fmla="*/ 0 h 33"/>
                <a:gd name="T8" fmla="*/ 33 w 33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30"/>
                  </a:moveTo>
                  <a:lnTo>
                    <a:pt x="27" y="33"/>
                  </a:lnTo>
                  <a:lnTo>
                    <a:pt x="0" y="5"/>
                  </a:lnTo>
                  <a:lnTo>
                    <a:pt x="5" y="0"/>
                  </a:lnTo>
                  <a:lnTo>
                    <a:pt x="33" y="3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50" name="Freeform 1042"/>
            <p:cNvSpPr/>
            <p:nvPr/>
          </p:nvSpPr>
          <p:spPr bwMode="auto">
            <a:xfrm>
              <a:off x="7029450" y="250825"/>
              <a:ext cx="92075" cy="87313"/>
            </a:xfrm>
            <a:custGeom>
              <a:avLst/>
              <a:gdLst>
                <a:gd name="T0" fmla="*/ 58 w 58"/>
                <a:gd name="T1" fmla="*/ 50 h 55"/>
                <a:gd name="T2" fmla="*/ 53 w 58"/>
                <a:gd name="T3" fmla="*/ 55 h 55"/>
                <a:gd name="T4" fmla="*/ 0 w 58"/>
                <a:gd name="T5" fmla="*/ 3 h 55"/>
                <a:gd name="T6" fmla="*/ 6 w 58"/>
                <a:gd name="T7" fmla="*/ 0 h 55"/>
                <a:gd name="T8" fmla="*/ 58 w 58"/>
                <a:gd name="T9" fmla="*/ 5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5">
                  <a:moveTo>
                    <a:pt x="58" y="50"/>
                  </a:moveTo>
                  <a:lnTo>
                    <a:pt x="53" y="55"/>
                  </a:lnTo>
                  <a:lnTo>
                    <a:pt x="0" y="3"/>
                  </a:lnTo>
                  <a:lnTo>
                    <a:pt x="6" y="0"/>
                  </a:lnTo>
                  <a:lnTo>
                    <a:pt x="58" y="5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51" name="Freeform 1043"/>
            <p:cNvSpPr/>
            <p:nvPr/>
          </p:nvSpPr>
          <p:spPr bwMode="auto">
            <a:xfrm>
              <a:off x="7078663" y="203200"/>
              <a:ext cx="52387" cy="52388"/>
            </a:xfrm>
            <a:custGeom>
              <a:avLst/>
              <a:gdLst>
                <a:gd name="T0" fmla="*/ 33 w 33"/>
                <a:gd name="T1" fmla="*/ 30 h 33"/>
                <a:gd name="T2" fmla="*/ 27 w 33"/>
                <a:gd name="T3" fmla="*/ 33 h 33"/>
                <a:gd name="T4" fmla="*/ 0 w 33"/>
                <a:gd name="T5" fmla="*/ 6 h 33"/>
                <a:gd name="T6" fmla="*/ 3 w 33"/>
                <a:gd name="T7" fmla="*/ 0 h 33"/>
                <a:gd name="T8" fmla="*/ 33 w 33"/>
                <a:gd name="T9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30"/>
                  </a:moveTo>
                  <a:lnTo>
                    <a:pt x="27" y="3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3" y="3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52" name="Freeform 1044"/>
            <p:cNvSpPr/>
            <p:nvPr/>
          </p:nvSpPr>
          <p:spPr bwMode="auto">
            <a:xfrm>
              <a:off x="7121525" y="160338"/>
              <a:ext cx="88900" cy="87313"/>
            </a:xfrm>
            <a:custGeom>
              <a:avLst/>
              <a:gdLst>
                <a:gd name="T0" fmla="*/ 56 w 56"/>
                <a:gd name="T1" fmla="*/ 49 h 55"/>
                <a:gd name="T2" fmla="*/ 53 w 56"/>
                <a:gd name="T3" fmla="*/ 55 h 55"/>
                <a:gd name="T4" fmla="*/ 0 w 56"/>
                <a:gd name="T5" fmla="*/ 2 h 55"/>
                <a:gd name="T6" fmla="*/ 6 w 56"/>
                <a:gd name="T7" fmla="*/ 0 h 55"/>
                <a:gd name="T8" fmla="*/ 56 w 56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6" y="49"/>
                  </a:moveTo>
                  <a:lnTo>
                    <a:pt x="53" y="55"/>
                  </a:lnTo>
                  <a:lnTo>
                    <a:pt x="0" y="2"/>
                  </a:lnTo>
                  <a:lnTo>
                    <a:pt x="6" y="0"/>
                  </a:lnTo>
                  <a:lnTo>
                    <a:pt x="56" y="49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53" name="Freeform 1045"/>
            <p:cNvSpPr/>
            <p:nvPr/>
          </p:nvSpPr>
          <p:spPr bwMode="auto">
            <a:xfrm>
              <a:off x="7170738" y="111125"/>
              <a:ext cx="52387" cy="52388"/>
            </a:xfrm>
            <a:custGeom>
              <a:avLst/>
              <a:gdLst>
                <a:gd name="T0" fmla="*/ 33 w 33"/>
                <a:gd name="T1" fmla="*/ 31 h 33"/>
                <a:gd name="T2" fmla="*/ 27 w 33"/>
                <a:gd name="T3" fmla="*/ 33 h 33"/>
                <a:gd name="T4" fmla="*/ 0 w 33"/>
                <a:gd name="T5" fmla="*/ 6 h 33"/>
                <a:gd name="T6" fmla="*/ 3 w 33"/>
                <a:gd name="T7" fmla="*/ 0 h 33"/>
                <a:gd name="T8" fmla="*/ 33 w 33"/>
                <a:gd name="T9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3">
                  <a:moveTo>
                    <a:pt x="33" y="31"/>
                  </a:moveTo>
                  <a:lnTo>
                    <a:pt x="27" y="33"/>
                  </a:lnTo>
                  <a:lnTo>
                    <a:pt x="0" y="6"/>
                  </a:lnTo>
                  <a:lnTo>
                    <a:pt x="3" y="0"/>
                  </a:lnTo>
                  <a:lnTo>
                    <a:pt x="33" y="31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54" name="Freeform 1046"/>
            <p:cNvSpPr/>
            <p:nvPr/>
          </p:nvSpPr>
          <p:spPr bwMode="auto">
            <a:xfrm>
              <a:off x="7213600" y="68263"/>
              <a:ext cx="88900" cy="87313"/>
            </a:xfrm>
            <a:custGeom>
              <a:avLst/>
              <a:gdLst>
                <a:gd name="T0" fmla="*/ 56 w 56"/>
                <a:gd name="T1" fmla="*/ 49 h 55"/>
                <a:gd name="T2" fmla="*/ 53 w 56"/>
                <a:gd name="T3" fmla="*/ 55 h 55"/>
                <a:gd name="T4" fmla="*/ 0 w 56"/>
                <a:gd name="T5" fmla="*/ 5 h 55"/>
                <a:gd name="T6" fmla="*/ 6 w 56"/>
                <a:gd name="T7" fmla="*/ 0 h 55"/>
                <a:gd name="T8" fmla="*/ 56 w 56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6" y="49"/>
                  </a:moveTo>
                  <a:lnTo>
                    <a:pt x="53" y="55"/>
                  </a:lnTo>
                  <a:lnTo>
                    <a:pt x="0" y="5"/>
                  </a:lnTo>
                  <a:lnTo>
                    <a:pt x="6" y="0"/>
                  </a:lnTo>
                  <a:lnTo>
                    <a:pt x="56" y="49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55" name="Freeform 1047"/>
            <p:cNvSpPr/>
            <p:nvPr/>
          </p:nvSpPr>
          <p:spPr bwMode="auto">
            <a:xfrm>
              <a:off x="7262813" y="20638"/>
              <a:ext cx="52387" cy="55563"/>
            </a:xfrm>
            <a:custGeom>
              <a:avLst/>
              <a:gdLst>
                <a:gd name="T0" fmla="*/ 33 w 33"/>
                <a:gd name="T1" fmla="*/ 30 h 35"/>
                <a:gd name="T2" fmla="*/ 27 w 33"/>
                <a:gd name="T3" fmla="*/ 35 h 35"/>
                <a:gd name="T4" fmla="*/ 0 w 33"/>
                <a:gd name="T5" fmla="*/ 5 h 35"/>
                <a:gd name="T6" fmla="*/ 3 w 33"/>
                <a:gd name="T7" fmla="*/ 0 h 35"/>
                <a:gd name="T8" fmla="*/ 33 w 33"/>
                <a:gd name="T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5">
                  <a:moveTo>
                    <a:pt x="33" y="30"/>
                  </a:moveTo>
                  <a:lnTo>
                    <a:pt x="27" y="35"/>
                  </a:lnTo>
                  <a:lnTo>
                    <a:pt x="0" y="5"/>
                  </a:lnTo>
                  <a:lnTo>
                    <a:pt x="3" y="0"/>
                  </a:lnTo>
                  <a:lnTo>
                    <a:pt x="33" y="30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56" name="Freeform 1048"/>
            <p:cNvSpPr/>
            <p:nvPr/>
          </p:nvSpPr>
          <p:spPr bwMode="auto">
            <a:xfrm>
              <a:off x="7305675" y="-23812"/>
              <a:ext cx="88900" cy="87313"/>
            </a:xfrm>
            <a:custGeom>
              <a:avLst/>
              <a:gdLst>
                <a:gd name="T0" fmla="*/ 56 w 56"/>
                <a:gd name="T1" fmla="*/ 52 h 55"/>
                <a:gd name="T2" fmla="*/ 53 w 56"/>
                <a:gd name="T3" fmla="*/ 55 h 55"/>
                <a:gd name="T4" fmla="*/ 0 w 56"/>
                <a:gd name="T5" fmla="*/ 6 h 55"/>
                <a:gd name="T6" fmla="*/ 6 w 56"/>
                <a:gd name="T7" fmla="*/ 0 h 55"/>
                <a:gd name="T8" fmla="*/ 56 w 56"/>
                <a:gd name="T9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5">
                  <a:moveTo>
                    <a:pt x="56" y="52"/>
                  </a:moveTo>
                  <a:lnTo>
                    <a:pt x="53" y="55"/>
                  </a:lnTo>
                  <a:lnTo>
                    <a:pt x="0" y="6"/>
                  </a:lnTo>
                  <a:lnTo>
                    <a:pt x="6" y="0"/>
                  </a:lnTo>
                  <a:lnTo>
                    <a:pt x="56" y="52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57" name="Freeform 1049"/>
            <p:cNvSpPr/>
            <p:nvPr/>
          </p:nvSpPr>
          <p:spPr bwMode="auto">
            <a:xfrm>
              <a:off x="7350125" y="-66675"/>
              <a:ext cx="57150" cy="52388"/>
            </a:xfrm>
            <a:custGeom>
              <a:avLst/>
              <a:gdLst>
                <a:gd name="T0" fmla="*/ 36 w 36"/>
                <a:gd name="T1" fmla="*/ 27 h 33"/>
                <a:gd name="T2" fmla="*/ 31 w 36"/>
                <a:gd name="T3" fmla="*/ 33 h 33"/>
                <a:gd name="T4" fmla="*/ 0 w 36"/>
                <a:gd name="T5" fmla="*/ 2 h 33"/>
                <a:gd name="T6" fmla="*/ 6 w 36"/>
                <a:gd name="T7" fmla="*/ 0 h 33"/>
                <a:gd name="T8" fmla="*/ 36 w 36"/>
                <a:gd name="T9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3">
                  <a:moveTo>
                    <a:pt x="36" y="27"/>
                  </a:moveTo>
                  <a:lnTo>
                    <a:pt x="31" y="33"/>
                  </a:lnTo>
                  <a:lnTo>
                    <a:pt x="0" y="2"/>
                  </a:lnTo>
                  <a:lnTo>
                    <a:pt x="6" y="0"/>
                  </a:lnTo>
                  <a:lnTo>
                    <a:pt x="36" y="27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0658" name="Freeform 1050"/>
            <p:cNvSpPr/>
            <p:nvPr/>
          </p:nvSpPr>
          <p:spPr bwMode="auto">
            <a:xfrm>
              <a:off x="7399338" y="-115887"/>
              <a:ext cx="87312" cy="87313"/>
            </a:xfrm>
            <a:custGeom>
              <a:avLst/>
              <a:gdLst>
                <a:gd name="T0" fmla="*/ 55 w 55"/>
                <a:gd name="T1" fmla="*/ 53 h 55"/>
                <a:gd name="T2" fmla="*/ 49 w 55"/>
                <a:gd name="T3" fmla="*/ 55 h 55"/>
                <a:gd name="T4" fmla="*/ 0 w 55"/>
                <a:gd name="T5" fmla="*/ 6 h 55"/>
                <a:gd name="T6" fmla="*/ 5 w 55"/>
                <a:gd name="T7" fmla="*/ 0 h 55"/>
                <a:gd name="T8" fmla="*/ 55 w 55"/>
                <a:gd name="T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55" y="53"/>
                  </a:moveTo>
                  <a:lnTo>
                    <a:pt x="49" y="55"/>
                  </a:lnTo>
                  <a:lnTo>
                    <a:pt x="0" y="6"/>
                  </a:lnTo>
                  <a:lnTo>
                    <a:pt x="5" y="0"/>
                  </a:lnTo>
                  <a:lnTo>
                    <a:pt x="55" y="53"/>
                  </a:lnTo>
                  <a:close/>
                </a:path>
              </a:pathLst>
            </a:custGeom>
            <a:solidFill>
              <a:srgbClr val="0071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50659" name="文本框 1107"/>
          <p:cNvSpPr txBox="1"/>
          <p:nvPr/>
        </p:nvSpPr>
        <p:spPr>
          <a:xfrm>
            <a:off x="1590630" y="1890983"/>
            <a:ext cx="3451122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chemeClr val="bg1"/>
                </a:solidFill>
              </a:rPr>
              <a:t>2019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050660" name="文本框 1108"/>
          <p:cNvSpPr txBox="1"/>
          <p:nvPr/>
        </p:nvSpPr>
        <p:spPr>
          <a:xfrm>
            <a:off x="1590630" y="3023620"/>
            <a:ext cx="418147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感谢观看</a:t>
            </a:r>
          </a:p>
        </p:txBody>
      </p:sp>
      <p:sp>
        <p:nvSpPr>
          <p:cNvPr id="1050661" name="文本框 1109"/>
          <p:cNvSpPr txBox="1"/>
          <p:nvPr/>
        </p:nvSpPr>
        <p:spPr>
          <a:xfrm>
            <a:off x="1626825" y="4133728"/>
            <a:ext cx="4211955" cy="30670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sym typeface="+mn-lt"/>
              </a:rPr>
              <a:t>欢迎大家提出宝贵意见！</a:t>
            </a:r>
          </a:p>
        </p:txBody>
      </p:sp>
      <p:sp>
        <p:nvSpPr>
          <p:cNvPr id="1050662" name="矩形 1110"/>
          <p:cNvSpPr/>
          <p:nvPr/>
        </p:nvSpPr>
        <p:spPr>
          <a:xfrm>
            <a:off x="1590630" y="5088613"/>
            <a:ext cx="27940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【Designed  by  </a:t>
            </a:r>
            <a:r>
              <a:rPr lang="zh-CN" altLang="en-US">
                <a:solidFill>
                  <a:schemeClr val="bg1"/>
                </a:solidFill>
              </a:rPr>
              <a:t>吴彦组</a:t>
            </a:r>
            <a:r>
              <a:rPr lang="en-US" altLang="zh-CN">
                <a:solidFill>
                  <a:schemeClr val="bg1"/>
                </a:solidFill>
              </a:rPr>
              <a:t>】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45729" name="直接连接符 1111"/>
          <p:cNvCxnSpPr/>
          <p:nvPr/>
        </p:nvCxnSpPr>
        <p:spPr>
          <a:xfrm>
            <a:off x="1660479" y="3847070"/>
            <a:ext cx="40494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663" name="椭圆 236"/>
          <p:cNvSpPr/>
          <p:nvPr/>
        </p:nvSpPr>
        <p:spPr>
          <a:xfrm>
            <a:off x="466418" y="1603375"/>
            <a:ext cx="4667250" cy="46672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664" name="椭圆 237"/>
          <p:cNvSpPr/>
          <p:nvPr/>
        </p:nvSpPr>
        <p:spPr>
          <a:xfrm>
            <a:off x="1839246" y="5498690"/>
            <a:ext cx="1885950" cy="18859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2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21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22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22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21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22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50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50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05066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50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50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5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67" dur="500" fill="hold"/>
                                        <p:tgtEl>
                                          <p:spTgt spid="1050664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5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5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50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0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105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5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5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5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5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 tmFilter="0,0; .5, 1; 1, 1"/>
                                        <p:tgtEl>
                                          <p:spTgt spid="105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4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5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5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5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5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 tmFilter="0,0; .5, 1; 1, 1"/>
                                        <p:tgtEl>
                                          <p:spTgt spid="105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05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59" grpId="0"/>
      <p:bldP spid="1050660" grpId="0"/>
      <p:bldP spid="1050661" grpId="0" bldLvl="0" animBg="1"/>
      <p:bldP spid="1050662" grpId="0"/>
      <p:bldP spid="1050663" grpId="0" bldLvl="0" animBg="1"/>
      <p:bldP spid="1050663" grpId="1" bldLvl="0" animBg="1"/>
      <p:bldP spid="1050664" grpId="0" animBg="1"/>
      <p:bldP spid="105066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15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8817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18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19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0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1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2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3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4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5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6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27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8828" name="文本框 253"/>
          <p:cNvSpPr txBox="1"/>
          <p:nvPr/>
        </p:nvSpPr>
        <p:spPr>
          <a:xfrm>
            <a:off x="1362030" y="439496"/>
            <a:ext cx="3451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</a:rPr>
              <a:t>Contents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grpSp>
        <p:nvGrpSpPr>
          <p:cNvPr id="48" name="组合 28"/>
          <p:cNvGrpSpPr/>
          <p:nvPr/>
        </p:nvGrpSpPr>
        <p:grpSpPr>
          <a:xfrm>
            <a:off x="4742996" y="-116115"/>
            <a:ext cx="1242471" cy="943429"/>
            <a:chOff x="5584825" y="3025776"/>
            <a:chExt cx="1022351" cy="776288"/>
          </a:xfrm>
        </p:grpSpPr>
        <p:sp>
          <p:nvSpPr>
            <p:cNvPr id="1048829" name="Freeform 19"/>
            <p:cNvSpPr/>
            <p:nvPr/>
          </p:nvSpPr>
          <p:spPr bwMode="auto">
            <a:xfrm>
              <a:off x="5584825" y="3470276"/>
              <a:ext cx="525463" cy="168275"/>
            </a:xfrm>
            <a:custGeom>
              <a:avLst/>
              <a:gdLst>
                <a:gd name="T0" fmla="*/ 19 w 139"/>
                <a:gd name="T1" fmla="*/ 20 h 44"/>
                <a:gd name="T2" fmla="*/ 25 w 139"/>
                <a:gd name="T3" fmla="*/ 16 h 44"/>
                <a:gd name="T4" fmla="*/ 33 w 139"/>
                <a:gd name="T5" fmla="*/ 28 h 44"/>
                <a:gd name="T6" fmla="*/ 43 w 139"/>
                <a:gd name="T7" fmla="*/ 28 h 44"/>
                <a:gd name="T8" fmla="*/ 55 w 139"/>
                <a:gd name="T9" fmla="*/ 18 h 44"/>
                <a:gd name="T10" fmla="*/ 62 w 139"/>
                <a:gd name="T11" fmla="*/ 27 h 44"/>
                <a:gd name="T12" fmla="*/ 67 w 139"/>
                <a:gd name="T13" fmla="*/ 27 h 44"/>
                <a:gd name="T14" fmla="*/ 77 w 139"/>
                <a:gd name="T15" fmla="*/ 17 h 44"/>
                <a:gd name="T16" fmla="*/ 87 w 139"/>
                <a:gd name="T17" fmla="*/ 29 h 44"/>
                <a:gd name="T18" fmla="*/ 91 w 139"/>
                <a:gd name="T19" fmla="*/ 25 h 44"/>
                <a:gd name="T20" fmla="*/ 99 w 139"/>
                <a:gd name="T21" fmla="*/ 35 h 44"/>
                <a:gd name="T22" fmla="*/ 104 w 139"/>
                <a:gd name="T23" fmla="*/ 35 h 44"/>
                <a:gd name="T24" fmla="*/ 109 w 139"/>
                <a:gd name="T25" fmla="*/ 30 h 44"/>
                <a:gd name="T26" fmla="*/ 118 w 139"/>
                <a:gd name="T27" fmla="*/ 39 h 44"/>
                <a:gd name="T28" fmla="*/ 123 w 139"/>
                <a:gd name="T29" fmla="*/ 35 h 44"/>
                <a:gd name="T30" fmla="*/ 130 w 139"/>
                <a:gd name="T31" fmla="*/ 42 h 44"/>
                <a:gd name="T32" fmla="*/ 137 w 139"/>
                <a:gd name="T33" fmla="*/ 42 h 44"/>
                <a:gd name="T34" fmla="*/ 136 w 139"/>
                <a:gd name="T35" fmla="*/ 44 h 44"/>
                <a:gd name="T36" fmla="*/ 139 w 139"/>
                <a:gd name="T37" fmla="*/ 44 h 44"/>
                <a:gd name="T38" fmla="*/ 139 w 139"/>
                <a:gd name="T39" fmla="*/ 1 h 44"/>
                <a:gd name="T40" fmla="*/ 0 w 139"/>
                <a:gd name="T41" fmla="*/ 0 h 44"/>
                <a:gd name="T42" fmla="*/ 19 w 139"/>
                <a:gd name="T43" fmla="*/ 2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44">
                  <a:moveTo>
                    <a:pt x="19" y="20"/>
                  </a:moveTo>
                  <a:cubicBezTo>
                    <a:pt x="25" y="16"/>
                    <a:pt x="25" y="16"/>
                    <a:pt x="25" y="16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87" y="29"/>
                    <a:pt x="87" y="29"/>
                    <a:pt x="87" y="29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9" y="30"/>
                    <a:pt x="109" y="30"/>
                    <a:pt x="109" y="30"/>
                  </a:cubicBezTo>
                  <a:cubicBezTo>
                    <a:pt x="118" y="39"/>
                    <a:pt x="118" y="39"/>
                    <a:pt x="118" y="39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30" y="42"/>
                    <a:pt x="130" y="42"/>
                    <a:pt x="130" y="42"/>
                  </a:cubicBezTo>
                  <a:cubicBezTo>
                    <a:pt x="137" y="42"/>
                    <a:pt x="137" y="42"/>
                    <a:pt x="137" y="42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9" y="44"/>
                    <a:pt x="139" y="44"/>
                    <a:pt x="139" y="44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7"/>
                    <a:pt x="19" y="20"/>
                    <a:pt x="19" y="2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0" name="Freeform 20"/>
            <p:cNvSpPr>
              <a:spLocks noEditPoints="1"/>
            </p:cNvSpPr>
            <p:nvPr/>
          </p:nvSpPr>
          <p:spPr bwMode="auto">
            <a:xfrm>
              <a:off x="6016625" y="3390901"/>
              <a:ext cx="241300" cy="296863"/>
            </a:xfrm>
            <a:custGeom>
              <a:avLst/>
              <a:gdLst>
                <a:gd name="T0" fmla="*/ 64 w 64"/>
                <a:gd name="T1" fmla="*/ 69 h 78"/>
                <a:gd name="T2" fmla="*/ 64 w 64"/>
                <a:gd name="T3" fmla="*/ 10 h 78"/>
                <a:gd name="T4" fmla="*/ 55 w 64"/>
                <a:gd name="T5" fmla="*/ 0 h 78"/>
                <a:gd name="T6" fmla="*/ 10 w 64"/>
                <a:gd name="T7" fmla="*/ 0 h 78"/>
                <a:gd name="T8" fmla="*/ 0 w 64"/>
                <a:gd name="T9" fmla="*/ 10 h 78"/>
                <a:gd name="T10" fmla="*/ 0 w 64"/>
                <a:gd name="T11" fmla="*/ 69 h 78"/>
                <a:gd name="T12" fmla="*/ 10 w 64"/>
                <a:gd name="T13" fmla="*/ 78 h 78"/>
                <a:gd name="T14" fmla="*/ 55 w 64"/>
                <a:gd name="T15" fmla="*/ 78 h 78"/>
                <a:gd name="T16" fmla="*/ 64 w 64"/>
                <a:gd name="T17" fmla="*/ 69 h 78"/>
                <a:gd name="T18" fmla="*/ 42 w 64"/>
                <a:gd name="T19" fmla="*/ 68 h 78"/>
                <a:gd name="T20" fmla="*/ 37 w 64"/>
                <a:gd name="T21" fmla="*/ 62 h 78"/>
                <a:gd name="T22" fmla="*/ 37 w 64"/>
                <a:gd name="T23" fmla="*/ 15 h 78"/>
                <a:gd name="T24" fmla="*/ 43 w 64"/>
                <a:gd name="T25" fmla="*/ 10 h 78"/>
                <a:gd name="T26" fmla="*/ 45 w 64"/>
                <a:gd name="T27" fmla="*/ 10 h 78"/>
                <a:gd name="T28" fmla="*/ 51 w 64"/>
                <a:gd name="T29" fmla="*/ 15 h 78"/>
                <a:gd name="T30" fmla="*/ 51 w 64"/>
                <a:gd name="T31" fmla="*/ 62 h 78"/>
                <a:gd name="T32" fmla="*/ 45 w 64"/>
                <a:gd name="T33" fmla="*/ 68 h 78"/>
                <a:gd name="T34" fmla="*/ 42 w 64"/>
                <a:gd name="T35" fmla="*/ 6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78">
                  <a:moveTo>
                    <a:pt x="64" y="69"/>
                  </a:moveTo>
                  <a:cubicBezTo>
                    <a:pt x="64" y="10"/>
                    <a:pt x="64" y="10"/>
                    <a:pt x="64" y="10"/>
                  </a:cubicBezTo>
                  <a:cubicBezTo>
                    <a:pt x="64" y="4"/>
                    <a:pt x="60" y="0"/>
                    <a:pt x="55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4" y="78"/>
                    <a:pt x="10" y="78"/>
                  </a:cubicBezTo>
                  <a:cubicBezTo>
                    <a:pt x="55" y="78"/>
                    <a:pt x="55" y="78"/>
                    <a:pt x="55" y="78"/>
                  </a:cubicBezTo>
                  <a:cubicBezTo>
                    <a:pt x="60" y="78"/>
                    <a:pt x="64" y="74"/>
                    <a:pt x="64" y="69"/>
                  </a:cubicBezTo>
                  <a:close/>
                  <a:moveTo>
                    <a:pt x="42" y="68"/>
                  </a:moveTo>
                  <a:cubicBezTo>
                    <a:pt x="39" y="68"/>
                    <a:pt x="37" y="65"/>
                    <a:pt x="37" y="62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2"/>
                    <a:pt x="39" y="10"/>
                    <a:pt x="43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8" y="10"/>
                    <a:pt x="51" y="12"/>
                    <a:pt x="51" y="15"/>
                  </a:cubicBezTo>
                  <a:cubicBezTo>
                    <a:pt x="51" y="62"/>
                    <a:pt x="51" y="62"/>
                    <a:pt x="51" y="62"/>
                  </a:cubicBezTo>
                  <a:cubicBezTo>
                    <a:pt x="51" y="65"/>
                    <a:pt x="48" y="68"/>
                    <a:pt x="45" y="68"/>
                  </a:cubicBezTo>
                  <a:lnTo>
                    <a:pt x="42" y="68"/>
                  </a:ln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1" name="Freeform 21"/>
            <p:cNvSpPr/>
            <p:nvPr/>
          </p:nvSpPr>
          <p:spPr bwMode="auto">
            <a:xfrm>
              <a:off x="6016625" y="3398838"/>
              <a:ext cx="227013" cy="288925"/>
            </a:xfrm>
            <a:custGeom>
              <a:avLst/>
              <a:gdLst>
                <a:gd name="T0" fmla="*/ 50 w 60"/>
                <a:gd name="T1" fmla="*/ 62 h 76"/>
                <a:gd name="T2" fmla="*/ 45 w 60"/>
                <a:gd name="T3" fmla="*/ 66 h 76"/>
                <a:gd name="T4" fmla="*/ 42 w 60"/>
                <a:gd name="T5" fmla="*/ 66 h 76"/>
                <a:gd name="T6" fmla="*/ 37 w 60"/>
                <a:gd name="T7" fmla="*/ 60 h 76"/>
                <a:gd name="T8" fmla="*/ 37 w 60"/>
                <a:gd name="T9" fmla="*/ 44 h 76"/>
                <a:gd name="T10" fmla="*/ 4 w 60"/>
                <a:gd name="T11" fmla="*/ 0 h 76"/>
                <a:gd name="T12" fmla="*/ 0 w 60"/>
                <a:gd name="T13" fmla="*/ 8 h 76"/>
                <a:gd name="T14" fmla="*/ 0 w 60"/>
                <a:gd name="T15" fmla="*/ 67 h 76"/>
                <a:gd name="T16" fmla="*/ 10 w 60"/>
                <a:gd name="T17" fmla="*/ 76 h 76"/>
                <a:gd name="T18" fmla="*/ 55 w 60"/>
                <a:gd name="T19" fmla="*/ 76 h 76"/>
                <a:gd name="T20" fmla="*/ 60 w 60"/>
                <a:gd name="T21" fmla="*/ 75 h 76"/>
                <a:gd name="T22" fmla="*/ 50 w 60"/>
                <a:gd name="T23" fmla="*/ 6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76">
                  <a:moveTo>
                    <a:pt x="50" y="62"/>
                  </a:moveTo>
                  <a:cubicBezTo>
                    <a:pt x="50" y="64"/>
                    <a:pt x="47" y="66"/>
                    <a:pt x="45" y="66"/>
                  </a:cubicBezTo>
                  <a:cubicBezTo>
                    <a:pt x="42" y="66"/>
                    <a:pt x="42" y="66"/>
                    <a:pt x="42" y="66"/>
                  </a:cubicBezTo>
                  <a:cubicBezTo>
                    <a:pt x="39" y="66"/>
                    <a:pt x="37" y="63"/>
                    <a:pt x="37" y="60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0" y="5"/>
                    <a:pt x="0" y="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2"/>
                    <a:pt x="4" y="76"/>
                    <a:pt x="10" y="76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7" y="76"/>
                    <a:pt x="58" y="76"/>
                    <a:pt x="60" y="75"/>
                  </a:cubicBezTo>
                  <a:lnTo>
                    <a:pt x="50" y="62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2" name="Freeform 22"/>
            <p:cNvSpPr/>
            <p:nvPr/>
          </p:nvSpPr>
          <p:spPr bwMode="auto">
            <a:xfrm>
              <a:off x="5584825" y="3494088"/>
              <a:ext cx="412750" cy="19050"/>
            </a:xfrm>
            <a:custGeom>
              <a:avLst/>
              <a:gdLst>
                <a:gd name="T0" fmla="*/ 0 w 109"/>
                <a:gd name="T1" fmla="*/ 0 h 5"/>
                <a:gd name="T2" fmla="*/ 109 w 109"/>
                <a:gd name="T3" fmla="*/ 0 h 5"/>
                <a:gd name="T4" fmla="*/ 92 w 109"/>
                <a:gd name="T5" fmla="*/ 5 h 5"/>
                <a:gd name="T6" fmla="*/ 3 w 109"/>
                <a:gd name="T7" fmla="*/ 5 h 5"/>
                <a:gd name="T8" fmla="*/ 0 w 10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">
                  <a:moveTo>
                    <a:pt x="0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3" name="Freeform 23"/>
            <p:cNvSpPr/>
            <p:nvPr/>
          </p:nvSpPr>
          <p:spPr bwMode="auto">
            <a:xfrm>
              <a:off x="5888038" y="3025776"/>
              <a:ext cx="374650" cy="304800"/>
            </a:xfrm>
            <a:custGeom>
              <a:avLst/>
              <a:gdLst>
                <a:gd name="T0" fmla="*/ 25 w 99"/>
                <a:gd name="T1" fmla="*/ 13 h 80"/>
                <a:gd name="T2" fmla="*/ 26 w 99"/>
                <a:gd name="T3" fmla="*/ 18 h 80"/>
                <a:gd name="T4" fmla="*/ 37 w 99"/>
                <a:gd name="T5" fmla="*/ 15 h 80"/>
                <a:gd name="T6" fmla="*/ 38 w 99"/>
                <a:gd name="T7" fmla="*/ 25 h 80"/>
                <a:gd name="T8" fmla="*/ 46 w 99"/>
                <a:gd name="T9" fmla="*/ 24 h 80"/>
                <a:gd name="T10" fmla="*/ 49 w 99"/>
                <a:gd name="T11" fmla="*/ 33 h 80"/>
                <a:gd name="T12" fmla="*/ 51 w 99"/>
                <a:gd name="T13" fmla="*/ 35 h 80"/>
                <a:gd name="T14" fmla="*/ 56 w 99"/>
                <a:gd name="T15" fmla="*/ 35 h 80"/>
                <a:gd name="T16" fmla="*/ 57 w 99"/>
                <a:gd name="T17" fmla="*/ 39 h 80"/>
                <a:gd name="T18" fmla="*/ 68 w 99"/>
                <a:gd name="T19" fmla="*/ 38 h 80"/>
                <a:gd name="T20" fmla="*/ 68 w 99"/>
                <a:gd name="T21" fmla="*/ 42 h 80"/>
                <a:gd name="T22" fmla="*/ 69 w 99"/>
                <a:gd name="T23" fmla="*/ 49 h 80"/>
                <a:gd name="T24" fmla="*/ 85 w 99"/>
                <a:gd name="T25" fmla="*/ 49 h 80"/>
                <a:gd name="T26" fmla="*/ 85 w 99"/>
                <a:gd name="T27" fmla="*/ 53 h 80"/>
                <a:gd name="T28" fmla="*/ 93 w 99"/>
                <a:gd name="T29" fmla="*/ 53 h 80"/>
                <a:gd name="T30" fmla="*/ 97 w 99"/>
                <a:gd name="T31" fmla="*/ 57 h 80"/>
                <a:gd name="T32" fmla="*/ 97 w 99"/>
                <a:gd name="T33" fmla="*/ 55 h 80"/>
                <a:gd name="T34" fmla="*/ 99 w 99"/>
                <a:gd name="T35" fmla="*/ 56 h 80"/>
                <a:gd name="T36" fmla="*/ 77 w 99"/>
                <a:gd name="T37" fmla="*/ 80 h 80"/>
                <a:gd name="T38" fmla="*/ 0 w 99"/>
                <a:gd name="T39" fmla="*/ 10 h 80"/>
                <a:gd name="T40" fmla="*/ 25 w 99"/>
                <a:gd name="T41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" h="80">
                  <a:moveTo>
                    <a:pt x="25" y="13"/>
                  </a:moveTo>
                  <a:cubicBezTo>
                    <a:pt x="26" y="18"/>
                    <a:pt x="26" y="18"/>
                    <a:pt x="26" y="18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6" y="35"/>
                    <a:pt x="56" y="35"/>
                    <a:pt x="56" y="35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7" y="57"/>
                    <a:pt x="97" y="57"/>
                    <a:pt x="97" y="57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99" y="56"/>
                    <a:pt x="99" y="56"/>
                    <a:pt x="99" y="56"/>
                  </a:cubicBezTo>
                  <a:cubicBezTo>
                    <a:pt x="77" y="80"/>
                    <a:pt x="77" y="80"/>
                    <a:pt x="77" y="8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9" y="0"/>
                    <a:pt x="25" y="13"/>
                    <a:pt x="25" y="13"/>
                  </a:cubicBez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4" name="Freeform 24"/>
            <p:cNvSpPr/>
            <p:nvPr/>
          </p:nvSpPr>
          <p:spPr bwMode="auto">
            <a:xfrm>
              <a:off x="5899150" y="3048001"/>
              <a:ext cx="227013" cy="214313"/>
            </a:xfrm>
            <a:custGeom>
              <a:avLst/>
              <a:gdLst>
                <a:gd name="T0" fmla="*/ 0 w 60"/>
                <a:gd name="T1" fmla="*/ 1 h 56"/>
                <a:gd name="T2" fmla="*/ 60 w 60"/>
                <a:gd name="T3" fmla="*/ 56 h 56"/>
                <a:gd name="T4" fmla="*/ 53 w 60"/>
                <a:gd name="T5" fmla="*/ 45 h 56"/>
                <a:gd name="T6" fmla="*/ 5 w 60"/>
                <a:gd name="T7" fmla="*/ 0 h 56"/>
                <a:gd name="T8" fmla="*/ 0 w 60"/>
                <a:gd name="T9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6">
                  <a:moveTo>
                    <a:pt x="0" y="1"/>
                  </a:moveTo>
                  <a:cubicBezTo>
                    <a:pt x="60" y="56"/>
                    <a:pt x="60" y="56"/>
                    <a:pt x="60" y="56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5" name="Freeform 25"/>
            <p:cNvSpPr>
              <a:spLocks noEditPoints="1"/>
            </p:cNvSpPr>
            <p:nvPr/>
          </p:nvSpPr>
          <p:spPr bwMode="auto">
            <a:xfrm>
              <a:off x="6145213" y="3205163"/>
              <a:ext cx="287338" cy="288925"/>
            </a:xfrm>
            <a:custGeom>
              <a:avLst/>
              <a:gdLst>
                <a:gd name="T0" fmla="*/ 61 w 76"/>
                <a:gd name="T1" fmla="*/ 13 h 76"/>
                <a:gd name="T2" fmla="*/ 13 w 76"/>
                <a:gd name="T3" fmla="*/ 15 h 76"/>
                <a:gd name="T4" fmla="*/ 15 w 76"/>
                <a:gd name="T5" fmla="*/ 63 h 76"/>
                <a:gd name="T6" fmla="*/ 63 w 76"/>
                <a:gd name="T7" fmla="*/ 61 h 76"/>
                <a:gd name="T8" fmla="*/ 61 w 76"/>
                <a:gd name="T9" fmla="*/ 13 h 76"/>
                <a:gd name="T10" fmla="*/ 54 w 76"/>
                <a:gd name="T11" fmla="*/ 39 h 76"/>
                <a:gd name="T12" fmla="*/ 55 w 76"/>
                <a:gd name="T13" fmla="*/ 54 h 76"/>
                <a:gd name="T14" fmla="*/ 40 w 76"/>
                <a:gd name="T15" fmla="*/ 54 h 76"/>
                <a:gd name="T16" fmla="*/ 40 w 76"/>
                <a:gd name="T17" fmla="*/ 40 h 76"/>
                <a:gd name="T18" fmla="*/ 54 w 76"/>
                <a:gd name="T19" fmla="*/ 3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61" y="13"/>
                  </a:moveTo>
                  <a:cubicBezTo>
                    <a:pt x="47" y="0"/>
                    <a:pt x="26" y="1"/>
                    <a:pt x="13" y="15"/>
                  </a:cubicBezTo>
                  <a:cubicBezTo>
                    <a:pt x="0" y="29"/>
                    <a:pt x="1" y="50"/>
                    <a:pt x="15" y="63"/>
                  </a:cubicBezTo>
                  <a:cubicBezTo>
                    <a:pt x="29" y="76"/>
                    <a:pt x="50" y="75"/>
                    <a:pt x="63" y="61"/>
                  </a:cubicBezTo>
                  <a:cubicBezTo>
                    <a:pt x="76" y="47"/>
                    <a:pt x="75" y="26"/>
                    <a:pt x="61" y="13"/>
                  </a:cubicBezTo>
                  <a:close/>
                  <a:moveTo>
                    <a:pt x="54" y="39"/>
                  </a:moveTo>
                  <a:cubicBezTo>
                    <a:pt x="58" y="43"/>
                    <a:pt x="59" y="49"/>
                    <a:pt x="55" y="54"/>
                  </a:cubicBezTo>
                  <a:cubicBezTo>
                    <a:pt x="51" y="58"/>
                    <a:pt x="44" y="58"/>
                    <a:pt x="40" y="54"/>
                  </a:cubicBezTo>
                  <a:cubicBezTo>
                    <a:pt x="36" y="50"/>
                    <a:pt x="36" y="44"/>
                    <a:pt x="40" y="40"/>
                  </a:cubicBezTo>
                  <a:cubicBezTo>
                    <a:pt x="43" y="35"/>
                    <a:pt x="50" y="35"/>
                    <a:pt x="54" y="39"/>
                  </a:cubicBez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6" name="Freeform 26"/>
            <p:cNvSpPr/>
            <p:nvPr/>
          </p:nvSpPr>
          <p:spPr bwMode="auto">
            <a:xfrm>
              <a:off x="6186488" y="3349626"/>
              <a:ext cx="420688" cy="452438"/>
            </a:xfrm>
            <a:custGeom>
              <a:avLst/>
              <a:gdLst>
                <a:gd name="T0" fmla="*/ 52 w 111"/>
                <a:gd name="T1" fmla="*/ 119 h 119"/>
                <a:gd name="T2" fmla="*/ 111 w 111"/>
                <a:gd name="T3" fmla="*/ 60 h 119"/>
                <a:gd name="T4" fmla="*/ 52 w 111"/>
                <a:gd name="T5" fmla="*/ 0 h 119"/>
                <a:gd name="T6" fmla="*/ 26 w 111"/>
                <a:gd name="T7" fmla="*/ 6 h 119"/>
                <a:gd name="T8" fmla="*/ 28 w 111"/>
                <a:gd name="T9" fmla="*/ 15 h 119"/>
                <a:gd name="T10" fmla="*/ 52 w 111"/>
                <a:gd name="T11" fmla="*/ 9 h 119"/>
                <a:gd name="T12" fmla="*/ 102 w 111"/>
                <a:gd name="T13" fmla="*/ 60 h 119"/>
                <a:gd name="T14" fmla="*/ 52 w 111"/>
                <a:gd name="T15" fmla="*/ 110 h 119"/>
                <a:gd name="T16" fmla="*/ 11 w 111"/>
                <a:gd name="T17" fmla="*/ 89 h 119"/>
                <a:gd name="T18" fmla="*/ 0 w 111"/>
                <a:gd name="T19" fmla="*/ 89 h 119"/>
                <a:gd name="T20" fmla="*/ 52 w 111"/>
                <a:gd name="T2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" h="119">
                  <a:moveTo>
                    <a:pt x="52" y="119"/>
                  </a:moveTo>
                  <a:cubicBezTo>
                    <a:pt x="84" y="119"/>
                    <a:pt x="111" y="92"/>
                    <a:pt x="111" y="60"/>
                  </a:cubicBezTo>
                  <a:cubicBezTo>
                    <a:pt x="111" y="27"/>
                    <a:pt x="85" y="0"/>
                    <a:pt x="52" y="0"/>
                  </a:cubicBezTo>
                  <a:cubicBezTo>
                    <a:pt x="43" y="0"/>
                    <a:pt x="34" y="2"/>
                    <a:pt x="26" y="6"/>
                  </a:cubicBezTo>
                  <a:cubicBezTo>
                    <a:pt x="25" y="9"/>
                    <a:pt x="26" y="13"/>
                    <a:pt x="28" y="15"/>
                  </a:cubicBezTo>
                  <a:cubicBezTo>
                    <a:pt x="35" y="11"/>
                    <a:pt x="43" y="9"/>
                    <a:pt x="52" y="9"/>
                  </a:cubicBezTo>
                  <a:cubicBezTo>
                    <a:pt x="80" y="9"/>
                    <a:pt x="102" y="32"/>
                    <a:pt x="102" y="60"/>
                  </a:cubicBezTo>
                  <a:cubicBezTo>
                    <a:pt x="102" y="87"/>
                    <a:pt x="79" y="110"/>
                    <a:pt x="52" y="110"/>
                  </a:cubicBezTo>
                  <a:cubicBezTo>
                    <a:pt x="35" y="110"/>
                    <a:pt x="20" y="102"/>
                    <a:pt x="11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107"/>
                    <a:pt x="30" y="119"/>
                    <a:pt x="52" y="119"/>
                  </a:cubicBezTo>
                  <a:close/>
                </a:path>
              </a:pathLst>
            </a:custGeom>
            <a:solidFill>
              <a:srgbClr val="F04C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7" name="Freeform 27"/>
            <p:cNvSpPr/>
            <p:nvPr/>
          </p:nvSpPr>
          <p:spPr bwMode="auto">
            <a:xfrm>
              <a:off x="6156325" y="3444876"/>
              <a:ext cx="71438" cy="207963"/>
            </a:xfrm>
            <a:custGeom>
              <a:avLst/>
              <a:gdLst>
                <a:gd name="T0" fmla="*/ 13 w 19"/>
                <a:gd name="T1" fmla="*/ 52 h 55"/>
                <a:gd name="T2" fmla="*/ 9 w 19"/>
                <a:gd name="T3" fmla="*/ 34 h 55"/>
                <a:gd name="T4" fmla="*/ 19 w 19"/>
                <a:gd name="T5" fmla="*/ 5 h 55"/>
                <a:gd name="T6" fmla="*/ 12 w 19"/>
                <a:gd name="T7" fmla="*/ 0 h 55"/>
                <a:gd name="T8" fmla="*/ 0 w 19"/>
                <a:gd name="T9" fmla="*/ 34 h 55"/>
                <a:gd name="T10" fmla="*/ 4 w 19"/>
                <a:gd name="T11" fmla="*/ 54 h 55"/>
                <a:gd name="T12" fmla="*/ 13 w 19"/>
                <a:gd name="T13" fmla="*/ 52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5">
                  <a:moveTo>
                    <a:pt x="13" y="52"/>
                  </a:moveTo>
                  <a:cubicBezTo>
                    <a:pt x="11" y="47"/>
                    <a:pt x="9" y="40"/>
                    <a:pt x="9" y="34"/>
                  </a:cubicBezTo>
                  <a:cubicBezTo>
                    <a:pt x="9" y="23"/>
                    <a:pt x="13" y="13"/>
                    <a:pt x="19" y="5"/>
                  </a:cubicBezTo>
                  <a:cubicBezTo>
                    <a:pt x="17" y="4"/>
                    <a:pt x="14" y="2"/>
                    <a:pt x="12" y="0"/>
                  </a:cubicBezTo>
                  <a:cubicBezTo>
                    <a:pt x="5" y="9"/>
                    <a:pt x="0" y="21"/>
                    <a:pt x="0" y="34"/>
                  </a:cubicBezTo>
                  <a:cubicBezTo>
                    <a:pt x="0" y="41"/>
                    <a:pt x="2" y="48"/>
                    <a:pt x="4" y="54"/>
                  </a:cubicBezTo>
                  <a:cubicBezTo>
                    <a:pt x="7" y="55"/>
                    <a:pt x="11" y="54"/>
                    <a:pt x="13" y="52"/>
                  </a:cubicBezTo>
                  <a:close/>
                </a:path>
              </a:pathLst>
            </a:custGeom>
            <a:solidFill>
              <a:srgbClr val="F04C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233"/>
          <p:cNvGrpSpPr/>
          <p:nvPr/>
        </p:nvGrpSpPr>
        <p:grpSpPr>
          <a:xfrm>
            <a:off x="6212795" y="5925003"/>
            <a:ext cx="1147396" cy="1143454"/>
            <a:chOff x="5646738" y="2949575"/>
            <a:chExt cx="923925" cy="920751"/>
          </a:xfrm>
        </p:grpSpPr>
        <p:sp>
          <p:nvSpPr>
            <p:cNvPr id="1048838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39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40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41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42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43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44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45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46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8847" name="椭圆 280"/>
          <p:cNvSpPr/>
          <p:nvPr/>
        </p:nvSpPr>
        <p:spPr>
          <a:xfrm>
            <a:off x="7119255" y="1287237"/>
            <a:ext cx="4667250" cy="46672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848" name="椭圆 281"/>
          <p:cNvSpPr/>
          <p:nvPr/>
        </p:nvSpPr>
        <p:spPr>
          <a:xfrm>
            <a:off x="9348105" y="4659087"/>
            <a:ext cx="1885950" cy="18859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36"/>
          <p:cNvGrpSpPr/>
          <p:nvPr/>
        </p:nvGrpSpPr>
        <p:grpSpPr>
          <a:xfrm flipH="1">
            <a:off x="6582000" y="851128"/>
            <a:ext cx="4567238" cy="4573588"/>
            <a:chOff x="3817938" y="1147763"/>
            <a:chExt cx="4567238" cy="4573588"/>
          </a:xfrm>
        </p:grpSpPr>
        <p:sp>
          <p:nvSpPr>
            <p:cNvPr id="1048849" name="Freeform 837"/>
            <p:cNvSpPr/>
            <p:nvPr/>
          </p:nvSpPr>
          <p:spPr bwMode="auto">
            <a:xfrm>
              <a:off x="3817938" y="1147763"/>
              <a:ext cx="2954338" cy="2949575"/>
            </a:xfrm>
            <a:custGeom>
              <a:avLst/>
              <a:gdLst>
                <a:gd name="T0" fmla="*/ 696 w 786"/>
                <a:gd name="T1" fmla="*/ 6 h 785"/>
                <a:gd name="T2" fmla="*/ 439 w 786"/>
                <a:gd name="T3" fmla="*/ 262 h 785"/>
                <a:gd name="T4" fmla="*/ 262 w 786"/>
                <a:gd name="T5" fmla="*/ 438 h 785"/>
                <a:gd name="T6" fmla="*/ 5 w 786"/>
                <a:gd name="T7" fmla="*/ 694 h 785"/>
                <a:gd name="T8" fmla="*/ 4 w 786"/>
                <a:gd name="T9" fmla="*/ 713 h 785"/>
                <a:gd name="T10" fmla="*/ 22 w 786"/>
                <a:gd name="T11" fmla="*/ 730 h 785"/>
                <a:gd name="T12" fmla="*/ 196 w 786"/>
                <a:gd name="T13" fmla="*/ 781 h 785"/>
                <a:gd name="T14" fmla="*/ 215 w 786"/>
                <a:gd name="T15" fmla="*/ 775 h 785"/>
                <a:gd name="T16" fmla="*/ 407 w 786"/>
                <a:gd name="T17" fmla="*/ 583 h 785"/>
                <a:gd name="T18" fmla="*/ 584 w 786"/>
                <a:gd name="T19" fmla="*/ 408 h 785"/>
                <a:gd name="T20" fmla="*/ 775 w 786"/>
                <a:gd name="T21" fmla="*/ 217 h 785"/>
                <a:gd name="T22" fmla="*/ 782 w 786"/>
                <a:gd name="T23" fmla="*/ 197 h 785"/>
                <a:gd name="T24" fmla="*/ 734 w 786"/>
                <a:gd name="T25" fmla="*/ 26 h 785"/>
                <a:gd name="T26" fmla="*/ 715 w 786"/>
                <a:gd name="T27" fmla="*/ 6 h 785"/>
                <a:gd name="T28" fmla="*/ 696 w 786"/>
                <a:gd name="T29" fmla="*/ 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6" h="785">
                  <a:moveTo>
                    <a:pt x="696" y="6"/>
                  </a:moveTo>
                  <a:cubicBezTo>
                    <a:pt x="689" y="13"/>
                    <a:pt x="556" y="146"/>
                    <a:pt x="439" y="262"/>
                  </a:cubicBezTo>
                  <a:cubicBezTo>
                    <a:pt x="439" y="262"/>
                    <a:pt x="356" y="345"/>
                    <a:pt x="262" y="438"/>
                  </a:cubicBezTo>
                  <a:cubicBezTo>
                    <a:pt x="144" y="556"/>
                    <a:pt x="9" y="690"/>
                    <a:pt x="5" y="694"/>
                  </a:cubicBezTo>
                  <a:cubicBezTo>
                    <a:pt x="0" y="699"/>
                    <a:pt x="0" y="707"/>
                    <a:pt x="4" y="713"/>
                  </a:cubicBezTo>
                  <a:cubicBezTo>
                    <a:pt x="6" y="714"/>
                    <a:pt x="22" y="730"/>
                    <a:pt x="22" y="730"/>
                  </a:cubicBezTo>
                  <a:cubicBezTo>
                    <a:pt x="196" y="781"/>
                    <a:pt x="196" y="781"/>
                    <a:pt x="196" y="781"/>
                  </a:cubicBezTo>
                  <a:cubicBezTo>
                    <a:pt x="196" y="781"/>
                    <a:pt x="205" y="785"/>
                    <a:pt x="215" y="775"/>
                  </a:cubicBezTo>
                  <a:cubicBezTo>
                    <a:pt x="221" y="770"/>
                    <a:pt x="315" y="675"/>
                    <a:pt x="407" y="583"/>
                  </a:cubicBezTo>
                  <a:cubicBezTo>
                    <a:pt x="497" y="494"/>
                    <a:pt x="584" y="408"/>
                    <a:pt x="584" y="408"/>
                  </a:cubicBezTo>
                  <a:cubicBezTo>
                    <a:pt x="675" y="316"/>
                    <a:pt x="770" y="222"/>
                    <a:pt x="775" y="217"/>
                  </a:cubicBezTo>
                  <a:cubicBezTo>
                    <a:pt x="786" y="206"/>
                    <a:pt x="782" y="197"/>
                    <a:pt x="782" y="19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4"/>
                    <a:pt x="717" y="7"/>
                    <a:pt x="715" y="6"/>
                  </a:cubicBezTo>
                  <a:cubicBezTo>
                    <a:pt x="710" y="2"/>
                    <a:pt x="702" y="0"/>
                    <a:pt x="696" y="6"/>
                  </a:cubicBezTo>
                  <a:close/>
                </a:path>
              </a:pathLst>
            </a:custGeom>
            <a:solidFill>
              <a:srgbClr val="DCD7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0" name="Freeform 838"/>
            <p:cNvSpPr/>
            <p:nvPr/>
          </p:nvSpPr>
          <p:spPr bwMode="auto">
            <a:xfrm>
              <a:off x="4664076" y="2005013"/>
              <a:ext cx="3721100" cy="3716338"/>
            </a:xfrm>
            <a:custGeom>
              <a:avLst/>
              <a:gdLst>
                <a:gd name="T0" fmla="*/ 977 w 990"/>
                <a:gd name="T1" fmla="*/ 384 h 989"/>
                <a:gd name="T2" fmla="*/ 976 w 990"/>
                <a:gd name="T3" fmla="*/ 433 h 989"/>
                <a:gd name="T4" fmla="*/ 432 w 990"/>
                <a:gd name="T5" fmla="*/ 975 h 989"/>
                <a:gd name="T6" fmla="*/ 383 w 990"/>
                <a:gd name="T7" fmla="*/ 975 h 989"/>
                <a:gd name="T8" fmla="*/ 14 w 990"/>
                <a:gd name="T9" fmla="*/ 605 h 989"/>
                <a:gd name="T10" fmla="*/ 14 w 990"/>
                <a:gd name="T11" fmla="*/ 556 h 989"/>
                <a:gd name="T12" fmla="*/ 559 w 990"/>
                <a:gd name="T13" fmla="*/ 13 h 989"/>
                <a:gd name="T14" fmla="*/ 608 w 990"/>
                <a:gd name="T15" fmla="*/ 13 h 989"/>
                <a:gd name="T16" fmla="*/ 977 w 990"/>
                <a:gd name="T17" fmla="*/ 384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989">
                  <a:moveTo>
                    <a:pt x="977" y="384"/>
                  </a:moveTo>
                  <a:cubicBezTo>
                    <a:pt x="990" y="397"/>
                    <a:pt x="990" y="419"/>
                    <a:pt x="976" y="433"/>
                  </a:cubicBezTo>
                  <a:cubicBezTo>
                    <a:pt x="432" y="975"/>
                    <a:pt x="432" y="975"/>
                    <a:pt x="432" y="975"/>
                  </a:cubicBezTo>
                  <a:cubicBezTo>
                    <a:pt x="418" y="989"/>
                    <a:pt x="396" y="989"/>
                    <a:pt x="383" y="975"/>
                  </a:cubicBezTo>
                  <a:cubicBezTo>
                    <a:pt x="14" y="605"/>
                    <a:pt x="14" y="605"/>
                    <a:pt x="14" y="605"/>
                  </a:cubicBezTo>
                  <a:cubicBezTo>
                    <a:pt x="0" y="592"/>
                    <a:pt x="0" y="570"/>
                    <a:pt x="14" y="556"/>
                  </a:cubicBezTo>
                  <a:cubicBezTo>
                    <a:pt x="559" y="13"/>
                    <a:pt x="559" y="13"/>
                    <a:pt x="559" y="13"/>
                  </a:cubicBezTo>
                  <a:cubicBezTo>
                    <a:pt x="572" y="0"/>
                    <a:pt x="594" y="0"/>
                    <a:pt x="608" y="13"/>
                  </a:cubicBezTo>
                  <a:lnTo>
                    <a:pt x="977" y="384"/>
                  </a:lnTo>
                  <a:close/>
                </a:path>
              </a:pathLst>
            </a:custGeom>
            <a:solidFill>
              <a:srgbClr val="FFE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1" name="Freeform 839"/>
            <p:cNvSpPr/>
            <p:nvPr/>
          </p:nvSpPr>
          <p:spPr bwMode="auto">
            <a:xfrm>
              <a:off x="6288088" y="2052638"/>
              <a:ext cx="2097088" cy="3616325"/>
            </a:xfrm>
            <a:custGeom>
              <a:avLst/>
              <a:gdLst>
                <a:gd name="T0" fmla="*/ 545 w 558"/>
                <a:gd name="T1" fmla="*/ 371 h 962"/>
                <a:gd name="T2" fmla="*/ 544 w 558"/>
                <a:gd name="T3" fmla="*/ 420 h 962"/>
                <a:gd name="T4" fmla="*/ 0 w 558"/>
                <a:gd name="T5" fmla="*/ 962 h 962"/>
                <a:gd name="T6" fmla="*/ 176 w 558"/>
                <a:gd name="T7" fmla="*/ 0 h 962"/>
                <a:gd name="T8" fmla="*/ 545 w 558"/>
                <a:gd name="T9" fmla="*/ 37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962">
                  <a:moveTo>
                    <a:pt x="545" y="371"/>
                  </a:moveTo>
                  <a:cubicBezTo>
                    <a:pt x="558" y="384"/>
                    <a:pt x="558" y="406"/>
                    <a:pt x="544" y="420"/>
                  </a:cubicBezTo>
                  <a:cubicBezTo>
                    <a:pt x="0" y="962"/>
                    <a:pt x="0" y="962"/>
                    <a:pt x="0" y="962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545" y="371"/>
                  </a:lnTo>
                  <a:close/>
                </a:path>
              </a:pathLst>
            </a:custGeom>
            <a:solidFill>
              <a:srgbClr val="F5D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2" name="Freeform 840"/>
            <p:cNvSpPr/>
            <p:nvPr/>
          </p:nvSpPr>
          <p:spPr bwMode="auto">
            <a:xfrm>
              <a:off x="4840288" y="2159001"/>
              <a:ext cx="2789238" cy="2784475"/>
            </a:xfrm>
            <a:custGeom>
              <a:avLst/>
              <a:gdLst>
                <a:gd name="T0" fmla="*/ 735 w 742"/>
                <a:gd name="T1" fmla="*/ 199 h 741"/>
                <a:gd name="T2" fmla="*/ 735 w 742"/>
                <a:gd name="T3" fmla="*/ 225 h 741"/>
                <a:gd name="T4" fmla="*/ 225 w 742"/>
                <a:gd name="T5" fmla="*/ 733 h 741"/>
                <a:gd name="T6" fmla="*/ 198 w 742"/>
                <a:gd name="T7" fmla="*/ 733 h 741"/>
                <a:gd name="T8" fmla="*/ 7 w 742"/>
                <a:gd name="T9" fmla="*/ 542 h 741"/>
                <a:gd name="T10" fmla="*/ 7 w 742"/>
                <a:gd name="T11" fmla="*/ 515 h 741"/>
                <a:gd name="T12" fmla="*/ 517 w 742"/>
                <a:gd name="T13" fmla="*/ 7 h 741"/>
                <a:gd name="T14" fmla="*/ 544 w 742"/>
                <a:gd name="T15" fmla="*/ 7 h 741"/>
                <a:gd name="T16" fmla="*/ 735 w 742"/>
                <a:gd name="T17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2" h="741">
                  <a:moveTo>
                    <a:pt x="735" y="199"/>
                  </a:moveTo>
                  <a:cubicBezTo>
                    <a:pt x="742" y="206"/>
                    <a:pt x="742" y="218"/>
                    <a:pt x="735" y="225"/>
                  </a:cubicBezTo>
                  <a:cubicBezTo>
                    <a:pt x="225" y="733"/>
                    <a:pt x="225" y="733"/>
                    <a:pt x="225" y="733"/>
                  </a:cubicBezTo>
                  <a:cubicBezTo>
                    <a:pt x="217" y="741"/>
                    <a:pt x="205" y="741"/>
                    <a:pt x="198" y="733"/>
                  </a:cubicBezTo>
                  <a:cubicBezTo>
                    <a:pt x="7" y="542"/>
                    <a:pt x="7" y="542"/>
                    <a:pt x="7" y="542"/>
                  </a:cubicBezTo>
                  <a:cubicBezTo>
                    <a:pt x="0" y="534"/>
                    <a:pt x="0" y="522"/>
                    <a:pt x="7" y="515"/>
                  </a:cubicBezTo>
                  <a:cubicBezTo>
                    <a:pt x="517" y="7"/>
                    <a:pt x="517" y="7"/>
                    <a:pt x="517" y="7"/>
                  </a:cubicBezTo>
                  <a:cubicBezTo>
                    <a:pt x="524" y="0"/>
                    <a:pt x="536" y="0"/>
                    <a:pt x="544" y="7"/>
                  </a:cubicBezTo>
                  <a:lnTo>
                    <a:pt x="735" y="199"/>
                  </a:lnTo>
                  <a:close/>
                </a:path>
              </a:pathLst>
            </a:custGeom>
            <a:solidFill>
              <a:srgbClr val="DCC0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3" name="Freeform 841"/>
            <p:cNvSpPr/>
            <p:nvPr/>
          </p:nvSpPr>
          <p:spPr bwMode="auto">
            <a:xfrm>
              <a:off x="5580063" y="2159001"/>
              <a:ext cx="2046288" cy="2784475"/>
            </a:xfrm>
            <a:custGeom>
              <a:avLst/>
              <a:gdLst>
                <a:gd name="T0" fmla="*/ 537 w 544"/>
                <a:gd name="T1" fmla="*/ 199 h 741"/>
                <a:gd name="T2" fmla="*/ 537 w 544"/>
                <a:gd name="T3" fmla="*/ 226 h 741"/>
                <a:gd name="T4" fmla="*/ 27 w 544"/>
                <a:gd name="T5" fmla="*/ 734 h 741"/>
                <a:gd name="T6" fmla="*/ 0 w 544"/>
                <a:gd name="T7" fmla="*/ 734 h 741"/>
                <a:gd name="T8" fmla="*/ 319 w 544"/>
                <a:gd name="T9" fmla="*/ 8 h 741"/>
                <a:gd name="T10" fmla="*/ 346 w 544"/>
                <a:gd name="T11" fmla="*/ 8 h 741"/>
                <a:gd name="T12" fmla="*/ 537 w 544"/>
                <a:gd name="T13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741">
                  <a:moveTo>
                    <a:pt x="537" y="199"/>
                  </a:moveTo>
                  <a:cubicBezTo>
                    <a:pt x="544" y="207"/>
                    <a:pt x="544" y="218"/>
                    <a:pt x="537" y="226"/>
                  </a:cubicBezTo>
                  <a:cubicBezTo>
                    <a:pt x="27" y="734"/>
                    <a:pt x="27" y="734"/>
                    <a:pt x="27" y="734"/>
                  </a:cubicBezTo>
                  <a:cubicBezTo>
                    <a:pt x="19" y="741"/>
                    <a:pt x="7" y="741"/>
                    <a:pt x="0" y="734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27" y="0"/>
                    <a:pt x="339" y="0"/>
                    <a:pt x="346" y="8"/>
                  </a:cubicBezTo>
                  <a:lnTo>
                    <a:pt x="537" y="199"/>
                  </a:lnTo>
                  <a:close/>
                </a:path>
              </a:pathLst>
            </a:custGeom>
            <a:solidFill>
              <a:srgbClr val="D8A5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4" name="Freeform 842"/>
            <p:cNvSpPr/>
            <p:nvPr/>
          </p:nvSpPr>
          <p:spPr bwMode="auto">
            <a:xfrm>
              <a:off x="6351588" y="4038601"/>
              <a:ext cx="992188" cy="987425"/>
            </a:xfrm>
            <a:custGeom>
              <a:avLst/>
              <a:gdLst>
                <a:gd name="T0" fmla="*/ 260 w 264"/>
                <a:gd name="T1" fmla="*/ 102 h 263"/>
                <a:gd name="T2" fmla="*/ 260 w 264"/>
                <a:gd name="T3" fmla="*/ 115 h 263"/>
                <a:gd name="T4" fmla="*/ 115 w 264"/>
                <a:gd name="T5" fmla="*/ 260 h 263"/>
                <a:gd name="T6" fmla="*/ 102 w 264"/>
                <a:gd name="T7" fmla="*/ 260 h 263"/>
                <a:gd name="T8" fmla="*/ 4 w 264"/>
                <a:gd name="T9" fmla="*/ 161 h 263"/>
                <a:gd name="T10" fmla="*/ 4 w 264"/>
                <a:gd name="T11" fmla="*/ 148 h 263"/>
                <a:gd name="T12" fmla="*/ 149 w 264"/>
                <a:gd name="T13" fmla="*/ 4 h 263"/>
                <a:gd name="T14" fmla="*/ 162 w 264"/>
                <a:gd name="T15" fmla="*/ 4 h 263"/>
                <a:gd name="T16" fmla="*/ 260 w 264"/>
                <a:gd name="T17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260" y="102"/>
                  </a:moveTo>
                  <a:cubicBezTo>
                    <a:pt x="264" y="106"/>
                    <a:pt x="264" y="112"/>
                    <a:pt x="260" y="115"/>
                  </a:cubicBezTo>
                  <a:cubicBezTo>
                    <a:pt x="115" y="260"/>
                    <a:pt x="115" y="260"/>
                    <a:pt x="115" y="260"/>
                  </a:cubicBezTo>
                  <a:cubicBezTo>
                    <a:pt x="112" y="263"/>
                    <a:pt x="106" y="263"/>
                    <a:pt x="102" y="260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0" y="158"/>
                    <a:pt x="0" y="152"/>
                    <a:pt x="4" y="148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3" y="0"/>
                    <a:pt x="158" y="0"/>
                    <a:pt x="162" y="4"/>
                  </a:cubicBezTo>
                  <a:lnTo>
                    <a:pt x="260" y="102"/>
                  </a:lnTo>
                  <a:close/>
                </a:path>
              </a:pathLst>
            </a:custGeom>
            <a:solidFill>
              <a:srgbClr val="5A58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5" name="Freeform 843"/>
            <p:cNvSpPr/>
            <p:nvPr/>
          </p:nvSpPr>
          <p:spPr bwMode="auto">
            <a:xfrm>
              <a:off x="6734176" y="4038601"/>
              <a:ext cx="609600" cy="987425"/>
            </a:xfrm>
            <a:custGeom>
              <a:avLst/>
              <a:gdLst>
                <a:gd name="T0" fmla="*/ 158 w 162"/>
                <a:gd name="T1" fmla="*/ 102 h 263"/>
                <a:gd name="T2" fmla="*/ 158 w 162"/>
                <a:gd name="T3" fmla="*/ 115 h 263"/>
                <a:gd name="T4" fmla="*/ 13 w 162"/>
                <a:gd name="T5" fmla="*/ 260 h 263"/>
                <a:gd name="T6" fmla="*/ 0 w 162"/>
                <a:gd name="T7" fmla="*/ 260 h 263"/>
                <a:gd name="T8" fmla="*/ 47 w 162"/>
                <a:gd name="T9" fmla="*/ 4 h 263"/>
                <a:gd name="T10" fmla="*/ 60 w 162"/>
                <a:gd name="T11" fmla="*/ 4 h 263"/>
                <a:gd name="T12" fmla="*/ 158 w 162"/>
                <a:gd name="T13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263">
                  <a:moveTo>
                    <a:pt x="158" y="102"/>
                  </a:moveTo>
                  <a:cubicBezTo>
                    <a:pt x="162" y="106"/>
                    <a:pt x="162" y="112"/>
                    <a:pt x="158" y="115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0" y="263"/>
                    <a:pt x="4" y="263"/>
                    <a:pt x="0" y="260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6" y="0"/>
                    <a:pt x="60" y="4"/>
                  </a:cubicBezTo>
                  <a:lnTo>
                    <a:pt x="158" y="102"/>
                  </a:lnTo>
                  <a:close/>
                </a:path>
              </a:pathLst>
            </a:custGeom>
            <a:solidFill>
              <a:srgbClr val="3841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6" name="Freeform 844"/>
            <p:cNvSpPr/>
            <p:nvPr/>
          </p:nvSpPr>
          <p:spPr bwMode="auto">
            <a:xfrm>
              <a:off x="3870326" y="1200151"/>
              <a:ext cx="2962275" cy="2957513"/>
            </a:xfrm>
            <a:custGeom>
              <a:avLst/>
              <a:gdLst>
                <a:gd name="T0" fmla="*/ 698 w 788"/>
                <a:gd name="T1" fmla="*/ 9 h 787"/>
                <a:gd name="T2" fmla="*/ 441 w 788"/>
                <a:gd name="T3" fmla="*/ 265 h 787"/>
                <a:gd name="T4" fmla="*/ 265 w 788"/>
                <a:gd name="T5" fmla="*/ 440 h 787"/>
                <a:gd name="T6" fmla="*/ 8 w 788"/>
                <a:gd name="T7" fmla="*/ 696 h 787"/>
                <a:gd name="T8" fmla="*/ 13 w 788"/>
                <a:gd name="T9" fmla="*/ 719 h 787"/>
                <a:gd name="T10" fmla="*/ 198 w 788"/>
                <a:gd name="T11" fmla="*/ 783 h 787"/>
                <a:gd name="T12" fmla="*/ 218 w 788"/>
                <a:gd name="T13" fmla="*/ 777 h 787"/>
                <a:gd name="T14" fmla="*/ 410 w 788"/>
                <a:gd name="T15" fmla="*/ 586 h 787"/>
                <a:gd name="T16" fmla="*/ 586 w 788"/>
                <a:gd name="T17" fmla="*/ 410 h 787"/>
                <a:gd name="T18" fmla="*/ 778 w 788"/>
                <a:gd name="T19" fmla="*/ 219 h 787"/>
                <a:gd name="T20" fmla="*/ 784 w 788"/>
                <a:gd name="T21" fmla="*/ 200 h 787"/>
                <a:gd name="T22" fmla="*/ 721 w 788"/>
                <a:gd name="T23" fmla="*/ 13 h 787"/>
                <a:gd name="T24" fmla="*/ 698 w 788"/>
                <a:gd name="T25" fmla="*/ 9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787">
                  <a:moveTo>
                    <a:pt x="698" y="9"/>
                  </a:moveTo>
                  <a:cubicBezTo>
                    <a:pt x="691" y="16"/>
                    <a:pt x="558" y="148"/>
                    <a:pt x="441" y="265"/>
                  </a:cubicBezTo>
                  <a:cubicBezTo>
                    <a:pt x="441" y="265"/>
                    <a:pt x="358" y="347"/>
                    <a:pt x="265" y="440"/>
                  </a:cubicBezTo>
                  <a:cubicBezTo>
                    <a:pt x="146" y="558"/>
                    <a:pt x="12" y="693"/>
                    <a:pt x="8" y="696"/>
                  </a:cubicBezTo>
                  <a:cubicBezTo>
                    <a:pt x="0" y="704"/>
                    <a:pt x="3" y="716"/>
                    <a:pt x="13" y="719"/>
                  </a:cubicBezTo>
                  <a:cubicBezTo>
                    <a:pt x="198" y="783"/>
                    <a:pt x="198" y="783"/>
                    <a:pt x="198" y="783"/>
                  </a:cubicBezTo>
                  <a:cubicBezTo>
                    <a:pt x="198" y="783"/>
                    <a:pt x="207" y="787"/>
                    <a:pt x="218" y="777"/>
                  </a:cubicBezTo>
                  <a:cubicBezTo>
                    <a:pt x="223" y="772"/>
                    <a:pt x="318" y="678"/>
                    <a:pt x="410" y="586"/>
                  </a:cubicBezTo>
                  <a:cubicBezTo>
                    <a:pt x="499" y="497"/>
                    <a:pt x="586" y="410"/>
                    <a:pt x="586" y="410"/>
                  </a:cubicBezTo>
                  <a:cubicBezTo>
                    <a:pt x="678" y="319"/>
                    <a:pt x="772" y="225"/>
                    <a:pt x="778" y="219"/>
                  </a:cubicBezTo>
                  <a:cubicBezTo>
                    <a:pt x="788" y="209"/>
                    <a:pt x="784" y="200"/>
                    <a:pt x="784" y="200"/>
                  </a:cubicBezTo>
                  <a:cubicBezTo>
                    <a:pt x="721" y="13"/>
                    <a:pt x="721" y="13"/>
                    <a:pt x="721" y="13"/>
                  </a:cubicBezTo>
                  <a:cubicBezTo>
                    <a:pt x="719" y="7"/>
                    <a:pt x="707" y="0"/>
                    <a:pt x="698" y="9"/>
                  </a:cubicBezTo>
                  <a:close/>
                </a:path>
              </a:pathLst>
            </a:custGeom>
            <a:solidFill>
              <a:srgbClr val="E3C7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7" name="Freeform 845"/>
            <p:cNvSpPr/>
            <p:nvPr/>
          </p:nvSpPr>
          <p:spPr bwMode="auto">
            <a:xfrm>
              <a:off x="3998913" y="1331913"/>
              <a:ext cx="2754313" cy="2759075"/>
            </a:xfrm>
            <a:custGeom>
              <a:avLst/>
              <a:gdLst>
                <a:gd name="T0" fmla="*/ 656 w 733"/>
                <a:gd name="T1" fmla="*/ 8 h 734"/>
                <a:gd name="T2" fmla="*/ 390 w 733"/>
                <a:gd name="T3" fmla="*/ 273 h 734"/>
                <a:gd name="T4" fmla="*/ 234 w 733"/>
                <a:gd name="T5" fmla="*/ 428 h 734"/>
                <a:gd name="T6" fmla="*/ 7 w 733"/>
                <a:gd name="T7" fmla="*/ 655 h 734"/>
                <a:gd name="T8" fmla="*/ 11 w 733"/>
                <a:gd name="T9" fmla="*/ 675 h 734"/>
                <a:gd name="T10" fmla="*/ 163 w 733"/>
                <a:gd name="T11" fmla="*/ 730 h 734"/>
                <a:gd name="T12" fmla="*/ 180 w 733"/>
                <a:gd name="T13" fmla="*/ 725 h 734"/>
                <a:gd name="T14" fmla="*/ 350 w 733"/>
                <a:gd name="T15" fmla="*/ 555 h 734"/>
                <a:gd name="T16" fmla="*/ 516 w 733"/>
                <a:gd name="T17" fmla="*/ 390 h 734"/>
                <a:gd name="T18" fmla="*/ 724 w 733"/>
                <a:gd name="T19" fmla="*/ 183 h 734"/>
                <a:gd name="T20" fmla="*/ 730 w 733"/>
                <a:gd name="T21" fmla="*/ 165 h 734"/>
                <a:gd name="T22" fmla="*/ 676 w 733"/>
                <a:gd name="T23" fmla="*/ 12 h 734"/>
                <a:gd name="T24" fmla="*/ 656 w 733"/>
                <a:gd name="T25" fmla="*/ 8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3" h="734">
                  <a:moveTo>
                    <a:pt x="656" y="8"/>
                  </a:moveTo>
                  <a:cubicBezTo>
                    <a:pt x="650" y="14"/>
                    <a:pt x="493" y="170"/>
                    <a:pt x="390" y="273"/>
                  </a:cubicBezTo>
                  <a:cubicBezTo>
                    <a:pt x="390" y="273"/>
                    <a:pt x="317" y="346"/>
                    <a:pt x="234" y="428"/>
                  </a:cubicBezTo>
                  <a:cubicBezTo>
                    <a:pt x="130" y="533"/>
                    <a:pt x="10" y="652"/>
                    <a:pt x="7" y="655"/>
                  </a:cubicBezTo>
                  <a:cubicBezTo>
                    <a:pt x="0" y="661"/>
                    <a:pt x="3" y="672"/>
                    <a:pt x="11" y="675"/>
                  </a:cubicBezTo>
                  <a:cubicBezTo>
                    <a:pt x="163" y="730"/>
                    <a:pt x="163" y="730"/>
                    <a:pt x="163" y="730"/>
                  </a:cubicBezTo>
                  <a:cubicBezTo>
                    <a:pt x="163" y="730"/>
                    <a:pt x="171" y="734"/>
                    <a:pt x="180" y="725"/>
                  </a:cubicBezTo>
                  <a:cubicBezTo>
                    <a:pt x="185" y="720"/>
                    <a:pt x="269" y="636"/>
                    <a:pt x="350" y="555"/>
                  </a:cubicBezTo>
                  <a:cubicBezTo>
                    <a:pt x="429" y="476"/>
                    <a:pt x="516" y="390"/>
                    <a:pt x="516" y="390"/>
                  </a:cubicBezTo>
                  <a:cubicBezTo>
                    <a:pt x="597" y="309"/>
                    <a:pt x="719" y="188"/>
                    <a:pt x="724" y="183"/>
                  </a:cubicBezTo>
                  <a:cubicBezTo>
                    <a:pt x="733" y="173"/>
                    <a:pt x="730" y="165"/>
                    <a:pt x="730" y="165"/>
                  </a:cubicBezTo>
                  <a:cubicBezTo>
                    <a:pt x="676" y="12"/>
                    <a:pt x="676" y="12"/>
                    <a:pt x="676" y="12"/>
                  </a:cubicBezTo>
                  <a:cubicBezTo>
                    <a:pt x="675" y="7"/>
                    <a:pt x="664" y="0"/>
                    <a:pt x="656" y="8"/>
                  </a:cubicBezTo>
                  <a:close/>
                </a:path>
              </a:pathLst>
            </a:custGeom>
            <a:solidFill>
              <a:srgbClr val="21B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8" name="Freeform 846"/>
            <p:cNvSpPr/>
            <p:nvPr/>
          </p:nvSpPr>
          <p:spPr bwMode="auto">
            <a:xfrm>
              <a:off x="4881563" y="1647826"/>
              <a:ext cx="1604963" cy="1600200"/>
            </a:xfrm>
            <a:custGeom>
              <a:avLst/>
              <a:gdLst>
                <a:gd name="T0" fmla="*/ 1011 w 1011"/>
                <a:gd name="T1" fmla="*/ 322 h 1008"/>
                <a:gd name="T2" fmla="*/ 322 w 1011"/>
                <a:gd name="T3" fmla="*/ 1008 h 1008"/>
                <a:gd name="T4" fmla="*/ 0 w 1011"/>
                <a:gd name="T5" fmla="*/ 873 h 1008"/>
                <a:gd name="T6" fmla="*/ 876 w 1011"/>
                <a:gd name="T7" fmla="*/ 0 h 1008"/>
                <a:gd name="T8" fmla="*/ 1011 w 1011"/>
                <a:gd name="T9" fmla="*/ 32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008">
                  <a:moveTo>
                    <a:pt x="1011" y="322"/>
                  </a:moveTo>
                  <a:lnTo>
                    <a:pt x="322" y="100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1011" y="3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59" name="Freeform 847"/>
            <p:cNvSpPr/>
            <p:nvPr/>
          </p:nvSpPr>
          <p:spPr bwMode="auto">
            <a:xfrm>
              <a:off x="4881563" y="1647826"/>
              <a:ext cx="1401763" cy="1393825"/>
            </a:xfrm>
            <a:custGeom>
              <a:avLst/>
              <a:gdLst>
                <a:gd name="T0" fmla="*/ 883 w 883"/>
                <a:gd name="T1" fmla="*/ 11 h 878"/>
                <a:gd name="T2" fmla="*/ 12 w 883"/>
                <a:gd name="T3" fmla="*/ 878 h 878"/>
                <a:gd name="T4" fmla="*/ 0 w 883"/>
                <a:gd name="T5" fmla="*/ 873 h 878"/>
                <a:gd name="T6" fmla="*/ 876 w 883"/>
                <a:gd name="T7" fmla="*/ 0 h 878"/>
                <a:gd name="T8" fmla="*/ 883 w 883"/>
                <a:gd name="T9" fmla="*/ 1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78">
                  <a:moveTo>
                    <a:pt x="883" y="11"/>
                  </a:moveTo>
                  <a:lnTo>
                    <a:pt x="12" y="87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883" y="1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0" name="Freeform 848"/>
            <p:cNvSpPr/>
            <p:nvPr/>
          </p:nvSpPr>
          <p:spPr bwMode="auto">
            <a:xfrm>
              <a:off x="4964113" y="2646363"/>
              <a:ext cx="706438" cy="538163"/>
            </a:xfrm>
            <a:custGeom>
              <a:avLst/>
              <a:gdLst>
                <a:gd name="T0" fmla="*/ 445 w 445"/>
                <a:gd name="T1" fmla="*/ 161 h 339"/>
                <a:gd name="T2" fmla="*/ 268 w 445"/>
                <a:gd name="T3" fmla="*/ 339 h 339"/>
                <a:gd name="T4" fmla="*/ 0 w 445"/>
                <a:gd name="T5" fmla="*/ 221 h 339"/>
                <a:gd name="T6" fmla="*/ 218 w 445"/>
                <a:gd name="T7" fmla="*/ 0 h 339"/>
                <a:gd name="T8" fmla="*/ 445 w 445"/>
                <a:gd name="T9" fmla="*/ 16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39">
                  <a:moveTo>
                    <a:pt x="445" y="161"/>
                  </a:moveTo>
                  <a:lnTo>
                    <a:pt x="268" y="339"/>
                  </a:lnTo>
                  <a:lnTo>
                    <a:pt x="0" y="221"/>
                  </a:lnTo>
                  <a:lnTo>
                    <a:pt x="218" y="0"/>
                  </a:lnTo>
                  <a:lnTo>
                    <a:pt x="445" y="1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1" name="Freeform 849"/>
            <p:cNvSpPr/>
            <p:nvPr/>
          </p:nvSpPr>
          <p:spPr bwMode="auto">
            <a:xfrm>
              <a:off x="5400676" y="2252663"/>
              <a:ext cx="409575" cy="406400"/>
            </a:xfrm>
            <a:custGeom>
              <a:avLst/>
              <a:gdLst>
                <a:gd name="T0" fmla="*/ 258 w 258"/>
                <a:gd name="T1" fmla="*/ 68 h 256"/>
                <a:gd name="T2" fmla="*/ 71 w 258"/>
                <a:gd name="T3" fmla="*/ 256 h 256"/>
                <a:gd name="T4" fmla="*/ 0 w 258"/>
                <a:gd name="T5" fmla="*/ 199 h 256"/>
                <a:gd name="T6" fmla="*/ 199 w 258"/>
                <a:gd name="T7" fmla="*/ 0 h 256"/>
                <a:gd name="T8" fmla="*/ 258 w 258"/>
                <a:gd name="T9" fmla="*/ 6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56">
                  <a:moveTo>
                    <a:pt x="258" y="68"/>
                  </a:moveTo>
                  <a:lnTo>
                    <a:pt x="71" y="256"/>
                  </a:lnTo>
                  <a:lnTo>
                    <a:pt x="0" y="199"/>
                  </a:lnTo>
                  <a:lnTo>
                    <a:pt x="199" y="0"/>
                  </a:lnTo>
                  <a:lnTo>
                    <a:pt x="258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2" name="Freeform 850"/>
            <p:cNvSpPr/>
            <p:nvPr/>
          </p:nvSpPr>
          <p:spPr bwMode="auto">
            <a:xfrm>
              <a:off x="5735638" y="1884363"/>
              <a:ext cx="428625" cy="454025"/>
            </a:xfrm>
            <a:custGeom>
              <a:avLst/>
              <a:gdLst>
                <a:gd name="T0" fmla="*/ 270 w 270"/>
                <a:gd name="T1" fmla="*/ 78 h 286"/>
                <a:gd name="T2" fmla="*/ 59 w 270"/>
                <a:gd name="T3" fmla="*/ 286 h 286"/>
                <a:gd name="T4" fmla="*/ 0 w 270"/>
                <a:gd name="T5" fmla="*/ 218 h 286"/>
                <a:gd name="T6" fmla="*/ 220 w 270"/>
                <a:gd name="T7" fmla="*/ 0 h 286"/>
                <a:gd name="T8" fmla="*/ 270 w 270"/>
                <a:gd name="T9" fmla="*/ 7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86">
                  <a:moveTo>
                    <a:pt x="270" y="78"/>
                  </a:moveTo>
                  <a:lnTo>
                    <a:pt x="59" y="286"/>
                  </a:lnTo>
                  <a:lnTo>
                    <a:pt x="0" y="218"/>
                  </a:lnTo>
                  <a:lnTo>
                    <a:pt x="220" y="0"/>
                  </a:lnTo>
                  <a:lnTo>
                    <a:pt x="270" y="7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3" name="Freeform 851"/>
            <p:cNvSpPr/>
            <p:nvPr/>
          </p:nvSpPr>
          <p:spPr bwMode="auto">
            <a:xfrm>
              <a:off x="5532438" y="2379663"/>
              <a:ext cx="374650" cy="368300"/>
            </a:xfrm>
            <a:custGeom>
              <a:avLst/>
              <a:gdLst>
                <a:gd name="T0" fmla="*/ 236 w 236"/>
                <a:gd name="T1" fmla="*/ 62 h 232"/>
                <a:gd name="T2" fmla="*/ 64 w 236"/>
                <a:gd name="T3" fmla="*/ 232 h 232"/>
                <a:gd name="T4" fmla="*/ 0 w 236"/>
                <a:gd name="T5" fmla="*/ 183 h 232"/>
                <a:gd name="T6" fmla="*/ 184 w 236"/>
                <a:gd name="T7" fmla="*/ 0 h 232"/>
                <a:gd name="T8" fmla="*/ 236 w 236"/>
                <a:gd name="T9" fmla="*/ 6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2">
                  <a:moveTo>
                    <a:pt x="236" y="62"/>
                  </a:moveTo>
                  <a:lnTo>
                    <a:pt x="64" y="232"/>
                  </a:lnTo>
                  <a:lnTo>
                    <a:pt x="0" y="183"/>
                  </a:lnTo>
                  <a:lnTo>
                    <a:pt x="184" y="0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4" name="Freeform 852"/>
            <p:cNvSpPr/>
            <p:nvPr/>
          </p:nvSpPr>
          <p:spPr bwMode="auto">
            <a:xfrm>
              <a:off x="4194176" y="3436938"/>
              <a:ext cx="530225" cy="382588"/>
            </a:xfrm>
            <a:custGeom>
              <a:avLst/>
              <a:gdLst>
                <a:gd name="T0" fmla="*/ 0 w 334"/>
                <a:gd name="T1" fmla="*/ 177 h 241"/>
                <a:gd name="T2" fmla="*/ 175 w 334"/>
                <a:gd name="T3" fmla="*/ 241 h 241"/>
                <a:gd name="T4" fmla="*/ 334 w 334"/>
                <a:gd name="T5" fmla="*/ 83 h 241"/>
                <a:gd name="T6" fmla="*/ 180 w 334"/>
                <a:gd name="T7" fmla="*/ 0 h 241"/>
                <a:gd name="T8" fmla="*/ 0 w 334"/>
                <a:gd name="T9" fmla="*/ 17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41">
                  <a:moveTo>
                    <a:pt x="0" y="177"/>
                  </a:moveTo>
                  <a:lnTo>
                    <a:pt x="175" y="241"/>
                  </a:lnTo>
                  <a:lnTo>
                    <a:pt x="334" y="83"/>
                  </a:lnTo>
                  <a:lnTo>
                    <a:pt x="180" y="0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5" name="Freeform 853"/>
            <p:cNvSpPr/>
            <p:nvPr/>
          </p:nvSpPr>
          <p:spPr bwMode="auto">
            <a:xfrm>
              <a:off x="5002213" y="3992563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6" name="Freeform 854"/>
            <p:cNvSpPr/>
            <p:nvPr/>
          </p:nvSpPr>
          <p:spPr bwMode="auto">
            <a:xfrm>
              <a:off x="5129213" y="386556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7" name="Freeform 855"/>
            <p:cNvSpPr/>
            <p:nvPr/>
          </p:nvSpPr>
          <p:spPr bwMode="auto">
            <a:xfrm>
              <a:off x="5260976" y="3736976"/>
              <a:ext cx="150813" cy="146050"/>
            </a:xfrm>
            <a:custGeom>
              <a:avLst/>
              <a:gdLst>
                <a:gd name="T0" fmla="*/ 39 w 40"/>
                <a:gd name="T1" fmla="*/ 10 h 39"/>
                <a:gd name="T2" fmla="*/ 37 w 40"/>
                <a:gd name="T3" fmla="*/ 16 h 39"/>
                <a:gd name="T4" fmla="*/ 16 w 40"/>
                <a:gd name="T5" fmla="*/ 36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0 h 39"/>
                <a:gd name="T16" fmla="*/ 39 w 40"/>
                <a:gd name="T17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0"/>
                  </a:moveTo>
                  <a:cubicBezTo>
                    <a:pt x="40" y="11"/>
                    <a:pt x="39" y="14"/>
                    <a:pt x="37" y="1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8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0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8" name="Freeform 856"/>
            <p:cNvSpPr/>
            <p:nvPr/>
          </p:nvSpPr>
          <p:spPr bwMode="auto">
            <a:xfrm>
              <a:off x="5389563" y="3605213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69" name="Freeform 857"/>
            <p:cNvSpPr/>
            <p:nvPr/>
          </p:nvSpPr>
          <p:spPr bwMode="auto">
            <a:xfrm>
              <a:off x="5516563" y="347821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40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0" name="Freeform 858"/>
            <p:cNvSpPr/>
            <p:nvPr/>
          </p:nvSpPr>
          <p:spPr bwMode="auto">
            <a:xfrm>
              <a:off x="5648326" y="33496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1" name="Freeform 859"/>
            <p:cNvSpPr/>
            <p:nvPr/>
          </p:nvSpPr>
          <p:spPr bwMode="auto">
            <a:xfrm>
              <a:off x="5776913" y="3222626"/>
              <a:ext cx="149225" cy="146050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7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4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2" name="Freeform 860"/>
            <p:cNvSpPr/>
            <p:nvPr/>
          </p:nvSpPr>
          <p:spPr bwMode="auto">
            <a:xfrm>
              <a:off x="5907088" y="3090863"/>
              <a:ext cx="147638" cy="150813"/>
            </a:xfrm>
            <a:custGeom>
              <a:avLst/>
              <a:gdLst>
                <a:gd name="T0" fmla="*/ 38 w 39"/>
                <a:gd name="T1" fmla="*/ 11 h 40"/>
                <a:gd name="T2" fmla="*/ 37 w 39"/>
                <a:gd name="T3" fmla="*/ 17 h 40"/>
                <a:gd name="T4" fmla="*/ 16 w 39"/>
                <a:gd name="T5" fmla="*/ 37 h 40"/>
                <a:gd name="T6" fmla="*/ 11 w 39"/>
                <a:gd name="T7" fmla="*/ 39 h 40"/>
                <a:gd name="T8" fmla="*/ 1 w 39"/>
                <a:gd name="T9" fmla="*/ 29 h 40"/>
                <a:gd name="T10" fmla="*/ 2 w 39"/>
                <a:gd name="T11" fmla="*/ 24 h 40"/>
                <a:gd name="T12" fmla="*/ 23 w 39"/>
                <a:gd name="T13" fmla="*/ 3 h 40"/>
                <a:gd name="T14" fmla="*/ 29 w 39"/>
                <a:gd name="T15" fmla="*/ 1 h 40"/>
                <a:gd name="T16" fmla="*/ 38 w 39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0">
                  <a:moveTo>
                    <a:pt x="38" y="11"/>
                  </a:moveTo>
                  <a:cubicBezTo>
                    <a:pt x="39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1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6"/>
                    <a:pt x="2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3" name="Freeform 861"/>
            <p:cNvSpPr/>
            <p:nvPr/>
          </p:nvSpPr>
          <p:spPr bwMode="auto">
            <a:xfrm>
              <a:off x="6035676" y="296227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4" name="Freeform 862"/>
            <p:cNvSpPr/>
            <p:nvPr/>
          </p:nvSpPr>
          <p:spPr bwMode="auto">
            <a:xfrm>
              <a:off x="6164263" y="2835276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5" name="Freeform 863"/>
            <p:cNvSpPr/>
            <p:nvPr/>
          </p:nvSpPr>
          <p:spPr bwMode="auto">
            <a:xfrm>
              <a:off x="6294438" y="2706688"/>
              <a:ext cx="150813" cy="147638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6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6" name="Freeform 864"/>
            <p:cNvSpPr/>
            <p:nvPr/>
          </p:nvSpPr>
          <p:spPr bwMode="auto">
            <a:xfrm>
              <a:off x="6423026" y="2574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7" name="Freeform 865"/>
            <p:cNvSpPr/>
            <p:nvPr/>
          </p:nvSpPr>
          <p:spPr bwMode="auto">
            <a:xfrm>
              <a:off x="6550026" y="2447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8" name="Freeform 866"/>
            <p:cNvSpPr/>
            <p:nvPr/>
          </p:nvSpPr>
          <p:spPr bwMode="auto">
            <a:xfrm>
              <a:off x="6681788" y="2319338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79" name="Freeform 867"/>
            <p:cNvSpPr/>
            <p:nvPr/>
          </p:nvSpPr>
          <p:spPr bwMode="auto">
            <a:xfrm>
              <a:off x="5076826" y="406876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0" name="Freeform 868"/>
            <p:cNvSpPr/>
            <p:nvPr/>
          </p:nvSpPr>
          <p:spPr bwMode="auto">
            <a:xfrm>
              <a:off x="5200651" y="3943351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1" name="Freeform 869"/>
            <p:cNvSpPr/>
            <p:nvPr/>
          </p:nvSpPr>
          <p:spPr bwMode="auto">
            <a:xfrm>
              <a:off x="5324476" y="38195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2" name="Freeform 870"/>
            <p:cNvSpPr/>
            <p:nvPr/>
          </p:nvSpPr>
          <p:spPr bwMode="auto">
            <a:xfrm>
              <a:off x="5449888" y="369570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3" name="Freeform 871"/>
            <p:cNvSpPr/>
            <p:nvPr/>
          </p:nvSpPr>
          <p:spPr bwMode="auto">
            <a:xfrm>
              <a:off x="5576888" y="3571876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4" name="Freeform 872"/>
            <p:cNvSpPr/>
            <p:nvPr/>
          </p:nvSpPr>
          <p:spPr bwMode="auto">
            <a:xfrm>
              <a:off x="5700713" y="3448051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5" name="Freeform 873"/>
            <p:cNvSpPr/>
            <p:nvPr/>
          </p:nvSpPr>
          <p:spPr bwMode="auto">
            <a:xfrm>
              <a:off x="5824538" y="3324226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6" name="Freeform 874"/>
            <p:cNvSpPr/>
            <p:nvPr/>
          </p:nvSpPr>
          <p:spPr bwMode="auto">
            <a:xfrm>
              <a:off x="5949951" y="3200401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7" name="Freeform 875"/>
            <p:cNvSpPr/>
            <p:nvPr/>
          </p:nvSpPr>
          <p:spPr bwMode="auto">
            <a:xfrm>
              <a:off x="6073776" y="307498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8" name="Freeform 876"/>
            <p:cNvSpPr/>
            <p:nvPr/>
          </p:nvSpPr>
          <p:spPr bwMode="auto">
            <a:xfrm>
              <a:off x="6197601" y="295116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89" name="Freeform 877"/>
            <p:cNvSpPr/>
            <p:nvPr/>
          </p:nvSpPr>
          <p:spPr bwMode="auto">
            <a:xfrm>
              <a:off x="6321426" y="282733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0" name="Freeform 878"/>
            <p:cNvSpPr/>
            <p:nvPr/>
          </p:nvSpPr>
          <p:spPr bwMode="auto">
            <a:xfrm>
              <a:off x="6445251" y="270351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1" name="Freeform 879"/>
            <p:cNvSpPr/>
            <p:nvPr/>
          </p:nvSpPr>
          <p:spPr bwMode="auto">
            <a:xfrm>
              <a:off x="6573838" y="2574926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2" name="Freeform 880"/>
            <p:cNvSpPr/>
            <p:nvPr/>
          </p:nvSpPr>
          <p:spPr bwMode="auto">
            <a:xfrm>
              <a:off x="5362576" y="40338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3" name="Freeform 881"/>
            <p:cNvSpPr/>
            <p:nvPr/>
          </p:nvSpPr>
          <p:spPr bwMode="auto">
            <a:xfrm>
              <a:off x="5200651" y="4154488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4" name="Freeform 882"/>
            <p:cNvSpPr/>
            <p:nvPr/>
          </p:nvSpPr>
          <p:spPr bwMode="auto">
            <a:xfrm>
              <a:off x="5741988" y="4371976"/>
              <a:ext cx="236538" cy="233363"/>
            </a:xfrm>
            <a:custGeom>
              <a:avLst/>
              <a:gdLst>
                <a:gd name="T0" fmla="*/ 61 w 63"/>
                <a:gd name="T1" fmla="*/ 22 h 62"/>
                <a:gd name="T2" fmla="*/ 61 w 63"/>
                <a:gd name="T3" fmla="*/ 30 h 62"/>
                <a:gd name="T4" fmla="*/ 30 w 63"/>
                <a:gd name="T5" fmla="*/ 60 h 62"/>
                <a:gd name="T6" fmla="*/ 22 w 63"/>
                <a:gd name="T7" fmla="*/ 60 h 62"/>
                <a:gd name="T8" fmla="*/ 2 w 63"/>
                <a:gd name="T9" fmla="*/ 40 h 62"/>
                <a:gd name="T10" fmla="*/ 2 w 63"/>
                <a:gd name="T11" fmla="*/ 32 h 62"/>
                <a:gd name="T12" fmla="*/ 33 w 63"/>
                <a:gd name="T13" fmla="*/ 2 h 62"/>
                <a:gd name="T14" fmla="*/ 40 w 63"/>
                <a:gd name="T15" fmla="*/ 2 h 62"/>
                <a:gd name="T16" fmla="*/ 61 w 63"/>
                <a:gd name="T17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61" y="22"/>
                  </a:moveTo>
                  <a:cubicBezTo>
                    <a:pt x="63" y="24"/>
                    <a:pt x="63" y="28"/>
                    <a:pt x="61" y="3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2"/>
                    <a:pt x="24" y="62"/>
                    <a:pt x="22" y="6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5" name="Freeform 883"/>
            <p:cNvSpPr/>
            <p:nvPr/>
          </p:nvSpPr>
          <p:spPr bwMode="auto">
            <a:xfrm>
              <a:off x="5576888" y="4533901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1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9" y="0"/>
                    <a:pt x="41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6" name="Freeform 884"/>
            <p:cNvSpPr/>
            <p:nvPr/>
          </p:nvSpPr>
          <p:spPr bwMode="auto">
            <a:xfrm>
              <a:off x="5903913" y="42068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7" name="Freeform 885"/>
            <p:cNvSpPr/>
            <p:nvPr/>
          </p:nvSpPr>
          <p:spPr bwMode="auto">
            <a:xfrm>
              <a:off x="6069013" y="3387726"/>
              <a:ext cx="895350" cy="895350"/>
            </a:xfrm>
            <a:custGeom>
              <a:avLst/>
              <a:gdLst>
                <a:gd name="T0" fmla="*/ 236 w 238"/>
                <a:gd name="T1" fmla="*/ 23 h 238"/>
                <a:gd name="T2" fmla="*/ 236 w 238"/>
                <a:gd name="T3" fmla="*/ 30 h 238"/>
                <a:gd name="T4" fmla="*/ 29 w 238"/>
                <a:gd name="T5" fmla="*/ 236 h 238"/>
                <a:gd name="T6" fmla="*/ 22 w 238"/>
                <a:gd name="T7" fmla="*/ 236 h 238"/>
                <a:gd name="T8" fmla="*/ 2 w 238"/>
                <a:gd name="T9" fmla="*/ 215 h 238"/>
                <a:gd name="T10" fmla="*/ 2 w 238"/>
                <a:gd name="T11" fmla="*/ 208 h 238"/>
                <a:gd name="T12" fmla="*/ 208 w 238"/>
                <a:gd name="T13" fmla="*/ 2 h 238"/>
                <a:gd name="T14" fmla="*/ 216 w 238"/>
                <a:gd name="T15" fmla="*/ 2 h 238"/>
                <a:gd name="T16" fmla="*/ 236 w 238"/>
                <a:gd name="T17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38">
                  <a:moveTo>
                    <a:pt x="236" y="23"/>
                  </a:moveTo>
                  <a:cubicBezTo>
                    <a:pt x="238" y="25"/>
                    <a:pt x="238" y="28"/>
                    <a:pt x="236" y="30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27" y="238"/>
                    <a:pt x="24" y="238"/>
                    <a:pt x="22" y="236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3"/>
                    <a:pt x="0" y="210"/>
                    <a:pt x="2" y="208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0" y="0"/>
                    <a:pt x="214" y="0"/>
                    <a:pt x="216" y="2"/>
                  </a:cubicBezTo>
                  <a:lnTo>
                    <a:pt x="23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8" name="Freeform 886"/>
            <p:cNvSpPr/>
            <p:nvPr/>
          </p:nvSpPr>
          <p:spPr bwMode="auto">
            <a:xfrm>
              <a:off x="7058026" y="3060701"/>
              <a:ext cx="233363" cy="236538"/>
            </a:xfrm>
            <a:custGeom>
              <a:avLst/>
              <a:gdLst>
                <a:gd name="T0" fmla="*/ 60 w 62"/>
                <a:gd name="T1" fmla="*/ 23 h 63"/>
                <a:gd name="T2" fmla="*/ 60 w 62"/>
                <a:gd name="T3" fmla="*/ 30 h 63"/>
                <a:gd name="T4" fmla="*/ 29 w 62"/>
                <a:gd name="T5" fmla="*/ 61 h 63"/>
                <a:gd name="T6" fmla="*/ 22 w 62"/>
                <a:gd name="T7" fmla="*/ 61 h 63"/>
                <a:gd name="T8" fmla="*/ 2 w 62"/>
                <a:gd name="T9" fmla="*/ 40 h 63"/>
                <a:gd name="T10" fmla="*/ 2 w 62"/>
                <a:gd name="T11" fmla="*/ 33 h 63"/>
                <a:gd name="T12" fmla="*/ 33 w 62"/>
                <a:gd name="T13" fmla="*/ 2 h 63"/>
                <a:gd name="T14" fmla="*/ 40 w 62"/>
                <a:gd name="T15" fmla="*/ 2 h 63"/>
                <a:gd name="T16" fmla="*/ 60 w 62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60" y="23"/>
                  </a:moveTo>
                  <a:cubicBezTo>
                    <a:pt x="62" y="25"/>
                    <a:pt x="62" y="28"/>
                    <a:pt x="60" y="3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63"/>
                    <a:pt x="24" y="63"/>
                    <a:pt x="22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899" name="Freeform 887"/>
            <p:cNvSpPr/>
            <p:nvPr/>
          </p:nvSpPr>
          <p:spPr bwMode="auto">
            <a:xfrm>
              <a:off x="6892926" y="322262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0" name="Freeform 888"/>
            <p:cNvSpPr/>
            <p:nvPr/>
          </p:nvSpPr>
          <p:spPr bwMode="auto">
            <a:xfrm>
              <a:off x="7219951" y="28987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1" name="Freeform 889"/>
            <p:cNvSpPr/>
            <p:nvPr/>
          </p:nvSpPr>
          <p:spPr bwMode="auto">
            <a:xfrm>
              <a:off x="5332413" y="4252913"/>
              <a:ext cx="271463" cy="269875"/>
            </a:xfrm>
            <a:custGeom>
              <a:avLst/>
              <a:gdLst>
                <a:gd name="T0" fmla="*/ 70 w 72"/>
                <a:gd name="T1" fmla="*/ 23 h 72"/>
                <a:gd name="T2" fmla="*/ 70 w 72"/>
                <a:gd name="T3" fmla="*/ 30 h 72"/>
                <a:gd name="T4" fmla="*/ 30 w 72"/>
                <a:gd name="T5" fmla="*/ 70 h 72"/>
                <a:gd name="T6" fmla="*/ 23 w 72"/>
                <a:gd name="T7" fmla="*/ 70 h 72"/>
                <a:gd name="T8" fmla="*/ 2 w 72"/>
                <a:gd name="T9" fmla="*/ 49 h 72"/>
                <a:gd name="T10" fmla="*/ 2 w 72"/>
                <a:gd name="T11" fmla="*/ 42 h 72"/>
                <a:gd name="T12" fmla="*/ 42 w 72"/>
                <a:gd name="T13" fmla="*/ 2 h 72"/>
                <a:gd name="T14" fmla="*/ 49 w 72"/>
                <a:gd name="T15" fmla="*/ 2 h 72"/>
                <a:gd name="T16" fmla="*/ 70 w 72"/>
                <a:gd name="T17" fmla="*/ 2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>
                  <a:moveTo>
                    <a:pt x="70" y="23"/>
                  </a:moveTo>
                  <a:cubicBezTo>
                    <a:pt x="72" y="25"/>
                    <a:pt x="72" y="28"/>
                    <a:pt x="70" y="3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8" y="72"/>
                    <a:pt x="25" y="72"/>
                    <a:pt x="23" y="7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47"/>
                    <a:pt x="0" y="44"/>
                    <a:pt x="2" y="4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7" y="0"/>
                    <a:pt x="49" y="2"/>
                  </a:cubicBezTo>
                  <a:lnTo>
                    <a:pt x="7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2" name="Freeform 890"/>
            <p:cNvSpPr/>
            <p:nvPr/>
          </p:nvSpPr>
          <p:spPr bwMode="auto">
            <a:xfrm>
              <a:off x="5486401" y="39100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3" name="Freeform 891"/>
            <p:cNvSpPr/>
            <p:nvPr/>
          </p:nvSpPr>
          <p:spPr bwMode="auto">
            <a:xfrm>
              <a:off x="5610226" y="37861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4" name="Freeform 892"/>
            <p:cNvSpPr/>
            <p:nvPr/>
          </p:nvSpPr>
          <p:spPr bwMode="auto">
            <a:xfrm>
              <a:off x="5735638" y="3662363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5" name="Freeform 893"/>
            <p:cNvSpPr/>
            <p:nvPr/>
          </p:nvSpPr>
          <p:spPr bwMode="auto">
            <a:xfrm>
              <a:off x="5859463" y="3538538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6" name="Freeform 894"/>
            <p:cNvSpPr/>
            <p:nvPr/>
          </p:nvSpPr>
          <p:spPr bwMode="auto">
            <a:xfrm>
              <a:off x="5986463" y="34147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7" name="Freeform 895"/>
            <p:cNvSpPr/>
            <p:nvPr/>
          </p:nvSpPr>
          <p:spPr bwMode="auto">
            <a:xfrm>
              <a:off x="6110288" y="3289301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8" name="Freeform 896"/>
            <p:cNvSpPr/>
            <p:nvPr/>
          </p:nvSpPr>
          <p:spPr bwMode="auto">
            <a:xfrm>
              <a:off x="6234113" y="3165476"/>
              <a:ext cx="196850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09" name="Freeform 897"/>
            <p:cNvSpPr/>
            <p:nvPr/>
          </p:nvSpPr>
          <p:spPr bwMode="auto">
            <a:xfrm>
              <a:off x="6359526" y="304165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0" name="Freeform 898"/>
            <p:cNvSpPr/>
            <p:nvPr/>
          </p:nvSpPr>
          <p:spPr bwMode="auto">
            <a:xfrm>
              <a:off x="6483351" y="291782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1" name="Freeform 899"/>
            <p:cNvSpPr/>
            <p:nvPr/>
          </p:nvSpPr>
          <p:spPr bwMode="auto">
            <a:xfrm>
              <a:off x="6607176" y="279400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2" name="Freeform 900"/>
            <p:cNvSpPr/>
            <p:nvPr/>
          </p:nvSpPr>
          <p:spPr bwMode="auto">
            <a:xfrm>
              <a:off x="6731001" y="2670176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3" name="Freeform 901"/>
            <p:cNvSpPr/>
            <p:nvPr/>
          </p:nvSpPr>
          <p:spPr bwMode="auto">
            <a:xfrm>
              <a:off x="5527676" y="4121151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4" name="Freeform 902"/>
            <p:cNvSpPr/>
            <p:nvPr/>
          </p:nvSpPr>
          <p:spPr bwMode="auto">
            <a:xfrm>
              <a:off x="5651501" y="3997326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5" name="Freeform 903"/>
            <p:cNvSpPr/>
            <p:nvPr/>
          </p:nvSpPr>
          <p:spPr bwMode="auto">
            <a:xfrm>
              <a:off x="5776913" y="387191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6" name="Freeform 904"/>
            <p:cNvSpPr/>
            <p:nvPr/>
          </p:nvSpPr>
          <p:spPr bwMode="auto">
            <a:xfrm>
              <a:off x="5903913" y="3748088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7" name="Freeform 905"/>
            <p:cNvSpPr/>
            <p:nvPr/>
          </p:nvSpPr>
          <p:spPr bwMode="auto">
            <a:xfrm>
              <a:off x="6027738" y="3624263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8" name="Freeform 906"/>
            <p:cNvSpPr/>
            <p:nvPr/>
          </p:nvSpPr>
          <p:spPr bwMode="auto">
            <a:xfrm>
              <a:off x="6151563" y="3500438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19" name="Freeform 907"/>
            <p:cNvSpPr/>
            <p:nvPr/>
          </p:nvSpPr>
          <p:spPr bwMode="auto">
            <a:xfrm>
              <a:off x="6276976" y="3376613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0" name="Freeform 908"/>
            <p:cNvSpPr/>
            <p:nvPr/>
          </p:nvSpPr>
          <p:spPr bwMode="auto">
            <a:xfrm>
              <a:off x="6400801" y="3252788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1" name="Freeform 909"/>
            <p:cNvSpPr/>
            <p:nvPr/>
          </p:nvSpPr>
          <p:spPr bwMode="auto">
            <a:xfrm>
              <a:off x="6524626" y="3128963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2" name="Freeform 910"/>
            <p:cNvSpPr/>
            <p:nvPr/>
          </p:nvSpPr>
          <p:spPr bwMode="auto">
            <a:xfrm>
              <a:off x="6648451" y="300355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3" name="Freeform 911"/>
            <p:cNvSpPr/>
            <p:nvPr/>
          </p:nvSpPr>
          <p:spPr bwMode="auto">
            <a:xfrm>
              <a:off x="6772276" y="28797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3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0"/>
                    <a:pt x="28" y="1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4" name="Freeform 912"/>
            <p:cNvSpPr/>
            <p:nvPr/>
          </p:nvSpPr>
          <p:spPr bwMode="auto">
            <a:xfrm>
              <a:off x="6896101" y="2759076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7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5" name="Freeform 913"/>
            <p:cNvSpPr/>
            <p:nvPr/>
          </p:nvSpPr>
          <p:spPr bwMode="auto">
            <a:xfrm>
              <a:off x="5700713" y="4198938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6" name="Freeform 914"/>
            <p:cNvSpPr/>
            <p:nvPr/>
          </p:nvSpPr>
          <p:spPr bwMode="auto">
            <a:xfrm>
              <a:off x="5576888" y="4324351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7" name="Freeform 915"/>
            <p:cNvSpPr/>
            <p:nvPr/>
          </p:nvSpPr>
          <p:spPr bwMode="auto">
            <a:xfrm>
              <a:off x="5453063" y="444817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8" name="Freeform 916"/>
            <p:cNvSpPr/>
            <p:nvPr/>
          </p:nvSpPr>
          <p:spPr bwMode="auto">
            <a:xfrm>
              <a:off x="5829301" y="40751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29" name="Freeform 917"/>
            <p:cNvSpPr/>
            <p:nvPr/>
          </p:nvSpPr>
          <p:spPr bwMode="auto">
            <a:xfrm>
              <a:off x="5953126" y="3951288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0" name="Freeform 918"/>
            <p:cNvSpPr/>
            <p:nvPr/>
          </p:nvSpPr>
          <p:spPr bwMode="auto">
            <a:xfrm>
              <a:off x="6076951" y="382746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1" name="Freeform 919"/>
            <p:cNvSpPr/>
            <p:nvPr/>
          </p:nvSpPr>
          <p:spPr bwMode="auto">
            <a:xfrm>
              <a:off x="6200776" y="37036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2" name="Freeform 920"/>
            <p:cNvSpPr/>
            <p:nvPr/>
          </p:nvSpPr>
          <p:spPr bwMode="auto">
            <a:xfrm>
              <a:off x="6324601" y="35798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3" name="Freeform 921"/>
            <p:cNvSpPr/>
            <p:nvPr/>
          </p:nvSpPr>
          <p:spPr bwMode="auto">
            <a:xfrm>
              <a:off x="6448426" y="34559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4" name="Freeform 922"/>
            <p:cNvSpPr/>
            <p:nvPr/>
          </p:nvSpPr>
          <p:spPr bwMode="auto">
            <a:xfrm>
              <a:off x="6573838" y="3330576"/>
              <a:ext cx="198438" cy="196850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5" name="Freeform 923"/>
            <p:cNvSpPr/>
            <p:nvPr/>
          </p:nvSpPr>
          <p:spPr bwMode="auto">
            <a:xfrm>
              <a:off x="6697663" y="3206751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6" name="Freeform 924"/>
            <p:cNvSpPr/>
            <p:nvPr/>
          </p:nvSpPr>
          <p:spPr bwMode="auto">
            <a:xfrm>
              <a:off x="6821488" y="3082926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7" name="Freeform 925"/>
            <p:cNvSpPr/>
            <p:nvPr/>
          </p:nvSpPr>
          <p:spPr bwMode="auto">
            <a:xfrm>
              <a:off x="6859588" y="2519363"/>
              <a:ext cx="217488" cy="222250"/>
            </a:xfrm>
            <a:custGeom>
              <a:avLst/>
              <a:gdLst>
                <a:gd name="T0" fmla="*/ 56 w 58"/>
                <a:gd name="T1" fmla="*/ 23 h 59"/>
                <a:gd name="T2" fmla="*/ 56 w 58"/>
                <a:gd name="T3" fmla="*/ 30 h 59"/>
                <a:gd name="T4" fmla="*/ 30 w 58"/>
                <a:gd name="T5" fmla="*/ 57 h 59"/>
                <a:gd name="T6" fmla="*/ 22 w 58"/>
                <a:gd name="T7" fmla="*/ 57 h 59"/>
                <a:gd name="T8" fmla="*/ 2 w 58"/>
                <a:gd name="T9" fmla="*/ 36 h 59"/>
                <a:gd name="T10" fmla="*/ 2 w 58"/>
                <a:gd name="T11" fmla="*/ 29 h 59"/>
                <a:gd name="T12" fmla="*/ 29 w 58"/>
                <a:gd name="T13" fmla="*/ 2 h 59"/>
                <a:gd name="T14" fmla="*/ 36 w 58"/>
                <a:gd name="T15" fmla="*/ 2 h 59"/>
                <a:gd name="T16" fmla="*/ 56 w 58"/>
                <a:gd name="T17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56" y="23"/>
                  </a:moveTo>
                  <a:cubicBezTo>
                    <a:pt x="58" y="25"/>
                    <a:pt x="58" y="28"/>
                    <a:pt x="56" y="3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8" y="59"/>
                    <a:pt x="24" y="59"/>
                    <a:pt x="22" y="5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29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0"/>
                    <a:pt x="34" y="0"/>
                    <a:pt x="36" y="2"/>
                  </a:cubicBezTo>
                  <a:lnTo>
                    <a:pt x="5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8" name="Freeform 926"/>
            <p:cNvSpPr/>
            <p:nvPr/>
          </p:nvSpPr>
          <p:spPr bwMode="auto">
            <a:xfrm>
              <a:off x="6953251" y="2574926"/>
              <a:ext cx="255588" cy="255588"/>
            </a:xfrm>
            <a:custGeom>
              <a:avLst/>
              <a:gdLst>
                <a:gd name="T0" fmla="*/ 66 w 68"/>
                <a:gd name="T1" fmla="*/ 42 h 68"/>
                <a:gd name="T2" fmla="*/ 65 w 68"/>
                <a:gd name="T3" fmla="*/ 50 h 68"/>
                <a:gd name="T4" fmla="*/ 50 w 68"/>
                <a:gd name="T5" fmla="*/ 66 h 68"/>
                <a:gd name="T6" fmla="*/ 42 w 68"/>
                <a:gd name="T7" fmla="*/ 66 h 68"/>
                <a:gd name="T8" fmla="*/ 2 w 68"/>
                <a:gd name="T9" fmla="*/ 26 h 68"/>
                <a:gd name="T10" fmla="*/ 2 w 68"/>
                <a:gd name="T11" fmla="*/ 18 h 68"/>
                <a:gd name="T12" fmla="*/ 18 w 68"/>
                <a:gd name="T13" fmla="*/ 2 h 68"/>
                <a:gd name="T14" fmla="*/ 26 w 68"/>
                <a:gd name="T15" fmla="*/ 2 h 68"/>
                <a:gd name="T16" fmla="*/ 66 w 68"/>
                <a:gd name="T17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6" y="42"/>
                  </a:moveTo>
                  <a:cubicBezTo>
                    <a:pt x="68" y="44"/>
                    <a:pt x="68" y="48"/>
                    <a:pt x="65" y="50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7" y="68"/>
                    <a:pt x="44" y="68"/>
                    <a:pt x="42" y="6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0"/>
                    <a:pt x="2" y="18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0"/>
                    <a:pt x="24" y="0"/>
                    <a:pt x="26" y="2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39" name="Freeform 927"/>
            <p:cNvSpPr/>
            <p:nvPr/>
          </p:nvSpPr>
          <p:spPr bwMode="auto">
            <a:xfrm>
              <a:off x="6704013" y="2398713"/>
              <a:ext cx="249238" cy="247650"/>
            </a:xfrm>
            <a:custGeom>
              <a:avLst/>
              <a:gdLst>
                <a:gd name="T0" fmla="*/ 64 w 66"/>
                <a:gd name="T1" fmla="*/ 22 h 66"/>
                <a:gd name="T2" fmla="*/ 64 w 66"/>
                <a:gd name="T3" fmla="*/ 30 h 66"/>
                <a:gd name="T4" fmla="*/ 30 w 66"/>
                <a:gd name="T5" fmla="*/ 64 h 66"/>
                <a:gd name="T6" fmla="*/ 23 w 66"/>
                <a:gd name="T7" fmla="*/ 64 h 66"/>
                <a:gd name="T8" fmla="*/ 2 w 66"/>
                <a:gd name="T9" fmla="*/ 43 h 66"/>
                <a:gd name="T10" fmla="*/ 2 w 66"/>
                <a:gd name="T11" fmla="*/ 36 h 66"/>
                <a:gd name="T12" fmla="*/ 36 w 66"/>
                <a:gd name="T13" fmla="*/ 2 h 66"/>
                <a:gd name="T14" fmla="*/ 43 w 66"/>
                <a:gd name="T15" fmla="*/ 2 h 66"/>
                <a:gd name="T16" fmla="*/ 64 w 66"/>
                <a:gd name="T17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6">
                  <a:moveTo>
                    <a:pt x="64" y="22"/>
                  </a:moveTo>
                  <a:cubicBezTo>
                    <a:pt x="66" y="24"/>
                    <a:pt x="66" y="28"/>
                    <a:pt x="64" y="30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28" y="66"/>
                    <a:pt x="25" y="66"/>
                    <a:pt x="23" y="6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1"/>
                    <a:pt x="0" y="38"/>
                    <a:pt x="2" y="3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1" y="0"/>
                    <a:pt x="43" y="2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40" name="Freeform 928"/>
            <p:cNvSpPr/>
            <p:nvPr/>
          </p:nvSpPr>
          <p:spPr bwMode="auto">
            <a:xfrm>
              <a:off x="6948488" y="2774951"/>
              <a:ext cx="381000" cy="379413"/>
            </a:xfrm>
            <a:custGeom>
              <a:avLst/>
              <a:gdLst>
                <a:gd name="T0" fmla="*/ 99 w 101"/>
                <a:gd name="T1" fmla="*/ 23 h 101"/>
                <a:gd name="T2" fmla="*/ 99 w 101"/>
                <a:gd name="T3" fmla="*/ 30 h 101"/>
                <a:gd name="T4" fmla="*/ 30 w 101"/>
                <a:gd name="T5" fmla="*/ 99 h 101"/>
                <a:gd name="T6" fmla="*/ 23 w 101"/>
                <a:gd name="T7" fmla="*/ 99 h 101"/>
                <a:gd name="T8" fmla="*/ 2 w 101"/>
                <a:gd name="T9" fmla="*/ 78 h 101"/>
                <a:gd name="T10" fmla="*/ 2 w 101"/>
                <a:gd name="T11" fmla="*/ 71 h 101"/>
                <a:gd name="T12" fmla="*/ 71 w 101"/>
                <a:gd name="T13" fmla="*/ 2 h 101"/>
                <a:gd name="T14" fmla="*/ 79 w 101"/>
                <a:gd name="T15" fmla="*/ 2 h 101"/>
                <a:gd name="T16" fmla="*/ 99 w 101"/>
                <a:gd name="T17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1">
                  <a:moveTo>
                    <a:pt x="99" y="23"/>
                  </a:moveTo>
                  <a:cubicBezTo>
                    <a:pt x="101" y="25"/>
                    <a:pt x="101" y="28"/>
                    <a:pt x="99" y="30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8" y="101"/>
                    <a:pt x="25" y="101"/>
                    <a:pt x="23" y="99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6"/>
                    <a:pt x="0" y="73"/>
                    <a:pt x="2" y="71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3" y="0"/>
                    <a:pt x="77" y="0"/>
                    <a:pt x="79" y="2"/>
                  </a:cubicBezTo>
                  <a:lnTo>
                    <a:pt x="99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242"/>
          <p:cNvGrpSpPr/>
          <p:nvPr/>
        </p:nvGrpSpPr>
        <p:grpSpPr>
          <a:xfrm rot="5400000">
            <a:off x="9148537" y="4741639"/>
            <a:ext cx="1155700" cy="1173163"/>
            <a:chOff x="5505451" y="2825750"/>
            <a:chExt cx="1155700" cy="1173163"/>
          </a:xfrm>
        </p:grpSpPr>
        <p:sp>
          <p:nvSpPr>
            <p:cNvPr id="1048941" name="Freeform 5"/>
            <p:cNvSpPr/>
            <p:nvPr/>
          </p:nvSpPr>
          <p:spPr bwMode="auto">
            <a:xfrm>
              <a:off x="6581776" y="3914775"/>
              <a:ext cx="79375" cy="84138"/>
            </a:xfrm>
            <a:custGeom>
              <a:avLst/>
              <a:gdLst>
                <a:gd name="T0" fmla="*/ 6 w 21"/>
                <a:gd name="T1" fmla="*/ 1 h 22"/>
                <a:gd name="T2" fmla="*/ 6 w 21"/>
                <a:gd name="T3" fmla="*/ 1 h 22"/>
                <a:gd name="T4" fmla="*/ 3 w 21"/>
                <a:gd name="T5" fmla="*/ 1 h 22"/>
                <a:gd name="T6" fmla="*/ 0 w 21"/>
                <a:gd name="T7" fmla="*/ 4 h 22"/>
                <a:gd name="T8" fmla="*/ 0 w 21"/>
                <a:gd name="T9" fmla="*/ 6 h 22"/>
                <a:gd name="T10" fmla="*/ 0 w 21"/>
                <a:gd name="T11" fmla="*/ 6 h 22"/>
                <a:gd name="T12" fmla="*/ 0 w 21"/>
                <a:gd name="T13" fmla="*/ 6 h 22"/>
                <a:gd name="T14" fmla="*/ 19 w 21"/>
                <a:gd name="T15" fmla="*/ 20 h 22"/>
                <a:gd name="T16" fmla="*/ 6 w 21"/>
                <a:gd name="T17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2">
                  <a:moveTo>
                    <a:pt x="6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9" y="15"/>
                    <a:pt x="18" y="22"/>
                    <a:pt x="19" y="20"/>
                  </a:cubicBezTo>
                  <a:cubicBezTo>
                    <a:pt x="21" y="19"/>
                    <a:pt x="15" y="10"/>
                    <a:pt x="6" y="1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42" name="Freeform 6"/>
            <p:cNvSpPr/>
            <p:nvPr/>
          </p:nvSpPr>
          <p:spPr bwMode="auto">
            <a:xfrm>
              <a:off x="6011863" y="3340100"/>
              <a:ext cx="622300" cy="628650"/>
            </a:xfrm>
            <a:custGeom>
              <a:avLst/>
              <a:gdLst>
                <a:gd name="T0" fmla="*/ 6 w 164"/>
                <a:gd name="T1" fmla="*/ 44 h 166"/>
                <a:gd name="T2" fmla="*/ 156 w 164"/>
                <a:gd name="T3" fmla="*/ 166 h 166"/>
                <a:gd name="T4" fmla="*/ 164 w 164"/>
                <a:gd name="T5" fmla="*/ 159 h 166"/>
                <a:gd name="T6" fmla="*/ 44 w 164"/>
                <a:gd name="T7" fmla="*/ 7 h 166"/>
                <a:gd name="T8" fmla="*/ 44 w 164"/>
                <a:gd name="T9" fmla="*/ 7 h 166"/>
                <a:gd name="T10" fmla="*/ 44 w 164"/>
                <a:gd name="T11" fmla="*/ 7 h 166"/>
                <a:gd name="T12" fmla="*/ 26 w 164"/>
                <a:gd name="T13" fmla="*/ 5 h 166"/>
                <a:gd name="T14" fmla="*/ 5 w 164"/>
                <a:gd name="T15" fmla="*/ 26 h 166"/>
                <a:gd name="T16" fmla="*/ 6 w 164"/>
                <a:gd name="T17" fmla="*/ 44 h 166"/>
                <a:gd name="T18" fmla="*/ 6 w 164"/>
                <a:gd name="T19" fmla="*/ 4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166">
                  <a:moveTo>
                    <a:pt x="6" y="44"/>
                  </a:moveTo>
                  <a:cubicBezTo>
                    <a:pt x="73" y="112"/>
                    <a:pt x="138" y="154"/>
                    <a:pt x="156" y="166"/>
                  </a:cubicBezTo>
                  <a:cubicBezTo>
                    <a:pt x="164" y="159"/>
                    <a:pt x="164" y="159"/>
                    <a:pt x="164" y="159"/>
                  </a:cubicBezTo>
                  <a:cubicBezTo>
                    <a:pt x="150" y="138"/>
                    <a:pt x="111" y="74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39" y="1"/>
                    <a:pt x="30" y="0"/>
                    <a:pt x="26" y="5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30"/>
                    <a:pt x="1" y="38"/>
                    <a:pt x="6" y="44"/>
                  </a:cubicBezTo>
                  <a:cubicBezTo>
                    <a:pt x="6" y="44"/>
                    <a:pt x="6" y="44"/>
                    <a:pt x="6" y="44"/>
                  </a:cubicBez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43" name="Freeform 7"/>
            <p:cNvSpPr/>
            <p:nvPr/>
          </p:nvSpPr>
          <p:spPr bwMode="auto">
            <a:xfrm>
              <a:off x="6103938" y="3340100"/>
              <a:ext cx="530225" cy="604838"/>
            </a:xfrm>
            <a:custGeom>
              <a:avLst/>
              <a:gdLst>
                <a:gd name="T0" fmla="*/ 7 w 140"/>
                <a:gd name="T1" fmla="*/ 12 h 160"/>
                <a:gd name="T2" fmla="*/ 7 w 140"/>
                <a:gd name="T3" fmla="*/ 12 h 160"/>
                <a:gd name="T4" fmla="*/ 138 w 140"/>
                <a:gd name="T5" fmla="*/ 160 h 160"/>
                <a:gd name="T6" fmla="*/ 140 w 140"/>
                <a:gd name="T7" fmla="*/ 159 h 160"/>
                <a:gd name="T8" fmla="*/ 20 w 140"/>
                <a:gd name="T9" fmla="*/ 7 h 160"/>
                <a:gd name="T10" fmla="*/ 20 w 140"/>
                <a:gd name="T11" fmla="*/ 7 h 160"/>
                <a:gd name="T12" fmla="*/ 20 w 140"/>
                <a:gd name="T13" fmla="*/ 7 h 160"/>
                <a:gd name="T14" fmla="*/ 2 w 140"/>
                <a:gd name="T15" fmla="*/ 5 h 160"/>
                <a:gd name="T16" fmla="*/ 0 w 140"/>
                <a:gd name="T17" fmla="*/ 6 h 160"/>
                <a:gd name="T18" fmla="*/ 7 w 140"/>
                <a:gd name="T19" fmla="*/ 11 h 160"/>
                <a:gd name="T20" fmla="*/ 7 w 140"/>
                <a:gd name="T21" fmla="*/ 1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0" h="160">
                  <a:moveTo>
                    <a:pt x="7" y="12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73" y="79"/>
                    <a:pt x="119" y="137"/>
                    <a:pt x="138" y="160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26" y="138"/>
                    <a:pt x="87" y="7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5" y="1"/>
                    <a:pt x="6" y="0"/>
                    <a:pt x="2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8"/>
                    <a:pt x="5" y="9"/>
                    <a:pt x="7" y="11"/>
                  </a:cubicBezTo>
                  <a:lnTo>
                    <a:pt x="7" y="12"/>
                  </a:lnTo>
                  <a:close/>
                </a:path>
              </a:pathLst>
            </a:custGeom>
            <a:solidFill>
              <a:srgbClr val="2D4E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44" name="Freeform 8"/>
            <p:cNvSpPr/>
            <p:nvPr/>
          </p:nvSpPr>
          <p:spPr bwMode="auto">
            <a:xfrm>
              <a:off x="6011863" y="3430588"/>
              <a:ext cx="595313" cy="538163"/>
            </a:xfrm>
            <a:custGeom>
              <a:avLst/>
              <a:gdLst>
                <a:gd name="T0" fmla="*/ 6 w 157"/>
                <a:gd name="T1" fmla="*/ 20 h 142"/>
                <a:gd name="T2" fmla="*/ 156 w 157"/>
                <a:gd name="T3" fmla="*/ 142 h 142"/>
                <a:gd name="T4" fmla="*/ 157 w 157"/>
                <a:gd name="T5" fmla="*/ 141 h 142"/>
                <a:gd name="T6" fmla="*/ 12 w 157"/>
                <a:gd name="T7" fmla="*/ 7 h 142"/>
                <a:gd name="T8" fmla="*/ 12 w 157"/>
                <a:gd name="T9" fmla="*/ 7 h 142"/>
                <a:gd name="T10" fmla="*/ 11 w 157"/>
                <a:gd name="T11" fmla="*/ 7 h 142"/>
                <a:gd name="T12" fmla="*/ 6 w 157"/>
                <a:gd name="T13" fmla="*/ 0 h 142"/>
                <a:gd name="T14" fmla="*/ 5 w 157"/>
                <a:gd name="T15" fmla="*/ 2 h 142"/>
                <a:gd name="T16" fmla="*/ 6 w 157"/>
                <a:gd name="T17" fmla="*/ 20 h 142"/>
                <a:gd name="T18" fmla="*/ 6 w 157"/>
                <a:gd name="T19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7" h="142">
                  <a:moveTo>
                    <a:pt x="6" y="20"/>
                  </a:moveTo>
                  <a:cubicBezTo>
                    <a:pt x="73" y="88"/>
                    <a:pt x="138" y="130"/>
                    <a:pt x="156" y="142"/>
                  </a:cubicBezTo>
                  <a:cubicBezTo>
                    <a:pt x="157" y="141"/>
                    <a:pt x="157" y="141"/>
                    <a:pt x="157" y="141"/>
                  </a:cubicBezTo>
                  <a:cubicBezTo>
                    <a:pt x="136" y="123"/>
                    <a:pt x="77" y="74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5"/>
                    <a:pt x="7" y="2"/>
                    <a:pt x="6" y="0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0" y="6"/>
                    <a:pt x="1" y="14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lose/>
                </a:path>
              </a:pathLst>
            </a:custGeom>
            <a:solidFill>
              <a:srgbClr val="2D4E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45" name="Freeform 9"/>
            <p:cNvSpPr/>
            <p:nvPr/>
          </p:nvSpPr>
          <p:spPr bwMode="auto">
            <a:xfrm>
              <a:off x="6475413" y="3810000"/>
              <a:ext cx="155575" cy="158750"/>
            </a:xfrm>
            <a:custGeom>
              <a:avLst/>
              <a:gdLst>
                <a:gd name="T0" fmla="*/ 34 w 41"/>
                <a:gd name="T1" fmla="*/ 42 h 42"/>
                <a:gd name="T2" fmla="*/ 41 w 41"/>
                <a:gd name="T3" fmla="*/ 34 h 42"/>
                <a:gd name="T4" fmla="*/ 19 w 41"/>
                <a:gd name="T5" fmla="*/ 0 h 42"/>
                <a:gd name="T6" fmla="*/ 0 w 41"/>
                <a:gd name="T7" fmla="*/ 19 h 42"/>
                <a:gd name="T8" fmla="*/ 34 w 4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2">
                  <a:moveTo>
                    <a:pt x="34" y="42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37" y="27"/>
                    <a:pt x="29" y="15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5" y="30"/>
                    <a:pt x="27" y="38"/>
                    <a:pt x="34" y="42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46" name="Freeform 10"/>
            <p:cNvSpPr/>
            <p:nvPr/>
          </p:nvSpPr>
          <p:spPr bwMode="auto">
            <a:xfrm>
              <a:off x="5505451" y="2825750"/>
              <a:ext cx="669925" cy="676275"/>
            </a:xfrm>
            <a:custGeom>
              <a:avLst/>
              <a:gdLst>
                <a:gd name="T0" fmla="*/ 127 w 177"/>
                <a:gd name="T1" fmla="*/ 173 h 179"/>
                <a:gd name="T2" fmla="*/ 128 w 177"/>
                <a:gd name="T3" fmla="*/ 174 h 179"/>
                <a:gd name="T4" fmla="*/ 147 w 177"/>
                <a:gd name="T5" fmla="*/ 174 h 179"/>
                <a:gd name="T6" fmla="*/ 172 w 177"/>
                <a:gd name="T7" fmla="*/ 150 h 179"/>
                <a:gd name="T8" fmla="*/ 172 w 177"/>
                <a:gd name="T9" fmla="*/ 130 h 179"/>
                <a:gd name="T10" fmla="*/ 171 w 177"/>
                <a:gd name="T11" fmla="*/ 130 h 179"/>
                <a:gd name="T12" fmla="*/ 172 w 177"/>
                <a:gd name="T13" fmla="*/ 130 h 179"/>
                <a:gd name="T14" fmla="*/ 12 w 177"/>
                <a:gd name="T15" fmla="*/ 12 h 179"/>
                <a:gd name="T16" fmla="*/ 127 w 177"/>
                <a:gd name="T17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179">
                  <a:moveTo>
                    <a:pt x="127" y="173"/>
                  </a:moveTo>
                  <a:cubicBezTo>
                    <a:pt x="128" y="174"/>
                    <a:pt x="128" y="174"/>
                    <a:pt x="128" y="174"/>
                  </a:cubicBezTo>
                  <a:cubicBezTo>
                    <a:pt x="133" y="179"/>
                    <a:pt x="142" y="179"/>
                    <a:pt x="147" y="174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77" y="144"/>
                    <a:pt x="177" y="136"/>
                    <a:pt x="172" y="130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96" y="53"/>
                    <a:pt x="24" y="0"/>
                    <a:pt x="12" y="12"/>
                  </a:cubicBezTo>
                  <a:cubicBezTo>
                    <a:pt x="0" y="24"/>
                    <a:pt x="51" y="96"/>
                    <a:pt x="127" y="173"/>
                  </a:cubicBezTo>
                  <a:close/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47" name="Freeform 11"/>
            <p:cNvSpPr/>
            <p:nvPr/>
          </p:nvSpPr>
          <p:spPr bwMode="auto">
            <a:xfrm>
              <a:off x="5565776" y="2859088"/>
              <a:ext cx="609600" cy="530225"/>
            </a:xfrm>
            <a:custGeom>
              <a:avLst/>
              <a:gdLst>
                <a:gd name="T0" fmla="*/ 151 w 161"/>
                <a:gd name="T1" fmla="*/ 133 h 140"/>
                <a:gd name="T2" fmla="*/ 152 w 161"/>
                <a:gd name="T3" fmla="*/ 134 h 140"/>
                <a:gd name="T4" fmla="*/ 156 w 161"/>
                <a:gd name="T5" fmla="*/ 140 h 140"/>
                <a:gd name="T6" fmla="*/ 156 w 161"/>
                <a:gd name="T7" fmla="*/ 121 h 140"/>
                <a:gd name="T8" fmla="*/ 156 w 161"/>
                <a:gd name="T9" fmla="*/ 121 h 140"/>
                <a:gd name="T10" fmla="*/ 156 w 161"/>
                <a:gd name="T11" fmla="*/ 121 h 140"/>
                <a:gd name="T12" fmla="*/ 0 w 161"/>
                <a:gd name="T13" fmla="*/ 1 h 140"/>
                <a:gd name="T14" fmla="*/ 151 w 161"/>
                <a:gd name="T15" fmla="*/ 133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140">
                  <a:moveTo>
                    <a:pt x="151" y="133"/>
                  </a:moveTo>
                  <a:cubicBezTo>
                    <a:pt x="152" y="134"/>
                    <a:pt x="152" y="134"/>
                    <a:pt x="152" y="134"/>
                  </a:cubicBezTo>
                  <a:cubicBezTo>
                    <a:pt x="154" y="136"/>
                    <a:pt x="156" y="138"/>
                    <a:pt x="156" y="140"/>
                  </a:cubicBezTo>
                  <a:cubicBezTo>
                    <a:pt x="161" y="135"/>
                    <a:pt x="161" y="126"/>
                    <a:pt x="156" y="121"/>
                  </a:cubicBezTo>
                  <a:cubicBezTo>
                    <a:pt x="156" y="121"/>
                    <a:pt x="156" y="121"/>
                    <a:pt x="156" y="121"/>
                  </a:cubicBezTo>
                  <a:cubicBezTo>
                    <a:pt x="156" y="121"/>
                    <a:pt x="156" y="121"/>
                    <a:pt x="156" y="121"/>
                  </a:cubicBezTo>
                  <a:cubicBezTo>
                    <a:pt x="86" y="50"/>
                    <a:pt x="20" y="0"/>
                    <a:pt x="0" y="1"/>
                  </a:cubicBezTo>
                  <a:cubicBezTo>
                    <a:pt x="21" y="10"/>
                    <a:pt x="83" y="63"/>
                    <a:pt x="151" y="133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48" name="Freeform 12"/>
            <p:cNvSpPr/>
            <p:nvPr/>
          </p:nvSpPr>
          <p:spPr bwMode="auto">
            <a:xfrm>
              <a:off x="5538788" y="2886075"/>
              <a:ext cx="522288" cy="615950"/>
            </a:xfrm>
            <a:custGeom>
              <a:avLst/>
              <a:gdLst>
                <a:gd name="T0" fmla="*/ 118 w 138"/>
                <a:gd name="T1" fmla="*/ 157 h 163"/>
                <a:gd name="T2" fmla="*/ 118 w 138"/>
                <a:gd name="T3" fmla="*/ 157 h 163"/>
                <a:gd name="T4" fmla="*/ 119 w 138"/>
                <a:gd name="T5" fmla="*/ 158 h 163"/>
                <a:gd name="T6" fmla="*/ 138 w 138"/>
                <a:gd name="T7" fmla="*/ 159 h 163"/>
                <a:gd name="T8" fmla="*/ 131 w 138"/>
                <a:gd name="T9" fmla="*/ 154 h 163"/>
                <a:gd name="T10" fmla="*/ 130 w 138"/>
                <a:gd name="T11" fmla="*/ 153 h 163"/>
                <a:gd name="T12" fmla="*/ 130 w 138"/>
                <a:gd name="T13" fmla="*/ 153 h 163"/>
                <a:gd name="T14" fmla="*/ 1 w 138"/>
                <a:gd name="T15" fmla="*/ 0 h 163"/>
                <a:gd name="T16" fmla="*/ 118 w 138"/>
                <a:gd name="T17" fmla="*/ 15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8" h="163">
                  <a:moveTo>
                    <a:pt x="118" y="157"/>
                  </a:moveTo>
                  <a:cubicBezTo>
                    <a:pt x="118" y="157"/>
                    <a:pt x="118" y="157"/>
                    <a:pt x="118" y="157"/>
                  </a:cubicBezTo>
                  <a:cubicBezTo>
                    <a:pt x="119" y="158"/>
                    <a:pt x="119" y="158"/>
                    <a:pt x="119" y="158"/>
                  </a:cubicBezTo>
                  <a:cubicBezTo>
                    <a:pt x="124" y="163"/>
                    <a:pt x="132" y="163"/>
                    <a:pt x="138" y="159"/>
                  </a:cubicBezTo>
                  <a:cubicBezTo>
                    <a:pt x="135" y="158"/>
                    <a:pt x="133" y="156"/>
                    <a:pt x="131" y="154"/>
                  </a:cubicBezTo>
                  <a:cubicBezTo>
                    <a:pt x="130" y="153"/>
                    <a:pt x="130" y="153"/>
                    <a:pt x="130" y="153"/>
                  </a:cubicBezTo>
                  <a:cubicBezTo>
                    <a:pt x="130" y="153"/>
                    <a:pt x="130" y="153"/>
                    <a:pt x="130" y="153"/>
                  </a:cubicBezTo>
                  <a:cubicBezTo>
                    <a:pt x="62" y="84"/>
                    <a:pt x="9" y="21"/>
                    <a:pt x="1" y="0"/>
                  </a:cubicBezTo>
                  <a:cubicBezTo>
                    <a:pt x="0" y="20"/>
                    <a:pt x="49" y="87"/>
                    <a:pt x="118" y="157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49" name="Freeform 13"/>
            <p:cNvSpPr/>
            <p:nvPr/>
          </p:nvSpPr>
          <p:spPr bwMode="auto">
            <a:xfrm>
              <a:off x="5943601" y="3271838"/>
              <a:ext cx="198438" cy="196850"/>
            </a:xfrm>
            <a:custGeom>
              <a:avLst/>
              <a:gdLst>
                <a:gd name="T0" fmla="*/ 8 w 52"/>
                <a:gd name="T1" fmla="*/ 52 h 52"/>
                <a:gd name="T2" fmla="*/ 52 w 52"/>
                <a:gd name="T3" fmla="*/ 8 h 52"/>
                <a:gd name="T4" fmla="*/ 44 w 52"/>
                <a:gd name="T5" fmla="*/ 0 h 52"/>
                <a:gd name="T6" fmla="*/ 0 w 52"/>
                <a:gd name="T7" fmla="*/ 44 h 52"/>
                <a:gd name="T8" fmla="*/ 8 w 52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8" y="52"/>
                  </a:moveTo>
                  <a:cubicBezTo>
                    <a:pt x="52" y="8"/>
                    <a:pt x="52" y="8"/>
                    <a:pt x="52" y="8"/>
                  </a:cubicBezTo>
                  <a:cubicBezTo>
                    <a:pt x="49" y="5"/>
                    <a:pt x="47" y="3"/>
                    <a:pt x="44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" y="46"/>
                    <a:pt x="5" y="49"/>
                    <a:pt x="8" y="52"/>
                  </a:cubicBezTo>
                  <a:close/>
                </a:path>
              </a:pathLst>
            </a:custGeom>
            <a:solidFill>
              <a:srgbClr val="F2A72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50" name="Freeform 14"/>
            <p:cNvSpPr/>
            <p:nvPr/>
          </p:nvSpPr>
          <p:spPr bwMode="auto">
            <a:xfrm>
              <a:off x="6080126" y="3271838"/>
              <a:ext cx="61913" cy="65088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0 h 17"/>
                <a:gd name="T4" fmla="*/ 0 w 16"/>
                <a:gd name="T5" fmla="*/ 9 h 17"/>
                <a:gd name="T6" fmla="*/ 7 w 16"/>
                <a:gd name="T7" fmla="*/ 17 h 17"/>
                <a:gd name="T8" fmla="*/ 16 w 16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3" y="5"/>
                    <a:pt x="11" y="3"/>
                    <a:pt x="8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17"/>
                    <a:pt x="7" y="17"/>
                    <a:pt x="7" y="17"/>
                  </a:cubicBezTo>
                  <a:lnTo>
                    <a:pt x="16" y="8"/>
                  </a:ln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51" name="Freeform 15"/>
            <p:cNvSpPr/>
            <p:nvPr/>
          </p:nvSpPr>
          <p:spPr bwMode="auto">
            <a:xfrm>
              <a:off x="5943601" y="3405188"/>
              <a:ext cx="61913" cy="63500"/>
            </a:xfrm>
            <a:custGeom>
              <a:avLst/>
              <a:gdLst>
                <a:gd name="T0" fmla="*/ 8 w 16"/>
                <a:gd name="T1" fmla="*/ 17 h 17"/>
                <a:gd name="T2" fmla="*/ 16 w 16"/>
                <a:gd name="T3" fmla="*/ 8 h 17"/>
                <a:gd name="T4" fmla="*/ 8 w 16"/>
                <a:gd name="T5" fmla="*/ 0 h 17"/>
                <a:gd name="T6" fmla="*/ 0 w 16"/>
                <a:gd name="T7" fmla="*/ 9 h 17"/>
                <a:gd name="T8" fmla="*/ 8 w 16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1"/>
                    <a:pt x="5" y="14"/>
                    <a:pt x="8" y="17"/>
                  </a:cubicBezTo>
                  <a:close/>
                </a:path>
              </a:pathLst>
            </a:custGeom>
            <a:solidFill>
              <a:srgbClr val="D477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52" name="Freeform 16"/>
            <p:cNvSpPr/>
            <p:nvPr/>
          </p:nvSpPr>
          <p:spPr bwMode="auto">
            <a:xfrm>
              <a:off x="5554663" y="2867025"/>
              <a:ext cx="104775" cy="98425"/>
            </a:xfrm>
            <a:custGeom>
              <a:avLst/>
              <a:gdLst>
                <a:gd name="T0" fmla="*/ 0 w 66"/>
                <a:gd name="T1" fmla="*/ 45 h 62"/>
                <a:gd name="T2" fmla="*/ 47 w 66"/>
                <a:gd name="T3" fmla="*/ 0 h 62"/>
                <a:gd name="T4" fmla="*/ 66 w 66"/>
                <a:gd name="T5" fmla="*/ 7 h 62"/>
                <a:gd name="T6" fmla="*/ 9 w 66"/>
                <a:gd name="T7" fmla="*/ 62 h 62"/>
                <a:gd name="T8" fmla="*/ 0 w 66"/>
                <a:gd name="T9" fmla="*/ 4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2">
                  <a:moveTo>
                    <a:pt x="0" y="45"/>
                  </a:moveTo>
                  <a:lnTo>
                    <a:pt x="47" y="0"/>
                  </a:lnTo>
                  <a:lnTo>
                    <a:pt x="66" y="7"/>
                  </a:lnTo>
                  <a:lnTo>
                    <a:pt x="9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53" name="Freeform 17"/>
            <p:cNvSpPr/>
            <p:nvPr/>
          </p:nvSpPr>
          <p:spPr bwMode="auto">
            <a:xfrm>
              <a:off x="5618163" y="2863850"/>
              <a:ext cx="488950" cy="336550"/>
            </a:xfrm>
            <a:custGeom>
              <a:avLst/>
              <a:gdLst>
                <a:gd name="T0" fmla="*/ 106 w 129"/>
                <a:gd name="T1" fmla="*/ 61 h 89"/>
                <a:gd name="T2" fmla="*/ 3 w 129"/>
                <a:gd name="T3" fmla="*/ 0 h 89"/>
                <a:gd name="T4" fmla="*/ 0 w 129"/>
                <a:gd name="T5" fmla="*/ 3 h 89"/>
                <a:gd name="T6" fmla="*/ 95 w 129"/>
                <a:gd name="T7" fmla="*/ 62 h 89"/>
                <a:gd name="T8" fmla="*/ 101 w 129"/>
                <a:gd name="T9" fmla="*/ 77 h 89"/>
                <a:gd name="T10" fmla="*/ 113 w 129"/>
                <a:gd name="T11" fmla="*/ 88 h 89"/>
                <a:gd name="T12" fmla="*/ 106 w 129"/>
                <a:gd name="T13" fmla="*/ 6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9" h="89">
                  <a:moveTo>
                    <a:pt x="106" y="61"/>
                  </a:moveTo>
                  <a:cubicBezTo>
                    <a:pt x="106" y="61"/>
                    <a:pt x="44" y="9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41" y="15"/>
                    <a:pt x="95" y="62"/>
                  </a:cubicBezTo>
                  <a:cubicBezTo>
                    <a:pt x="100" y="67"/>
                    <a:pt x="102" y="73"/>
                    <a:pt x="101" y="77"/>
                  </a:cubicBezTo>
                  <a:cubicBezTo>
                    <a:pt x="103" y="81"/>
                    <a:pt x="107" y="87"/>
                    <a:pt x="113" y="88"/>
                  </a:cubicBezTo>
                  <a:cubicBezTo>
                    <a:pt x="118" y="89"/>
                    <a:pt x="129" y="80"/>
                    <a:pt x="106" y="6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54" name="Freeform 18"/>
            <p:cNvSpPr/>
            <p:nvPr/>
          </p:nvSpPr>
          <p:spPr bwMode="auto">
            <a:xfrm>
              <a:off x="5618163" y="2870200"/>
              <a:ext cx="428625" cy="322263"/>
            </a:xfrm>
            <a:custGeom>
              <a:avLst/>
              <a:gdLst>
                <a:gd name="T0" fmla="*/ 101 w 113"/>
                <a:gd name="T1" fmla="*/ 62 h 85"/>
                <a:gd name="T2" fmla="*/ 1 w 113"/>
                <a:gd name="T3" fmla="*/ 0 h 85"/>
                <a:gd name="T4" fmla="*/ 0 w 113"/>
                <a:gd name="T5" fmla="*/ 1 h 85"/>
                <a:gd name="T6" fmla="*/ 95 w 113"/>
                <a:gd name="T7" fmla="*/ 60 h 85"/>
                <a:gd name="T8" fmla="*/ 101 w 113"/>
                <a:gd name="T9" fmla="*/ 75 h 85"/>
                <a:gd name="T10" fmla="*/ 110 w 113"/>
                <a:gd name="T11" fmla="*/ 85 h 85"/>
                <a:gd name="T12" fmla="*/ 101 w 113"/>
                <a:gd name="T13" fmla="*/ 6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85">
                  <a:moveTo>
                    <a:pt x="101" y="62"/>
                  </a:moveTo>
                  <a:cubicBezTo>
                    <a:pt x="84" y="46"/>
                    <a:pt x="46" y="16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41" y="13"/>
                    <a:pt x="95" y="60"/>
                  </a:cubicBezTo>
                  <a:cubicBezTo>
                    <a:pt x="100" y="66"/>
                    <a:pt x="102" y="71"/>
                    <a:pt x="101" y="75"/>
                  </a:cubicBezTo>
                  <a:cubicBezTo>
                    <a:pt x="103" y="78"/>
                    <a:pt x="106" y="83"/>
                    <a:pt x="110" y="85"/>
                  </a:cubicBezTo>
                  <a:cubicBezTo>
                    <a:pt x="111" y="81"/>
                    <a:pt x="113" y="74"/>
                    <a:pt x="101" y="62"/>
                  </a:cubicBezTo>
                  <a:close/>
                </a:path>
              </a:pathLst>
            </a:custGeom>
            <a:solidFill>
              <a:srgbClr val="E69A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8955" name="椭圆 243"/>
          <p:cNvSpPr/>
          <p:nvPr/>
        </p:nvSpPr>
        <p:spPr>
          <a:xfrm>
            <a:off x="1187084" y="1986733"/>
            <a:ext cx="792000" cy="7920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56" name="文本框 244"/>
          <p:cNvSpPr txBox="1"/>
          <p:nvPr/>
        </p:nvSpPr>
        <p:spPr>
          <a:xfrm>
            <a:off x="1190042" y="2090346"/>
            <a:ext cx="78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zh-CN" altLang="en-US" sz="3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8957" name="文本框 245"/>
          <p:cNvSpPr txBox="1"/>
          <p:nvPr/>
        </p:nvSpPr>
        <p:spPr>
          <a:xfrm>
            <a:off x="2242781" y="1901444"/>
            <a:ext cx="3886147" cy="95313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01</a:t>
            </a:r>
          </a:p>
          <a:p>
            <a:r>
              <a:rPr lang="zh-CN" altLang="en-US" sz="28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设计思路</a:t>
            </a:r>
            <a:r>
              <a:rPr lang="en-US" altLang="zh-CN" sz="28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&amp;</a:t>
            </a:r>
            <a:r>
              <a:rPr lang="zh-CN" altLang="en-US" sz="28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分工</a:t>
            </a:r>
          </a:p>
        </p:txBody>
      </p:sp>
      <p:sp>
        <p:nvSpPr>
          <p:cNvPr id="1048958" name="椭圆 265"/>
          <p:cNvSpPr/>
          <p:nvPr/>
        </p:nvSpPr>
        <p:spPr>
          <a:xfrm>
            <a:off x="1175019" y="3383915"/>
            <a:ext cx="792000" cy="7920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59" name="文本框 266"/>
          <p:cNvSpPr txBox="1"/>
          <p:nvPr/>
        </p:nvSpPr>
        <p:spPr>
          <a:xfrm>
            <a:off x="1177977" y="3487528"/>
            <a:ext cx="78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zh-CN" altLang="en-US" sz="3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8960" name="文本框 267"/>
          <p:cNvSpPr txBox="1"/>
          <p:nvPr/>
        </p:nvSpPr>
        <p:spPr>
          <a:xfrm>
            <a:off x="2242781" y="3323391"/>
            <a:ext cx="3886147" cy="95313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02</a:t>
            </a:r>
          </a:p>
          <a:p>
            <a:r>
              <a:rPr lang="zh-CN" altLang="en-US" sz="28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设计代码的优化</a:t>
            </a:r>
          </a:p>
        </p:txBody>
      </p:sp>
      <p:sp>
        <p:nvSpPr>
          <p:cNvPr id="1048961" name="椭圆 268"/>
          <p:cNvSpPr/>
          <p:nvPr/>
        </p:nvSpPr>
        <p:spPr>
          <a:xfrm>
            <a:off x="1172479" y="4783637"/>
            <a:ext cx="792000" cy="79200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62" name="文本框 269"/>
          <p:cNvSpPr txBox="1"/>
          <p:nvPr/>
        </p:nvSpPr>
        <p:spPr>
          <a:xfrm>
            <a:off x="1175437" y="4887250"/>
            <a:ext cx="78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  <a:endParaRPr lang="zh-CN" altLang="en-US" sz="3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8963" name="文本框 270"/>
          <p:cNvSpPr txBox="1"/>
          <p:nvPr/>
        </p:nvSpPr>
        <p:spPr>
          <a:xfrm>
            <a:off x="2242781" y="4729463"/>
            <a:ext cx="3886147" cy="95313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03</a:t>
            </a:r>
          </a:p>
          <a:p>
            <a:r>
              <a:rPr lang="zh-CN" altLang="en-US" sz="28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最终设计效果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8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04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104884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8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0488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48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48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8" grpId="0"/>
      <p:bldP spid="1048847" grpId="0" animBg="1"/>
      <p:bldP spid="1048847" grpId="1" animBg="1"/>
      <p:bldP spid="1048848" grpId="0" animBg="1"/>
      <p:bldP spid="1048848" grpId="1" animBg="1"/>
      <p:bldP spid="1048955" grpId="0" bldLvl="0" animBg="1"/>
      <p:bldP spid="1048955" grpId="2" animBg="1"/>
      <p:bldP spid="1048956" grpId="0"/>
      <p:bldP spid="1048957" grpId="0"/>
      <p:bldP spid="1048958" grpId="0" animBg="1"/>
      <p:bldP spid="1048959" grpId="0"/>
      <p:bldP spid="1048960" grpId="0"/>
      <p:bldP spid="1048961" grpId="0" animBg="1"/>
      <p:bldP spid="1048962" grpId="0"/>
      <p:bldP spid="10489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椭圆 156"/>
          <p:cNvSpPr/>
          <p:nvPr/>
        </p:nvSpPr>
        <p:spPr>
          <a:xfrm>
            <a:off x="-272145" y="1115787"/>
            <a:ext cx="4667250" cy="46672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1" name="椭圆 157"/>
          <p:cNvSpPr/>
          <p:nvPr/>
        </p:nvSpPr>
        <p:spPr>
          <a:xfrm>
            <a:off x="1975755" y="4563837"/>
            <a:ext cx="1885950" cy="18859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158"/>
          <p:cNvGrpSpPr/>
          <p:nvPr/>
        </p:nvGrpSpPr>
        <p:grpSpPr>
          <a:xfrm>
            <a:off x="-657000" y="527278"/>
            <a:ext cx="4567238" cy="4573588"/>
            <a:chOff x="3817938" y="1147763"/>
            <a:chExt cx="4567238" cy="4573588"/>
          </a:xfrm>
        </p:grpSpPr>
        <p:sp>
          <p:nvSpPr>
            <p:cNvPr id="1048972" name="Freeform 837"/>
            <p:cNvSpPr/>
            <p:nvPr/>
          </p:nvSpPr>
          <p:spPr bwMode="auto">
            <a:xfrm>
              <a:off x="3817938" y="1147763"/>
              <a:ext cx="2954338" cy="2949575"/>
            </a:xfrm>
            <a:custGeom>
              <a:avLst/>
              <a:gdLst>
                <a:gd name="T0" fmla="*/ 696 w 786"/>
                <a:gd name="T1" fmla="*/ 6 h 785"/>
                <a:gd name="T2" fmla="*/ 439 w 786"/>
                <a:gd name="T3" fmla="*/ 262 h 785"/>
                <a:gd name="T4" fmla="*/ 262 w 786"/>
                <a:gd name="T5" fmla="*/ 438 h 785"/>
                <a:gd name="T6" fmla="*/ 5 w 786"/>
                <a:gd name="T7" fmla="*/ 694 h 785"/>
                <a:gd name="T8" fmla="*/ 4 w 786"/>
                <a:gd name="T9" fmla="*/ 713 h 785"/>
                <a:gd name="T10" fmla="*/ 22 w 786"/>
                <a:gd name="T11" fmla="*/ 730 h 785"/>
                <a:gd name="T12" fmla="*/ 196 w 786"/>
                <a:gd name="T13" fmla="*/ 781 h 785"/>
                <a:gd name="T14" fmla="*/ 215 w 786"/>
                <a:gd name="T15" fmla="*/ 775 h 785"/>
                <a:gd name="T16" fmla="*/ 407 w 786"/>
                <a:gd name="T17" fmla="*/ 583 h 785"/>
                <a:gd name="T18" fmla="*/ 584 w 786"/>
                <a:gd name="T19" fmla="*/ 408 h 785"/>
                <a:gd name="T20" fmla="*/ 775 w 786"/>
                <a:gd name="T21" fmla="*/ 217 h 785"/>
                <a:gd name="T22" fmla="*/ 782 w 786"/>
                <a:gd name="T23" fmla="*/ 197 h 785"/>
                <a:gd name="T24" fmla="*/ 734 w 786"/>
                <a:gd name="T25" fmla="*/ 26 h 785"/>
                <a:gd name="T26" fmla="*/ 715 w 786"/>
                <a:gd name="T27" fmla="*/ 6 h 785"/>
                <a:gd name="T28" fmla="*/ 696 w 786"/>
                <a:gd name="T29" fmla="*/ 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6" h="785">
                  <a:moveTo>
                    <a:pt x="696" y="6"/>
                  </a:moveTo>
                  <a:cubicBezTo>
                    <a:pt x="689" y="13"/>
                    <a:pt x="556" y="146"/>
                    <a:pt x="439" y="262"/>
                  </a:cubicBezTo>
                  <a:cubicBezTo>
                    <a:pt x="439" y="262"/>
                    <a:pt x="356" y="345"/>
                    <a:pt x="262" y="438"/>
                  </a:cubicBezTo>
                  <a:cubicBezTo>
                    <a:pt x="144" y="556"/>
                    <a:pt x="9" y="690"/>
                    <a:pt x="5" y="694"/>
                  </a:cubicBezTo>
                  <a:cubicBezTo>
                    <a:pt x="0" y="699"/>
                    <a:pt x="0" y="707"/>
                    <a:pt x="4" y="713"/>
                  </a:cubicBezTo>
                  <a:cubicBezTo>
                    <a:pt x="6" y="714"/>
                    <a:pt x="22" y="730"/>
                    <a:pt x="22" y="730"/>
                  </a:cubicBezTo>
                  <a:cubicBezTo>
                    <a:pt x="196" y="781"/>
                    <a:pt x="196" y="781"/>
                    <a:pt x="196" y="781"/>
                  </a:cubicBezTo>
                  <a:cubicBezTo>
                    <a:pt x="196" y="781"/>
                    <a:pt x="205" y="785"/>
                    <a:pt x="215" y="775"/>
                  </a:cubicBezTo>
                  <a:cubicBezTo>
                    <a:pt x="221" y="770"/>
                    <a:pt x="315" y="675"/>
                    <a:pt x="407" y="583"/>
                  </a:cubicBezTo>
                  <a:cubicBezTo>
                    <a:pt x="497" y="494"/>
                    <a:pt x="584" y="408"/>
                    <a:pt x="584" y="408"/>
                  </a:cubicBezTo>
                  <a:cubicBezTo>
                    <a:pt x="675" y="316"/>
                    <a:pt x="770" y="222"/>
                    <a:pt x="775" y="217"/>
                  </a:cubicBezTo>
                  <a:cubicBezTo>
                    <a:pt x="786" y="206"/>
                    <a:pt x="782" y="197"/>
                    <a:pt x="782" y="19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4"/>
                    <a:pt x="717" y="7"/>
                    <a:pt x="715" y="6"/>
                  </a:cubicBezTo>
                  <a:cubicBezTo>
                    <a:pt x="710" y="2"/>
                    <a:pt x="702" y="0"/>
                    <a:pt x="696" y="6"/>
                  </a:cubicBezTo>
                  <a:close/>
                </a:path>
              </a:pathLst>
            </a:custGeom>
            <a:solidFill>
              <a:srgbClr val="DCD7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73" name="Freeform 838"/>
            <p:cNvSpPr/>
            <p:nvPr/>
          </p:nvSpPr>
          <p:spPr bwMode="auto">
            <a:xfrm>
              <a:off x="4664076" y="2005013"/>
              <a:ext cx="3721100" cy="3716338"/>
            </a:xfrm>
            <a:custGeom>
              <a:avLst/>
              <a:gdLst>
                <a:gd name="T0" fmla="*/ 977 w 990"/>
                <a:gd name="T1" fmla="*/ 384 h 989"/>
                <a:gd name="T2" fmla="*/ 976 w 990"/>
                <a:gd name="T3" fmla="*/ 433 h 989"/>
                <a:gd name="T4" fmla="*/ 432 w 990"/>
                <a:gd name="T5" fmla="*/ 975 h 989"/>
                <a:gd name="T6" fmla="*/ 383 w 990"/>
                <a:gd name="T7" fmla="*/ 975 h 989"/>
                <a:gd name="T8" fmla="*/ 14 w 990"/>
                <a:gd name="T9" fmla="*/ 605 h 989"/>
                <a:gd name="T10" fmla="*/ 14 w 990"/>
                <a:gd name="T11" fmla="*/ 556 h 989"/>
                <a:gd name="T12" fmla="*/ 559 w 990"/>
                <a:gd name="T13" fmla="*/ 13 h 989"/>
                <a:gd name="T14" fmla="*/ 608 w 990"/>
                <a:gd name="T15" fmla="*/ 13 h 989"/>
                <a:gd name="T16" fmla="*/ 977 w 990"/>
                <a:gd name="T17" fmla="*/ 384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989">
                  <a:moveTo>
                    <a:pt x="977" y="384"/>
                  </a:moveTo>
                  <a:cubicBezTo>
                    <a:pt x="990" y="397"/>
                    <a:pt x="990" y="419"/>
                    <a:pt x="976" y="433"/>
                  </a:cubicBezTo>
                  <a:cubicBezTo>
                    <a:pt x="432" y="975"/>
                    <a:pt x="432" y="975"/>
                    <a:pt x="432" y="975"/>
                  </a:cubicBezTo>
                  <a:cubicBezTo>
                    <a:pt x="418" y="989"/>
                    <a:pt x="396" y="989"/>
                    <a:pt x="383" y="975"/>
                  </a:cubicBezTo>
                  <a:cubicBezTo>
                    <a:pt x="14" y="605"/>
                    <a:pt x="14" y="605"/>
                    <a:pt x="14" y="605"/>
                  </a:cubicBezTo>
                  <a:cubicBezTo>
                    <a:pt x="0" y="592"/>
                    <a:pt x="0" y="570"/>
                    <a:pt x="14" y="556"/>
                  </a:cubicBezTo>
                  <a:cubicBezTo>
                    <a:pt x="559" y="13"/>
                    <a:pt x="559" y="13"/>
                    <a:pt x="559" y="13"/>
                  </a:cubicBezTo>
                  <a:cubicBezTo>
                    <a:pt x="572" y="0"/>
                    <a:pt x="594" y="0"/>
                    <a:pt x="608" y="13"/>
                  </a:cubicBezTo>
                  <a:lnTo>
                    <a:pt x="977" y="384"/>
                  </a:lnTo>
                  <a:close/>
                </a:path>
              </a:pathLst>
            </a:custGeom>
            <a:solidFill>
              <a:srgbClr val="FFE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74" name="Freeform 839"/>
            <p:cNvSpPr/>
            <p:nvPr/>
          </p:nvSpPr>
          <p:spPr bwMode="auto">
            <a:xfrm>
              <a:off x="6288088" y="2052638"/>
              <a:ext cx="2097088" cy="3616325"/>
            </a:xfrm>
            <a:custGeom>
              <a:avLst/>
              <a:gdLst>
                <a:gd name="T0" fmla="*/ 545 w 558"/>
                <a:gd name="T1" fmla="*/ 371 h 962"/>
                <a:gd name="T2" fmla="*/ 544 w 558"/>
                <a:gd name="T3" fmla="*/ 420 h 962"/>
                <a:gd name="T4" fmla="*/ 0 w 558"/>
                <a:gd name="T5" fmla="*/ 962 h 962"/>
                <a:gd name="T6" fmla="*/ 176 w 558"/>
                <a:gd name="T7" fmla="*/ 0 h 962"/>
                <a:gd name="T8" fmla="*/ 545 w 558"/>
                <a:gd name="T9" fmla="*/ 37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962">
                  <a:moveTo>
                    <a:pt x="545" y="371"/>
                  </a:moveTo>
                  <a:cubicBezTo>
                    <a:pt x="558" y="384"/>
                    <a:pt x="558" y="406"/>
                    <a:pt x="544" y="420"/>
                  </a:cubicBezTo>
                  <a:cubicBezTo>
                    <a:pt x="0" y="962"/>
                    <a:pt x="0" y="962"/>
                    <a:pt x="0" y="962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545" y="371"/>
                  </a:lnTo>
                  <a:close/>
                </a:path>
              </a:pathLst>
            </a:custGeom>
            <a:solidFill>
              <a:srgbClr val="F5D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75" name="Freeform 840"/>
            <p:cNvSpPr/>
            <p:nvPr/>
          </p:nvSpPr>
          <p:spPr bwMode="auto">
            <a:xfrm>
              <a:off x="4840288" y="2159001"/>
              <a:ext cx="2789238" cy="2784475"/>
            </a:xfrm>
            <a:custGeom>
              <a:avLst/>
              <a:gdLst>
                <a:gd name="T0" fmla="*/ 735 w 742"/>
                <a:gd name="T1" fmla="*/ 199 h 741"/>
                <a:gd name="T2" fmla="*/ 735 w 742"/>
                <a:gd name="T3" fmla="*/ 225 h 741"/>
                <a:gd name="T4" fmla="*/ 225 w 742"/>
                <a:gd name="T5" fmla="*/ 733 h 741"/>
                <a:gd name="T6" fmla="*/ 198 w 742"/>
                <a:gd name="T7" fmla="*/ 733 h 741"/>
                <a:gd name="T8" fmla="*/ 7 w 742"/>
                <a:gd name="T9" fmla="*/ 542 h 741"/>
                <a:gd name="T10" fmla="*/ 7 w 742"/>
                <a:gd name="T11" fmla="*/ 515 h 741"/>
                <a:gd name="T12" fmla="*/ 517 w 742"/>
                <a:gd name="T13" fmla="*/ 7 h 741"/>
                <a:gd name="T14" fmla="*/ 544 w 742"/>
                <a:gd name="T15" fmla="*/ 7 h 741"/>
                <a:gd name="T16" fmla="*/ 735 w 742"/>
                <a:gd name="T17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2" h="741">
                  <a:moveTo>
                    <a:pt x="735" y="199"/>
                  </a:moveTo>
                  <a:cubicBezTo>
                    <a:pt x="742" y="206"/>
                    <a:pt x="742" y="218"/>
                    <a:pt x="735" y="225"/>
                  </a:cubicBezTo>
                  <a:cubicBezTo>
                    <a:pt x="225" y="733"/>
                    <a:pt x="225" y="733"/>
                    <a:pt x="225" y="733"/>
                  </a:cubicBezTo>
                  <a:cubicBezTo>
                    <a:pt x="217" y="741"/>
                    <a:pt x="205" y="741"/>
                    <a:pt x="198" y="733"/>
                  </a:cubicBezTo>
                  <a:cubicBezTo>
                    <a:pt x="7" y="542"/>
                    <a:pt x="7" y="542"/>
                    <a:pt x="7" y="542"/>
                  </a:cubicBezTo>
                  <a:cubicBezTo>
                    <a:pt x="0" y="534"/>
                    <a:pt x="0" y="522"/>
                    <a:pt x="7" y="515"/>
                  </a:cubicBezTo>
                  <a:cubicBezTo>
                    <a:pt x="517" y="7"/>
                    <a:pt x="517" y="7"/>
                    <a:pt x="517" y="7"/>
                  </a:cubicBezTo>
                  <a:cubicBezTo>
                    <a:pt x="524" y="0"/>
                    <a:pt x="536" y="0"/>
                    <a:pt x="544" y="7"/>
                  </a:cubicBezTo>
                  <a:lnTo>
                    <a:pt x="735" y="199"/>
                  </a:lnTo>
                  <a:close/>
                </a:path>
              </a:pathLst>
            </a:custGeom>
            <a:solidFill>
              <a:srgbClr val="DCC0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76" name="Freeform 841"/>
            <p:cNvSpPr/>
            <p:nvPr/>
          </p:nvSpPr>
          <p:spPr bwMode="auto">
            <a:xfrm>
              <a:off x="5580063" y="2159001"/>
              <a:ext cx="2046288" cy="2784475"/>
            </a:xfrm>
            <a:custGeom>
              <a:avLst/>
              <a:gdLst>
                <a:gd name="T0" fmla="*/ 537 w 544"/>
                <a:gd name="T1" fmla="*/ 199 h 741"/>
                <a:gd name="T2" fmla="*/ 537 w 544"/>
                <a:gd name="T3" fmla="*/ 226 h 741"/>
                <a:gd name="T4" fmla="*/ 27 w 544"/>
                <a:gd name="T5" fmla="*/ 734 h 741"/>
                <a:gd name="T6" fmla="*/ 0 w 544"/>
                <a:gd name="T7" fmla="*/ 734 h 741"/>
                <a:gd name="T8" fmla="*/ 319 w 544"/>
                <a:gd name="T9" fmla="*/ 8 h 741"/>
                <a:gd name="T10" fmla="*/ 346 w 544"/>
                <a:gd name="T11" fmla="*/ 8 h 741"/>
                <a:gd name="T12" fmla="*/ 537 w 544"/>
                <a:gd name="T13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741">
                  <a:moveTo>
                    <a:pt x="537" y="199"/>
                  </a:moveTo>
                  <a:cubicBezTo>
                    <a:pt x="544" y="207"/>
                    <a:pt x="544" y="218"/>
                    <a:pt x="537" y="226"/>
                  </a:cubicBezTo>
                  <a:cubicBezTo>
                    <a:pt x="27" y="734"/>
                    <a:pt x="27" y="734"/>
                    <a:pt x="27" y="734"/>
                  </a:cubicBezTo>
                  <a:cubicBezTo>
                    <a:pt x="19" y="741"/>
                    <a:pt x="7" y="741"/>
                    <a:pt x="0" y="734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27" y="0"/>
                    <a:pt x="339" y="0"/>
                    <a:pt x="346" y="8"/>
                  </a:cubicBezTo>
                  <a:lnTo>
                    <a:pt x="537" y="199"/>
                  </a:lnTo>
                  <a:close/>
                </a:path>
              </a:pathLst>
            </a:custGeom>
            <a:solidFill>
              <a:srgbClr val="D8A5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77" name="Freeform 842"/>
            <p:cNvSpPr/>
            <p:nvPr/>
          </p:nvSpPr>
          <p:spPr bwMode="auto">
            <a:xfrm>
              <a:off x="6351588" y="4038601"/>
              <a:ext cx="992188" cy="987425"/>
            </a:xfrm>
            <a:custGeom>
              <a:avLst/>
              <a:gdLst>
                <a:gd name="T0" fmla="*/ 260 w 264"/>
                <a:gd name="T1" fmla="*/ 102 h 263"/>
                <a:gd name="T2" fmla="*/ 260 w 264"/>
                <a:gd name="T3" fmla="*/ 115 h 263"/>
                <a:gd name="T4" fmla="*/ 115 w 264"/>
                <a:gd name="T5" fmla="*/ 260 h 263"/>
                <a:gd name="T6" fmla="*/ 102 w 264"/>
                <a:gd name="T7" fmla="*/ 260 h 263"/>
                <a:gd name="T8" fmla="*/ 4 w 264"/>
                <a:gd name="T9" fmla="*/ 161 h 263"/>
                <a:gd name="T10" fmla="*/ 4 w 264"/>
                <a:gd name="T11" fmla="*/ 148 h 263"/>
                <a:gd name="T12" fmla="*/ 149 w 264"/>
                <a:gd name="T13" fmla="*/ 4 h 263"/>
                <a:gd name="T14" fmla="*/ 162 w 264"/>
                <a:gd name="T15" fmla="*/ 4 h 263"/>
                <a:gd name="T16" fmla="*/ 260 w 264"/>
                <a:gd name="T17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260" y="102"/>
                  </a:moveTo>
                  <a:cubicBezTo>
                    <a:pt x="264" y="106"/>
                    <a:pt x="264" y="112"/>
                    <a:pt x="260" y="115"/>
                  </a:cubicBezTo>
                  <a:cubicBezTo>
                    <a:pt x="115" y="260"/>
                    <a:pt x="115" y="260"/>
                    <a:pt x="115" y="260"/>
                  </a:cubicBezTo>
                  <a:cubicBezTo>
                    <a:pt x="112" y="263"/>
                    <a:pt x="106" y="263"/>
                    <a:pt x="102" y="260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0" y="158"/>
                    <a:pt x="0" y="152"/>
                    <a:pt x="4" y="148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3" y="0"/>
                    <a:pt x="158" y="0"/>
                    <a:pt x="162" y="4"/>
                  </a:cubicBezTo>
                  <a:lnTo>
                    <a:pt x="260" y="102"/>
                  </a:lnTo>
                  <a:close/>
                </a:path>
              </a:pathLst>
            </a:custGeom>
            <a:solidFill>
              <a:srgbClr val="5A58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78" name="Freeform 843"/>
            <p:cNvSpPr/>
            <p:nvPr/>
          </p:nvSpPr>
          <p:spPr bwMode="auto">
            <a:xfrm>
              <a:off x="6734176" y="4038601"/>
              <a:ext cx="609600" cy="987425"/>
            </a:xfrm>
            <a:custGeom>
              <a:avLst/>
              <a:gdLst>
                <a:gd name="T0" fmla="*/ 158 w 162"/>
                <a:gd name="T1" fmla="*/ 102 h 263"/>
                <a:gd name="T2" fmla="*/ 158 w 162"/>
                <a:gd name="T3" fmla="*/ 115 h 263"/>
                <a:gd name="T4" fmla="*/ 13 w 162"/>
                <a:gd name="T5" fmla="*/ 260 h 263"/>
                <a:gd name="T6" fmla="*/ 0 w 162"/>
                <a:gd name="T7" fmla="*/ 260 h 263"/>
                <a:gd name="T8" fmla="*/ 47 w 162"/>
                <a:gd name="T9" fmla="*/ 4 h 263"/>
                <a:gd name="T10" fmla="*/ 60 w 162"/>
                <a:gd name="T11" fmla="*/ 4 h 263"/>
                <a:gd name="T12" fmla="*/ 158 w 162"/>
                <a:gd name="T13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263">
                  <a:moveTo>
                    <a:pt x="158" y="102"/>
                  </a:moveTo>
                  <a:cubicBezTo>
                    <a:pt x="162" y="106"/>
                    <a:pt x="162" y="112"/>
                    <a:pt x="158" y="115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0" y="263"/>
                    <a:pt x="4" y="263"/>
                    <a:pt x="0" y="260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6" y="0"/>
                    <a:pt x="60" y="4"/>
                  </a:cubicBezTo>
                  <a:lnTo>
                    <a:pt x="158" y="102"/>
                  </a:lnTo>
                  <a:close/>
                </a:path>
              </a:pathLst>
            </a:custGeom>
            <a:solidFill>
              <a:srgbClr val="3841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79" name="Freeform 844"/>
            <p:cNvSpPr/>
            <p:nvPr/>
          </p:nvSpPr>
          <p:spPr bwMode="auto">
            <a:xfrm>
              <a:off x="3870326" y="1200151"/>
              <a:ext cx="2962275" cy="2957513"/>
            </a:xfrm>
            <a:custGeom>
              <a:avLst/>
              <a:gdLst>
                <a:gd name="T0" fmla="*/ 698 w 788"/>
                <a:gd name="T1" fmla="*/ 9 h 787"/>
                <a:gd name="T2" fmla="*/ 441 w 788"/>
                <a:gd name="T3" fmla="*/ 265 h 787"/>
                <a:gd name="T4" fmla="*/ 265 w 788"/>
                <a:gd name="T5" fmla="*/ 440 h 787"/>
                <a:gd name="T6" fmla="*/ 8 w 788"/>
                <a:gd name="T7" fmla="*/ 696 h 787"/>
                <a:gd name="T8" fmla="*/ 13 w 788"/>
                <a:gd name="T9" fmla="*/ 719 h 787"/>
                <a:gd name="T10" fmla="*/ 198 w 788"/>
                <a:gd name="T11" fmla="*/ 783 h 787"/>
                <a:gd name="T12" fmla="*/ 218 w 788"/>
                <a:gd name="T13" fmla="*/ 777 h 787"/>
                <a:gd name="T14" fmla="*/ 410 w 788"/>
                <a:gd name="T15" fmla="*/ 586 h 787"/>
                <a:gd name="T16" fmla="*/ 586 w 788"/>
                <a:gd name="T17" fmla="*/ 410 h 787"/>
                <a:gd name="T18" fmla="*/ 778 w 788"/>
                <a:gd name="T19" fmla="*/ 219 h 787"/>
                <a:gd name="T20" fmla="*/ 784 w 788"/>
                <a:gd name="T21" fmla="*/ 200 h 787"/>
                <a:gd name="T22" fmla="*/ 721 w 788"/>
                <a:gd name="T23" fmla="*/ 13 h 787"/>
                <a:gd name="T24" fmla="*/ 698 w 788"/>
                <a:gd name="T25" fmla="*/ 9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787">
                  <a:moveTo>
                    <a:pt x="698" y="9"/>
                  </a:moveTo>
                  <a:cubicBezTo>
                    <a:pt x="691" y="16"/>
                    <a:pt x="558" y="148"/>
                    <a:pt x="441" y="265"/>
                  </a:cubicBezTo>
                  <a:cubicBezTo>
                    <a:pt x="441" y="265"/>
                    <a:pt x="358" y="347"/>
                    <a:pt x="265" y="440"/>
                  </a:cubicBezTo>
                  <a:cubicBezTo>
                    <a:pt x="146" y="558"/>
                    <a:pt x="12" y="693"/>
                    <a:pt x="8" y="696"/>
                  </a:cubicBezTo>
                  <a:cubicBezTo>
                    <a:pt x="0" y="704"/>
                    <a:pt x="3" y="716"/>
                    <a:pt x="13" y="719"/>
                  </a:cubicBezTo>
                  <a:cubicBezTo>
                    <a:pt x="198" y="783"/>
                    <a:pt x="198" y="783"/>
                    <a:pt x="198" y="783"/>
                  </a:cubicBezTo>
                  <a:cubicBezTo>
                    <a:pt x="198" y="783"/>
                    <a:pt x="207" y="787"/>
                    <a:pt x="218" y="777"/>
                  </a:cubicBezTo>
                  <a:cubicBezTo>
                    <a:pt x="223" y="772"/>
                    <a:pt x="318" y="678"/>
                    <a:pt x="410" y="586"/>
                  </a:cubicBezTo>
                  <a:cubicBezTo>
                    <a:pt x="499" y="497"/>
                    <a:pt x="586" y="410"/>
                    <a:pt x="586" y="410"/>
                  </a:cubicBezTo>
                  <a:cubicBezTo>
                    <a:pt x="678" y="319"/>
                    <a:pt x="772" y="225"/>
                    <a:pt x="778" y="219"/>
                  </a:cubicBezTo>
                  <a:cubicBezTo>
                    <a:pt x="788" y="209"/>
                    <a:pt x="784" y="200"/>
                    <a:pt x="784" y="200"/>
                  </a:cubicBezTo>
                  <a:cubicBezTo>
                    <a:pt x="721" y="13"/>
                    <a:pt x="721" y="13"/>
                    <a:pt x="721" y="13"/>
                  </a:cubicBezTo>
                  <a:cubicBezTo>
                    <a:pt x="719" y="7"/>
                    <a:pt x="707" y="0"/>
                    <a:pt x="698" y="9"/>
                  </a:cubicBezTo>
                  <a:close/>
                </a:path>
              </a:pathLst>
            </a:custGeom>
            <a:solidFill>
              <a:srgbClr val="E3C7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0" name="Freeform 845"/>
            <p:cNvSpPr/>
            <p:nvPr/>
          </p:nvSpPr>
          <p:spPr bwMode="auto">
            <a:xfrm>
              <a:off x="3998913" y="1331913"/>
              <a:ext cx="2754313" cy="2759075"/>
            </a:xfrm>
            <a:custGeom>
              <a:avLst/>
              <a:gdLst>
                <a:gd name="T0" fmla="*/ 656 w 733"/>
                <a:gd name="T1" fmla="*/ 8 h 734"/>
                <a:gd name="T2" fmla="*/ 390 w 733"/>
                <a:gd name="T3" fmla="*/ 273 h 734"/>
                <a:gd name="T4" fmla="*/ 234 w 733"/>
                <a:gd name="T5" fmla="*/ 428 h 734"/>
                <a:gd name="T6" fmla="*/ 7 w 733"/>
                <a:gd name="T7" fmla="*/ 655 h 734"/>
                <a:gd name="T8" fmla="*/ 11 w 733"/>
                <a:gd name="T9" fmla="*/ 675 h 734"/>
                <a:gd name="T10" fmla="*/ 163 w 733"/>
                <a:gd name="T11" fmla="*/ 730 h 734"/>
                <a:gd name="T12" fmla="*/ 180 w 733"/>
                <a:gd name="T13" fmla="*/ 725 h 734"/>
                <a:gd name="T14" fmla="*/ 350 w 733"/>
                <a:gd name="T15" fmla="*/ 555 h 734"/>
                <a:gd name="T16" fmla="*/ 516 w 733"/>
                <a:gd name="T17" fmla="*/ 390 h 734"/>
                <a:gd name="T18" fmla="*/ 724 w 733"/>
                <a:gd name="T19" fmla="*/ 183 h 734"/>
                <a:gd name="T20" fmla="*/ 730 w 733"/>
                <a:gd name="T21" fmla="*/ 165 h 734"/>
                <a:gd name="T22" fmla="*/ 676 w 733"/>
                <a:gd name="T23" fmla="*/ 12 h 734"/>
                <a:gd name="T24" fmla="*/ 656 w 733"/>
                <a:gd name="T25" fmla="*/ 8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3" h="734">
                  <a:moveTo>
                    <a:pt x="656" y="8"/>
                  </a:moveTo>
                  <a:cubicBezTo>
                    <a:pt x="650" y="14"/>
                    <a:pt x="493" y="170"/>
                    <a:pt x="390" y="273"/>
                  </a:cubicBezTo>
                  <a:cubicBezTo>
                    <a:pt x="390" y="273"/>
                    <a:pt x="317" y="346"/>
                    <a:pt x="234" y="428"/>
                  </a:cubicBezTo>
                  <a:cubicBezTo>
                    <a:pt x="130" y="533"/>
                    <a:pt x="10" y="652"/>
                    <a:pt x="7" y="655"/>
                  </a:cubicBezTo>
                  <a:cubicBezTo>
                    <a:pt x="0" y="661"/>
                    <a:pt x="3" y="672"/>
                    <a:pt x="11" y="675"/>
                  </a:cubicBezTo>
                  <a:cubicBezTo>
                    <a:pt x="163" y="730"/>
                    <a:pt x="163" y="730"/>
                    <a:pt x="163" y="730"/>
                  </a:cubicBezTo>
                  <a:cubicBezTo>
                    <a:pt x="163" y="730"/>
                    <a:pt x="171" y="734"/>
                    <a:pt x="180" y="725"/>
                  </a:cubicBezTo>
                  <a:cubicBezTo>
                    <a:pt x="185" y="720"/>
                    <a:pt x="269" y="636"/>
                    <a:pt x="350" y="555"/>
                  </a:cubicBezTo>
                  <a:cubicBezTo>
                    <a:pt x="429" y="476"/>
                    <a:pt x="516" y="390"/>
                    <a:pt x="516" y="390"/>
                  </a:cubicBezTo>
                  <a:cubicBezTo>
                    <a:pt x="597" y="309"/>
                    <a:pt x="719" y="188"/>
                    <a:pt x="724" y="183"/>
                  </a:cubicBezTo>
                  <a:cubicBezTo>
                    <a:pt x="733" y="173"/>
                    <a:pt x="730" y="165"/>
                    <a:pt x="730" y="165"/>
                  </a:cubicBezTo>
                  <a:cubicBezTo>
                    <a:pt x="676" y="12"/>
                    <a:pt x="676" y="12"/>
                    <a:pt x="676" y="12"/>
                  </a:cubicBezTo>
                  <a:cubicBezTo>
                    <a:pt x="675" y="7"/>
                    <a:pt x="664" y="0"/>
                    <a:pt x="656" y="8"/>
                  </a:cubicBezTo>
                  <a:close/>
                </a:path>
              </a:pathLst>
            </a:custGeom>
            <a:solidFill>
              <a:srgbClr val="21B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1" name="Freeform 846"/>
            <p:cNvSpPr/>
            <p:nvPr/>
          </p:nvSpPr>
          <p:spPr bwMode="auto">
            <a:xfrm>
              <a:off x="4881563" y="1647826"/>
              <a:ext cx="1604963" cy="1600200"/>
            </a:xfrm>
            <a:custGeom>
              <a:avLst/>
              <a:gdLst>
                <a:gd name="T0" fmla="*/ 1011 w 1011"/>
                <a:gd name="T1" fmla="*/ 322 h 1008"/>
                <a:gd name="T2" fmla="*/ 322 w 1011"/>
                <a:gd name="T3" fmla="*/ 1008 h 1008"/>
                <a:gd name="T4" fmla="*/ 0 w 1011"/>
                <a:gd name="T5" fmla="*/ 873 h 1008"/>
                <a:gd name="T6" fmla="*/ 876 w 1011"/>
                <a:gd name="T7" fmla="*/ 0 h 1008"/>
                <a:gd name="T8" fmla="*/ 1011 w 1011"/>
                <a:gd name="T9" fmla="*/ 32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008">
                  <a:moveTo>
                    <a:pt x="1011" y="322"/>
                  </a:moveTo>
                  <a:lnTo>
                    <a:pt x="322" y="100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1011" y="3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2" name="Freeform 847"/>
            <p:cNvSpPr/>
            <p:nvPr/>
          </p:nvSpPr>
          <p:spPr bwMode="auto">
            <a:xfrm>
              <a:off x="4881563" y="1647826"/>
              <a:ext cx="1401763" cy="1393825"/>
            </a:xfrm>
            <a:custGeom>
              <a:avLst/>
              <a:gdLst>
                <a:gd name="T0" fmla="*/ 883 w 883"/>
                <a:gd name="T1" fmla="*/ 11 h 878"/>
                <a:gd name="T2" fmla="*/ 12 w 883"/>
                <a:gd name="T3" fmla="*/ 878 h 878"/>
                <a:gd name="T4" fmla="*/ 0 w 883"/>
                <a:gd name="T5" fmla="*/ 873 h 878"/>
                <a:gd name="T6" fmla="*/ 876 w 883"/>
                <a:gd name="T7" fmla="*/ 0 h 878"/>
                <a:gd name="T8" fmla="*/ 883 w 883"/>
                <a:gd name="T9" fmla="*/ 1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78">
                  <a:moveTo>
                    <a:pt x="883" y="11"/>
                  </a:moveTo>
                  <a:lnTo>
                    <a:pt x="12" y="87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883" y="1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3" name="Freeform 848"/>
            <p:cNvSpPr/>
            <p:nvPr/>
          </p:nvSpPr>
          <p:spPr bwMode="auto">
            <a:xfrm>
              <a:off x="4964113" y="2646363"/>
              <a:ext cx="706438" cy="538163"/>
            </a:xfrm>
            <a:custGeom>
              <a:avLst/>
              <a:gdLst>
                <a:gd name="T0" fmla="*/ 445 w 445"/>
                <a:gd name="T1" fmla="*/ 161 h 339"/>
                <a:gd name="T2" fmla="*/ 268 w 445"/>
                <a:gd name="T3" fmla="*/ 339 h 339"/>
                <a:gd name="T4" fmla="*/ 0 w 445"/>
                <a:gd name="T5" fmla="*/ 221 h 339"/>
                <a:gd name="T6" fmla="*/ 218 w 445"/>
                <a:gd name="T7" fmla="*/ 0 h 339"/>
                <a:gd name="T8" fmla="*/ 445 w 445"/>
                <a:gd name="T9" fmla="*/ 16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39">
                  <a:moveTo>
                    <a:pt x="445" y="161"/>
                  </a:moveTo>
                  <a:lnTo>
                    <a:pt x="268" y="339"/>
                  </a:lnTo>
                  <a:lnTo>
                    <a:pt x="0" y="221"/>
                  </a:lnTo>
                  <a:lnTo>
                    <a:pt x="218" y="0"/>
                  </a:lnTo>
                  <a:lnTo>
                    <a:pt x="445" y="1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4" name="Freeform 849"/>
            <p:cNvSpPr/>
            <p:nvPr/>
          </p:nvSpPr>
          <p:spPr bwMode="auto">
            <a:xfrm>
              <a:off x="5400676" y="2252663"/>
              <a:ext cx="409575" cy="406400"/>
            </a:xfrm>
            <a:custGeom>
              <a:avLst/>
              <a:gdLst>
                <a:gd name="T0" fmla="*/ 258 w 258"/>
                <a:gd name="T1" fmla="*/ 68 h 256"/>
                <a:gd name="T2" fmla="*/ 71 w 258"/>
                <a:gd name="T3" fmla="*/ 256 h 256"/>
                <a:gd name="T4" fmla="*/ 0 w 258"/>
                <a:gd name="T5" fmla="*/ 199 h 256"/>
                <a:gd name="T6" fmla="*/ 199 w 258"/>
                <a:gd name="T7" fmla="*/ 0 h 256"/>
                <a:gd name="T8" fmla="*/ 258 w 258"/>
                <a:gd name="T9" fmla="*/ 6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56">
                  <a:moveTo>
                    <a:pt x="258" y="68"/>
                  </a:moveTo>
                  <a:lnTo>
                    <a:pt x="71" y="256"/>
                  </a:lnTo>
                  <a:lnTo>
                    <a:pt x="0" y="199"/>
                  </a:lnTo>
                  <a:lnTo>
                    <a:pt x="199" y="0"/>
                  </a:lnTo>
                  <a:lnTo>
                    <a:pt x="258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5" name="Freeform 850"/>
            <p:cNvSpPr/>
            <p:nvPr/>
          </p:nvSpPr>
          <p:spPr bwMode="auto">
            <a:xfrm>
              <a:off x="5735638" y="1884363"/>
              <a:ext cx="428625" cy="454025"/>
            </a:xfrm>
            <a:custGeom>
              <a:avLst/>
              <a:gdLst>
                <a:gd name="T0" fmla="*/ 270 w 270"/>
                <a:gd name="T1" fmla="*/ 78 h 286"/>
                <a:gd name="T2" fmla="*/ 59 w 270"/>
                <a:gd name="T3" fmla="*/ 286 h 286"/>
                <a:gd name="T4" fmla="*/ 0 w 270"/>
                <a:gd name="T5" fmla="*/ 218 h 286"/>
                <a:gd name="T6" fmla="*/ 220 w 270"/>
                <a:gd name="T7" fmla="*/ 0 h 286"/>
                <a:gd name="T8" fmla="*/ 270 w 270"/>
                <a:gd name="T9" fmla="*/ 7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86">
                  <a:moveTo>
                    <a:pt x="270" y="78"/>
                  </a:moveTo>
                  <a:lnTo>
                    <a:pt x="59" y="286"/>
                  </a:lnTo>
                  <a:lnTo>
                    <a:pt x="0" y="218"/>
                  </a:lnTo>
                  <a:lnTo>
                    <a:pt x="220" y="0"/>
                  </a:lnTo>
                  <a:lnTo>
                    <a:pt x="270" y="7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6" name="Freeform 851"/>
            <p:cNvSpPr/>
            <p:nvPr/>
          </p:nvSpPr>
          <p:spPr bwMode="auto">
            <a:xfrm>
              <a:off x="5532438" y="2379663"/>
              <a:ext cx="374650" cy="368300"/>
            </a:xfrm>
            <a:custGeom>
              <a:avLst/>
              <a:gdLst>
                <a:gd name="T0" fmla="*/ 236 w 236"/>
                <a:gd name="T1" fmla="*/ 62 h 232"/>
                <a:gd name="T2" fmla="*/ 64 w 236"/>
                <a:gd name="T3" fmla="*/ 232 h 232"/>
                <a:gd name="T4" fmla="*/ 0 w 236"/>
                <a:gd name="T5" fmla="*/ 183 h 232"/>
                <a:gd name="T6" fmla="*/ 184 w 236"/>
                <a:gd name="T7" fmla="*/ 0 h 232"/>
                <a:gd name="T8" fmla="*/ 236 w 236"/>
                <a:gd name="T9" fmla="*/ 6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2">
                  <a:moveTo>
                    <a:pt x="236" y="62"/>
                  </a:moveTo>
                  <a:lnTo>
                    <a:pt x="64" y="232"/>
                  </a:lnTo>
                  <a:lnTo>
                    <a:pt x="0" y="183"/>
                  </a:lnTo>
                  <a:lnTo>
                    <a:pt x="184" y="0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7" name="Freeform 852"/>
            <p:cNvSpPr/>
            <p:nvPr/>
          </p:nvSpPr>
          <p:spPr bwMode="auto">
            <a:xfrm>
              <a:off x="4194176" y="3436938"/>
              <a:ext cx="530225" cy="382588"/>
            </a:xfrm>
            <a:custGeom>
              <a:avLst/>
              <a:gdLst>
                <a:gd name="T0" fmla="*/ 0 w 334"/>
                <a:gd name="T1" fmla="*/ 177 h 241"/>
                <a:gd name="T2" fmla="*/ 175 w 334"/>
                <a:gd name="T3" fmla="*/ 241 h 241"/>
                <a:gd name="T4" fmla="*/ 334 w 334"/>
                <a:gd name="T5" fmla="*/ 83 h 241"/>
                <a:gd name="T6" fmla="*/ 180 w 334"/>
                <a:gd name="T7" fmla="*/ 0 h 241"/>
                <a:gd name="T8" fmla="*/ 0 w 334"/>
                <a:gd name="T9" fmla="*/ 17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41">
                  <a:moveTo>
                    <a:pt x="0" y="177"/>
                  </a:moveTo>
                  <a:lnTo>
                    <a:pt x="175" y="241"/>
                  </a:lnTo>
                  <a:lnTo>
                    <a:pt x="334" y="83"/>
                  </a:lnTo>
                  <a:lnTo>
                    <a:pt x="180" y="0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8" name="Freeform 853"/>
            <p:cNvSpPr/>
            <p:nvPr/>
          </p:nvSpPr>
          <p:spPr bwMode="auto">
            <a:xfrm>
              <a:off x="5002213" y="3992563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89" name="Freeform 854"/>
            <p:cNvSpPr/>
            <p:nvPr/>
          </p:nvSpPr>
          <p:spPr bwMode="auto">
            <a:xfrm>
              <a:off x="5129213" y="386556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0" name="Freeform 855"/>
            <p:cNvSpPr/>
            <p:nvPr/>
          </p:nvSpPr>
          <p:spPr bwMode="auto">
            <a:xfrm>
              <a:off x="5260976" y="3736976"/>
              <a:ext cx="150813" cy="146050"/>
            </a:xfrm>
            <a:custGeom>
              <a:avLst/>
              <a:gdLst>
                <a:gd name="T0" fmla="*/ 39 w 40"/>
                <a:gd name="T1" fmla="*/ 10 h 39"/>
                <a:gd name="T2" fmla="*/ 37 w 40"/>
                <a:gd name="T3" fmla="*/ 16 h 39"/>
                <a:gd name="T4" fmla="*/ 16 w 40"/>
                <a:gd name="T5" fmla="*/ 36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0 h 39"/>
                <a:gd name="T16" fmla="*/ 39 w 40"/>
                <a:gd name="T17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0"/>
                  </a:moveTo>
                  <a:cubicBezTo>
                    <a:pt x="40" y="11"/>
                    <a:pt x="39" y="14"/>
                    <a:pt x="37" y="1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8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0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1" name="Freeform 856"/>
            <p:cNvSpPr/>
            <p:nvPr/>
          </p:nvSpPr>
          <p:spPr bwMode="auto">
            <a:xfrm>
              <a:off x="5389563" y="3605213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2" name="Freeform 857"/>
            <p:cNvSpPr/>
            <p:nvPr/>
          </p:nvSpPr>
          <p:spPr bwMode="auto">
            <a:xfrm>
              <a:off x="5516563" y="347821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40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3" name="Freeform 858"/>
            <p:cNvSpPr/>
            <p:nvPr/>
          </p:nvSpPr>
          <p:spPr bwMode="auto">
            <a:xfrm>
              <a:off x="5648326" y="33496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4" name="Freeform 859"/>
            <p:cNvSpPr/>
            <p:nvPr/>
          </p:nvSpPr>
          <p:spPr bwMode="auto">
            <a:xfrm>
              <a:off x="5776913" y="3222626"/>
              <a:ext cx="149225" cy="146050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7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4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5" name="Freeform 860"/>
            <p:cNvSpPr/>
            <p:nvPr/>
          </p:nvSpPr>
          <p:spPr bwMode="auto">
            <a:xfrm>
              <a:off x="5907088" y="3090863"/>
              <a:ext cx="147638" cy="150813"/>
            </a:xfrm>
            <a:custGeom>
              <a:avLst/>
              <a:gdLst>
                <a:gd name="T0" fmla="*/ 38 w 39"/>
                <a:gd name="T1" fmla="*/ 11 h 40"/>
                <a:gd name="T2" fmla="*/ 37 w 39"/>
                <a:gd name="T3" fmla="*/ 17 h 40"/>
                <a:gd name="T4" fmla="*/ 16 w 39"/>
                <a:gd name="T5" fmla="*/ 37 h 40"/>
                <a:gd name="T6" fmla="*/ 11 w 39"/>
                <a:gd name="T7" fmla="*/ 39 h 40"/>
                <a:gd name="T8" fmla="*/ 1 w 39"/>
                <a:gd name="T9" fmla="*/ 29 h 40"/>
                <a:gd name="T10" fmla="*/ 2 w 39"/>
                <a:gd name="T11" fmla="*/ 24 h 40"/>
                <a:gd name="T12" fmla="*/ 23 w 39"/>
                <a:gd name="T13" fmla="*/ 3 h 40"/>
                <a:gd name="T14" fmla="*/ 29 w 39"/>
                <a:gd name="T15" fmla="*/ 1 h 40"/>
                <a:gd name="T16" fmla="*/ 38 w 39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0">
                  <a:moveTo>
                    <a:pt x="38" y="11"/>
                  </a:moveTo>
                  <a:cubicBezTo>
                    <a:pt x="39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1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6"/>
                    <a:pt x="2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6" name="Freeform 861"/>
            <p:cNvSpPr/>
            <p:nvPr/>
          </p:nvSpPr>
          <p:spPr bwMode="auto">
            <a:xfrm>
              <a:off x="6035676" y="296227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7" name="Freeform 862"/>
            <p:cNvSpPr/>
            <p:nvPr/>
          </p:nvSpPr>
          <p:spPr bwMode="auto">
            <a:xfrm>
              <a:off x="6164263" y="2835276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8" name="Freeform 863"/>
            <p:cNvSpPr/>
            <p:nvPr/>
          </p:nvSpPr>
          <p:spPr bwMode="auto">
            <a:xfrm>
              <a:off x="6294438" y="2706688"/>
              <a:ext cx="150813" cy="147638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6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8999" name="Freeform 864"/>
            <p:cNvSpPr/>
            <p:nvPr/>
          </p:nvSpPr>
          <p:spPr bwMode="auto">
            <a:xfrm>
              <a:off x="6423026" y="2574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0" name="Freeform 865"/>
            <p:cNvSpPr/>
            <p:nvPr/>
          </p:nvSpPr>
          <p:spPr bwMode="auto">
            <a:xfrm>
              <a:off x="6550026" y="2447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1" name="Freeform 866"/>
            <p:cNvSpPr/>
            <p:nvPr/>
          </p:nvSpPr>
          <p:spPr bwMode="auto">
            <a:xfrm>
              <a:off x="6681788" y="2319338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2" name="Freeform 867"/>
            <p:cNvSpPr/>
            <p:nvPr/>
          </p:nvSpPr>
          <p:spPr bwMode="auto">
            <a:xfrm>
              <a:off x="5076826" y="406876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3" name="Freeform 868"/>
            <p:cNvSpPr/>
            <p:nvPr/>
          </p:nvSpPr>
          <p:spPr bwMode="auto">
            <a:xfrm>
              <a:off x="5200651" y="3943351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4" name="Freeform 869"/>
            <p:cNvSpPr/>
            <p:nvPr/>
          </p:nvSpPr>
          <p:spPr bwMode="auto">
            <a:xfrm>
              <a:off x="5324476" y="38195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5" name="Freeform 870"/>
            <p:cNvSpPr/>
            <p:nvPr/>
          </p:nvSpPr>
          <p:spPr bwMode="auto">
            <a:xfrm>
              <a:off x="5449888" y="369570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6" name="Freeform 871"/>
            <p:cNvSpPr/>
            <p:nvPr/>
          </p:nvSpPr>
          <p:spPr bwMode="auto">
            <a:xfrm>
              <a:off x="5576888" y="3571876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7" name="Freeform 872"/>
            <p:cNvSpPr/>
            <p:nvPr/>
          </p:nvSpPr>
          <p:spPr bwMode="auto">
            <a:xfrm>
              <a:off x="5700713" y="3448051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8" name="Freeform 873"/>
            <p:cNvSpPr/>
            <p:nvPr/>
          </p:nvSpPr>
          <p:spPr bwMode="auto">
            <a:xfrm>
              <a:off x="5824538" y="3324226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09" name="Freeform 874"/>
            <p:cNvSpPr/>
            <p:nvPr/>
          </p:nvSpPr>
          <p:spPr bwMode="auto">
            <a:xfrm>
              <a:off x="5949951" y="3200401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0" name="Freeform 875"/>
            <p:cNvSpPr/>
            <p:nvPr/>
          </p:nvSpPr>
          <p:spPr bwMode="auto">
            <a:xfrm>
              <a:off x="6073776" y="307498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1" name="Freeform 876"/>
            <p:cNvSpPr/>
            <p:nvPr/>
          </p:nvSpPr>
          <p:spPr bwMode="auto">
            <a:xfrm>
              <a:off x="6197601" y="295116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2" name="Freeform 877"/>
            <p:cNvSpPr/>
            <p:nvPr/>
          </p:nvSpPr>
          <p:spPr bwMode="auto">
            <a:xfrm>
              <a:off x="6321426" y="282733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3" name="Freeform 878"/>
            <p:cNvSpPr/>
            <p:nvPr/>
          </p:nvSpPr>
          <p:spPr bwMode="auto">
            <a:xfrm>
              <a:off x="6445251" y="270351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4" name="Freeform 879"/>
            <p:cNvSpPr/>
            <p:nvPr/>
          </p:nvSpPr>
          <p:spPr bwMode="auto">
            <a:xfrm>
              <a:off x="6573838" y="2574926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5" name="Freeform 880"/>
            <p:cNvSpPr/>
            <p:nvPr/>
          </p:nvSpPr>
          <p:spPr bwMode="auto">
            <a:xfrm>
              <a:off x="5362576" y="40338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6" name="Freeform 881"/>
            <p:cNvSpPr/>
            <p:nvPr/>
          </p:nvSpPr>
          <p:spPr bwMode="auto">
            <a:xfrm>
              <a:off x="5200651" y="4154488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7" name="Freeform 882"/>
            <p:cNvSpPr/>
            <p:nvPr/>
          </p:nvSpPr>
          <p:spPr bwMode="auto">
            <a:xfrm>
              <a:off x="5741988" y="4371976"/>
              <a:ext cx="236538" cy="233363"/>
            </a:xfrm>
            <a:custGeom>
              <a:avLst/>
              <a:gdLst>
                <a:gd name="T0" fmla="*/ 61 w 63"/>
                <a:gd name="T1" fmla="*/ 22 h 62"/>
                <a:gd name="T2" fmla="*/ 61 w 63"/>
                <a:gd name="T3" fmla="*/ 30 h 62"/>
                <a:gd name="T4" fmla="*/ 30 w 63"/>
                <a:gd name="T5" fmla="*/ 60 h 62"/>
                <a:gd name="T6" fmla="*/ 22 w 63"/>
                <a:gd name="T7" fmla="*/ 60 h 62"/>
                <a:gd name="T8" fmla="*/ 2 w 63"/>
                <a:gd name="T9" fmla="*/ 40 h 62"/>
                <a:gd name="T10" fmla="*/ 2 w 63"/>
                <a:gd name="T11" fmla="*/ 32 h 62"/>
                <a:gd name="T12" fmla="*/ 33 w 63"/>
                <a:gd name="T13" fmla="*/ 2 h 62"/>
                <a:gd name="T14" fmla="*/ 40 w 63"/>
                <a:gd name="T15" fmla="*/ 2 h 62"/>
                <a:gd name="T16" fmla="*/ 61 w 63"/>
                <a:gd name="T17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61" y="22"/>
                  </a:moveTo>
                  <a:cubicBezTo>
                    <a:pt x="63" y="24"/>
                    <a:pt x="63" y="28"/>
                    <a:pt x="61" y="3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2"/>
                    <a:pt x="24" y="62"/>
                    <a:pt x="22" y="6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8" name="Freeform 883"/>
            <p:cNvSpPr/>
            <p:nvPr/>
          </p:nvSpPr>
          <p:spPr bwMode="auto">
            <a:xfrm>
              <a:off x="5576888" y="4533901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1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9" y="0"/>
                    <a:pt x="41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19" name="Freeform 884"/>
            <p:cNvSpPr/>
            <p:nvPr/>
          </p:nvSpPr>
          <p:spPr bwMode="auto">
            <a:xfrm>
              <a:off x="5903913" y="42068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0" name="Freeform 885"/>
            <p:cNvSpPr/>
            <p:nvPr/>
          </p:nvSpPr>
          <p:spPr bwMode="auto">
            <a:xfrm>
              <a:off x="6069013" y="3387726"/>
              <a:ext cx="895350" cy="895350"/>
            </a:xfrm>
            <a:custGeom>
              <a:avLst/>
              <a:gdLst>
                <a:gd name="T0" fmla="*/ 236 w 238"/>
                <a:gd name="T1" fmla="*/ 23 h 238"/>
                <a:gd name="T2" fmla="*/ 236 w 238"/>
                <a:gd name="T3" fmla="*/ 30 h 238"/>
                <a:gd name="T4" fmla="*/ 29 w 238"/>
                <a:gd name="T5" fmla="*/ 236 h 238"/>
                <a:gd name="T6" fmla="*/ 22 w 238"/>
                <a:gd name="T7" fmla="*/ 236 h 238"/>
                <a:gd name="T8" fmla="*/ 2 w 238"/>
                <a:gd name="T9" fmla="*/ 215 h 238"/>
                <a:gd name="T10" fmla="*/ 2 w 238"/>
                <a:gd name="T11" fmla="*/ 208 h 238"/>
                <a:gd name="T12" fmla="*/ 208 w 238"/>
                <a:gd name="T13" fmla="*/ 2 h 238"/>
                <a:gd name="T14" fmla="*/ 216 w 238"/>
                <a:gd name="T15" fmla="*/ 2 h 238"/>
                <a:gd name="T16" fmla="*/ 236 w 238"/>
                <a:gd name="T17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38">
                  <a:moveTo>
                    <a:pt x="236" y="23"/>
                  </a:moveTo>
                  <a:cubicBezTo>
                    <a:pt x="238" y="25"/>
                    <a:pt x="238" y="28"/>
                    <a:pt x="236" y="30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27" y="238"/>
                    <a:pt x="24" y="238"/>
                    <a:pt x="22" y="236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3"/>
                    <a:pt x="0" y="210"/>
                    <a:pt x="2" y="208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0" y="0"/>
                    <a:pt x="214" y="0"/>
                    <a:pt x="216" y="2"/>
                  </a:cubicBezTo>
                  <a:lnTo>
                    <a:pt x="23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1" name="Freeform 886"/>
            <p:cNvSpPr/>
            <p:nvPr/>
          </p:nvSpPr>
          <p:spPr bwMode="auto">
            <a:xfrm>
              <a:off x="7058026" y="3060701"/>
              <a:ext cx="233363" cy="236538"/>
            </a:xfrm>
            <a:custGeom>
              <a:avLst/>
              <a:gdLst>
                <a:gd name="T0" fmla="*/ 60 w 62"/>
                <a:gd name="T1" fmla="*/ 23 h 63"/>
                <a:gd name="T2" fmla="*/ 60 w 62"/>
                <a:gd name="T3" fmla="*/ 30 h 63"/>
                <a:gd name="T4" fmla="*/ 29 w 62"/>
                <a:gd name="T5" fmla="*/ 61 h 63"/>
                <a:gd name="T6" fmla="*/ 22 w 62"/>
                <a:gd name="T7" fmla="*/ 61 h 63"/>
                <a:gd name="T8" fmla="*/ 2 w 62"/>
                <a:gd name="T9" fmla="*/ 40 h 63"/>
                <a:gd name="T10" fmla="*/ 2 w 62"/>
                <a:gd name="T11" fmla="*/ 33 h 63"/>
                <a:gd name="T12" fmla="*/ 33 w 62"/>
                <a:gd name="T13" fmla="*/ 2 h 63"/>
                <a:gd name="T14" fmla="*/ 40 w 62"/>
                <a:gd name="T15" fmla="*/ 2 h 63"/>
                <a:gd name="T16" fmla="*/ 60 w 62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60" y="23"/>
                  </a:moveTo>
                  <a:cubicBezTo>
                    <a:pt x="62" y="25"/>
                    <a:pt x="62" y="28"/>
                    <a:pt x="60" y="3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63"/>
                    <a:pt x="24" y="63"/>
                    <a:pt x="22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2" name="Freeform 887"/>
            <p:cNvSpPr/>
            <p:nvPr/>
          </p:nvSpPr>
          <p:spPr bwMode="auto">
            <a:xfrm>
              <a:off x="6892926" y="322262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3" name="Freeform 888"/>
            <p:cNvSpPr/>
            <p:nvPr/>
          </p:nvSpPr>
          <p:spPr bwMode="auto">
            <a:xfrm>
              <a:off x="7219951" y="28987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4" name="Freeform 889"/>
            <p:cNvSpPr/>
            <p:nvPr/>
          </p:nvSpPr>
          <p:spPr bwMode="auto">
            <a:xfrm>
              <a:off x="5332413" y="4252913"/>
              <a:ext cx="271463" cy="269875"/>
            </a:xfrm>
            <a:custGeom>
              <a:avLst/>
              <a:gdLst>
                <a:gd name="T0" fmla="*/ 70 w 72"/>
                <a:gd name="T1" fmla="*/ 23 h 72"/>
                <a:gd name="T2" fmla="*/ 70 w 72"/>
                <a:gd name="T3" fmla="*/ 30 h 72"/>
                <a:gd name="T4" fmla="*/ 30 w 72"/>
                <a:gd name="T5" fmla="*/ 70 h 72"/>
                <a:gd name="T6" fmla="*/ 23 w 72"/>
                <a:gd name="T7" fmla="*/ 70 h 72"/>
                <a:gd name="T8" fmla="*/ 2 w 72"/>
                <a:gd name="T9" fmla="*/ 49 h 72"/>
                <a:gd name="T10" fmla="*/ 2 w 72"/>
                <a:gd name="T11" fmla="*/ 42 h 72"/>
                <a:gd name="T12" fmla="*/ 42 w 72"/>
                <a:gd name="T13" fmla="*/ 2 h 72"/>
                <a:gd name="T14" fmla="*/ 49 w 72"/>
                <a:gd name="T15" fmla="*/ 2 h 72"/>
                <a:gd name="T16" fmla="*/ 70 w 72"/>
                <a:gd name="T17" fmla="*/ 2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>
                  <a:moveTo>
                    <a:pt x="70" y="23"/>
                  </a:moveTo>
                  <a:cubicBezTo>
                    <a:pt x="72" y="25"/>
                    <a:pt x="72" y="28"/>
                    <a:pt x="70" y="3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8" y="72"/>
                    <a:pt x="25" y="72"/>
                    <a:pt x="23" y="7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47"/>
                    <a:pt x="0" y="44"/>
                    <a:pt x="2" y="4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7" y="0"/>
                    <a:pt x="49" y="2"/>
                  </a:cubicBezTo>
                  <a:lnTo>
                    <a:pt x="7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5" name="Freeform 890"/>
            <p:cNvSpPr/>
            <p:nvPr/>
          </p:nvSpPr>
          <p:spPr bwMode="auto">
            <a:xfrm>
              <a:off x="5486401" y="39100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6" name="Freeform 891"/>
            <p:cNvSpPr/>
            <p:nvPr/>
          </p:nvSpPr>
          <p:spPr bwMode="auto">
            <a:xfrm>
              <a:off x="5610226" y="37861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7" name="Freeform 892"/>
            <p:cNvSpPr/>
            <p:nvPr/>
          </p:nvSpPr>
          <p:spPr bwMode="auto">
            <a:xfrm>
              <a:off x="5735638" y="3662363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8" name="Freeform 893"/>
            <p:cNvSpPr/>
            <p:nvPr/>
          </p:nvSpPr>
          <p:spPr bwMode="auto">
            <a:xfrm>
              <a:off x="5859463" y="3538538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29" name="Freeform 894"/>
            <p:cNvSpPr/>
            <p:nvPr/>
          </p:nvSpPr>
          <p:spPr bwMode="auto">
            <a:xfrm>
              <a:off x="5986463" y="34147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0" name="Freeform 895"/>
            <p:cNvSpPr/>
            <p:nvPr/>
          </p:nvSpPr>
          <p:spPr bwMode="auto">
            <a:xfrm>
              <a:off x="6110288" y="3289301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1" name="Freeform 896"/>
            <p:cNvSpPr/>
            <p:nvPr/>
          </p:nvSpPr>
          <p:spPr bwMode="auto">
            <a:xfrm>
              <a:off x="6234113" y="3165476"/>
              <a:ext cx="196850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2" name="Freeform 897"/>
            <p:cNvSpPr/>
            <p:nvPr/>
          </p:nvSpPr>
          <p:spPr bwMode="auto">
            <a:xfrm>
              <a:off x="6359526" y="304165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3" name="Freeform 898"/>
            <p:cNvSpPr/>
            <p:nvPr/>
          </p:nvSpPr>
          <p:spPr bwMode="auto">
            <a:xfrm>
              <a:off x="6483351" y="291782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4" name="Freeform 899"/>
            <p:cNvSpPr/>
            <p:nvPr/>
          </p:nvSpPr>
          <p:spPr bwMode="auto">
            <a:xfrm>
              <a:off x="6607176" y="279400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5" name="Freeform 900"/>
            <p:cNvSpPr/>
            <p:nvPr/>
          </p:nvSpPr>
          <p:spPr bwMode="auto">
            <a:xfrm>
              <a:off x="6731001" y="2670176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6" name="Freeform 901"/>
            <p:cNvSpPr/>
            <p:nvPr/>
          </p:nvSpPr>
          <p:spPr bwMode="auto">
            <a:xfrm>
              <a:off x="5527676" y="4121151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7" name="Freeform 902"/>
            <p:cNvSpPr/>
            <p:nvPr/>
          </p:nvSpPr>
          <p:spPr bwMode="auto">
            <a:xfrm>
              <a:off x="5651501" y="3997326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8" name="Freeform 903"/>
            <p:cNvSpPr/>
            <p:nvPr/>
          </p:nvSpPr>
          <p:spPr bwMode="auto">
            <a:xfrm>
              <a:off x="5776913" y="387191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39" name="Freeform 904"/>
            <p:cNvSpPr/>
            <p:nvPr/>
          </p:nvSpPr>
          <p:spPr bwMode="auto">
            <a:xfrm>
              <a:off x="5903913" y="3748088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0" name="Freeform 905"/>
            <p:cNvSpPr/>
            <p:nvPr/>
          </p:nvSpPr>
          <p:spPr bwMode="auto">
            <a:xfrm>
              <a:off x="6027738" y="3624263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1" name="Freeform 906"/>
            <p:cNvSpPr/>
            <p:nvPr/>
          </p:nvSpPr>
          <p:spPr bwMode="auto">
            <a:xfrm>
              <a:off x="6151563" y="3500438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2" name="Freeform 907"/>
            <p:cNvSpPr/>
            <p:nvPr/>
          </p:nvSpPr>
          <p:spPr bwMode="auto">
            <a:xfrm>
              <a:off x="6276976" y="3376613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3" name="Freeform 908"/>
            <p:cNvSpPr/>
            <p:nvPr/>
          </p:nvSpPr>
          <p:spPr bwMode="auto">
            <a:xfrm>
              <a:off x="6400801" y="3252788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4" name="Freeform 909"/>
            <p:cNvSpPr/>
            <p:nvPr/>
          </p:nvSpPr>
          <p:spPr bwMode="auto">
            <a:xfrm>
              <a:off x="6524626" y="3128963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5" name="Freeform 910"/>
            <p:cNvSpPr/>
            <p:nvPr/>
          </p:nvSpPr>
          <p:spPr bwMode="auto">
            <a:xfrm>
              <a:off x="6648451" y="300355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6" name="Freeform 911"/>
            <p:cNvSpPr/>
            <p:nvPr/>
          </p:nvSpPr>
          <p:spPr bwMode="auto">
            <a:xfrm>
              <a:off x="6772276" y="28797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3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0"/>
                    <a:pt x="28" y="1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7" name="Freeform 912"/>
            <p:cNvSpPr/>
            <p:nvPr/>
          </p:nvSpPr>
          <p:spPr bwMode="auto">
            <a:xfrm>
              <a:off x="6896101" y="2759076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7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8" name="Freeform 913"/>
            <p:cNvSpPr/>
            <p:nvPr/>
          </p:nvSpPr>
          <p:spPr bwMode="auto">
            <a:xfrm>
              <a:off x="5700713" y="4198938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49" name="Freeform 914"/>
            <p:cNvSpPr/>
            <p:nvPr/>
          </p:nvSpPr>
          <p:spPr bwMode="auto">
            <a:xfrm>
              <a:off x="5576888" y="4324351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0" name="Freeform 915"/>
            <p:cNvSpPr/>
            <p:nvPr/>
          </p:nvSpPr>
          <p:spPr bwMode="auto">
            <a:xfrm>
              <a:off x="5453063" y="444817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1" name="Freeform 916"/>
            <p:cNvSpPr/>
            <p:nvPr/>
          </p:nvSpPr>
          <p:spPr bwMode="auto">
            <a:xfrm>
              <a:off x="5829301" y="40751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2" name="Freeform 917"/>
            <p:cNvSpPr/>
            <p:nvPr/>
          </p:nvSpPr>
          <p:spPr bwMode="auto">
            <a:xfrm>
              <a:off x="5953126" y="3951288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3" name="Freeform 918"/>
            <p:cNvSpPr/>
            <p:nvPr/>
          </p:nvSpPr>
          <p:spPr bwMode="auto">
            <a:xfrm>
              <a:off x="6076951" y="382746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4" name="Freeform 919"/>
            <p:cNvSpPr/>
            <p:nvPr/>
          </p:nvSpPr>
          <p:spPr bwMode="auto">
            <a:xfrm>
              <a:off x="6200776" y="37036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5" name="Freeform 920"/>
            <p:cNvSpPr/>
            <p:nvPr/>
          </p:nvSpPr>
          <p:spPr bwMode="auto">
            <a:xfrm>
              <a:off x="6324601" y="35798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6" name="Freeform 921"/>
            <p:cNvSpPr/>
            <p:nvPr/>
          </p:nvSpPr>
          <p:spPr bwMode="auto">
            <a:xfrm>
              <a:off x="6448426" y="34559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7" name="Freeform 922"/>
            <p:cNvSpPr/>
            <p:nvPr/>
          </p:nvSpPr>
          <p:spPr bwMode="auto">
            <a:xfrm>
              <a:off x="6573838" y="3330576"/>
              <a:ext cx="198438" cy="196850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8" name="Freeform 923"/>
            <p:cNvSpPr/>
            <p:nvPr/>
          </p:nvSpPr>
          <p:spPr bwMode="auto">
            <a:xfrm>
              <a:off x="6697663" y="3206751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59" name="Freeform 924"/>
            <p:cNvSpPr/>
            <p:nvPr/>
          </p:nvSpPr>
          <p:spPr bwMode="auto">
            <a:xfrm>
              <a:off x="6821488" y="3082926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60" name="Freeform 925"/>
            <p:cNvSpPr/>
            <p:nvPr/>
          </p:nvSpPr>
          <p:spPr bwMode="auto">
            <a:xfrm>
              <a:off x="6859588" y="2519363"/>
              <a:ext cx="217488" cy="222250"/>
            </a:xfrm>
            <a:custGeom>
              <a:avLst/>
              <a:gdLst>
                <a:gd name="T0" fmla="*/ 56 w 58"/>
                <a:gd name="T1" fmla="*/ 23 h 59"/>
                <a:gd name="T2" fmla="*/ 56 w 58"/>
                <a:gd name="T3" fmla="*/ 30 h 59"/>
                <a:gd name="T4" fmla="*/ 30 w 58"/>
                <a:gd name="T5" fmla="*/ 57 h 59"/>
                <a:gd name="T6" fmla="*/ 22 w 58"/>
                <a:gd name="T7" fmla="*/ 57 h 59"/>
                <a:gd name="T8" fmla="*/ 2 w 58"/>
                <a:gd name="T9" fmla="*/ 36 h 59"/>
                <a:gd name="T10" fmla="*/ 2 w 58"/>
                <a:gd name="T11" fmla="*/ 29 h 59"/>
                <a:gd name="T12" fmla="*/ 29 w 58"/>
                <a:gd name="T13" fmla="*/ 2 h 59"/>
                <a:gd name="T14" fmla="*/ 36 w 58"/>
                <a:gd name="T15" fmla="*/ 2 h 59"/>
                <a:gd name="T16" fmla="*/ 56 w 58"/>
                <a:gd name="T17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56" y="23"/>
                  </a:moveTo>
                  <a:cubicBezTo>
                    <a:pt x="58" y="25"/>
                    <a:pt x="58" y="28"/>
                    <a:pt x="56" y="3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8" y="59"/>
                    <a:pt x="24" y="59"/>
                    <a:pt x="22" y="5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29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0"/>
                    <a:pt x="34" y="0"/>
                    <a:pt x="36" y="2"/>
                  </a:cubicBezTo>
                  <a:lnTo>
                    <a:pt x="5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61" name="Freeform 926"/>
            <p:cNvSpPr/>
            <p:nvPr/>
          </p:nvSpPr>
          <p:spPr bwMode="auto">
            <a:xfrm>
              <a:off x="6953251" y="2574926"/>
              <a:ext cx="255588" cy="255588"/>
            </a:xfrm>
            <a:custGeom>
              <a:avLst/>
              <a:gdLst>
                <a:gd name="T0" fmla="*/ 66 w 68"/>
                <a:gd name="T1" fmla="*/ 42 h 68"/>
                <a:gd name="T2" fmla="*/ 65 w 68"/>
                <a:gd name="T3" fmla="*/ 50 h 68"/>
                <a:gd name="T4" fmla="*/ 50 w 68"/>
                <a:gd name="T5" fmla="*/ 66 h 68"/>
                <a:gd name="T6" fmla="*/ 42 w 68"/>
                <a:gd name="T7" fmla="*/ 66 h 68"/>
                <a:gd name="T8" fmla="*/ 2 w 68"/>
                <a:gd name="T9" fmla="*/ 26 h 68"/>
                <a:gd name="T10" fmla="*/ 2 w 68"/>
                <a:gd name="T11" fmla="*/ 18 h 68"/>
                <a:gd name="T12" fmla="*/ 18 w 68"/>
                <a:gd name="T13" fmla="*/ 2 h 68"/>
                <a:gd name="T14" fmla="*/ 26 w 68"/>
                <a:gd name="T15" fmla="*/ 2 h 68"/>
                <a:gd name="T16" fmla="*/ 66 w 68"/>
                <a:gd name="T17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6" y="42"/>
                  </a:moveTo>
                  <a:cubicBezTo>
                    <a:pt x="68" y="44"/>
                    <a:pt x="68" y="48"/>
                    <a:pt x="65" y="50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7" y="68"/>
                    <a:pt x="44" y="68"/>
                    <a:pt x="42" y="6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0"/>
                    <a:pt x="2" y="18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0"/>
                    <a:pt x="24" y="0"/>
                    <a:pt x="26" y="2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62" name="Freeform 927"/>
            <p:cNvSpPr/>
            <p:nvPr/>
          </p:nvSpPr>
          <p:spPr bwMode="auto">
            <a:xfrm>
              <a:off x="6704013" y="2398713"/>
              <a:ext cx="249238" cy="247650"/>
            </a:xfrm>
            <a:custGeom>
              <a:avLst/>
              <a:gdLst>
                <a:gd name="T0" fmla="*/ 64 w 66"/>
                <a:gd name="T1" fmla="*/ 22 h 66"/>
                <a:gd name="T2" fmla="*/ 64 w 66"/>
                <a:gd name="T3" fmla="*/ 30 h 66"/>
                <a:gd name="T4" fmla="*/ 30 w 66"/>
                <a:gd name="T5" fmla="*/ 64 h 66"/>
                <a:gd name="T6" fmla="*/ 23 w 66"/>
                <a:gd name="T7" fmla="*/ 64 h 66"/>
                <a:gd name="T8" fmla="*/ 2 w 66"/>
                <a:gd name="T9" fmla="*/ 43 h 66"/>
                <a:gd name="T10" fmla="*/ 2 w 66"/>
                <a:gd name="T11" fmla="*/ 36 h 66"/>
                <a:gd name="T12" fmla="*/ 36 w 66"/>
                <a:gd name="T13" fmla="*/ 2 h 66"/>
                <a:gd name="T14" fmla="*/ 43 w 66"/>
                <a:gd name="T15" fmla="*/ 2 h 66"/>
                <a:gd name="T16" fmla="*/ 64 w 66"/>
                <a:gd name="T17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6">
                  <a:moveTo>
                    <a:pt x="64" y="22"/>
                  </a:moveTo>
                  <a:cubicBezTo>
                    <a:pt x="66" y="24"/>
                    <a:pt x="66" y="28"/>
                    <a:pt x="64" y="30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28" y="66"/>
                    <a:pt x="25" y="66"/>
                    <a:pt x="23" y="6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1"/>
                    <a:pt x="0" y="38"/>
                    <a:pt x="2" y="3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1" y="0"/>
                    <a:pt x="43" y="2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63" name="Freeform 928"/>
            <p:cNvSpPr/>
            <p:nvPr/>
          </p:nvSpPr>
          <p:spPr bwMode="auto">
            <a:xfrm>
              <a:off x="6948488" y="2774951"/>
              <a:ext cx="381000" cy="379413"/>
            </a:xfrm>
            <a:custGeom>
              <a:avLst/>
              <a:gdLst>
                <a:gd name="T0" fmla="*/ 99 w 101"/>
                <a:gd name="T1" fmla="*/ 23 h 101"/>
                <a:gd name="T2" fmla="*/ 99 w 101"/>
                <a:gd name="T3" fmla="*/ 30 h 101"/>
                <a:gd name="T4" fmla="*/ 30 w 101"/>
                <a:gd name="T5" fmla="*/ 99 h 101"/>
                <a:gd name="T6" fmla="*/ 23 w 101"/>
                <a:gd name="T7" fmla="*/ 99 h 101"/>
                <a:gd name="T8" fmla="*/ 2 w 101"/>
                <a:gd name="T9" fmla="*/ 78 h 101"/>
                <a:gd name="T10" fmla="*/ 2 w 101"/>
                <a:gd name="T11" fmla="*/ 71 h 101"/>
                <a:gd name="T12" fmla="*/ 71 w 101"/>
                <a:gd name="T13" fmla="*/ 2 h 101"/>
                <a:gd name="T14" fmla="*/ 79 w 101"/>
                <a:gd name="T15" fmla="*/ 2 h 101"/>
                <a:gd name="T16" fmla="*/ 99 w 101"/>
                <a:gd name="T17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1">
                  <a:moveTo>
                    <a:pt x="99" y="23"/>
                  </a:moveTo>
                  <a:cubicBezTo>
                    <a:pt x="101" y="25"/>
                    <a:pt x="101" y="28"/>
                    <a:pt x="99" y="30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8" y="101"/>
                    <a:pt x="25" y="101"/>
                    <a:pt x="23" y="99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6"/>
                    <a:pt x="0" y="73"/>
                    <a:pt x="2" y="71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3" y="0"/>
                    <a:pt x="77" y="0"/>
                    <a:pt x="79" y="2"/>
                  </a:cubicBezTo>
                  <a:lnTo>
                    <a:pt x="99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6" name="组合 286"/>
          <p:cNvGrpSpPr/>
          <p:nvPr/>
        </p:nvGrpSpPr>
        <p:grpSpPr>
          <a:xfrm rot="5968658">
            <a:off x="1855788" y="4376739"/>
            <a:ext cx="1687513" cy="1685925"/>
            <a:chOff x="5246688" y="2586038"/>
            <a:chExt cx="1687513" cy="1685925"/>
          </a:xfrm>
        </p:grpSpPr>
        <p:sp>
          <p:nvSpPr>
            <p:cNvPr id="1049064" name="Freeform 932"/>
            <p:cNvSpPr/>
            <p:nvPr/>
          </p:nvSpPr>
          <p:spPr bwMode="auto">
            <a:xfrm>
              <a:off x="5246688" y="2586038"/>
              <a:ext cx="728663" cy="728663"/>
            </a:xfrm>
            <a:custGeom>
              <a:avLst/>
              <a:gdLst>
                <a:gd name="T0" fmla="*/ 12 w 193"/>
                <a:gd name="T1" fmla="*/ 51 h 193"/>
                <a:gd name="T2" fmla="*/ 3 w 193"/>
                <a:gd name="T3" fmla="*/ 3 h 193"/>
                <a:gd name="T4" fmla="*/ 52 w 193"/>
                <a:gd name="T5" fmla="*/ 12 h 193"/>
                <a:gd name="T6" fmla="*/ 193 w 193"/>
                <a:gd name="T7" fmla="*/ 153 h 193"/>
                <a:gd name="T8" fmla="*/ 154 w 193"/>
                <a:gd name="T9" fmla="*/ 193 h 193"/>
                <a:gd name="T10" fmla="*/ 12 w 193"/>
                <a:gd name="T11" fmla="*/ 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93">
                  <a:moveTo>
                    <a:pt x="12" y="51"/>
                  </a:moveTo>
                  <a:cubicBezTo>
                    <a:pt x="0" y="39"/>
                    <a:pt x="3" y="3"/>
                    <a:pt x="3" y="3"/>
                  </a:cubicBezTo>
                  <a:cubicBezTo>
                    <a:pt x="3" y="3"/>
                    <a:pt x="40" y="0"/>
                    <a:pt x="52" y="12"/>
                  </a:cubicBezTo>
                  <a:cubicBezTo>
                    <a:pt x="59" y="19"/>
                    <a:pt x="193" y="153"/>
                    <a:pt x="193" y="153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54" y="193"/>
                    <a:pt x="19" y="59"/>
                    <a:pt x="12" y="51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65" name="Freeform 933"/>
            <p:cNvSpPr/>
            <p:nvPr/>
          </p:nvSpPr>
          <p:spPr bwMode="auto">
            <a:xfrm>
              <a:off x="5443538" y="2630488"/>
              <a:ext cx="531813" cy="684213"/>
            </a:xfrm>
            <a:custGeom>
              <a:avLst/>
              <a:gdLst>
                <a:gd name="T0" fmla="*/ 0 w 141"/>
                <a:gd name="T1" fmla="*/ 0 h 181"/>
                <a:gd name="T2" fmla="*/ 141 w 141"/>
                <a:gd name="T3" fmla="*/ 141 h 181"/>
                <a:gd name="T4" fmla="*/ 102 w 141"/>
                <a:gd name="T5" fmla="*/ 181 h 181"/>
                <a:gd name="T6" fmla="*/ 0 w 141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81">
                  <a:moveTo>
                    <a:pt x="0" y="0"/>
                  </a:moveTo>
                  <a:cubicBezTo>
                    <a:pt x="7" y="7"/>
                    <a:pt x="141" y="141"/>
                    <a:pt x="141" y="141"/>
                  </a:cubicBezTo>
                  <a:cubicBezTo>
                    <a:pt x="102" y="181"/>
                    <a:pt x="102" y="181"/>
                    <a:pt x="102" y="1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66" name="Freeform 934"/>
            <p:cNvSpPr/>
            <p:nvPr/>
          </p:nvSpPr>
          <p:spPr bwMode="auto">
            <a:xfrm>
              <a:off x="5484813" y="2824163"/>
              <a:ext cx="55563" cy="52388"/>
            </a:xfrm>
            <a:custGeom>
              <a:avLst/>
              <a:gdLst>
                <a:gd name="T0" fmla="*/ 3 w 15"/>
                <a:gd name="T1" fmla="*/ 12 h 14"/>
                <a:gd name="T2" fmla="*/ 3 w 15"/>
                <a:gd name="T3" fmla="*/ 2 h 14"/>
                <a:gd name="T4" fmla="*/ 12 w 15"/>
                <a:gd name="T5" fmla="*/ 2 h 14"/>
                <a:gd name="T6" fmla="*/ 12 w 15"/>
                <a:gd name="T7" fmla="*/ 12 h 14"/>
                <a:gd name="T8" fmla="*/ 3 w 15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4"/>
                    <a:pt x="5" y="14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67" name="Freeform 935"/>
            <p:cNvSpPr/>
            <p:nvPr/>
          </p:nvSpPr>
          <p:spPr bwMode="auto">
            <a:xfrm>
              <a:off x="5616575" y="2955925"/>
              <a:ext cx="57150" cy="55563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2 h 15"/>
                <a:gd name="T4" fmla="*/ 12 w 15"/>
                <a:gd name="T5" fmla="*/ 2 h 15"/>
                <a:gd name="T6" fmla="*/ 12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5"/>
                    <a:pt x="5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68" name="Freeform 936"/>
            <p:cNvSpPr/>
            <p:nvPr/>
          </p:nvSpPr>
          <p:spPr bwMode="auto">
            <a:xfrm>
              <a:off x="5748338" y="3087688"/>
              <a:ext cx="57150" cy="57150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3 h 15"/>
                <a:gd name="T4" fmla="*/ 13 w 15"/>
                <a:gd name="T5" fmla="*/ 3 h 15"/>
                <a:gd name="T6" fmla="*/ 13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3"/>
                  </a:cubicBezTo>
                  <a:cubicBezTo>
                    <a:pt x="6" y="0"/>
                    <a:pt x="10" y="0"/>
                    <a:pt x="13" y="3"/>
                  </a:cubicBezTo>
                  <a:cubicBezTo>
                    <a:pt x="15" y="5"/>
                    <a:pt x="15" y="9"/>
                    <a:pt x="13" y="12"/>
                  </a:cubicBezTo>
                  <a:cubicBezTo>
                    <a:pt x="10" y="15"/>
                    <a:pt x="6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69" name="Freeform 937"/>
            <p:cNvSpPr/>
            <p:nvPr/>
          </p:nvSpPr>
          <p:spPr bwMode="auto">
            <a:xfrm>
              <a:off x="5514975" y="2824163"/>
              <a:ext cx="25400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0" name="Freeform 938"/>
            <p:cNvSpPr/>
            <p:nvPr/>
          </p:nvSpPr>
          <p:spPr bwMode="auto">
            <a:xfrm>
              <a:off x="5646738" y="2955925"/>
              <a:ext cx="26988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1" name="Freeform 939"/>
            <p:cNvSpPr/>
            <p:nvPr/>
          </p:nvSpPr>
          <p:spPr bwMode="auto">
            <a:xfrm>
              <a:off x="5778500" y="3090863"/>
              <a:ext cx="26988" cy="49213"/>
            </a:xfrm>
            <a:custGeom>
              <a:avLst/>
              <a:gdLst>
                <a:gd name="T0" fmla="*/ 5 w 7"/>
                <a:gd name="T1" fmla="*/ 11 h 13"/>
                <a:gd name="T2" fmla="*/ 5 w 7"/>
                <a:gd name="T3" fmla="*/ 2 h 13"/>
                <a:gd name="T4" fmla="*/ 0 w 7"/>
                <a:gd name="T5" fmla="*/ 0 h 13"/>
                <a:gd name="T6" fmla="*/ 0 w 7"/>
                <a:gd name="T7" fmla="*/ 13 h 13"/>
                <a:gd name="T8" fmla="*/ 5 w 7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5" y="11"/>
                  </a:moveTo>
                  <a:cubicBezTo>
                    <a:pt x="7" y="8"/>
                    <a:pt x="7" y="4"/>
                    <a:pt x="5" y="2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3" y="12"/>
                    <a:pt x="5" y="11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2" name="Freeform 940"/>
            <p:cNvSpPr/>
            <p:nvPr/>
          </p:nvSpPr>
          <p:spPr bwMode="auto">
            <a:xfrm>
              <a:off x="6235700" y="3570288"/>
              <a:ext cx="638175" cy="633413"/>
            </a:xfrm>
            <a:custGeom>
              <a:avLst/>
              <a:gdLst>
                <a:gd name="T0" fmla="*/ 157 w 169"/>
                <a:gd name="T1" fmla="*/ 117 h 168"/>
                <a:gd name="T2" fmla="*/ 146 w 169"/>
                <a:gd name="T3" fmla="*/ 146 h 168"/>
                <a:gd name="T4" fmla="*/ 117 w 169"/>
                <a:gd name="T5" fmla="*/ 156 h 168"/>
                <a:gd name="T6" fmla="*/ 0 w 169"/>
                <a:gd name="T7" fmla="*/ 39 h 168"/>
                <a:gd name="T8" fmla="*/ 39 w 169"/>
                <a:gd name="T9" fmla="*/ 0 h 168"/>
                <a:gd name="T10" fmla="*/ 157 w 169"/>
                <a:gd name="T11" fmla="*/ 1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8">
                  <a:moveTo>
                    <a:pt x="157" y="117"/>
                  </a:moveTo>
                  <a:cubicBezTo>
                    <a:pt x="169" y="129"/>
                    <a:pt x="146" y="146"/>
                    <a:pt x="146" y="146"/>
                  </a:cubicBezTo>
                  <a:cubicBezTo>
                    <a:pt x="146" y="146"/>
                    <a:pt x="129" y="168"/>
                    <a:pt x="117" y="156"/>
                  </a:cubicBezTo>
                  <a:cubicBezTo>
                    <a:pt x="110" y="149"/>
                    <a:pt x="0" y="39"/>
                    <a:pt x="0" y="3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150" y="110"/>
                    <a:pt x="157" y="117"/>
                  </a:cubicBez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3" name="Freeform 941"/>
            <p:cNvSpPr/>
            <p:nvPr/>
          </p:nvSpPr>
          <p:spPr bwMode="auto">
            <a:xfrm>
              <a:off x="6372225" y="3556000"/>
              <a:ext cx="487363" cy="636588"/>
            </a:xfrm>
            <a:custGeom>
              <a:avLst/>
              <a:gdLst>
                <a:gd name="T0" fmla="*/ 117 w 129"/>
                <a:gd name="T1" fmla="*/ 117 h 169"/>
                <a:gd name="T2" fmla="*/ 107 w 129"/>
                <a:gd name="T3" fmla="*/ 146 h 169"/>
                <a:gd name="T4" fmla="*/ 78 w 129"/>
                <a:gd name="T5" fmla="*/ 157 h 169"/>
                <a:gd name="T6" fmla="*/ 0 w 129"/>
                <a:gd name="T7" fmla="*/ 0 h 169"/>
                <a:gd name="T8" fmla="*/ 117 w 129"/>
                <a:gd name="T9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69">
                  <a:moveTo>
                    <a:pt x="117" y="117"/>
                  </a:moveTo>
                  <a:cubicBezTo>
                    <a:pt x="129" y="130"/>
                    <a:pt x="107" y="146"/>
                    <a:pt x="107" y="146"/>
                  </a:cubicBezTo>
                  <a:cubicBezTo>
                    <a:pt x="107" y="146"/>
                    <a:pt x="90" y="169"/>
                    <a:pt x="78" y="157"/>
                  </a:cubicBezTo>
                  <a:cubicBezTo>
                    <a:pt x="71" y="150"/>
                    <a:pt x="0" y="0"/>
                    <a:pt x="0" y="0"/>
                  </a:cubicBezTo>
                  <a:cubicBezTo>
                    <a:pt x="0" y="0"/>
                    <a:pt x="110" y="110"/>
                    <a:pt x="117" y="117"/>
                  </a:cubicBez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4" name="Freeform 942"/>
            <p:cNvSpPr>
              <a:spLocks noEditPoints="1"/>
            </p:cNvSpPr>
            <p:nvPr/>
          </p:nvSpPr>
          <p:spPr bwMode="auto">
            <a:xfrm>
              <a:off x="6580188" y="3913188"/>
              <a:ext cx="354013" cy="358775"/>
            </a:xfrm>
            <a:custGeom>
              <a:avLst/>
              <a:gdLst>
                <a:gd name="T0" fmla="*/ 39 w 94"/>
                <a:gd name="T1" fmla="*/ 5 h 95"/>
                <a:gd name="T2" fmla="*/ 5 w 94"/>
                <a:gd name="T3" fmla="*/ 39 h 95"/>
                <a:gd name="T4" fmla="*/ 5 w 94"/>
                <a:gd name="T5" fmla="*/ 56 h 95"/>
                <a:gd name="T6" fmla="*/ 38 w 94"/>
                <a:gd name="T7" fmla="*/ 90 h 95"/>
                <a:gd name="T8" fmla="*/ 56 w 94"/>
                <a:gd name="T9" fmla="*/ 90 h 95"/>
                <a:gd name="T10" fmla="*/ 90 w 94"/>
                <a:gd name="T11" fmla="*/ 56 h 95"/>
                <a:gd name="T12" fmla="*/ 90 w 94"/>
                <a:gd name="T13" fmla="*/ 39 h 95"/>
                <a:gd name="T14" fmla="*/ 56 w 94"/>
                <a:gd name="T15" fmla="*/ 5 h 95"/>
                <a:gd name="T16" fmla="*/ 39 w 94"/>
                <a:gd name="T17" fmla="*/ 5 h 95"/>
                <a:gd name="T18" fmla="*/ 81 w 94"/>
                <a:gd name="T19" fmla="*/ 39 h 95"/>
                <a:gd name="T20" fmla="*/ 81 w 94"/>
                <a:gd name="T21" fmla="*/ 54 h 95"/>
                <a:gd name="T22" fmla="*/ 54 w 94"/>
                <a:gd name="T23" fmla="*/ 81 h 95"/>
                <a:gd name="T24" fmla="*/ 39 w 94"/>
                <a:gd name="T25" fmla="*/ 81 h 95"/>
                <a:gd name="T26" fmla="*/ 13 w 94"/>
                <a:gd name="T27" fmla="*/ 56 h 95"/>
                <a:gd name="T28" fmla="*/ 14 w 94"/>
                <a:gd name="T29" fmla="*/ 41 h 95"/>
                <a:gd name="T30" fmla="*/ 40 w 94"/>
                <a:gd name="T31" fmla="*/ 14 h 95"/>
                <a:gd name="T32" fmla="*/ 56 w 94"/>
                <a:gd name="T33" fmla="*/ 14 h 95"/>
                <a:gd name="T34" fmla="*/ 81 w 94"/>
                <a:gd name="T35" fmla="*/ 3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5">
                  <a:moveTo>
                    <a:pt x="39" y="5"/>
                  </a:moveTo>
                  <a:cubicBezTo>
                    <a:pt x="5" y="39"/>
                    <a:pt x="5" y="39"/>
                    <a:pt x="5" y="39"/>
                  </a:cubicBezTo>
                  <a:cubicBezTo>
                    <a:pt x="0" y="44"/>
                    <a:pt x="0" y="51"/>
                    <a:pt x="5" y="56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43" y="95"/>
                    <a:pt x="51" y="95"/>
                    <a:pt x="56" y="90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4" y="51"/>
                    <a:pt x="94" y="43"/>
                    <a:pt x="90" y="3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44" y="0"/>
                    <a:pt x="39" y="5"/>
                  </a:cubicBezTo>
                  <a:close/>
                  <a:moveTo>
                    <a:pt x="81" y="39"/>
                  </a:moveTo>
                  <a:cubicBezTo>
                    <a:pt x="86" y="43"/>
                    <a:pt x="86" y="50"/>
                    <a:pt x="81" y="54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0" y="86"/>
                    <a:pt x="43" y="86"/>
                    <a:pt x="39" y="81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9" y="52"/>
                    <a:pt x="9" y="45"/>
                    <a:pt x="14" y="4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9"/>
                    <a:pt x="52" y="9"/>
                    <a:pt x="56" y="14"/>
                  </a:cubicBezTo>
                  <a:lnTo>
                    <a:pt x="81" y="39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5" name="Freeform 943"/>
            <p:cNvSpPr/>
            <p:nvPr/>
          </p:nvSpPr>
          <p:spPr bwMode="auto">
            <a:xfrm>
              <a:off x="6711950" y="3913188"/>
              <a:ext cx="222250" cy="358775"/>
            </a:xfrm>
            <a:custGeom>
              <a:avLst/>
              <a:gdLst>
                <a:gd name="T0" fmla="*/ 4 w 59"/>
                <a:gd name="T1" fmla="*/ 5 h 95"/>
                <a:gd name="T2" fmla="*/ 0 w 59"/>
                <a:gd name="T3" fmla="*/ 8 h 95"/>
                <a:gd name="T4" fmla="*/ 0 w 59"/>
                <a:gd name="T5" fmla="*/ 19 h 95"/>
                <a:gd name="T6" fmla="*/ 5 w 59"/>
                <a:gd name="T7" fmla="*/ 14 h 95"/>
                <a:gd name="T8" fmla="*/ 21 w 59"/>
                <a:gd name="T9" fmla="*/ 14 h 95"/>
                <a:gd name="T10" fmla="*/ 46 w 59"/>
                <a:gd name="T11" fmla="*/ 39 h 95"/>
                <a:gd name="T12" fmla="*/ 46 w 59"/>
                <a:gd name="T13" fmla="*/ 54 h 95"/>
                <a:gd name="T14" fmla="*/ 19 w 59"/>
                <a:gd name="T15" fmla="*/ 81 h 95"/>
                <a:gd name="T16" fmla="*/ 4 w 59"/>
                <a:gd name="T17" fmla="*/ 81 h 95"/>
                <a:gd name="T18" fmla="*/ 0 w 59"/>
                <a:gd name="T19" fmla="*/ 78 h 95"/>
                <a:gd name="T20" fmla="*/ 0 w 59"/>
                <a:gd name="T21" fmla="*/ 87 h 95"/>
                <a:gd name="T22" fmla="*/ 3 w 59"/>
                <a:gd name="T23" fmla="*/ 90 h 95"/>
                <a:gd name="T24" fmla="*/ 21 w 59"/>
                <a:gd name="T25" fmla="*/ 90 h 95"/>
                <a:gd name="T26" fmla="*/ 55 w 59"/>
                <a:gd name="T27" fmla="*/ 56 h 95"/>
                <a:gd name="T28" fmla="*/ 55 w 59"/>
                <a:gd name="T29" fmla="*/ 39 h 95"/>
                <a:gd name="T30" fmla="*/ 21 w 59"/>
                <a:gd name="T31" fmla="*/ 5 h 95"/>
                <a:gd name="T32" fmla="*/ 4 w 59"/>
                <a:gd name="T33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95">
                  <a:moveTo>
                    <a:pt x="4" y="5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9"/>
                    <a:pt x="17" y="9"/>
                    <a:pt x="21" y="14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1" y="43"/>
                    <a:pt x="51" y="50"/>
                    <a:pt x="46" y="54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5" y="86"/>
                    <a:pt x="8" y="86"/>
                    <a:pt x="4" y="8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8" y="95"/>
                    <a:pt x="16" y="95"/>
                    <a:pt x="21" y="9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9" y="51"/>
                    <a:pt x="59" y="43"/>
                    <a:pt x="55" y="3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6" name="Freeform 944"/>
            <p:cNvSpPr/>
            <p:nvPr/>
          </p:nvSpPr>
          <p:spPr bwMode="auto">
            <a:xfrm>
              <a:off x="6745288" y="4079875"/>
              <a:ext cx="185738" cy="184150"/>
            </a:xfrm>
            <a:custGeom>
              <a:avLst/>
              <a:gdLst>
                <a:gd name="T0" fmla="*/ 117 w 117"/>
                <a:gd name="T1" fmla="*/ 24 h 116"/>
                <a:gd name="T2" fmla="*/ 24 w 117"/>
                <a:gd name="T3" fmla="*/ 116 h 116"/>
                <a:gd name="T4" fmla="*/ 0 w 117"/>
                <a:gd name="T5" fmla="*/ 95 h 116"/>
                <a:gd name="T6" fmla="*/ 95 w 117"/>
                <a:gd name="T7" fmla="*/ 0 h 116"/>
                <a:gd name="T8" fmla="*/ 117 w 117"/>
                <a:gd name="T9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117" y="24"/>
                  </a:moveTo>
                  <a:lnTo>
                    <a:pt x="24" y="116"/>
                  </a:lnTo>
                  <a:lnTo>
                    <a:pt x="0" y="95"/>
                  </a:lnTo>
                  <a:lnTo>
                    <a:pt x="95" y="0"/>
                  </a:lnTo>
                  <a:lnTo>
                    <a:pt x="117" y="24"/>
                  </a:lnTo>
                  <a:close/>
                </a:path>
              </a:pathLst>
            </a:custGeom>
            <a:solidFill>
              <a:srgbClr val="51BD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7" name="Freeform 945"/>
            <p:cNvSpPr/>
            <p:nvPr/>
          </p:nvSpPr>
          <p:spPr bwMode="auto">
            <a:xfrm>
              <a:off x="6783388" y="4079875"/>
              <a:ext cx="147638" cy="184150"/>
            </a:xfrm>
            <a:custGeom>
              <a:avLst/>
              <a:gdLst>
                <a:gd name="T0" fmla="*/ 93 w 93"/>
                <a:gd name="T1" fmla="*/ 24 h 116"/>
                <a:gd name="T2" fmla="*/ 0 w 93"/>
                <a:gd name="T3" fmla="*/ 116 h 116"/>
                <a:gd name="T4" fmla="*/ 71 w 93"/>
                <a:gd name="T5" fmla="*/ 0 h 116"/>
                <a:gd name="T6" fmla="*/ 93 w 93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24"/>
                  </a:moveTo>
                  <a:lnTo>
                    <a:pt x="0" y="116"/>
                  </a:lnTo>
                  <a:lnTo>
                    <a:pt x="71" y="0"/>
                  </a:lnTo>
                  <a:lnTo>
                    <a:pt x="93" y="24"/>
                  </a:lnTo>
                  <a:close/>
                </a:path>
              </a:pathLst>
            </a:custGeom>
            <a:solidFill>
              <a:srgbClr val="0F9D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8" name="Freeform 946"/>
            <p:cNvSpPr/>
            <p:nvPr/>
          </p:nvSpPr>
          <p:spPr bwMode="auto">
            <a:xfrm>
              <a:off x="6756400" y="4094163"/>
              <a:ext cx="103188" cy="98425"/>
            </a:xfrm>
            <a:custGeom>
              <a:avLst/>
              <a:gdLst>
                <a:gd name="T0" fmla="*/ 25 w 27"/>
                <a:gd name="T1" fmla="*/ 17 h 26"/>
                <a:gd name="T2" fmla="*/ 25 w 27"/>
                <a:gd name="T3" fmla="*/ 24 h 26"/>
                <a:gd name="T4" fmla="*/ 25 w 27"/>
                <a:gd name="T5" fmla="*/ 24 h 26"/>
                <a:gd name="T6" fmla="*/ 18 w 27"/>
                <a:gd name="T7" fmla="*/ 24 h 26"/>
                <a:gd name="T8" fmla="*/ 2 w 27"/>
                <a:gd name="T9" fmla="*/ 8 h 26"/>
                <a:gd name="T10" fmla="*/ 2 w 27"/>
                <a:gd name="T11" fmla="*/ 1 h 26"/>
                <a:gd name="T12" fmla="*/ 2 w 27"/>
                <a:gd name="T13" fmla="*/ 1 h 26"/>
                <a:gd name="T14" fmla="*/ 9 w 27"/>
                <a:gd name="T15" fmla="*/ 1 h 26"/>
                <a:gd name="T16" fmla="*/ 25 w 27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25" y="17"/>
                  </a:moveTo>
                  <a:cubicBezTo>
                    <a:pt x="27" y="19"/>
                    <a:pt x="27" y="22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3" y="26"/>
                    <a:pt x="20" y="26"/>
                    <a:pt x="18" y="2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79" name="Freeform 947"/>
            <p:cNvSpPr/>
            <p:nvPr/>
          </p:nvSpPr>
          <p:spPr bwMode="auto">
            <a:xfrm>
              <a:off x="6791325" y="4098925"/>
              <a:ext cx="68263" cy="93663"/>
            </a:xfrm>
            <a:custGeom>
              <a:avLst/>
              <a:gdLst>
                <a:gd name="T0" fmla="*/ 16 w 18"/>
                <a:gd name="T1" fmla="*/ 16 h 25"/>
                <a:gd name="T2" fmla="*/ 16 w 18"/>
                <a:gd name="T3" fmla="*/ 23 h 25"/>
                <a:gd name="T4" fmla="*/ 16 w 18"/>
                <a:gd name="T5" fmla="*/ 23 h 25"/>
                <a:gd name="T6" fmla="*/ 9 w 18"/>
                <a:gd name="T7" fmla="*/ 23 h 25"/>
                <a:gd name="T8" fmla="*/ 0 w 18"/>
                <a:gd name="T9" fmla="*/ 0 h 25"/>
                <a:gd name="T10" fmla="*/ 16 w 18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6" y="16"/>
                  </a:moveTo>
                  <a:cubicBezTo>
                    <a:pt x="18" y="18"/>
                    <a:pt x="18" y="21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25"/>
                    <a:pt x="11" y="25"/>
                    <a:pt x="9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E6A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0" name="Freeform 948"/>
            <p:cNvSpPr/>
            <p:nvPr/>
          </p:nvSpPr>
          <p:spPr bwMode="auto">
            <a:xfrm>
              <a:off x="6232525" y="3567113"/>
              <a:ext cx="192088" cy="192088"/>
            </a:xfrm>
            <a:custGeom>
              <a:avLst/>
              <a:gdLst>
                <a:gd name="T0" fmla="*/ 121 w 121"/>
                <a:gd name="T1" fmla="*/ 28 h 121"/>
                <a:gd name="T2" fmla="*/ 28 w 121"/>
                <a:gd name="T3" fmla="*/ 121 h 121"/>
                <a:gd name="T4" fmla="*/ 0 w 121"/>
                <a:gd name="T5" fmla="*/ 92 h 121"/>
                <a:gd name="T6" fmla="*/ 95 w 121"/>
                <a:gd name="T7" fmla="*/ 0 h 121"/>
                <a:gd name="T8" fmla="*/ 121 w 121"/>
                <a:gd name="T9" fmla="*/ 2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21" y="28"/>
                  </a:moveTo>
                  <a:lnTo>
                    <a:pt x="28" y="121"/>
                  </a:lnTo>
                  <a:lnTo>
                    <a:pt x="0" y="92"/>
                  </a:lnTo>
                  <a:lnTo>
                    <a:pt x="95" y="0"/>
                  </a:lnTo>
                  <a:lnTo>
                    <a:pt x="121" y="28"/>
                  </a:lnTo>
                  <a:close/>
                </a:path>
              </a:pathLst>
            </a:custGeom>
            <a:solidFill>
              <a:srgbClr val="7921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1" name="Freeform 949"/>
            <p:cNvSpPr/>
            <p:nvPr/>
          </p:nvSpPr>
          <p:spPr bwMode="auto">
            <a:xfrm>
              <a:off x="5862638" y="3551238"/>
              <a:ext cx="127000" cy="128588"/>
            </a:xfrm>
            <a:custGeom>
              <a:avLst/>
              <a:gdLst>
                <a:gd name="T0" fmla="*/ 80 w 80"/>
                <a:gd name="T1" fmla="*/ 38 h 81"/>
                <a:gd name="T2" fmla="*/ 40 w 80"/>
                <a:gd name="T3" fmla="*/ 81 h 81"/>
                <a:gd name="T4" fmla="*/ 0 w 80"/>
                <a:gd name="T5" fmla="*/ 43 h 81"/>
                <a:gd name="T6" fmla="*/ 42 w 80"/>
                <a:gd name="T7" fmla="*/ 0 h 81"/>
                <a:gd name="T8" fmla="*/ 80 w 80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80" y="38"/>
                  </a:moveTo>
                  <a:lnTo>
                    <a:pt x="40" y="81"/>
                  </a:lnTo>
                  <a:lnTo>
                    <a:pt x="0" y="43"/>
                  </a:lnTo>
                  <a:lnTo>
                    <a:pt x="42" y="0"/>
                  </a:lnTo>
                  <a:lnTo>
                    <a:pt x="80" y="38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2" name="Freeform 950"/>
            <p:cNvSpPr/>
            <p:nvPr/>
          </p:nvSpPr>
          <p:spPr bwMode="auto">
            <a:xfrm>
              <a:off x="5813425" y="3449638"/>
              <a:ext cx="109538" cy="109538"/>
            </a:xfrm>
            <a:custGeom>
              <a:avLst/>
              <a:gdLst>
                <a:gd name="T0" fmla="*/ 69 w 69"/>
                <a:gd name="T1" fmla="*/ 26 h 69"/>
                <a:gd name="T2" fmla="*/ 26 w 69"/>
                <a:gd name="T3" fmla="*/ 69 h 69"/>
                <a:gd name="T4" fmla="*/ 0 w 69"/>
                <a:gd name="T5" fmla="*/ 43 h 69"/>
                <a:gd name="T6" fmla="*/ 43 w 69"/>
                <a:gd name="T7" fmla="*/ 0 h 69"/>
                <a:gd name="T8" fmla="*/ 69 w 69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3" y="0"/>
                  </a:lnTo>
                  <a:lnTo>
                    <a:pt x="69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3" name="Freeform 951"/>
            <p:cNvSpPr/>
            <p:nvPr/>
          </p:nvSpPr>
          <p:spPr bwMode="auto">
            <a:xfrm>
              <a:off x="5986463" y="3619500"/>
              <a:ext cx="106363" cy="109538"/>
            </a:xfrm>
            <a:custGeom>
              <a:avLst/>
              <a:gdLst>
                <a:gd name="T0" fmla="*/ 67 w 67"/>
                <a:gd name="T1" fmla="*/ 26 h 69"/>
                <a:gd name="T2" fmla="*/ 26 w 67"/>
                <a:gd name="T3" fmla="*/ 69 h 69"/>
                <a:gd name="T4" fmla="*/ 0 w 67"/>
                <a:gd name="T5" fmla="*/ 43 h 69"/>
                <a:gd name="T6" fmla="*/ 41 w 67"/>
                <a:gd name="T7" fmla="*/ 0 h 69"/>
                <a:gd name="T8" fmla="*/ 67 w 67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9">
                  <a:moveTo>
                    <a:pt x="67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1" y="0"/>
                  </a:lnTo>
                  <a:lnTo>
                    <a:pt x="67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4" name="Freeform 952"/>
            <p:cNvSpPr/>
            <p:nvPr/>
          </p:nvSpPr>
          <p:spPr bwMode="auto">
            <a:xfrm>
              <a:off x="5764213" y="3098800"/>
              <a:ext cx="682625" cy="682625"/>
            </a:xfrm>
            <a:custGeom>
              <a:avLst/>
              <a:gdLst>
                <a:gd name="T0" fmla="*/ 163 w 181"/>
                <a:gd name="T1" fmla="*/ 102 h 181"/>
                <a:gd name="T2" fmla="*/ 79 w 181"/>
                <a:gd name="T3" fmla="*/ 18 h 181"/>
                <a:gd name="T4" fmla="*/ 73 w 181"/>
                <a:gd name="T5" fmla="*/ 12 h 181"/>
                <a:gd name="T6" fmla="*/ 61 w 181"/>
                <a:gd name="T7" fmla="*/ 0 h 181"/>
                <a:gd name="T8" fmla="*/ 46 w 181"/>
                <a:gd name="T9" fmla="*/ 5 h 181"/>
                <a:gd name="T10" fmla="*/ 56 w 181"/>
                <a:gd name="T11" fmla="*/ 15 h 181"/>
                <a:gd name="T12" fmla="*/ 51 w 181"/>
                <a:gd name="T13" fmla="*/ 20 h 181"/>
                <a:gd name="T14" fmla="*/ 33 w 181"/>
                <a:gd name="T15" fmla="*/ 33 h 181"/>
                <a:gd name="T16" fmla="*/ 19 w 181"/>
                <a:gd name="T17" fmla="*/ 51 h 181"/>
                <a:gd name="T18" fmla="*/ 15 w 181"/>
                <a:gd name="T19" fmla="*/ 56 h 181"/>
                <a:gd name="T20" fmla="*/ 5 w 181"/>
                <a:gd name="T21" fmla="*/ 46 h 181"/>
                <a:gd name="T22" fmla="*/ 0 w 181"/>
                <a:gd name="T23" fmla="*/ 61 h 181"/>
                <a:gd name="T24" fmla="*/ 11 w 181"/>
                <a:gd name="T25" fmla="*/ 73 h 181"/>
                <a:gd name="T26" fmla="*/ 18 w 181"/>
                <a:gd name="T27" fmla="*/ 79 h 181"/>
                <a:gd name="T28" fmla="*/ 108 w 181"/>
                <a:gd name="T29" fmla="*/ 170 h 181"/>
                <a:gd name="T30" fmla="*/ 108 w 181"/>
                <a:gd name="T31" fmla="*/ 170 h 181"/>
                <a:gd name="T32" fmla="*/ 120 w 181"/>
                <a:gd name="T33" fmla="*/ 181 h 181"/>
                <a:gd name="T34" fmla="*/ 135 w 181"/>
                <a:gd name="T35" fmla="*/ 176 h 181"/>
                <a:gd name="T36" fmla="*/ 125 w 181"/>
                <a:gd name="T37" fmla="*/ 166 h 181"/>
                <a:gd name="T38" fmla="*/ 130 w 181"/>
                <a:gd name="T39" fmla="*/ 162 h 181"/>
                <a:gd name="T40" fmla="*/ 148 w 181"/>
                <a:gd name="T41" fmla="*/ 148 h 181"/>
                <a:gd name="T42" fmla="*/ 161 w 181"/>
                <a:gd name="T43" fmla="*/ 130 h 181"/>
                <a:gd name="T44" fmla="*/ 166 w 181"/>
                <a:gd name="T45" fmla="*/ 125 h 181"/>
                <a:gd name="T46" fmla="*/ 176 w 181"/>
                <a:gd name="T47" fmla="*/ 135 h 181"/>
                <a:gd name="T48" fmla="*/ 181 w 181"/>
                <a:gd name="T49" fmla="*/ 120 h 181"/>
                <a:gd name="T50" fmla="*/ 163 w 181"/>
                <a:gd name="T5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1" h="181">
                  <a:moveTo>
                    <a:pt x="163" y="102"/>
                  </a:moveTo>
                  <a:cubicBezTo>
                    <a:pt x="79" y="18"/>
                    <a:pt x="79" y="18"/>
                    <a:pt x="79" y="18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6" y="1"/>
                    <a:pt x="51" y="3"/>
                    <a:pt x="46" y="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5" y="23"/>
                    <a:pt x="39" y="28"/>
                    <a:pt x="33" y="33"/>
                  </a:cubicBezTo>
                  <a:cubicBezTo>
                    <a:pt x="28" y="39"/>
                    <a:pt x="23" y="45"/>
                    <a:pt x="19" y="5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51"/>
                    <a:pt x="1" y="56"/>
                    <a:pt x="0" y="6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20" y="181"/>
                    <a:pt x="120" y="181"/>
                    <a:pt x="120" y="181"/>
                  </a:cubicBezTo>
                  <a:cubicBezTo>
                    <a:pt x="125" y="180"/>
                    <a:pt x="130" y="178"/>
                    <a:pt x="135" y="176"/>
                  </a:cubicBezTo>
                  <a:cubicBezTo>
                    <a:pt x="125" y="166"/>
                    <a:pt x="125" y="166"/>
                    <a:pt x="125" y="166"/>
                  </a:cubicBezTo>
                  <a:cubicBezTo>
                    <a:pt x="130" y="162"/>
                    <a:pt x="130" y="162"/>
                    <a:pt x="130" y="162"/>
                  </a:cubicBezTo>
                  <a:cubicBezTo>
                    <a:pt x="136" y="158"/>
                    <a:pt x="142" y="153"/>
                    <a:pt x="148" y="148"/>
                  </a:cubicBezTo>
                  <a:cubicBezTo>
                    <a:pt x="153" y="143"/>
                    <a:pt x="158" y="136"/>
                    <a:pt x="161" y="130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8" y="130"/>
                    <a:pt x="180" y="125"/>
                    <a:pt x="181" y="120"/>
                  </a:cubicBezTo>
                  <a:cubicBezTo>
                    <a:pt x="163" y="102"/>
                    <a:pt x="163" y="102"/>
                    <a:pt x="163" y="102"/>
                  </a:cubicBez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5" name="Freeform 953"/>
            <p:cNvSpPr/>
            <p:nvPr/>
          </p:nvSpPr>
          <p:spPr bwMode="auto">
            <a:xfrm>
              <a:off x="5937250" y="3098800"/>
              <a:ext cx="509588" cy="682625"/>
            </a:xfrm>
            <a:custGeom>
              <a:avLst/>
              <a:gdLst>
                <a:gd name="T0" fmla="*/ 117 w 135"/>
                <a:gd name="T1" fmla="*/ 102 h 181"/>
                <a:gd name="T2" fmla="*/ 33 w 135"/>
                <a:gd name="T3" fmla="*/ 18 h 181"/>
                <a:gd name="T4" fmla="*/ 27 w 135"/>
                <a:gd name="T5" fmla="*/ 12 h 181"/>
                <a:gd name="T6" fmla="*/ 15 w 135"/>
                <a:gd name="T7" fmla="*/ 0 h 181"/>
                <a:gd name="T8" fmla="*/ 0 w 135"/>
                <a:gd name="T9" fmla="*/ 5 h 181"/>
                <a:gd name="T10" fmla="*/ 10 w 135"/>
                <a:gd name="T11" fmla="*/ 15 h 181"/>
                <a:gd name="T12" fmla="*/ 74 w 135"/>
                <a:gd name="T13" fmla="*/ 181 h 181"/>
                <a:gd name="T14" fmla="*/ 89 w 135"/>
                <a:gd name="T15" fmla="*/ 176 h 181"/>
                <a:gd name="T16" fmla="*/ 79 w 135"/>
                <a:gd name="T17" fmla="*/ 166 h 181"/>
                <a:gd name="T18" fmla="*/ 84 w 135"/>
                <a:gd name="T19" fmla="*/ 162 h 181"/>
                <a:gd name="T20" fmla="*/ 102 w 135"/>
                <a:gd name="T21" fmla="*/ 148 h 181"/>
                <a:gd name="T22" fmla="*/ 115 w 135"/>
                <a:gd name="T23" fmla="*/ 130 h 181"/>
                <a:gd name="T24" fmla="*/ 120 w 135"/>
                <a:gd name="T25" fmla="*/ 125 h 181"/>
                <a:gd name="T26" fmla="*/ 130 w 135"/>
                <a:gd name="T27" fmla="*/ 135 h 181"/>
                <a:gd name="T28" fmla="*/ 135 w 135"/>
                <a:gd name="T29" fmla="*/ 120 h 181"/>
                <a:gd name="T30" fmla="*/ 117 w 135"/>
                <a:gd name="T3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81">
                  <a:moveTo>
                    <a:pt x="117" y="102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1"/>
                    <a:pt x="5" y="3"/>
                    <a:pt x="0" y="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9" y="180"/>
                    <a:pt x="84" y="178"/>
                    <a:pt x="89" y="17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0" y="158"/>
                    <a:pt x="96" y="153"/>
                    <a:pt x="102" y="148"/>
                  </a:cubicBezTo>
                  <a:cubicBezTo>
                    <a:pt x="107" y="143"/>
                    <a:pt x="112" y="136"/>
                    <a:pt x="115" y="130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2" y="130"/>
                    <a:pt x="134" y="125"/>
                    <a:pt x="135" y="120"/>
                  </a:cubicBezTo>
                  <a:cubicBezTo>
                    <a:pt x="117" y="102"/>
                    <a:pt x="117" y="102"/>
                    <a:pt x="117" y="102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6" name="Freeform 954"/>
            <p:cNvSpPr/>
            <p:nvPr/>
          </p:nvSpPr>
          <p:spPr bwMode="auto">
            <a:xfrm>
              <a:off x="5816600" y="3155950"/>
              <a:ext cx="581025" cy="581025"/>
            </a:xfrm>
            <a:custGeom>
              <a:avLst/>
              <a:gdLst>
                <a:gd name="T0" fmla="*/ 127 w 154"/>
                <a:gd name="T1" fmla="*/ 27 h 154"/>
                <a:gd name="T2" fmla="*/ 127 w 154"/>
                <a:gd name="T3" fmla="*/ 127 h 154"/>
                <a:gd name="T4" fmla="*/ 27 w 154"/>
                <a:gd name="T5" fmla="*/ 127 h 154"/>
                <a:gd name="T6" fmla="*/ 27 w 154"/>
                <a:gd name="T7" fmla="*/ 27 h 154"/>
                <a:gd name="T8" fmla="*/ 127 w 154"/>
                <a:gd name="T9" fmla="*/ 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4">
                  <a:moveTo>
                    <a:pt x="127" y="27"/>
                  </a:moveTo>
                  <a:cubicBezTo>
                    <a:pt x="154" y="55"/>
                    <a:pt x="154" y="99"/>
                    <a:pt x="127" y="127"/>
                  </a:cubicBezTo>
                  <a:cubicBezTo>
                    <a:pt x="99" y="154"/>
                    <a:pt x="55" y="154"/>
                    <a:pt x="27" y="127"/>
                  </a:cubicBezTo>
                  <a:cubicBezTo>
                    <a:pt x="0" y="99"/>
                    <a:pt x="0" y="55"/>
                    <a:pt x="27" y="27"/>
                  </a:cubicBezTo>
                  <a:cubicBezTo>
                    <a:pt x="55" y="0"/>
                    <a:pt x="99" y="0"/>
                    <a:pt x="127" y="27"/>
                  </a:cubicBezTo>
                  <a:close/>
                </a:path>
              </a:pathLst>
            </a:custGeom>
            <a:solidFill>
              <a:srgbClr val="3A51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7" name="Freeform 955"/>
            <p:cNvSpPr/>
            <p:nvPr/>
          </p:nvSpPr>
          <p:spPr bwMode="auto">
            <a:xfrm>
              <a:off x="6107113" y="3181350"/>
              <a:ext cx="265113" cy="528638"/>
            </a:xfrm>
            <a:custGeom>
              <a:avLst/>
              <a:gdLst>
                <a:gd name="T0" fmla="*/ 70 w 70"/>
                <a:gd name="T1" fmla="*/ 70 h 140"/>
                <a:gd name="T2" fmla="*/ 0 w 70"/>
                <a:gd name="T3" fmla="*/ 140 h 140"/>
                <a:gd name="T4" fmla="*/ 0 w 70"/>
                <a:gd name="T5" fmla="*/ 0 h 140"/>
                <a:gd name="T6" fmla="*/ 70 w 70"/>
                <a:gd name="T7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40">
                  <a:moveTo>
                    <a:pt x="70" y="70"/>
                  </a:moveTo>
                  <a:cubicBezTo>
                    <a:pt x="70" y="109"/>
                    <a:pt x="39" y="140"/>
                    <a:pt x="0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70" y="31"/>
                    <a:pt x="70" y="70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8" name="Freeform 956"/>
            <p:cNvSpPr/>
            <p:nvPr/>
          </p:nvSpPr>
          <p:spPr bwMode="auto">
            <a:xfrm>
              <a:off x="5849938" y="3189288"/>
              <a:ext cx="514350" cy="512763"/>
            </a:xfrm>
            <a:custGeom>
              <a:avLst/>
              <a:gdLst>
                <a:gd name="T0" fmla="*/ 112 w 136"/>
                <a:gd name="T1" fmla="*/ 24 h 136"/>
                <a:gd name="T2" fmla="*/ 112 w 136"/>
                <a:gd name="T3" fmla="*/ 112 h 136"/>
                <a:gd name="T4" fmla="*/ 24 w 136"/>
                <a:gd name="T5" fmla="*/ 112 h 136"/>
                <a:gd name="T6" fmla="*/ 24 w 136"/>
                <a:gd name="T7" fmla="*/ 24 h 136"/>
                <a:gd name="T8" fmla="*/ 112 w 136"/>
                <a:gd name="T9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>
                  <a:moveTo>
                    <a:pt x="112" y="24"/>
                  </a:moveTo>
                  <a:cubicBezTo>
                    <a:pt x="136" y="48"/>
                    <a:pt x="136" y="88"/>
                    <a:pt x="112" y="112"/>
                  </a:cubicBezTo>
                  <a:cubicBezTo>
                    <a:pt x="88" y="136"/>
                    <a:pt x="49" y="136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9" y="0"/>
                    <a:pt x="88" y="0"/>
                    <a:pt x="112" y="24"/>
                  </a:cubicBez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89" name="Freeform 957"/>
            <p:cNvSpPr/>
            <p:nvPr/>
          </p:nvSpPr>
          <p:spPr bwMode="auto">
            <a:xfrm>
              <a:off x="6107113" y="3211513"/>
              <a:ext cx="234950" cy="468313"/>
            </a:xfrm>
            <a:custGeom>
              <a:avLst/>
              <a:gdLst>
                <a:gd name="T0" fmla="*/ 62 w 62"/>
                <a:gd name="T1" fmla="*/ 62 h 124"/>
                <a:gd name="T2" fmla="*/ 0 w 62"/>
                <a:gd name="T3" fmla="*/ 124 h 124"/>
                <a:gd name="T4" fmla="*/ 0 w 62"/>
                <a:gd name="T5" fmla="*/ 0 h 124"/>
                <a:gd name="T6" fmla="*/ 62 w 62"/>
                <a:gd name="T7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24">
                  <a:moveTo>
                    <a:pt x="62" y="62"/>
                  </a:moveTo>
                  <a:cubicBezTo>
                    <a:pt x="62" y="96"/>
                    <a:pt x="34" y="124"/>
                    <a:pt x="0" y="1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62" y="28"/>
                    <a:pt x="62" y="62"/>
                  </a:cubicBez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0" name="Freeform 958"/>
            <p:cNvSpPr/>
            <p:nvPr/>
          </p:nvSpPr>
          <p:spPr bwMode="auto">
            <a:xfrm>
              <a:off x="5835650" y="3611563"/>
              <a:ext cx="98425" cy="95250"/>
            </a:xfrm>
            <a:custGeom>
              <a:avLst/>
              <a:gdLst>
                <a:gd name="T0" fmla="*/ 24 w 26"/>
                <a:gd name="T1" fmla="*/ 16 h 25"/>
                <a:gd name="T2" fmla="*/ 24 w 26"/>
                <a:gd name="T3" fmla="*/ 23 h 25"/>
                <a:gd name="T4" fmla="*/ 23 w 26"/>
                <a:gd name="T5" fmla="*/ 24 h 25"/>
                <a:gd name="T6" fmla="*/ 17 w 26"/>
                <a:gd name="T7" fmla="*/ 24 h 25"/>
                <a:gd name="T8" fmla="*/ 2 w 26"/>
                <a:gd name="T9" fmla="*/ 9 h 25"/>
                <a:gd name="T10" fmla="*/ 2 w 26"/>
                <a:gd name="T11" fmla="*/ 2 h 25"/>
                <a:gd name="T12" fmla="*/ 3 w 26"/>
                <a:gd name="T13" fmla="*/ 2 h 25"/>
                <a:gd name="T14" fmla="*/ 9 w 26"/>
                <a:gd name="T15" fmla="*/ 2 h 25"/>
                <a:gd name="T16" fmla="*/ 24 w 26"/>
                <a:gd name="T1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4" y="16"/>
                  </a:moveTo>
                  <a:cubicBezTo>
                    <a:pt x="26" y="18"/>
                    <a:pt x="26" y="21"/>
                    <a:pt x="24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18" y="25"/>
                    <a:pt x="17" y="2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8" y="0"/>
                    <a:pt x="9" y="2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1" name="Freeform 959"/>
            <p:cNvSpPr/>
            <p:nvPr/>
          </p:nvSpPr>
          <p:spPr bwMode="auto">
            <a:xfrm>
              <a:off x="5797550" y="3513138"/>
              <a:ext cx="60325" cy="65088"/>
            </a:xfrm>
            <a:custGeom>
              <a:avLst/>
              <a:gdLst>
                <a:gd name="T0" fmla="*/ 15 w 16"/>
                <a:gd name="T1" fmla="*/ 11 h 17"/>
                <a:gd name="T2" fmla="*/ 15 w 16"/>
                <a:gd name="T3" fmla="*/ 15 h 17"/>
                <a:gd name="T4" fmla="*/ 15 w 16"/>
                <a:gd name="T5" fmla="*/ 15 h 17"/>
                <a:gd name="T6" fmla="*/ 10 w 16"/>
                <a:gd name="T7" fmla="*/ 15 h 17"/>
                <a:gd name="T8" fmla="*/ 1 w 16"/>
                <a:gd name="T9" fmla="*/ 6 h 17"/>
                <a:gd name="T10" fmla="*/ 1 w 16"/>
                <a:gd name="T11" fmla="*/ 2 h 17"/>
                <a:gd name="T12" fmla="*/ 1 w 16"/>
                <a:gd name="T13" fmla="*/ 1 h 17"/>
                <a:gd name="T14" fmla="*/ 6 w 16"/>
                <a:gd name="T15" fmla="*/ 1 h 17"/>
                <a:gd name="T16" fmla="*/ 15 w 16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15" y="11"/>
                  </a:moveTo>
                  <a:cubicBezTo>
                    <a:pt x="16" y="12"/>
                    <a:pt x="16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7"/>
                    <a:pt x="12" y="17"/>
                    <a:pt x="10" y="1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2" name="Freeform 960"/>
            <p:cNvSpPr/>
            <p:nvPr/>
          </p:nvSpPr>
          <p:spPr bwMode="auto">
            <a:xfrm>
              <a:off x="5967413" y="3683000"/>
              <a:ext cx="65088" cy="65088"/>
            </a:xfrm>
            <a:custGeom>
              <a:avLst/>
              <a:gdLst>
                <a:gd name="T0" fmla="*/ 15 w 17"/>
                <a:gd name="T1" fmla="*/ 11 h 17"/>
                <a:gd name="T2" fmla="*/ 15 w 17"/>
                <a:gd name="T3" fmla="*/ 15 h 17"/>
                <a:gd name="T4" fmla="*/ 15 w 17"/>
                <a:gd name="T5" fmla="*/ 16 h 17"/>
                <a:gd name="T6" fmla="*/ 10 w 17"/>
                <a:gd name="T7" fmla="*/ 16 h 17"/>
                <a:gd name="T8" fmla="*/ 1 w 17"/>
                <a:gd name="T9" fmla="*/ 6 h 17"/>
                <a:gd name="T10" fmla="*/ 1 w 17"/>
                <a:gd name="T11" fmla="*/ 2 h 17"/>
                <a:gd name="T12" fmla="*/ 2 w 17"/>
                <a:gd name="T13" fmla="*/ 1 h 17"/>
                <a:gd name="T14" fmla="*/ 6 w 17"/>
                <a:gd name="T15" fmla="*/ 1 h 17"/>
                <a:gd name="T16" fmla="*/ 15 w 17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11"/>
                  </a:moveTo>
                  <a:cubicBezTo>
                    <a:pt x="17" y="12"/>
                    <a:pt x="17" y="14"/>
                    <a:pt x="15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7"/>
                    <a:pt x="12" y="17"/>
                    <a:pt x="10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3" name="Freeform 961"/>
            <p:cNvSpPr/>
            <p:nvPr/>
          </p:nvSpPr>
          <p:spPr bwMode="auto">
            <a:xfrm>
              <a:off x="5915025" y="3254375"/>
              <a:ext cx="230188" cy="225425"/>
            </a:xfrm>
            <a:custGeom>
              <a:avLst/>
              <a:gdLst>
                <a:gd name="T0" fmla="*/ 17 w 61"/>
                <a:gd name="T1" fmla="*/ 17 h 60"/>
                <a:gd name="T2" fmla="*/ 3 w 61"/>
                <a:gd name="T3" fmla="*/ 60 h 60"/>
                <a:gd name="T4" fmla="*/ 61 w 61"/>
                <a:gd name="T5" fmla="*/ 3 h 60"/>
                <a:gd name="T6" fmla="*/ 17 w 61"/>
                <a:gd name="T7" fmla="*/ 1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0">
                  <a:moveTo>
                    <a:pt x="17" y="17"/>
                  </a:moveTo>
                  <a:cubicBezTo>
                    <a:pt x="5" y="29"/>
                    <a:pt x="0" y="45"/>
                    <a:pt x="3" y="6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45" y="0"/>
                    <a:pt x="29" y="5"/>
                    <a:pt x="17" y="17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4" name="Freeform 962"/>
            <p:cNvSpPr/>
            <p:nvPr/>
          </p:nvSpPr>
          <p:spPr bwMode="auto">
            <a:xfrm>
              <a:off x="6073775" y="3411538"/>
              <a:ext cx="227013" cy="227013"/>
            </a:xfrm>
            <a:custGeom>
              <a:avLst/>
              <a:gdLst>
                <a:gd name="T0" fmla="*/ 43 w 60"/>
                <a:gd name="T1" fmla="*/ 43 h 60"/>
                <a:gd name="T2" fmla="*/ 57 w 60"/>
                <a:gd name="T3" fmla="*/ 0 h 60"/>
                <a:gd name="T4" fmla="*/ 0 w 60"/>
                <a:gd name="T5" fmla="*/ 57 h 60"/>
                <a:gd name="T6" fmla="*/ 43 w 60"/>
                <a:gd name="T7" fmla="*/ 4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43" y="43"/>
                  </a:moveTo>
                  <a:cubicBezTo>
                    <a:pt x="55" y="31"/>
                    <a:pt x="60" y="15"/>
                    <a:pt x="57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5" y="60"/>
                    <a:pt x="32" y="55"/>
                    <a:pt x="43" y="43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5" name="Freeform 963"/>
            <p:cNvSpPr/>
            <p:nvPr/>
          </p:nvSpPr>
          <p:spPr bwMode="auto">
            <a:xfrm>
              <a:off x="5915025" y="3295650"/>
              <a:ext cx="90488" cy="187325"/>
            </a:xfrm>
            <a:custGeom>
              <a:avLst/>
              <a:gdLst>
                <a:gd name="T0" fmla="*/ 24 w 24"/>
                <a:gd name="T1" fmla="*/ 0 h 50"/>
                <a:gd name="T2" fmla="*/ 17 w 24"/>
                <a:gd name="T3" fmla="*/ 6 h 50"/>
                <a:gd name="T4" fmla="*/ 3 w 24"/>
                <a:gd name="T5" fmla="*/ 50 h 50"/>
                <a:gd name="T6" fmla="*/ 17 w 24"/>
                <a:gd name="T7" fmla="*/ 35 h 50"/>
                <a:gd name="T8" fmla="*/ 24 w 2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0">
                  <a:moveTo>
                    <a:pt x="24" y="0"/>
                  </a:moveTo>
                  <a:cubicBezTo>
                    <a:pt x="22" y="1"/>
                    <a:pt x="19" y="3"/>
                    <a:pt x="17" y="6"/>
                  </a:cubicBezTo>
                  <a:cubicBezTo>
                    <a:pt x="5" y="18"/>
                    <a:pt x="0" y="34"/>
                    <a:pt x="3" y="5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23"/>
                    <a:pt x="17" y="10"/>
                    <a:pt x="24" y="0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6" name="Freeform 964"/>
            <p:cNvSpPr/>
            <p:nvPr/>
          </p:nvSpPr>
          <p:spPr bwMode="auto">
            <a:xfrm>
              <a:off x="6073775" y="3548063"/>
              <a:ext cx="188913" cy="90488"/>
            </a:xfrm>
            <a:custGeom>
              <a:avLst/>
              <a:gdLst>
                <a:gd name="T0" fmla="*/ 14 w 50"/>
                <a:gd name="T1" fmla="*/ 7 h 24"/>
                <a:gd name="T2" fmla="*/ 0 w 50"/>
                <a:gd name="T3" fmla="*/ 21 h 24"/>
                <a:gd name="T4" fmla="*/ 43 w 50"/>
                <a:gd name="T5" fmla="*/ 8 h 24"/>
                <a:gd name="T6" fmla="*/ 50 w 50"/>
                <a:gd name="T7" fmla="*/ 0 h 24"/>
                <a:gd name="T8" fmla="*/ 14 w 50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">
                  <a:moveTo>
                    <a:pt x="14" y="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5" y="24"/>
                    <a:pt x="31" y="19"/>
                    <a:pt x="43" y="8"/>
                  </a:cubicBezTo>
                  <a:cubicBezTo>
                    <a:pt x="46" y="5"/>
                    <a:pt x="48" y="2"/>
                    <a:pt x="50" y="0"/>
                  </a:cubicBezTo>
                  <a:cubicBezTo>
                    <a:pt x="39" y="7"/>
                    <a:pt x="26" y="9"/>
                    <a:pt x="14" y="7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7" name="Freeform 965"/>
            <p:cNvSpPr/>
            <p:nvPr/>
          </p:nvSpPr>
          <p:spPr bwMode="auto">
            <a:xfrm>
              <a:off x="5964238" y="3302000"/>
              <a:ext cx="41275" cy="42863"/>
            </a:xfrm>
            <a:custGeom>
              <a:avLst/>
              <a:gdLst>
                <a:gd name="T0" fmla="*/ 26 w 26"/>
                <a:gd name="T1" fmla="*/ 22 h 27"/>
                <a:gd name="T2" fmla="*/ 21 w 26"/>
                <a:gd name="T3" fmla="*/ 27 h 27"/>
                <a:gd name="T4" fmla="*/ 0 w 26"/>
                <a:gd name="T5" fmla="*/ 5 h 27"/>
                <a:gd name="T6" fmla="*/ 5 w 26"/>
                <a:gd name="T7" fmla="*/ 0 h 27"/>
                <a:gd name="T8" fmla="*/ 26 w 26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6" y="22"/>
                  </a:moveTo>
                  <a:lnTo>
                    <a:pt x="21" y="27"/>
                  </a:lnTo>
                  <a:lnTo>
                    <a:pt x="0" y="5"/>
                  </a:lnTo>
                  <a:lnTo>
                    <a:pt x="5" y="0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8" name="Freeform 966"/>
            <p:cNvSpPr/>
            <p:nvPr/>
          </p:nvSpPr>
          <p:spPr bwMode="auto">
            <a:xfrm>
              <a:off x="6208713" y="3548063"/>
              <a:ext cx="42863" cy="41275"/>
            </a:xfrm>
            <a:custGeom>
              <a:avLst/>
              <a:gdLst>
                <a:gd name="T0" fmla="*/ 27 w 27"/>
                <a:gd name="T1" fmla="*/ 21 h 26"/>
                <a:gd name="T2" fmla="*/ 22 w 27"/>
                <a:gd name="T3" fmla="*/ 26 h 26"/>
                <a:gd name="T4" fmla="*/ 0 w 27"/>
                <a:gd name="T5" fmla="*/ 5 h 26"/>
                <a:gd name="T6" fmla="*/ 5 w 27"/>
                <a:gd name="T7" fmla="*/ 0 h 26"/>
                <a:gd name="T8" fmla="*/ 27 w 27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21"/>
                  </a:moveTo>
                  <a:lnTo>
                    <a:pt x="22" y="26"/>
                  </a:lnTo>
                  <a:lnTo>
                    <a:pt x="0" y="5"/>
                  </a:lnTo>
                  <a:lnTo>
                    <a:pt x="5" y="0"/>
                  </a:lnTo>
                  <a:lnTo>
                    <a:pt x="27" y="21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099" name="Freeform 967"/>
            <p:cNvSpPr/>
            <p:nvPr/>
          </p:nvSpPr>
          <p:spPr bwMode="auto">
            <a:xfrm>
              <a:off x="6208713" y="3302000"/>
              <a:ext cx="42863" cy="42863"/>
            </a:xfrm>
            <a:custGeom>
              <a:avLst/>
              <a:gdLst>
                <a:gd name="T0" fmla="*/ 5 w 27"/>
                <a:gd name="T1" fmla="*/ 27 h 27"/>
                <a:gd name="T2" fmla="*/ 0 w 27"/>
                <a:gd name="T3" fmla="*/ 22 h 27"/>
                <a:gd name="T4" fmla="*/ 22 w 27"/>
                <a:gd name="T5" fmla="*/ 0 h 27"/>
                <a:gd name="T6" fmla="*/ 27 w 27"/>
                <a:gd name="T7" fmla="*/ 5 h 27"/>
                <a:gd name="T8" fmla="*/ 5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5" y="27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27" y="5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00" name="Freeform 968"/>
            <p:cNvSpPr/>
            <p:nvPr/>
          </p:nvSpPr>
          <p:spPr bwMode="auto">
            <a:xfrm>
              <a:off x="5964238" y="3548063"/>
              <a:ext cx="41275" cy="41275"/>
            </a:xfrm>
            <a:custGeom>
              <a:avLst/>
              <a:gdLst>
                <a:gd name="T0" fmla="*/ 5 w 26"/>
                <a:gd name="T1" fmla="*/ 26 h 26"/>
                <a:gd name="T2" fmla="*/ 0 w 26"/>
                <a:gd name="T3" fmla="*/ 21 h 26"/>
                <a:gd name="T4" fmla="*/ 21 w 26"/>
                <a:gd name="T5" fmla="*/ 0 h 26"/>
                <a:gd name="T6" fmla="*/ 26 w 26"/>
                <a:gd name="T7" fmla="*/ 5 h 26"/>
                <a:gd name="T8" fmla="*/ 5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5" y="26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01" name="Rectangle 969"/>
            <p:cNvSpPr>
              <a:spLocks noChangeArrowheads="1"/>
            </p:cNvSpPr>
            <p:nvPr/>
          </p:nvSpPr>
          <p:spPr bwMode="auto">
            <a:xfrm>
              <a:off x="5911850" y="3441700"/>
              <a:ext cx="44450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02" name="Rectangle 970"/>
            <p:cNvSpPr>
              <a:spLocks noChangeArrowheads="1"/>
            </p:cNvSpPr>
            <p:nvPr/>
          </p:nvSpPr>
          <p:spPr bwMode="auto">
            <a:xfrm>
              <a:off x="6257925" y="3441700"/>
              <a:ext cx="46038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03" name="Rectangle 971"/>
            <p:cNvSpPr>
              <a:spLocks noChangeArrowheads="1"/>
            </p:cNvSpPr>
            <p:nvPr/>
          </p:nvSpPr>
          <p:spPr bwMode="auto">
            <a:xfrm>
              <a:off x="6103938" y="3249613"/>
              <a:ext cx="7938" cy="460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04" name="Rectangle 972"/>
            <p:cNvSpPr>
              <a:spLocks noChangeArrowheads="1"/>
            </p:cNvSpPr>
            <p:nvPr/>
          </p:nvSpPr>
          <p:spPr bwMode="auto">
            <a:xfrm>
              <a:off x="6103938" y="3597275"/>
              <a:ext cx="7938" cy="44450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05" name="Freeform 973"/>
            <p:cNvSpPr/>
            <p:nvPr/>
          </p:nvSpPr>
          <p:spPr bwMode="auto">
            <a:xfrm>
              <a:off x="6035675" y="3276600"/>
              <a:ext cx="79375" cy="176213"/>
            </a:xfrm>
            <a:custGeom>
              <a:avLst/>
              <a:gdLst>
                <a:gd name="T0" fmla="*/ 50 w 50"/>
                <a:gd name="T1" fmla="*/ 109 h 111"/>
                <a:gd name="T2" fmla="*/ 40 w 50"/>
                <a:gd name="T3" fmla="*/ 111 h 111"/>
                <a:gd name="T4" fmla="*/ 0 w 50"/>
                <a:gd name="T5" fmla="*/ 2 h 111"/>
                <a:gd name="T6" fmla="*/ 7 w 50"/>
                <a:gd name="T7" fmla="*/ 0 h 111"/>
                <a:gd name="T8" fmla="*/ 50 w 50"/>
                <a:gd name="T9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1">
                  <a:moveTo>
                    <a:pt x="50" y="109"/>
                  </a:moveTo>
                  <a:lnTo>
                    <a:pt x="40" y="111"/>
                  </a:lnTo>
                  <a:lnTo>
                    <a:pt x="0" y="2"/>
                  </a:lnTo>
                  <a:lnTo>
                    <a:pt x="7" y="0"/>
                  </a:lnTo>
                  <a:lnTo>
                    <a:pt x="50" y="10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06" name="Freeform 974"/>
            <p:cNvSpPr/>
            <p:nvPr/>
          </p:nvSpPr>
          <p:spPr bwMode="auto">
            <a:xfrm>
              <a:off x="6088063" y="3348038"/>
              <a:ext cx="57150" cy="109538"/>
            </a:xfrm>
            <a:custGeom>
              <a:avLst/>
              <a:gdLst>
                <a:gd name="T0" fmla="*/ 17 w 36"/>
                <a:gd name="T1" fmla="*/ 69 h 69"/>
                <a:gd name="T2" fmla="*/ 0 w 36"/>
                <a:gd name="T3" fmla="*/ 64 h 69"/>
                <a:gd name="T4" fmla="*/ 22 w 36"/>
                <a:gd name="T5" fmla="*/ 0 h 69"/>
                <a:gd name="T6" fmla="*/ 36 w 36"/>
                <a:gd name="T7" fmla="*/ 5 h 69"/>
                <a:gd name="T8" fmla="*/ 17 w 3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9">
                  <a:moveTo>
                    <a:pt x="17" y="69"/>
                  </a:moveTo>
                  <a:lnTo>
                    <a:pt x="0" y="64"/>
                  </a:lnTo>
                  <a:lnTo>
                    <a:pt x="22" y="0"/>
                  </a:lnTo>
                  <a:lnTo>
                    <a:pt x="36" y="5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107" name="椭圆 330"/>
          <p:cNvSpPr/>
          <p:nvPr/>
        </p:nvSpPr>
        <p:spPr>
          <a:xfrm>
            <a:off x="7239904" y="2143578"/>
            <a:ext cx="1599296" cy="159929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108" name="文本框 331"/>
          <p:cNvSpPr txBox="1"/>
          <p:nvPr/>
        </p:nvSpPr>
        <p:spPr>
          <a:xfrm>
            <a:off x="7308058" y="2435395"/>
            <a:ext cx="1462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  <a:endParaRPr lang="zh-CN" altLang="en-US" sz="6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9109" name="文本框 332"/>
          <p:cNvSpPr txBox="1"/>
          <p:nvPr/>
        </p:nvSpPr>
        <p:spPr>
          <a:xfrm>
            <a:off x="5373966" y="4047744"/>
            <a:ext cx="5313084" cy="1077218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01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设计思路</a:t>
            </a:r>
            <a:r>
              <a:rPr lang="en-US" altLang="zh-CN" sz="32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&amp;</a:t>
            </a:r>
            <a:r>
              <a:rPr lang="zh-CN" altLang="en-US" sz="32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分工</a:t>
            </a:r>
            <a:endParaRPr lang="en-US" altLang="zh-CN" sz="3200" b="1" dirty="0">
              <a:solidFill>
                <a:schemeClr val="bg1"/>
              </a:solidFill>
              <a:ea typeface="华文细黑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57" name="组合 333"/>
          <p:cNvGrpSpPr/>
          <p:nvPr/>
        </p:nvGrpSpPr>
        <p:grpSpPr>
          <a:xfrm>
            <a:off x="10041845" y="-247197"/>
            <a:ext cx="1147396" cy="1143454"/>
            <a:chOff x="5646738" y="2949575"/>
            <a:chExt cx="923925" cy="920751"/>
          </a:xfrm>
        </p:grpSpPr>
        <p:sp>
          <p:nvSpPr>
            <p:cNvPr id="1049110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11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12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13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14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15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16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17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18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8" name="组合 146"/>
          <p:cNvGrpSpPr/>
          <p:nvPr/>
        </p:nvGrpSpPr>
        <p:grpSpPr>
          <a:xfrm>
            <a:off x="8504238" y="5851525"/>
            <a:ext cx="1362076" cy="1368426"/>
            <a:chOff x="5418138" y="2746375"/>
            <a:chExt cx="1362076" cy="1368426"/>
          </a:xfrm>
        </p:grpSpPr>
        <p:sp>
          <p:nvSpPr>
            <p:cNvPr id="1049119" name="Freeform 5"/>
            <p:cNvSpPr/>
            <p:nvPr/>
          </p:nvSpPr>
          <p:spPr bwMode="auto">
            <a:xfrm>
              <a:off x="5418138" y="2746375"/>
              <a:ext cx="182563" cy="182563"/>
            </a:xfrm>
            <a:custGeom>
              <a:avLst/>
              <a:gdLst>
                <a:gd name="T0" fmla="*/ 33 w 48"/>
                <a:gd name="T1" fmla="*/ 46 h 48"/>
                <a:gd name="T2" fmla="*/ 37 w 48"/>
                <a:gd name="T3" fmla="*/ 47 h 48"/>
                <a:gd name="T4" fmla="*/ 47 w 48"/>
                <a:gd name="T5" fmla="*/ 37 h 48"/>
                <a:gd name="T6" fmla="*/ 46 w 48"/>
                <a:gd name="T7" fmla="*/ 33 h 48"/>
                <a:gd name="T8" fmla="*/ 15 w 48"/>
                <a:gd name="T9" fmla="*/ 1 h 48"/>
                <a:gd name="T10" fmla="*/ 11 w 48"/>
                <a:gd name="T11" fmla="*/ 0 h 48"/>
                <a:gd name="T12" fmla="*/ 1 w 48"/>
                <a:gd name="T13" fmla="*/ 10 h 48"/>
                <a:gd name="T14" fmla="*/ 1 w 48"/>
                <a:gd name="T15" fmla="*/ 14 h 48"/>
                <a:gd name="T16" fmla="*/ 33 w 48"/>
                <a:gd name="T1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33" y="46"/>
                  </a:moveTo>
                  <a:cubicBezTo>
                    <a:pt x="34" y="48"/>
                    <a:pt x="36" y="48"/>
                    <a:pt x="37" y="4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7" y="34"/>
                    <a:pt x="46" y="3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3"/>
                    <a:pt x="1" y="14"/>
                  </a:cubicBezTo>
                  <a:lnTo>
                    <a:pt x="33" y="46"/>
                  </a:ln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0" name="Freeform 6"/>
            <p:cNvSpPr/>
            <p:nvPr/>
          </p:nvSpPr>
          <p:spPr bwMode="auto">
            <a:xfrm>
              <a:off x="5453063" y="2746375"/>
              <a:ext cx="147638" cy="147638"/>
            </a:xfrm>
            <a:custGeom>
              <a:avLst/>
              <a:gdLst>
                <a:gd name="T0" fmla="*/ 2 w 39"/>
                <a:gd name="T1" fmla="*/ 0 h 39"/>
                <a:gd name="T2" fmla="*/ 6 w 39"/>
                <a:gd name="T3" fmla="*/ 1 h 39"/>
                <a:gd name="T4" fmla="*/ 37 w 39"/>
                <a:gd name="T5" fmla="*/ 33 h 39"/>
                <a:gd name="T6" fmla="*/ 38 w 39"/>
                <a:gd name="T7" fmla="*/ 37 h 39"/>
                <a:gd name="T8" fmla="*/ 36 w 39"/>
                <a:gd name="T9" fmla="*/ 39 h 39"/>
                <a:gd name="T10" fmla="*/ 0 w 39"/>
                <a:gd name="T11" fmla="*/ 2 h 39"/>
                <a:gd name="T12" fmla="*/ 2 w 39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9">
                  <a:moveTo>
                    <a:pt x="2" y="0"/>
                  </a:moveTo>
                  <a:cubicBezTo>
                    <a:pt x="3" y="0"/>
                    <a:pt x="4" y="0"/>
                    <a:pt x="6" y="1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8" y="34"/>
                    <a:pt x="39" y="36"/>
                    <a:pt x="38" y="37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1" name="Freeform 7"/>
            <p:cNvSpPr/>
            <p:nvPr/>
          </p:nvSpPr>
          <p:spPr bwMode="auto">
            <a:xfrm>
              <a:off x="5418138" y="2781300"/>
              <a:ext cx="144463" cy="147638"/>
            </a:xfrm>
            <a:custGeom>
              <a:avLst/>
              <a:gdLst>
                <a:gd name="T0" fmla="*/ 1 w 38"/>
                <a:gd name="T1" fmla="*/ 1 h 39"/>
                <a:gd name="T2" fmla="*/ 2 w 38"/>
                <a:gd name="T3" fmla="*/ 0 h 39"/>
                <a:gd name="T4" fmla="*/ 38 w 38"/>
                <a:gd name="T5" fmla="*/ 36 h 39"/>
                <a:gd name="T6" fmla="*/ 37 w 38"/>
                <a:gd name="T7" fmla="*/ 38 h 39"/>
                <a:gd name="T8" fmla="*/ 33 w 38"/>
                <a:gd name="T9" fmla="*/ 37 h 39"/>
                <a:gd name="T10" fmla="*/ 1 w 38"/>
                <a:gd name="T11" fmla="*/ 5 h 39"/>
                <a:gd name="T12" fmla="*/ 1 w 38"/>
                <a:gd name="T1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39"/>
                    <a:pt x="34" y="39"/>
                    <a:pt x="33" y="3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2" name="Freeform 8"/>
            <p:cNvSpPr/>
            <p:nvPr/>
          </p:nvSpPr>
          <p:spPr bwMode="auto">
            <a:xfrm>
              <a:off x="5521326" y="2852738"/>
              <a:ext cx="260350" cy="260350"/>
            </a:xfrm>
            <a:custGeom>
              <a:avLst/>
              <a:gdLst>
                <a:gd name="T0" fmla="*/ 12 w 69"/>
                <a:gd name="T1" fmla="*/ 57 h 69"/>
                <a:gd name="T2" fmla="*/ 12 w 69"/>
                <a:gd name="T3" fmla="*/ 12 h 69"/>
                <a:gd name="T4" fmla="*/ 57 w 69"/>
                <a:gd name="T5" fmla="*/ 12 h 69"/>
                <a:gd name="T6" fmla="*/ 63 w 69"/>
                <a:gd name="T7" fmla="*/ 49 h 69"/>
                <a:gd name="T8" fmla="*/ 56 w 69"/>
                <a:gd name="T9" fmla="*/ 42 h 69"/>
                <a:gd name="T10" fmla="*/ 51 w 69"/>
                <a:gd name="T11" fmla="*/ 19 h 69"/>
                <a:gd name="T12" fmla="*/ 19 w 69"/>
                <a:gd name="T13" fmla="*/ 18 h 69"/>
                <a:gd name="T14" fmla="*/ 18 w 69"/>
                <a:gd name="T15" fmla="*/ 50 h 69"/>
                <a:gd name="T16" fmla="*/ 41 w 69"/>
                <a:gd name="T17" fmla="*/ 56 h 69"/>
                <a:gd name="T18" fmla="*/ 48 w 69"/>
                <a:gd name="T19" fmla="*/ 63 h 69"/>
                <a:gd name="T20" fmla="*/ 12 w 69"/>
                <a:gd name="T21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9">
                  <a:moveTo>
                    <a:pt x="12" y="57"/>
                  </a:moveTo>
                  <a:cubicBezTo>
                    <a:pt x="0" y="44"/>
                    <a:pt x="0" y="24"/>
                    <a:pt x="12" y="12"/>
                  </a:cubicBezTo>
                  <a:cubicBezTo>
                    <a:pt x="25" y="0"/>
                    <a:pt x="45" y="0"/>
                    <a:pt x="57" y="12"/>
                  </a:cubicBezTo>
                  <a:cubicBezTo>
                    <a:pt x="67" y="22"/>
                    <a:pt x="69" y="37"/>
                    <a:pt x="63" y="4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9" y="34"/>
                    <a:pt x="57" y="25"/>
                    <a:pt x="51" y="19"/>
                  </a:cubicBezTo>
                  <a:cubicBezTo>
                    <a:pt x="42" y="10"/>
                    <a:pt x="28" y="9"/>
                    <a:pt x="19" y="18"/>
                  </a:cubicBezTo>
                  <a:cubicBezTo>
                    <a:pt x="10" y="27"/>
                    <a:pt x="10" y="41"/>
                    <a:pt x="18" y="50"/>
                  </a:cubicBezTo>
                  <a:cubicBezTo>
                    <a:pt x="25" y="57"/>
                    <a:pt x="34" y="59"/>
                    <a:pt x="41" y="5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6" y="69"/>
                    <a:pt x="22" y="67"/>
                    <a:pt x="12" y="57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3" name="Freeform 9"/>
            <p:cNvSpPr/>
            <p:nvPr/>
          </p:nvSpPr>
          <p:spPr bwMode="auto">
            <a:xfrm>
              <a:off x="6711951" y="3794125"/>
              <a:ext cx="68263" cy="55563"/>
            </a:xfrm>
            <a:custGeom>
              <a:avLst/>
              <a:gdLst>
                <a:gd name="T0" fmla="*/ 1 w 18"/>
                <a:gd name="T1" fmla="*/ 5 h 15"/>
                <a:gd name="T2" fmla="*/ 1 w 18"/>
                <a:gd name="T3" fmla="*/ 5 h 15"/>
                <a:gd name="T4" fmla="*/ 1 w 18"/>
                <a:gd name="T5" fmla="*/ 3 h 15"/>
                <a:gd name="T6" fmla="*/ 3 w 18"/>
                <a:gd name="T7" fmla="*/ 1 h 15"/>
                <a:gd name="T8" fmla="*/ 4 w 18"/>
                <a:gd name="T9" fmla="*/ 0 h 15"/>
                <a:gd name="T10" fmla="*/ 5 w 18"/>
                <a:gd name="T11" fmla="*/ 0 h 15"/>
                <a:gd name="T12" fmla="*/ 5 w 18"/>
                <a:gd name="T13" fmla="*/ 0 h 15"/>
                <a:gd name="T14" fmla="*/ 17 w 18"/>
                <a:gd name="T15" fmla="*/ 14 h 15"/>
                <a:gd name="T16" fmla="*/ 1 w 18"/>
                <a:gd name="T1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7"/>
                    <a:pt x="18" y="13"/>
                    <a:pt x="17" y="14"/>
                  </a:cubicBezTo>
                  <a:cubicBezTo>
                    <a:pt x="16" y="15"/>
                    <a:pt x="9" y="11"/>
                    <a:pt x="1" y="5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4" name="Freeform 10"/>
            <p:cNvSpPr/>
            <p:nvPr/>
          </p:nvSpPr>
          <p:spPr bwMode="auto">
            <a:xfrm>
              <a:off x="5729288" y="2978150"/>
              <a:ext cx="881063" cy="739775"/>
            </a:xfrm>
            <a:custGeom>
              <a:avLst/>
              <a:gdLst>
                <a:gd name="T0" fmla="*/ 220 w 233"/>
                <a:gd name="T1" fmla="*/ 194 h 196"/>
                <a:gd name="T2" fmla="*/ 227 w 233"/>
                <a:gd name="T3" fmla="*/ 194 h 196"/>
                <a:gd name="T4" fmla="*/ 231 w 233"/>
                <a:gd name="T5" fmla="*/ 188 h 196"/>
                <a:gd name="T6" fmla="*/ 231 w 233"/>
                <a:gd name="T7" fmla="*/ 182 h 196"/>
                <a:gd name="T8" fmla="*/ 13 w 233"/>
                <a:gd name="T9" fmla="*/ 2 h 196"/>
                <a:gd name="T10" fmla="*/ 6 w 233"/>
                <a:gd name="T11" fmla="*/ 2 h 196"/>
                <a:gd name="T12" fmla="*/ 2 w 233"/>
                <a:gd name="T13" fmla="*/ 8 h 196"/>
                <a:gd name="T14" fmla="*/ 2 w 233"/>
                <a:gd name="T15" fmla="*/ 15 h 196"/>
                <a:gd name="T16" fmla="*/ 220 w 233"/>
                <a:gd name="T17" fmla="*/ 1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196">
                  <a:moveTo>
                    <a:pt x="220" y="194"/>
                  </a:moveTo>
                  <a:cubicBezTo>
                    <a:pt x="222" y="196"/>
                    <a:pt x="225" y="196"/>
                    <a:pt x="227" y="194"/>
                  </a:cubicBezTo>
                  <a:cubicBezTo>
                    <a:pt x="231" y="188"/>
                    <a:pt x="231" y="188"/>
                    <a:pt x="231" y="188"/>
                  </a:cubicBezTo>
                  <a:cubicBezTo>
                    <a:pt x="233" y="186"/>
                    <a:pt x="233" y="183"/>
                    <a:pt x="231" y="18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1"/>
                    <a:pt x="6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0"/>
                    <a:pt x="0" y="13"/>
                    <a:pt x="2" y="15"/>
                  </a:cubicBezTo>
                  <a:lnTo>
                    <a:pt x="220" y="194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5" name="Freeform 11"/>
            <p:cNvSpPr/>
            <p:nvPr/>
          </p:nvSpPr>
          <p:spPr bwMode="auto">
            <a:xfrm>
              <a:off x="5729288" y="3008313"/>
              <a:ext cx="858838" cy="709613"/>
            </a:xfrm>
            <a:custGeom>
              <a:avLst/>
              <a:gdLst>
                <a:gd name="T0" fmla="*/ 220 w 227"/>
                <a:gd name="T1" fmla="*/ 186 h 188"/>
                <a:gd name="T2" fmla="*/ 227 w 227"/>
                <a:gd name="T3" fmla="*/ 186 h 188"/>
                <a:gd name="T4" fmla="*/ 2 w 227"/>
                <a:gd name="T5" fmla="*/ 0 h 188"/>
                <a:gd name="T6" fmla="*/ 2 w 227"/>
                <a:gd name="T7" fmla="*/ 7 h 188"/>
                <a:gd name="T8" fmla="*/ 220 w 227"/>
                <a:gd name="T9" fmla="*/ 18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8">
                  <a:moveTo>
                    <a:pt x="220" y="186"/>
                  </a:moveTo>
                  <a:cubicBezTo>
                    <a:pt x="222" y="188"/>
                    <a:pt x="225" y="188"/>
                    <a:pt x="227" y="18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5"/>
                    <a:pt x="2" y="7"/>
                  </a:cubicBezTo>
                  <a:lnTo>
                    <a:pt x="220" y="186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6" name="Freeform 12"/>
            <p:cNvSpPr/>
            <p:nvPr/>
          </p:nvSpPr>
          <p:spPr bwMode="auto">
            <a:xfrm>
              <a:off x="5751513" y="2978150"/>
              <a:ext cx="858838" cy="709613"/>
            </a:xfrm>
            <a:custGeom>
              <a:avLst/>
              <a:gdLst>
                <a:gd name="T0" fmla="*/ 225 w 227"/>
                <a:gd name="T1" fmla="*/ 182 h 188"/>
                <a:gd name="T2" fmla="*/ 225 w 227"/>
                <a:gd name="T3" fmla="*/ 188 h 188"/>
                <a:gd name="T4" fmla="*/ 0 w 227"/>
                <a:gd name="T5" fmla="*/ 2 h 188"/>
                <a:gd name="T6" fmla="*/ 7 w 227"/>
                <a:gd name="T7" fmla="*/ 2 h 188"/>
                <a:gd name="T8" fmla="*/ 225 w 227"/>
                <a:gd name="T9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8">
                  <a:moveTo>
                    <a:pt x="225" y="182"/>
                  </a:moveTo>
                  <a:cubicBezTo>
                    <a:pt x="227" y="183"/>
                    <a:pt x="227" y="186"/>
                    <a:pt x="225" y="1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5" y="0"/>
                    <a:pt x="7" y="2"/>
                  </a:cubicBezTo>
                  <a:lnTo>
                    <a:pt x="225" y="182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7" name="Freeform 13"/>
            <p:cNvSpPr/>
            <p:nvPr/>
          </p:nvSpPr>
          <p:spPr bwMode="auto">
            <a:xfrm>
              <a:off x="6557963" y="3657600"/>
              <a:ext cx="180975" cy="161925"/>
            </a:xfrm>
            <a:custGeom>
              <a:avLst/>
              <a:gdLst>
                <a:gd name="T0" fmla="*/ 102 w 114"/>
                <a:gd name="T1" fmla="*/ 102 h 102"/>
                <a:gd name="T2" fmla="*/ 0 w 114"/>
                <a:gd name="T3" fmla="*/ 33 h 102"/>
                <a:gd name="T4" fmla="*/ 28 w 114"/>
                <a:gd name="T5" fmla="*/ 0 h 102"/>
                <a:gd name="T6" fmla="*/ 114 w 114"/>
                <a:gd name="T7" fmla="*/ 88 h 102"/>
                <a:gd name="T8" fmla="*/ 102 w 11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2">
                  <a:moveTo>
                    <a:pt x="102" y="102"/>
                  </a:moveTo>
                  <a:lnTo>
                    <a:pt x="0" y="33"/>
                  </a:lnTo>
                  <a:lnTo>
                    <a:pt x="28" y="0"/>
                  </a:lnTo>
                  <a:lnTo>
                    <a:pt x="114" y="8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8" name="Freeform 14"/>
            <p:cNvSpPr/>
            <p:nvPr/>
          </p:nvSpPr>
          <p:spPr bwMode="auto">
            <a:xfrm>
              <a:off x="6557963" y="3709988"/>
              <a:ext cx="180975" cy="109538"/>
            </a:xfrm>
            <a:custGeom>
              <a:avLst/>
              <a:gdLst>
                <a:gd name="T0" fmla="*/ 102 w 114"/>
                <a:gd name="T1" fmla="*/ 69 h 69"/>
                <a:gd name="T2" fmla="*/ 0 w 114"/>
                <a:gd name="T3" fmla="*/ 0 h 69"/>
                <a:gd name="T4" fmla="*/ 114 w 114"/>
                <a:gd name="T5" fmla="*/ 55 h 69"/>
                <a:gd name="T6" fmla="*/ 102 w 114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69">
                  <a:moveTo>
                    <a:pt x="102" y="69"/>
                  </a:moveTo>
                  <a:lnTo>
                    <a:pt x="0" y="0"/>
                  </a:lnTo>
                  <a:lnTo>
                    <a:pt x="114" y="55"/>
                  </a:lnTo>
                  <a:lnTo>
                    <a:pt x="102" y="69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29" name="Freeform 15"/>
            <p:cNvSpPr/>
            <p:nvPr/>
          </p:nvSpPr>
          <p:spPr bwMode="auto">
            <a:xfrm>
              <a:off x="6489701" y="3600450"/>
              <a:ext cx="112713" cy="109538"/>
            </a:xfrm>
            <a:custGeom>
              <a:avLst/>
              <a:gdLst>
                <a:gd name="T0" fmla="*/ 43 w 71"/>
                <a:gd name="T1" fmla="*/ 69 h 69"/>
                <a:gd name="T2" fmla="*/ 71 w 71"/>
                <a:gd name="T3" fmla="*/ 36 h 69"/>
                <a:gd name="T4" fmla="*/ 26 w 71"/>
                <a:gd name="T5" fmla="*/ 0 h 69"/>
                <a:gd name="T6" fmla="*/ 0 w 71"/>
                <a:gd name="T7" fmla="*/ 34 h 69"/>
                <a:gd name="T8" fmla="*/ 43 w 71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9">
                  <a:moveTo>
                    <a:pt x="43" y="69"/>
                  </a:moveTo>
                  <a:lnTo>
                    <a:pt x="71" y="36"/>
                  </a:lnTo>
                  <a:lnTo>
                    <a:pt x="26" y="0"/>
                  </a:lnTo>
                  <a:lnTo>
                    <a:pt x="0" y="34"/>
                  </a:lnTo>
                  <a:lnTo>
                    <a:pt x="43" y="69"/>
                  </a:ln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0" name="Freeform 16"/>
            <p:cNvSpPr/>
            <p:nvPr/>
          </p:nvSpPr>
          <p:spPr bwMode="auto">
            <a:xfrm>
              <a:off x="6489701" y="3654425"/>
              <a:ext cx="112713" cy="55563"/>
            </a:xfrm>
            <a:custGeom>
              <a:avLst/>
              <a:gdLst>
                <a:gd name="T0" fmla="*/ 43 w 71"/>
                <a:gd name="T1" fmla="*/ 35 h 35"/>
                <a:gd name="T2" fmla="*/ 71 w 71"/>
                <a:gd name="T3" fmla="*/ 2 h 35"/>
                <a:gd name="T4" fmla="*/ 0 w 71"/>
                <a:gd name="T5" fmla="*/ 0 h 35"/>
                <a:gd name="T6" fmla="*/ 43 w 71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5">
                  <a:moveTo>
                    <a:pt x="43" y="35"/>
                  </a:moveTo>
                  <a:lnTo>
                    <a:pt x="71" y="2"/>
                  </a:lnTo>
                  <a:lnTo>
                    <a:pt x="0" y="0"/>
                  </a:lnTo>
                  <a:lnTo>
                    <a:pt x="43" y="35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1" name="Freeform 17"/>
            <p:cNvSpPr/>
            <p:nvPr/>
          </p:nvSpPr>
          <p:spPr bwMode="auto">
            <a:xfrm>
              <a:off x="6284913" y="3827463"/>
              <a:ext cx="231775" cy="287338"/>
            </a:xfrm>
            <a:custGeom>
              <a:avLst/>
              <a:gdLst>
                <a:gd name="T0" fmla="*/ 3 w 61"/>
                <a:gd name="T1" fmla="*/ 8 h 76"/>
                <a:gd name="T2" fmla="*/ 3 w 61"/>
                <a:gd name="T3" fmla="*/ 8 h 76"/>
                <a:gd name="T4" fmla="*/ 0 w 61"/>
                <a:gd name="T5" fmla="*/ 2 h 76"/>
                <a:gd name="T6" fmla="*/ 3 w 61"/>
                <a:gd name="T7" fmla="*/ 0 h 76"/>
                <a:gd name="T8" fmla="*/ 8 w 61"/>
                <a:gd name="T9" fmla="*/ 4 h 76"/>
                <a:gd name="T10" fmla="*/ 8 w 61"/>
                <a:gd name="T11" fmla="*/ 5 h 76"/>
                <a:gd name="T12" fmla="*/ 8 w 61"/>
                <a:gd name="T13" fmla="*/ 5 h 76"/>
                <a:gd name="T14" fmla="*/ 60 w 61"/>
                <a:gd name="T15" fmla="*/ 75 h 76"/>
                <a:gd name="T16" fmla="*/ 3 w 61"/>
                <a:gd name="T17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6"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8" y="42"/>
                    <a:pt x="61" y="74"/>
                    <a:pt x="60" y="75"/>
                  </a:cubicBezTo>
                  <a:cubicBezTo>
                    <a:pt x="58" y="76"/>
                    <a:pt x="33" y="46"/>
                    <a:pt x="3" y="8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2" name="Freeform 18"/>
            <p:cNvSpPr/>
            <p:nvPr/>
          </p:nvSpPr>
          <p:spPr bwMode="auto">
            <a:xfrm>
              <a:off x="5645151" y="3060700"/>
              <a:ext cx="768350" cy="944563"/>
            </a:xfrm>
            <a:custGeom>
              <a:avLst/>
              <a:gdLst>
                <a:gd name="T0" fmla="*/ 188 w 203"/>
                <a:gd name="T1" fmla="*/ 248 h 250"/>
                <a:gd name="T2" fmla="*/ 194 w 203"/>
                <a:gd name="T3" fmla="*/ 249 h 250"/>
                <a:gd name="T4" fmla="*/ 200 w 203"/>
                <a:gd name="T5" fmla="*/ 244 h 250"/>
                <a:gd name="T6" fmla="*/ 201 w 203"/>
                <a:gd name="T7" fmla="*/ 238 h 250"/>
                <a:gd name="T8" fmla="*/ 15 w 203"/>
                <a:gd name="T9" fmla="*/ 2 h 250"/>
                <a:gd name="T10" fmla="*/ 8 w 203"/>
                <a:gd name="T11" fmla="*/ 1 h 250"/>
                <a:gd name="T12" fmla="*/ 2 w 203"/>
                <a:gd name="T13" fmla="*/ 6 h 250"/>
                <a:gd name="T14" fmla="*/ 2 w 203"/>
                <a:gd name="T15" fmla="*/ 12 h 250"/>
                <a:gd name="T16" fmla="*/ 188 w 203"/>
                <a:gd name="T17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50">
                  <a:moveTo>
                    <a:pt x="188" y="248"/>
                  </a:moveTo>
                  <a:cubicBezTo>
                    <a:pt x="190" y="250"/>
                    <a:pt x="192" y="250"/>
                    <a:pt x="194" y="249"/>
                  </a:cubicBezTo>
                  <a:cubicBezTo>
                    <a:pt x="200" y="244"/>
                    <a:pt x="200" y="244"/>
                    <a:pt x="200" y="244"/>
                  </a:cubicBezTo>
                  <a:cubicBezTo>
                    <a:pt x="202" y="243"/>
                    <a:pt x="203" y="240"/>
                    <a:pt x="201" y="238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0"/>
                    <a:pt x="10" y="0"/>
                    <a:pt x="8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11"/>
                    <a:pt x="2" y="12"/>
                  </a:cubicBezTo>
                  <a:lnTo>
                    <a:pt x="188" y="248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3" name="Freeform 19"/>
            <p:cNvSpPr/>
            <p:nvPr/>
          </p:nvSpPr>
          <p:spPr bwMode="auto">
            <a:xfrm>
              <a:off x="5645151" y="3082925"/>
              <a:ext cx="735013" cy="922338"/>
            </a:xfrm>
            <a:custGeom>
              <a:avLst/>
              <a:gdLst>
                <a:gd name="T0" fmla="*/ 188 w 194"/>
                <a:gd name="T1" fmla="*/ 242 h 244"/>
                <a:gd name="T2" fmla="*/ 194 w 194"/>
                <a:gd name="T3" fmla="*/ 243 h 244"/>
                <a:gd name="T4" fmla="*/ 2 w 194"/>
                <a:gd name="T5" fmla="*/ 0 h 244"/>
                <a:gd name="T6" fmla="*/ 2 w 194"/>
                <a:gd name="T7" fmla="*/ 6 h 244"/>
                <a:gd name="T8" fmla="*/ 188 w 194"/>
                <a:gd name="T9" fmla="*/ 2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44">
                  <a:moveTo>
                    <a:pt x="188" y="242"/>
                  </a:moveTo>
                  <a:cubicBezTo>
                    <a:pt x="190" y="244"/>
                    <a:pt x="192" y="244"/>
                    <a:pt x="194" y="2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5"/>
                    <a:pt x="2" y="6"/>
                  </a:cubicBezTo>
                  <a:lnTo>
                    <a:pt x="188" y="242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4" name="Freeform 20"/>
            <p:cNvSpPr/>
            <p:nvPr/>
          </p:nvSpPr>
          <p:spPr bwMode="auto">
            <a:xfrm>
              <a:off x="5675313" y="3060700"/>
              <a:ext cx="738188" cy="922338"/>
            </a:xfrm>
            <a:custGeom>
              <a:avLst/>
              <a:gdLst>
                <a:gd name="T0" fmla="*/ 193 w 195"/>
                <a:gd name="T1" fmla="*/ 238 h 244"/>
                <a:gd name="T2" fmla="*/ 192 w 195"/>
                <a:gd name="T3" fmla="*/ 244 h 244"/>
                <a:gd name="T4" fmla="*/ 0 w 195"/>
                <a:gd name="T5" fmla="*/ 1 h 244"/>
                <a:gd name="T6" fmla="*/ 7 w 195"/>
                <a:gd name="T7" fmla="*/ 2 h 244"/>
                <a:gd name="T8" fmla="*/ 193 w 195"/>
                <a:gd name="T9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44">
                  <a:moveTo>
                    <a:pt x="193" y="238"/>
                  </a:moveTo>
                  <a:cubicBezTo>
                    <a:pt x="195" y="240"/>
                    <a:pt x="194" y="243"/>
                    <a:pt x="192" y="24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5" y="0"/>
                    <a:pt x="7" y="2"/>
                  </a:cubicBezTo>
                  <a:lnTo>
                    <a:pt x="193" y="238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5" name="Freeform 21"/>
            <p:cNvSpPr/>
            <p:nvPr/>
          </p:nvSpPr>
          <p:spPr bwMode="auto">
            <a:xfrm>
              <a:off x="6240463" y="3835400"/>
              <a:ext cx="131763" cy="131763"/>
            </a:xfrm>
            <a:custGeom>
              <a:avLst/>
              <a:gdLst>
                <a:gd name="T0" fmla="*/ 5 w 35"/>
                <a:gd name="T1" fmla="*/ 27 h 35"/>
                <a:gd name="T2" fmla="*/ 27 w 35"/>
                <a:gd name="T3" fmla="*/ 30 h 35"/>
                <a:gd name="T4" fmla="*/ 29 w 35"/>
                <a:gd name="T5" fmla="*/ 8 h 35"/>
                <a:gd name="T6" fmla="*/ 8 w 35"/>
                <a:gd name="T7" fmla="*/ 6 h 35"/>
                <a:gd name="T8" fmla="*/ 5 w 35"/>
                <a:gd name="T9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5" y="27"/>
                  </a:moveTo>
                  <a:cubicBezTo>
                    <a:pt x="10" y="34"/>
                    <a:pt x="20" y="35"/>
                    <a:pt x="27" y="30"/>
                  </a:cubicBezTo>
                  <a:cubicBezTo>
                    <a:pt x="33" y="24"/>
                    <a:pt x="35" y="15"/>
                    <a:pt x="29" y="8"/>
                  </a:cubicBezTo>
                  <a:cubicBezTo>
                    <a:pt x="24" y="1"/>
                    <a:pt x="14" y="0"/>
                    <a:pt x="8" y="6"/>
                  </a:cubicBezTo>
                  <a:cubicBezTo>
                    <a:pt x="1" y="11"/>
                    <a:pt x="0" y="21"/>
                    <a:pt x="5" y="27"/>
                  </a:cubicBez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6" name="Freeform 22"/>
            <p:cNvSpPr/>
            <p:nvPr/>
          </p:nvSpPr>
          <p:spPr bwMode="auto">
            <a:xfrm>
              <a:off x="6265863" y="3862388"/>
              <a:ext cx="76200" cy="79375"/>
            </a:xfrm>
            <a:custGeom>
              <a:avLst/>
              <a:gdLst>
                <a:gd name="T0" fmla="*/ 3 w 20"/>
                <a:gd name="T1" fmla="*/ 16 h 21"/>
                <a:gd name="T2" fmla="*/ 16 w 20"/>
                <a:gd name="T3" fmla="*/ 18 h 21"/>
                <a:gd name="T4" fmla="*/ 17 w 20"/>
                <a:gd name="T5" fmla="*/ 5 h 21"/>
                <a:gd name="T6" fmla="*/ 5 w 20"/>
                <a:gd name="T7" fmla="*/ 4 h 21"/>
                <a:gd name="T8" fmla="*/ 3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3" y="16"/>
                  </a:moveTo>
                  <a:cubicBezTo>
                    <a:pt x="6" y="20"/>
                    <a:pt x="12" y="21"/>
                    <a:pt x="16" y="18"/>
                  </a:cubicBezTo>
                  <a:cubicBezTo>
                    <a:pt x="20" y="15"/>
                    <a:pt x="20" y="9"/>
                    <a:pt x="17" y="5"/>
                  </a:cubicBezTo>
                  <a:cubicBezTo>
                    <a:pt x="14" y="1"/>
                    <a:pt x="8" y="0"/>
                    <a:pt x="5" y="4"/>
                  </a:cubicBezTo>
                  <a:cubicBezTo>
                    <a:pt x="1" y="7"/>
                    <a:pt x="0" y="12"/>
                    <a:pt x="3" y="16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7" name="Freeform 23"/>
            <p:cNvSpPr/>
            <p:nvPr/>
          </p:nvSpPr>
          <p:spPr bwMode="auto">
            <a:xfrm>
              <a:off x="5641976" y="3057525"/>
              <a:ext cx="106363" cy="109538"/>
            </a:xfrm>
            <a:custGeom>
              <a:avLst/>
              <a:gdLst>
                <a:gd name="T0" fmla="*/ 33 w 67"/>
                <a:gd name="T1" fmla="*/ 69 h 69"/>
                <a:gd name="T2" fmla="*/ 67 w 67"/>
                <a:gd name="T3" fmla="*/ 42 h 69"/>
                <a:gd name="T4" fmla="*/ 31 w 67"/>
                <a:gd name="T5" fmla="*/ 0 h 69"/>
                <a:gd name="T6" fmla="*/ 0 w 67"/>
                <a:gd name="T7" fmla="*/ 23 h 69"/>
                <a:gd name="T8" fmla="*/ 33 w 6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9">
                  <a:moveTo>
                    <a:pt x="33" y="69"/>
                  </a:moveTo>
                  <a:lnTo>
                    <a:pt x="67" y="42"/>
                  </a:lnTo>
                  <a:lnTo>
                    <a:pt x="31" y="0"/>
                  </a:lnTo>
                  <a:lnTo>
                    <a:pt x="0" y="23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8" name="Freeform 24"/>
            <p:cNvSpPr/>
            <p:nvPr/>
          </p:nvSpPr>
          <p:spPr bwMode="auto">
            <a:xfrm>
              <a:off x="5641976" y="3082925"/>
              <a:ext cx="68263" cy="79375"/>
            </a:xfrm>
            <a:custGeom>
              <a:avLst/>
              <a:gdLst>
                <a:gd name="T0" fmla="*/ 33 w 43"/>
                <a:gd name="T1" fmla="*/ 50 h 50"/>
                <a:gd name="T2" fmla="*/ 43 w 43"/>
                <a:gd name="T3" fmla="*/ 45 h 50"/>
                <a:gd name="T4" fmla="*/ 7 w 43"/>
                <a:gd name="T5" fmla="*/ 0 h 50"/>
                <a:gd name="T6" fmla="*/ 0 w 43"/>
                <a:gd name="T7" fmla="*/ 7 h 50"/>
                <a:gd name="T8" fmla="*/ 33 w 4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0">
                  <a:moveTo>
                    <a:pt x="33" y="50"/>
                  </a:moveTo>
                  <a:lnTo>
                    <a:pt x="43" y="45"/>
                  </a:lnTo>
                  <a:lnTo>
                    <a:pt x="7" y="0"/>
                  </a:lnTo>
                  <a:lnTo>
                    <a:pt x="0" y="7"/>
                  </a:lnTo>
                  <a:lnTo>
                    <a:pt x="33" y="50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39" name="Freeform 25"/>
            <p:cNvSpPr/>
            <p:nvPr/>
          </p:nvSpPr>
          <p:spPr bwMode="auto">
            <a:xfrm>
              <a:off x="5675313" y="3057525"/>
              <a:ext cx="73025" cy="79375"/>
            </a:xfrm>
            <a:custGeom>
              <a:avLst/>
              <a:gdLst>
                <a:gd name="T0" fmla="*/ 36 w 46"/>
                <a:gd name="T1" fmla="*/ 50 h 50"/>
                <a:gd name="T2" fmla="*/ 46 w 46"/>
                <a:gd name="T3" fmla="*/ 42 h 50"/>
                <a:gd name="T4" fmla="*/ 10 w 46"/>
                <a:gd name="T5" fmla="*/ 0 h 50"/>
                <a:gd name="T6" fmla="*/ 0 w 46"/>
                <a:gd name="T7" fmla="*/ 4 h 50"/>
                <a:gd name="T8" fmla="*/ 36 w 46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36" y="50"/>
                  </a:moveTo>
                  <a:lnTo>
                    <a:pt x="46" y="42"/>
                  </a:lnTo>
                  <a:lnTo>
                    <a:pt x="10" y="0"/>
                  </a:lnTo>
                  <a:lnTo>
                    <a:pt x="0" y="4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40" name="Freeform 26"/>
            <p:cNvSpPr/>
            <p:nvPr/>
          </p:nvSpPr>
          <p:spPr bwMode="auto">
            <a:xfrm>
              <a:off x="5724526" y="2973388"/>
              <a:ext cx="111125" cy="106363"/>
            </a:xfrm>
            <a:custGeom>
              <a:avLst/>
              <a:gdLst>
                <a:gd name="T0" fmla="*/ 43 w 70"/>
                <a:gd name="T1" fmla="*/ 67 h 67"/>
                <a:gd name="T2" fmla="*/ 70 w 70"/>
                <a:gd name="T3" fmla="*/ 36 h 67"/>
                <a:gd name="T4" fmla="*/ 24 w 70"/>
                <a:gd name="T5" fmla="*/ 0 h 67"/>
                <a:gd name="T6" fmla="*/ 0 w 70"/>
                <a:gd name="T7" fmla="*/ 31 h 67"/>
                <a:gd name="T8" fmla="*/ 43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43" y="67"/>
                  </a:moveTo>
                  <a:lnTo>
                    <a:pt x="70" y="36"/>
                  </a:lnTo>
                  <a:lnTo>
                    <a:pt x="24" y="0"/>
                  </a:lnTo>
                  <a:lnTo>
                    <a:pt x="0" y="31"/>
                  </a:lnTo>
                  <a:lnTo>
                    <a:pt x="43" y="67"/>
                  </a:ln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41" name="Freeform 27"/>
            <p:cNvSpPr/>
            <p:nvPr/>
          </p:nvSpPr>
          <p:spPr bwMode="auto">
            <a:xfrm>
              <a:off x="5724526" y="3008313"/>
              <a:ext cx="79375" cy="71438"/>
            </a:xfrm>
            <a:custGeom>
              <a:avLst/>
              <a:gdLst>
                <a:gd name="T0" fmla="*/ 43 w 50"/>
                <a:gd name="T1" fmla="*/ 45 h 45"/>
                <a:gd name="T2" fmla="*/ 50 w 50"/>
                <a:gd name="T3" fmla="*/ 35 h 45"/>
                <a:gd name="T4" fmla="*/ 8 w 50"/>
                <a:gd name="T5" fmla="*/ 0 h 45"/>
                <a:gd name="T6" fmla="*/ 0 w 50"/>
                <a:gd name="T7" fmla="*/ 9 h 45"/>
                <a:gd name="T8" fmla="*/ 43 w 5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5">
                  <a:moveTo>
                    <a:pt x="43" y="45"/>
                  </a:moveTo>
                  <a:lnTo>
                    <a:pt x="50" y="35"/>
                  </a:lnTo>
                  <a:lnTo>
                    <a:pt x="8" y="0"/>
                  </a:lnTo>
                  <a:lnTo>
                    <a:pt x="0" y="9"/>
                  </a:lnTo>
                  <a:lnTo>
                    <a:pt x="43" y="45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42" name="Freeform 28"/>
            <p:cNvSpPr/>
            <p:nvPr/>
          </p:nvSpPr>
          <p:spPr bwMode="auto">
            <a:xfrm>
              <a:off x="5751513" y="2973388"/>
              <a:ext cx="84138" cy="68263"/>
            </a:xfrm>
            <a:custGeom>
              <a:avLst/>
              <a:gdLst>
                <a:gd name="T0" fmla="*/ 45 w 53"/>
                <a:gd name="T1" fmla="*/ 43 h 43"/>
                <a:gd name="T2" fmla="*/ 53 w 53"/>
                <a:gd name="T3" fmla="*/ 36 h 43"/>
                <a:gd name="T4" fmla="*/ 7 w 53"/>
                <a:gd name="T5" fmla="*/ 0 h 43"/>
                <a:gd name="T6" fmla="*/ 0 w 53"/>
                <a:gd name="T7" fmla="*/ 7 h 43"/>
                <a:gd name="T8" fmla="*/ 45 w 5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3">
                  <a:moveTo>
                    <a:pt x="45" y="43"/>
                  </a:moveTo>
                  <a:lnTo>
                    <a:pt x="53" y="36"/>
                  </a:lnTo>
                  <a:lnTo>
                    <a:pt x="7" y="0"/>
                  </a:lnTo>
                  <a:lnTo>
                    <a:pt x="0" y="7"/>
                  </a:lnTo>
                  <a:lnTo>
                    <a:pt x="45" y="43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43" name="Freeform 29"/>
            <p:cNvSpPr/>
            <p:nvPr/>
          </p:nvSpPr>
          <p:spPr bwMode="auto">
            <a:xfrm>
              <a:off x="5521326" y="2852738"/>
              <a:ext cx="249238" cy="249238"/>
            </a:xfrm>
            <a:custGeom>
              <a:avLst/>
              <a:gdLst>
                <a:gd name="T0" fmla="*/ 12 w 66"/>
                <a:gd name="T1" fmla="*/ 12 h 66"/>
                <a:gd name="T2" fmla="*/ 57 w 66"/>
                <a:gd name="T3" fmla="*/ 12 h 66"/>
                <a:gd name="T4" fmla="*/ 66 w 66"/>
                <a:gd name="T5" fmla="*/ 33 h 66"/>
                <a:gd name="T6" fmla="*/ 62 w 66"/>
                <a:gd name="T7" fmla="*/ 35 h 66"/>
                <a:gd name="T8" fmla="*/ 54 w 66"/>
                <a:gd name="T9" fmla="*/ 17 h 66"/>
                <a:gd name="T10" fmla="*/ 17 w 66"/>
                <a:gd name="T11" fmla="*/ 17 h 66"/>
                <a:gd name="T12" fmla="*/ 17 w 66"/>
                <a:gd name="T13" fmla="*/ 54 h 66"/>
                <a:gd name="T14" fmla="*/ 35 w 66"/>
                <a:gd name="T15" fmla="*/ 62 h 66"/>
                <a:gd name="T16" fmla="*/ 34 w 66"/>
                <a:gd name="T17" fmla="*/ 66 h 66"/>
                <a:gd name="T18" fmla="*/ 12 w 66"/>
                <a:gd name="T19" fmla="*/ 57 h 66"/>
                <a:gd name="T20" fmla="*/ 12 w 66"/>
                <a:gd name="T21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12" y="12"/>
                  </a:moveTo>
                  <a:cubicBezTo>
                    <a:pt x="25" y="0"/>
                    <a:pt x="45" y="0"/>
                    <a:pt x="57" y="12"/>
                  </a:cubicBezTo>
                  <a:cubicBezTo>
                    <a:pt x="63" y="18"/>
                    <a:pt x="66" y="26"/>
                    <a:pt x="66" y="33"/>
                  </a:cubicBezTo>
                  <a:cubicBezTo>
                    <a:pt x="66" y="39"/>
                    <a:pt x="62" y="35"/>
                    <a:pt x="62" y="35"/>
                  </a:cubicBezTo>
                  <a:cubicBezTo>
                    <a:pt x="62" y="29"/>
                    <a:pt x="59" y="22"/>
                    <a:pt x="54" y="17"/>
                  </a:cubicBezTo>
                  <a:cubicBezTo>
                    <a:pt x="44" y="7"/>
                    <a:pt x="28" y="7"/>
                    <a:pt x="17" y="17"/>
                  </a:cubicBezTo>
                  <a:cubicBezTo>
                    <a:pt x="7" y="27"/>
                    <a:pt x="7" y="44"/>
                    <a:pt x="17" y="54"/>
                  </a:cubicBezTo>
                  <a:cubicBezTo>
                    <a:pt x="22" y="59"/>
                    <a:pt x="28" y="61"/>
                    <a:pt x="35" y="62"/>
                  </a:cubicBezTo>
                  <a:cubicBezTo>
                    <a:pt x="35" y="62"/>
                    <a:pt x="39" y="66"/>
                    <a:pt x="34" y="66"/>
                  </a:cubicBezTo>
                  <a:cubicBezTo>
                    <a:pt x="26" y="66"/>
                    <a:pt x="18" y="63"/>
                    <a:pt x="12" y="57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44" name="Freeform 30"/>
            <p:cNvSpPr>
              <a:spLocks noEditPoints="1"/>
            </p:cNvSpPr>
            <p:nvPr/>
          </p:nvSpPr>
          <p:spPr bwMode="auto">
            <a:xfrm>
              <a:off x="5483226" y="3136900"/>
              <a:ext cx="593725" cy="369888"/>
            </a:xfrm>
            <a:custGeom>
              <a:avLst/>
              <a:gdLst>
                <a:gd name="T0" fmla="*/ 4 w 157"/>
                <a:gd name="T1" fmla="*/ 46 h 98"/>
                <a:gd name="T2" fmla="*/ 4 w 157"/>
                <a:gd name="T3" fmla="*/ 47 h 98"/>
                <a:gd name="T4" fmla="*/ 118 w 157"/>
                <a:gd name="T5" fmla="*/ 73 h 98"/>
                <a:gd name="T6" fmla="*/ 156 w 157"/>
                <a:gd name="T7" fmla="*/ 18 h 98"/>
                <a:gd name="T8" fmla="*/ 154 w 157"/>
                <a:gd name="T9" fmla="*/ 8 h 98"/>
                <a:gd name="T10" fmla="*/ 137 w 157"/>
                <a:gd name="T11" fmla="*/ 4 h 98"/>
                <a:gd name="T12" fmla="*/ 131 w 157"/>
                <a:gd name="T13" fmla="*/ 13 h 98"/>
                <a:gd name="T14" fmla="*/ 105 w 157"/>
                <a:gd name="T15" fmla="*/ 52 h 98"/>
                <a:gd name="T16" fmla="*/ 26 w 157"/>
                <a:gd name="T17" fmla="*/ 34 h 98"/>
                <a:gd name="T18" fmla="*/ 25 w 157"/>
                <a:gd name="T19" fmla="*/ 33 h 98"/>
                <a:gd name="T20" fmla="*/ 17 w 157"/>
                <a:gd name="T21" fmla="*/ 26 h 98"/>
                <a:gd name="T22" fmla="*/ 1 w 157"/>
                <a:gd name="T23" fmla="*/ 34 h 98"/>
                <a:gd name="T24" fmla="*/ 4 w 157"/>
                <a:gd name="T25" fmla="*/ 46 h 98"/>
                <a:gd name="T26" fmla="*/ 11 w 157"/>
                <a:gd name="T27" fmla="*/ 43 h 98"/>
                <a:gd name="T28" fmla="*/ 10 w 157"/>
                <a:gd name="T29" fmla="*/ 41 h 98"/>
                <a:gd name="T30" fmla="*/ 10 w 157"/>
                <a:gd name="T31" fmla="*/ 41 h 98"/>
                <a:gd name="T32" fmla="*/ 10 w 157"/>
                <a:gd name="T33" fmla="*/ 41 h 98"/>
                <a:gd name="T34" fmla="*/ 10 w 157"/>
                <a:gd name="T35" fmla="*/ 37 h 98"/>
                <a:gd name="T36" fmla="*/ 15 w 157"/>
                <a:gd name="T37" fmla="*/ 34 h 98"/>
                <a:gd name="T38" fmla="*/ 17 w 157"/>
                <a:gd name="T39" fmla="*/ 36 h 98"/>
                <a:gd name="T40" fmla="*/ 18 w 157"/>
                <a:gd name="T41" fmla="*/ 38 h 98"/>
                <a:gd name="T42" fmla="*/ 18 w 157"/>
                <a:gd name="T43" fmla="*/ 38 h 98"/>
                <a:gd name="T44" fmla="*/ 109 w 157"/>
                <a:gd name="T45" fmla="*/ 59 h 98"/>
                <a:gd name="T46" fmla="*/ 139 w 157"/>
                <a:gd name="T47" fmla="*/ 15 h 98"/>
                <a:gd name="T48" fmla="*/ 139 w 157"/>
                <a:gd name="T49" fmla="*/ 15 h 98"/>
                <a:gd name="T50" fmla="*/ 139 w 157"/>
                <a:gd name="T51" fmla="*/ 15 h 98"/>
                <a:gd name="T52" fmla="*/ 140 w 157"/>
                <a:gd name="T53" fmla="*/ 14 h 98"/>
                <a:gd name="T54" fmla="*/ 140 w 157"/>
                <a:gd name="T55" fmla="*/ 14 h 98"/>
                <a:gd name="T56" fmla="*/ 140 w 157"/>
                <a:gd name="T57" fmla="*/ 14 h 98"/>
                <a:gd name="T58" fmla="*/ 142 w 157"/>
                <a:gd name="T59" fmla="*/ 11 h 98"/>
                <a:gd name="T60" fmla="*/ 147 w 157"/>
                <a:gd name="T61" fmla="*/ 12 h 98"/>
                <a:gd name="T62" fmla="*/ 148 w 157"/>
                <a:gd name="T63" fmla="*/ 15 h 98"/>
                <a:gd name="T64" fmla="*/ 148 w 157"/>
                <a:gd name="T65" fmla="*/ 17 h 98"/>
                <a:gd name="T66" fmla="*/ 147 w 157"/>
                <a:gd name="T67" fmla="*/ 20 h 98"/>
                <a:gd name="T68" fmla="*/ 114 w 157"/>
                <a:gd name="T69" fmla="*/ 66 h 98"/>
                <a:gd name="T70" fmla="*/ 58 w 157"/>
                <a:gd name="T71" fmla="*/ 76 h 98"/>
                <a:gd name="T72" fmla="*/ 11 w 157"/>
                <a:gd name="T73" fmla="*/ 4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" h="98">
                  <a:moveTo>
                    <a:pt x="4" y="46"/>
                  </a:moveTo>
                  <a:cubicBezTo>
                    <a:pt x="4" y="47"/>
                    <a:pt x="4" y="47"/>
                    <a:pt x="4" y="47"/>
                  </a:cubicBezTo>
                  <a:cubicBezTo>
                    <a:pt x="28" y="86"/>
                    <a:pt x="79" y="98"/>
                    <a:pt x="118" y="73"/>
                  </a:cubicBezTo>
                  <a:cubicBezTo>
                    <a:pt x="139" y="61"/>
                    <a:pt x="152" y="40"/>
                    <a:pt x="156" y="18"/>
                  </a:cubicBezTo>
                  <a:cubicBezTo>
                    <a:pt x="157" y="15"/>
                    <a:pt x="156" y="11"/>
                    <a:pt x="154" y="8"/>
                  </a:cubicBezTo>
                  <a:cubicBezTo>
                    <a:pt x="151" y="2"/>
                    <a:pt x="143" y="0"/>
                    <a:pt x="137" y="4"/>
                  </a:cubicBezTo>
                  <a:cubicBezTo>
                    <a:pt x="134" y="6"/>
                    <a:pt x="132" y="9"/>
                    <a:pt x="131" y="13"/>
                  </a:cubicBezTo>
                  <a:cubicBezTo>
                    <a:pt x="128" y="29"/>
                    <a:pt x="119" y="43"/>
                    <a:pt x="105" y="52"/>
                  </a:cubicBezTo>
                  <a:cubicBezTo>
                    <a:pt x="78" y="69"/>
                    <a:pt x="42" y="61"/>
                    <a:pt x="26" y="3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0"/>
                    <a:pt x="21" y="27"/>
                    <a:pt x="17" y="26"/>
                  </a:cubicBezTo>
                  <a:cubicBezTo>
                    <a:pt x="11" y="24"/>
                    <a:pt x="4" y="28"/>
                    <a:pt x="1" y="34"/>
                  </a:cubicBezTo>
                  <a:cubicBezTo>
                    <a:pt x="0" y="39"/>
                    <a:pt x="1" y="43"/>
                    <a:pt x="4" y="46"/>
                  </a:cubicBezTo>
                  <a:close/>
                  <a:moveTo>
                    <a:pt x="11" y="43"/>
                  </a:moveTo>
                  <a:cubicBezTo>
                    <a:pt x="11" y="42"/>
                    <a:pt x="11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38"/>
                    <a:pt x="10" y="37"/>
                  </a:cubicBezTo>
                  <a:cubicBezTo>
                    <a:pt x="10" y="35"/>
                    <a:pt x="13" y="34"/>
                    <a:pt x="15" y="34"/>
                  </a:cubicBezTo>
                  <a:cubicBezTo>
                    <a:pt x="16" y="35"/>
                    <a:pt x="16" y="35"/>
                    <a:pt x="17" y="36"/>
                  </a:cubicBezTo>
                  <a:cubicBezTo>
                    <a:pt x="17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38" y="69"/>
                    <a:pt x="78" y="79"/>
                    <a:pt x="109" y="59"/>
                  </a:cubicBezTo>
                  <a:cubicBezTo>
                    <a:pt x="126" y="49"/>
                    <a:pt x="136" y="33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5"/>
                    <a:pt x="140" y="15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3"/>
                    <a:pt x="140" y="12"/>
                    <a:pt x="142" y="11"/>
                  </a:cubicBezTo>
                  <a:cubicBezTo>
                    <a:pt x="143" y="10"/>
                    <a:pt x="146" y="10"/>
                    <a:pt x="147" y="12"/>
                  </a:cubicBezTo>
                  <a:cubicBezTo>
                    <a:pt x="148" y="13"/>
                    <a:pt x="148" y="14"/>
                    <a:pt x="148" y="15"/>
                  </a:cubicBezTo>
                  <a:cubicBezTo>
                    <a:pt x="148" y="15"/>
                    <a:pt x="148" y="16"/>
                    <a:pt x="148" y="17"/>
                  </a:cubicBezTo>
                  <a:cubicBezTo>
                    <a:pt x="147" y="18"/>
                    <a:pt x="147" y="19"/>
                    <a:pt x="147" y="20"/>
                  </a:cubicBezTo>
                  <a:cubicBezTo>
                    <a:pt x="142" y="39"/>
                    <a:pt x="131" y="56"/>
                    <a:pt x="114" y="66"/>
                  </a:cubicBezTo>
                  <a:cubicBezTo>
                    <a:pt x="97" y="77"/>
                    <a:pt x="77" y="80"/>
                    <a:pt x="58" y="76"/>
                  </a:cubicBezTo>
                  <a:cubicBezTo>
                    <a:pt x="38" y="71"/>
                    <a:pt x="22" y="59"/>
                    <a:pt x="11" y="43"/>
                  </a:cubicBez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45" name="Freeform 31"/>
            <p:cNvSpPr/>
            <p:nvPr/>
          </p:nvSpPr>
          <p:spPr bwMode="auto">
            <a:xfrm>
              <a:off x="5970588" y="3173413"/>
              <a:ext cx="98425" cy="98425"/>
            </a:xfrm>
            <a:custGeom>
              <a:avLst/>
              <a:gdLst>
                <a:gd name="T0" fmla="*/ 4 w 26"/>
                <a:gd name="T1" fmla="*/ 20 h 26"/>
                <a:gd name="T2" fmla="*/ 20 w 26"/>
                <a:gd name="T3" fmla="*/ 22 h 26"/>
                <a:gd name="T4" fmla="*/ 22 w 26"/>
                <a:gd name="T5" fmla="*/ 6 h 26"/>
                <a:gd name="T6" fmla="*/ 6 w 26"/>
                <a:gd name="T7" fmla="*/ 4 h 26"/>
                <a:gd name="T8" fmla="*/ 4 w 26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20"/>
                  </a:moveTo>
                  <a:cubicBezTo>
                    <a:pt x="8" y="25"/>
                    <a:pt x="15" y="26"/>
                    <a:pt x="20" y="22"/>
                  </a:cubicBezTo>
                  <a:cubicBezTo>
                    <a:pt x="25" y="18"/>
                    <a:pt x="26" y="11"/>
                    <a:pt x="22" y="6"/>
                  </a:cubicBezTo>
                  <a:cubicBezTo>
                    <a:pt x="18" y="1"/>
                    <a:pt x="11" y="0"/>
                    <a:pt x="6" y="4"/>
                  </a:cubicBezTo>
                  <a:cubicBezTo>
                    <a:pt x="1" y="8"/>
                    <a:pt x="0" y="15"/>
                    <a:pt x="4" y="20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46" name="Freeform 32"/>
            <p:cNvSpPr/>
            <p:nvPr/>
          </p:nvSpPr>
          <p:spPr bwMode="auto">
            <a:xfrm>
              <a:off x="5989638" y="3197225"/>
              <a:ext cx="60325" cy="55563"/>
            </a:xfrm>
            <a:custGeom>
              <a:avLst/>
              <a:gdLst>
                <a:gd name="T0" fmla="*/ 3 w 16"/>
                <a:gd name="T1" fmla="*/ 12 h 15"/>
                <a:gd name="T2" fmla="*/ 12 w 16"/>
                <a:gd name="T3" fmla="*/ 13 h 15"/>
                <a:gd name="T4" fmla="*/ 13 w 16"/>
                <a:gd name="T5" fmla="*/ 3 h 15"/>
                <a:gd name="T6" fmla="*/ 4 w 16"/>
                <a:gd name="T7" fmla="*/ 2 h 15"/>
                <a:gd name="T8" fmla="*/ 3 w 16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12"/>
                  </a:moveTo>
                  <a:cubicBezTo>
                    <a:pt x="5" y="14"/>
                    <a:pt x="9" y="15"/>
                    <a:pt x="12" y="13"/>
                  </a:cubicBezTo>
                  <a:cubicBezTo>
                    <a:pt x="15" y="10"/>
                    <a:pt x="16" y="6"/>
                    <a:pt x="13" y="3"/>
                  </a:cubicBezTo>
                  <a:cubicBezTo>
                    <a:pt x="11" y="0"/>
                    <a:pt x="7" y="0"/>
                    <a:pt x="4" y="2"/>
                  </a:cubicBezTo>
                  <a:cubicBezTo>
                    <a:pt x="1" y="4"/>
                    <a:pt x="0" y="9"/>
                    <a:pt x="3" y="12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47" name="Freeform 33"/>
            <p:cNvSpPr/>
            <p:nvPr/>
          </p:nvSpPr>
          <p:spPr bwMode="auto">
            <a:xfrm>
              <a:off x="5857876" y="3325813"/>
              <a:ext cx="98425" cy="96838"/>
            </a:xfrm>
            <a:custGeom>
              <a:avLst/>
              <a:gdLst>
                <a:gd name="T0" fmla="*/ 4 w 26"/>
                <a:gd name="T1" fmla="*/ 20 h 26"/>
                <a:gd name="T2" fmla="*/ 20 w 26"/>
                <a:gd name="T3" fmla="*/ 22 h 26"/>
                <a:gd name="T4" fmla="*/ 22 w 26"/>
                <a:gd name="T5" fmla="*/ 6 h 26"/>
                <a:gd name="T6" fmla="*/ 5 w 26"/>
                <a:gd name="T7" fmla="*/ 4 h 26"/>
                <a:gd name="T8" fmla="*/ 4 w 26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20"/>
                  </a:moveTo>
                  <a:cubicBezTo>
                    <a:pt x="7" y="25"/>
                    <a:pt x="15" y="26"/>
                    <a:pt x="20" y="22"/>
                  </a:cubicBezTo>
                  <a:cubicBezTo>
                    <a:pt x="25" y="18"/>
                    <a:pt x="26" y="11"/>
                    <a:pt x="22" y="6"/>
                  </a:cubicBezTo>
                  <a:cubicBezTo>
                    <a:pt x="18" y="1"/>
                    <a:pt x="10" y="0"/>
                    <a:pt x="5" y="4"/>
                  </a:cubicBezTo>
                  <a:cubicBezTo>
                    <a:pt x="0" y="8"/>
                    <a:pt x="0" y="15"/>
                    <a:pt x="4" y="20"/>
                  </a:cubicBezTo>
                  <a:close/>
                </a:path>
              </a:pathLst>
            </a:custGeom>
            <a:solidFill>
              <a:srgbClr val="D462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48" name="Freeform 34"/>
            <p:cNvSpPr/>
            <p:nvPr/>
          </p:nvSpPr>
          <p:spPr bwMode="auto">
            <a:xfrm>
              <a:off x="5876926" y="3343275"/>
              <a:ext cx="57150" cy="61913"/>
            </a:xfrm>
            <a:custGeom>
              <a:avLst/>
              <a:gdLst>
                <a:gd name="T0" fmla="*/ 2 w 15"/>
                <a:gd name="T1" fmla="*/ 12 h 16"/>
                <a:gd name="T2" fmla="*/ 12 w 15"/>
                <a:gd name="T3" fmla="*/ 13 h 16"/>
                <a:gd name="T4" fmla="*/ 13 w 15"/>
                <a:gd name="T5" fmla="*/ 4 h 16"/>
                <a:gd name="T6" fmla="*/ 3 w 15"/>
                <a:gd name="T7" fmla="*/ 3 h 16"/>
                <a:gd name="T8" fmla="*/ 2 w 15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2"/>
                  </a:moveTo>
                  <a:cubicBezTo>
                    <a:pt x="5" y="15"/>
                    <a:pt x="9" y="16"/>
                    <a:pt x="12" y="13"/>
                  </a:cubicBezTo>
                  <a:cubicBezTo>
                    <a:pt x="15" y="11"/>
                    <a:pt x="15" y="7"/>
                    <a:pt x="13" y="4"/>
                  </a:cubicBezTo>
                  <a:cubicBezTo>
                    <a:pt x="11" y="1"/>
                    <a:pt x="6" y="0"/>
                    <a:pt x="3" y="3"/>
                  </a:cubicBezTo>
                  <a:cubicBezTo>
                    <a:pt x="0" y="5"/>
                    <a:pt x="0" y="9"/>
                    <a:pt x="2" y="12"/>
                  </a:cubicBezTo>
                  <a:close/>
                </a:path>
              </a:pathLst>
            </a:custGeom>
            <a:solidFill>
              <a:srgbClr val="ECD0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04897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04897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9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9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04910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9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9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04910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4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70" grpId="0" animBg="1"/>
      <p:bldP spid="1048970" grpId="1" animBg="1"/>
      <p:bldP spid="1048971" grpId="0" animBg="1"/>
      <p:bldP spid="1048971" grpId="1" animBg="1"/>
      <p:bldP spid="1049107" grpId="0" animBg="1"/>
      <p:bldP spid="1049107" grpId="1" animBg="1"/>
      <p:bldP spid="1049108" grpId="0"/>
      <p:bldP spid="1049108" grpId="1"/>
      <p:bldP spid="1049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9224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25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26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27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28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29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30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31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32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33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234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368" name="矩形 2073"/>
          <p:cNvSpPr/>
          <p:nvPr/>
        </p:nvSpPr>
        <p:spPr>
          <a:xfrm>
            <a:off x="5923280" y="1299845"/>
            <a:ext cx="788035" cy="118554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01</a:t>
            </a:r>
          </a:p>
          <a:p>
            <a:pPr algn="ctr"/>
            <a:r>
              <a:rPr lang="zh-CN" altLang="en-US" sz="2400" dirty="0"/>
              <a:t>首页</a:t>
            </a:r>
          </a:p>
        </p:txBody>
      </p:sp>
      <p:sp>
        <p:nvSpPr>
          <p:cNvPr id="1049369" name="矩形 2074"/>
          <p:cNvSpPr/>
          <p:nvPr/>
        </p:nvSpPr>
        <p:spPr>
          <a:xfrm>
            <a:off x="6708140" y="1299845"/>
            <a:ext cx="4657293" cy="1185545"/>
          </a:xfrm>
          <a:prstGeom prst="rect">
            <a:avLst/>
          </a:prstGeom>
          <a:solidFill>
            <a:srgbClr val="FBA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0" name="文本框 2075"/>
          <p:cNvSpPr txBox="1"/>
          <p:nvPr/>
        </p:nvSpPr>
        <p:spPr>
          <a:xfrm>
            <a:off x="6813667" y="1280077"/>
            <a:ext cx="4403538" cy="1225079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240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90204" pitchFamily="34" charset="0"/>
              </a:rPr>
              <a:t>信息资源 学习中心 认识祖国</a:t>
            </a:r>
          </a:p>
          <a:p>
            <a:pPr algn="ctr">
              <a:lnSpc>
                <a:spcPct val="110000"/>
              </a:lnSpc>
            </a:pPr>
            <a:r>
              <a:rPr lang="zh-CN" altLang="zh-CN" sz="240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90204" pitchFamily="34" charset="0"/>
              </a:rPr>
              <a:t>利用特效技巧 吸引浏览者兴趣 </a:t>
            </a:r>
          </a:p>
          <a:p>
            <a:pPr algn="ctr">
              <a:lnSpc>
                <a:spcPct val="110000"/>
              </a:lnSpc>
            </a:pPr>
            <a:r>
              <a:rPr lang="zh-CN" altLang="zh-CN" sz="200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90204" pitchFamily="34" charset="0"/>
              </a:rPr>
              <a:t>头条新闻 指引</a:t>
            </a:r>
            <a:r>
              <a:rPr lang="zh-CN" altLang="en-US" sz="2000" b="1" dirty="0">
                <a:solidFill>
                  <a:schemeClr val="bg1"/>
                </a:solidFill>
                <a:ea typeface="微软雅黑" panose="020B0503020204020204" charset="-122"/>
                <a:sym typeface="Arial" panose="020B0604020202090204" pitchFamily="34" charset="0"/>
              </a:rPr>
              <a:t>浏览者进入二级页面</a:t>
            </a:r>
            <a:endParaRPr lang="zh-CN" altLang="zh-CN" sz="2000" b="1" dirty="0">
              <a:solidFill>
                <a:schemeClr val="bg1"/>
              </a:solidFill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1049371" name="矩形 2076"/>
          <p:cNvSpPr/>
          <p:nvPr/>
        </p:nvSpPr>
        <p:spPr>
          <a:xfrm>
            <a:off x="5917025" y="5275427"/>
            <a:ext cx="779780" cy="103428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04</a:t>
            </a:r>
          </a:p>
          <a:p>
            <a:pPr algn="ctr"/>
            <a:r>
              <a:rPr lang="zh-CN" altLang="en-US" sz="2000" dirty="0"/>
              <a:t>信息资源</a:t>
            </a:r>
          </a:p>
        </p:txBody>
      </p:sp>
      <p:sp>
        <p:nvSpPr>
          <p:cNvPr id="1049372" name="矩形 2077"/>
          <p:cNvSpPr/>
          <p:nvPr/>
        </p:nvSpPr>
        <p:spPr>
          <a:xfrm>
            <a:off x="6696805" y="5269712"/>
            <a:ext cx="4652645" cy="1034288"/>
          </a:xfrm>
          <a:prstGeom prst="rect">
            <a:avLst/>
          </a:prstGeom>
          <a:solidFill>
            <a:srgbClr val="FBA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3" name="文本框 2078"/>
          <p:cNvSpPr txBox="1"/>
          <p:nvPr/>
        </p:nvSpPr>
        <p:spPr>
          <a:xfrm>
            <a:off x="6813456" y="5320828"/>
            <a:ext cx="4403538" cy="876522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上端</a:t>
            </a:r>
            <a:r>
              <a:rPr lang="zh-CN" altLang="en-US" sz="2400" b="1" u="none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主席文汇 时政信息放中央  </a:t>
            </a:r>
          </a:p>
          <a:p>
            <a:pPr>
              <a:lnSpc>
                <a:spcPct val="110000"/>
              </a:lnSpc>
            </a:pPr>
            <a:r>
              <a:rPr lang="zh-CN" altLang="en-US" sz="2400" b="1" u="none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填补官网的空缺 排版尽量对称</a:t>
            </a:r>
          </a:p>
        </p:txBody>
      </p:sp>
      <p:sp>
        <p:nvSpPr>
          <p:cNvPr id="1049374" name="矩形 2079"/>
          <p:cNvSpPr/>
          <p:nvPr/>
        </p:nvSpPr>
        <p:spPr>
          <a:xfrm>
            <a:off x="5917025" y="4018443"/>
            <a:ext cx="784860" cy="103441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03</a:t>
            </a:r>
          </a:p>
          <a:p>
            <a:pPr algn="ctr"/>
            <a:r>
              <a:rPr lang="zh-CN" altLang="en-US" sz="2000" dirty="0"/>
              <a:t>学习中心</a:t>
            </a:r>
          </a:p>
        </p:txBody>
      </p:sp>
      <p:sp>
        <p:nvSpPr>
          <p:cNvPr id="1049375" name="矩形 2080"/>
          <p:cNvSpPr/>
          <p:nvPr/>
        </p:nvSpPr>
        <p:spPr>
          <a:xfrm>
            <a:off x="6701885" y="4018443"/>
            <a:ext cx="4652645" cy="1034415"/>
          </a:xfrm>
          <a:prstGeom prst="rect">
            <a:avLst/>
          </a:prstGeom>
          <a:solidFill>
            <a:srgbClr val="FBA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76" name="文本框 2081"/>
          <p:cNvSpPr txBox="1"/>
          <p:nvPr/>
        </p:nvSpPr>
        <p:spPr>
          <a:xfrm>
            <a:off x="6837257" y="3850314"/>
            <a:ext cx="4403538" cy="135729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endParaRPr lang="zh-CN" altLang="zh-CN" sz="1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9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设计简洁大方 文字与图片穿插 </a:t>
            </a:r>
          </a:p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排列整齐 贴合学习强国主题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1050735" name="矩形 2079"/>
          <p:cNvSpPr/>
          <p:nvPr/>
        </p:nvSpPr>
        <p:spPr>
          <a:xfrm>
            <a:off x="5927928" y="2697217"/>
            <a:ext cx="784860" cy="109410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02</a:t>
            </a:r>
          </a:p>
          <a:p>
            <a:pPr algn="ctr"/>
            <a:r>
              <a:rPr lang="zh-CN" altLang="en-US" sz="2000" dirty="0"/>
              <a:t>认识祖国</a:t>
            </a:r>
          </a:p>
        </p:txBody>
      </p:sp>
      <p:sp>
        <p:nvSpPr>
          <p:cNvPr id="1050738" name="矩形 2080"/>
          <p:cNvSpPr/>
          <p:nvPr/>
        </p:nvSpPr>
        <p:spPr>
          <a:xfrm>
            <a:off x="6712788" y="2697217"/>
            <a:ext cx="4652645" cy="1093726"/>
          </a:xfrm>
          <a:prstGeom prst="rect">
            <a:avLst/>
          </a:prstGeom>
          <a:solidFill>
            <a:srgbClr val="FBA9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2081"/>
          <p:cNvSpPr txBox="1"/>
          <p:nvPr/>
        </p:nvSpPr>
        <p:spPr>
          <a:xfrm>
            <a:off x="6788150" y="2696845"/>
            <a:ext cx="4556760" cy="110680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自动切换的详情栏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红色中国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美丽中国，镜头里的中国内容全部铺开</a:t>
            </a:r>
          </a:p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更吸引眼球，同时解决内容少的问题</a:t>
            </a:r>
          </a:p>
        </p:txBody>
      </p:sp>
      <p:grpSp>
        <p:nvGrpSpPr>
          <p:cNvPr id="169" name="组合 860"/>
          <p:cNvGrpSpPr/>
          <p:nvPr/>
        </p:nvGrpSpPr>
        <p:grpSpPr>
          <a:xfrm>
            <a:off x="1055598" y="2485253"/>
            <a:ext cx="4021382" cy="3358017"/>
            <a:chOff x="1038453" y="2471283"/>
            <a:chExt cx="4021382" cy="3358017"/>
          </a:xfrm>
        </p:grpSpPr>
        <p:sp>
          <p:nvSpPr>
            <p:cNvPr id="170" name="Freeform 5"/>
            <p:cNvSpPr/>
            <p:nvPr/>
          </p:nvSpPr>
          <p:spPr bwMode="auto">
            <a:xfrm>
              <a:off x="2451705" y="5207140"/>
              <a:ext cx="1194878" cy="523274"/>
            </a:xfrm>
            <a:custGeom>
              <a:avLst/>
              <a:gdLst>
                <a:gd name="T0" fmla="*/ 13 w 122"/>
                <a:gd name="T1" fmla="*/ 0 h 53"/>
                <a:gd name="T2" fmla="*/ 0 w 122"/>
                <a:gd name="T3" fmla="*/ 53 h 53"/>
                <a:gd name="T4" fmla="*/ 122 w 122"/>
                <a:gd name="T5" fmla="*/ 53 h 53"/>
                <a:gd name="T6" fmla="*/ 109 w 122"/>
                <a:gd name="T7" fmla="*/ 0 h 53"/>
                <a:gd name="T8" fmla="*/ 13 w 122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53">
                  <a:moveTo>
                    <a:pt x="13" y="0"/>
                  </a:moveTo>
                  <a:cubicBezTo>
                    <a:pt x="9" y="18"/>
                    <a:pt x="4" y="36"/>
                    <a:pt x="0" y="53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117" y="36"/>
                    <a:pt x="113" y="18"/>
                    <a:pt x="109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B7C9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6"/>
            <p:cNvSpPr/>
            <p:nvPr/>
          </p:nvSpPr>
          <p:spPr bwMode="auto">
            <a:xfrm>
              <a:off x="2311616" y="5730414"/>
              <a:ext cx="1462695" cy="98886"/>
            </a:xfrm>
            <a:custGeom>
              <a:avLst/>
              <a:gdLst>
                <a:gd name="T0" fmla="*/ 143 w 149"/>
                <a:gd name="T1" fmla="*/ 0 h 10"/>
                <a:gd name="T2" fmla="*/ 7 w 149"/>
                <a:gd name="T3" fmla="*/ 0 h 10"/>
                <a:gd name="T4" fmla="*/ 0 w 149"/>
                <a:gd name="T5" fmla="*/ 7 h 10"/>
                <a:gd name="T6" fmla="*/ 0 w 149"/>
                <a:gd name="T7" fmla="*/ 10 h 10"/>
                <a:gd name="T8" fmla="*/ 149 w 149"/>
                <a:gd name="T9" fmla="*/ 10 h 10"/>
                <a:gd name="T10" fmla="*/ 149 w 149"/>
                <a:gd name="T11" fmla="*/ 7 h 10"/>
                <a:gd name="T12" fmla="*/ 143 w 149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">
                  <a:moveTo>
                    <a:pt x="14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49" y="10"/>
                    <a:pt x="149" y="10"/>
                    <a:pt x="149" y="10"/>
                  </a:cubicBezTo>
                  <a:cubicBezTo>
                    <a:pt x="149" y="7"/>
                    <a:pt x="149" y="7"/>
                    <a:pt x="149" y="7"/>
                  </a:cubicBezTo>
                  <a:cubicBezTo>
                    <a:pt x="149" y="3"/>
                    <a:pt x="146" y="0"/>
                    <a:pt x="143" y="0"/>
                  </a:cubicBezTo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7"/>
            <p:cNvSpPr/>
            <p:nvPr/>
          </p:nvSpPr>
          <p:spPr bwMode="auto">
            <a:xfrm>
              <a:off x="1038453" y="5013487"/>
              <a:ext cx="4021382" cy="383185"/>
            </a:xfrm>
            <a:custGeom>
              <a:avLst/>
              <a:gdLst>
                <a:gd name="T0" fmla="*/ 0 w 410"/>
                <a:gd name="T1" fmla="*/ 0 h 39"/>
                <a:gd name="T2" fmla="*/ 0 w 410"/>
                <a:gd name="T3" fmla="*/ 29 h 39"/>
                <a:gd name="T4" fmla="*/ 10 w 410"/>
                <a:gd name="T5" fmla="*/ 39 h 39"/>
                <a:gd name="T6" fmla="*/ 400 w 410"/>
                <a:gd name="T7" fmla="*/ 39 h 39"/>
                <a:gd name="T8" fmla="*/ 410 w 410"/>
                <a:gd name="T9" fmla="*/ 29 h 39"/>
                <a:gd name="T10" fmla="*/ 410 w 410"/>
                <a:gd name="T11" fmla="*/ 0 h 39"/>
                <a:gd name="T12" fmla="*/ 0 w 41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39">
                  <a:moveTo>
                    <a:pt x="0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4" y="39"/>
                    <a:pt x="10" y="39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05" y="39"/>
                    <a:pt x="410" y="34"/>
                    <a:pt x="410" y="29"/>
                  </a:cubicBezTo>
                  <a:cubicBezTo>
                    <a:pt x="410" y="0"/>
                    <a:pt x="410" y="0"/>
                    <a:pt x="4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"/>
            <p:cNvSpPr/>
            <p:nvPr/>
          </p:nvSpPr>
          <p:spPr bwMode="auto">
            <a:xfrm>
              <a:off x="1038453" y="2471283"/>
              <a:ext cx="4021382" cy="2542204"/>
            </a:xfrm>
            <a:custGeom>
              <a:avLst/>
              <a:gdLst>
                <a:gd name="T0" fmla="*/ 410 w 410"/>
                <a:gd name="T1" fmla="*/ 259 h 259"/>
                <a:gd name="T2" fmla="*/ 410 w 410"/>
                <a:gd name="T3" fmla="*/ 10 h 259"/>
                <a:gd name="T4" fmla="*/ 400 w 410"/>
                <a:gd name="T5" fmla="*/ 0 h 259"/>
                <a:gd name="T6" fmla="*/ 10 w 410"/>
                <a:gd name="T7" fmla="*/ 0 h 259"/>
                <a:gd name="T8" fmla="*/ 0 w 410"/>
                <a:gd name="T9" fmla="*/ 10 h 259"/>
                <a:gd name="T10" fmla="*/ 0 w 410"/>
                <a:gd name="T11" fmla="*/ 259 h 259"/>
                <a:gd name="T12" fmla="*/ 410 w 410"/>
                <a:gd name="T13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0" h="259">
                  <a:moveTo>
                    <a:pt x="410" y="259"/>
                  </a:moveTo>
                  <a:cubicBezTo>
                    <a:pt x="410" y="10"/>
                    <a:pt x="410" y="10"/>
                    <a:pt x="410" y="10"/>
                  </a:cubicBezTo>
                  <a:cubicBezTo>
                    <a:pt x="410" y="5"/>
                    <a:pt x="405" y="0"/>
                    <a:pt x="40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59"/>
                    <a:pt x="0" y="259"/>
                    <a:pt x="0" y="259"/>
                  </a:cubicBezTo>
                  <a:lnTo>
                    <a:pt x="410" y="259"/>
                  </a:lnTo>
                  <a:close/>
                </a:path>
              </a:pathLst>
            </a:custGeom>
            <a:solidFill>
              <a:srgbClr val="3036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文本框 235"/>
          <p:cNvSpPr txBox="1"/>
          <p:nvPr/>
        </p:nvSpPr>
        <p:spPr>
          <a:xfrm>
            <a:off x="1368558" y="464778"/>
            <a:ext cx="4981122" cy="39878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01    </a:t>
            </a:r>
            <a:r>
              <a:rPr lang="zh-CN" altLang="en-US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设计思路</a:t>
            </a:r>
            <a:r>
              <a:rPr lang="en-US" altLang="zh-CN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&amp;</a:t>
            </a:r>
            <a:r>
              <a:rPr lang="zh-CN" altLang="en-US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分工</a:t>
            </a:r>
          </a:p>
        </p:txBody>
      </p:sp>
      <p:sp>
        <p:nvSpPr>
          <p:cNvPr id="33" name="矩形 2073"/>
          <p:cNvSpPr/>
          <p:nvPr/>
        </p:nvSpPr>
        <p:spPr>
          <a:xfrm>
            <a:off x="11365325" y="1295074"/>
            <a:ext cx="788035" cy="248679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张亮</a:t>
            </a:r>
          </a:p>
        </p:txBody>
      </p:sp>
      <p:sp>
        <p:nvSpPr>
          <p:cNvPr id="34" name="矩形 2079"/>
          <p:cNvSpPr/>
          <p:nvPr/>
        </p:nvSpPr>
        <p:spPr>
          <a:xfrm>
            <a:off x="11345505" y="4013561"/>
            <a:ext cx="784860" cy="103441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邓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嘉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琪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5" name="矩形 2076"/>
          <p:cNvSpPr/>
          <p:nvPr/>
        </p:nvSpPr>
        <p:spPr>
          <a:xfrm>
            <a:off x="11345505" y="5270594"/>
            <a:ext cx="779780" cy="103428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刘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舒</a:t>
            </a:r>
            <a:endParaRPr lang="en-US" altLang="zh-CN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  <a:p>
            <a:pPr algn="ctr"/>
            <a:r>
              <a:rPr lang="zh-CN" altLang="en-US" sz="20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涵</a:t>
            </a:r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3" name="图片 2" descr="截屏2019-12-2211.17.07"/>
          <p:cNvPicPr/>
          <p:nvPr/>
        </p:nvPicPr>
        <p:blipFill>
          <a:blip r:embed="rId3"/>
          <a:stretch>
            <a:fillRect/>
          </a:stretch>
        </p:blipFill>
        <p:spPr>
          <a:xfrm>
            <a:off x="1186815" y="2609850"/>
            <a:ext cx="3799840" cy="2361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961005" y="5100955"/>
            <a:ext cx="196850" cy="236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9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9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9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9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5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5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9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9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9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9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4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49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68" grpId="0" animBg="1"/>
      <p:bldP spid="1049369" grpId="0" animBg="1"/>
      <p:bldP spid="1049370" grpId="0" animBg="1"/>
      <p:bldP spid="1049371" grpId="0" animBg="1"/>
      <p:bldP spid="1049372" grpId="0" animBg="1"/>
      <p:bldP spid="1049373" grpId="0" animBg="1"/>
      <p:bldP spid="1049374" grpId="0" animBg="1"/>
      <p:bldP spid="1049375" grpId="0" animBg="1"/>
      <p:bldP spid="1049376" grpId="0" animBg="1"/>
      <p:bldP spid="1050735" grpId="0" animBg="1"/>
      <p:bldP spid="1050738" grpId="0" animBg="1"/>
      <p:bldP spid="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225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554500" y="2007986"/>
            <a:ext cx="2556000" cy="3960000"/>
            <a:chOff x="856343" y="2002970"/>
            <a:chExt cx="3154364" cy="4184878"/>
          </a:xfrm>
        </p:grpSpPr>
        <p:grpSp>
          <p:nvGrpSpPr>
            <p:cNvPr id="131" name="组合 130"/>
            <p:cNvGrpSpPr/>
            <p:nvPr/>
          </p:nvGrpSpPr>
          <p:grpSpPr>
            <a:xfrm>
              <a:off x="856343" y="2002970"/>
              <a:ext cx="3154364" cy="4184878"/>
              <a:chOff x="856343" y="2002970"/>
              <a:chExt cx="3154364" cy="4184878"/>
            </a:xfrm>
          </p:grpSpPr>
          <p:sp>
            <p:nvSpPr>
              <p:cNvPr id="134" name="任意多边形 133"/>
              <p:cNvSpPr/>
              <p:nvPr/>
            </p:nvSpPr>
            <p:spPr>
              <a:xfrm>
                <a:off x="856343" y="2002970"/>
                <a:ext cx="3149600" cy="4180114"/>
              </a:xfrm>
              <a:custGeom>
                <a:avLst/>
                <a:gdLst>
                  <a:gd name="connsiteX0" fmla="*/ 0 w 3149600"/>
                  <a:gd name="connsiteY0" fmla="*/ 0 h 4180114"/>
                  <a:gd name="connsiteX1" fmla="*/ 3149600 w 3149600"/>
                  <a:gd name="connsiteY1" fmla="*/ 0 h 4180114"/>
                  <a:gd name="connsiteX2" fmla="*/ 3149600 w 3149600"/>
                  <a:gd name="connsiteY2" fmla="*/ 3708055 h 4180114"/>
                  <a:gd name="connsiteX3" fmla="*/ 2539555 w 3149600"/>
                  <a:gd name="connsiteY3" fmla="*/ 4180114 h 4180114"/>
                  <a:gd name="connsiteX4" fmla="*/ 0 w 3149600"/>
                  <a:gd name="connsiteY4" fmla="*/ 4180114 h 4180114"/>
                  <a:gd name="connsiteX5" fmla="*/ 0 w 3149600"/>
                  <a:gd name="connsiteY5" fmla="*/ 0 h 418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9600" h="4180114">
                    <a:moveTo>
                      <a:pt x="0" y="0"/>
                    </a:moveTo>
                    <a:lnTo>
                      <a:pt x="3149600" y="0"/>
                    </a:lnTo>
                    <a:lnTo>
                      <a:pt x="3149600" y="3708055"/>
                    </a:lnTo>
                    <a:lnTo>
                      <a:pt x="2539555" y="4180114"/>
                    </a:lnTo>
                    <a:lnTo>
                      <a:pt x="0" y="4180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35" name="任意多边形 134"/>
              <p:cNvSpPr/>
              <p:nvPr/>
            </p:nvSpPr>
            <p:spPr>
              <a:xfrm flipH="1" flipV="1">
                <a:off x="3400662" y="5715789"/>
                <a:ext cx="610045" cy="472059"/>
              </a:xfrm>
              <a:custGeom>
                <a:avLst/>
                <a:gdLst>
                  <a:gd name="connsiteX0" fmla="*/ 610045 w 610045"/>
                  <a:gd name="connsiteY0" fmla="*/ 0 h 472059"/>
                  <a:gd name="connsiteX1" fmla="*/ 610045 w 610045"/>
                  <a:gd name="connsiteY1" fmla="*/ 472059 h 472059"/>
                  <a:gd name="connsiteX2" fmla="*/ 0 w 610045"/>
                  <a:gd name="connsiteY2" fmla="*/ 472059 h 472059"/>
                  <a:gd name="connsiteX3" fmla="*/ 610045 w 610045"/>
                  <a:gd name="connsiteY3" fmla="*/ 0 h 47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45" h="472059">
                    <a:moveTo>
                      <a:pt x="610045" y="0"/>
                    </a:moveTo>
                    <a:lnTo>
                      <a:pt x="610045" y="472059"/>
                    </a:lnTo>
                    <a:lnTo>
                      <a:pt x="0" y="472059"/>
                    </a:lnTo>
                    <a:lnTo>
                      <a:pt x="61004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33" name="矩形 132"/>
            <p:cNvSpPr/>
            <p:nvPr/>
          </p:nvSpPr>
          <p:spPr>
            <a:xfrm>
              <a:off x="856343" y="2002971"/>
              <a:ext cx="3149600" cy="1782056"/>
            </a:xfrm>
            <a:prstGeom prst="rect">
              <a:avLst/>
            </a:prstGeom>
            <a:solidFill>
              <a:srgbClr val="FBA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37" name="文本框 136"/>
          <p:cNvSpPr txBox="1"/>
          <p:nvPr/>
        </p:nvSpPr>
        <p:spPr>
          <a:xfrm>
            <a:off x="554355" y="4130675"/>
            <a:ext cx="2552065" cy="142049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+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加载界面动画</a:t>
            </a:r>
          </a:p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-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首页图片</a:t>
            </a:r>
          </a:p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-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图片大小</a:t>
            </a:r>
          </a:p>
        </p:txBody>
      </p:sp>
      <p:grpSp>
        <p:nvGrpSpPr>
          <p:cNvPr id="310" name="组合 309"/>
          <p:cNvGrpSpPr/>
          <p:nvPr/>
        </p:nvGrpSpPr>
        <p:grpSpPr>
          <a:xfrm rot="21435439">
            <a:off x="254023" y="1672495"/>
            <a:ext cx="396497" cy="414409"/>
            <a:chOff x="5938838" y="3271838"/>
            <a:chExt cx="314326" cy="314326"/>
          </a:xfrm>
        </p:grpSpPr>
        <p:sp>
          <p:nvSpPr>
            <p:cNvPr id="289" name="Freeform 5"/>
            <p:cNvSpPr/>
            <p:nvPr/>
          </p:nvSpPr>
          <p:spPr bwMode="auto">
            <a:xfrm>
              <a:off x="6105526" y="3438526"/>
              <a:ext cx="147638" cy="147638"/>
            </a:xfrm>
            <a:custGeom>
              <a:avLst/>
              <a:gdLst>
                <a:gd name="T0" fmla="*/ 93 w 93"/>
                <a:gd name="T1" fmla="*/ 93 h 93"/>
                <a:gd name="T2" fmla="*/ 46 w 93"/>
                <a:gd name="T3" fmla="*/ 59 h 93"/>
                <a:gd name="T4" fmla="*/ 0 w 93"/>
                <a:gd name="T5" fmla="*/ 22 h 93"/>
                <a:gd name="T6" fmla="*/ 10 w 93"/>
                <a:gd name="T7" fmla="*/ 10 h 93"/>
                <a:gd name="T8" fmla="*/ 22 w 93"/>
                <a:gd name="T9" fmla="*/ 0 h 93"/>
                <a:gd name="T10" fmla="*/ 56 w 93"/>
                <a:gd name="T11" fmla="*/ 47 h 93"/>
                <a:gd name="T12" fmla="*/ 93 w 93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3">
                  <a:moveTo>
                    <a:pt x="93" y="93"/>
                  </a:moveTo>
                  <a:lnTo>
                    <a:pt x="46" y="59"/>
                  </a:lnTo>
                  <a:lnTo>
                    <a:pt x="0" y="22"/>
                  </a:lnTo>
                  <a:lnTo>
                    <a:pt x="10" y="10"/>
                  </a:lnTo>
                  <a:lnTo>
                    <a:pt x="22" y="0"/>
                  </a:lnTo>
                  <a:lnTo>
                    <a:pt x="56" y="47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rgbClr val="53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299" name="Freeform 6"/>
            <p:cNvSpPr/>
            <p:nvPr/>
          </p:nvSpPr>
          <p:spPr bwMode="auto">
            <a:xfrm>
              <a:off x="5973763" y="3303588"/>
              <a:ext cx="174625" cy="174625"/>
            </a:xfrm>
            <a:custGeom>
              <a:avLst/>
              <a:gdLst>
                <a:gd name="T0" fmla="*/ 51 w 110"/>
                <a:gd name="T1" fmla="*/ 110 h 110"/>
                <a:gd name="T2" fmla="*/ 81 w 110"/>
                <a:gd name="T3" fmla="*/ 83 h 110"/>
                <a:gd name="T4" fmla="*/ 110 w 110"/>
                <a:gd name="T5" fmla="*/ 53 h 110"/>
                <a:gd name="T6" fmla="*/ 29 w 110"/>
                <a:gd name="T7" fmla="*/ 0 h 110"/>
                <a:gd name="T8" fmla="*/ 0 w 110"/>
                <a:gd name="T9" fmla="*/ 31 h 110"/>
                <a:gd name="T10" fmla="*/ 51 w 110"/>
                <a:gd name="T1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10">
                  <a:moveTo>
                    <a:pt x="51" y="110"/>
                  </a:moveTo>
                  <a:lnTo>
                    <a:pt x="81" y="83"/>
                  </a:lnTo>
                  <a:lnTo>
                    <a:pt x="110" y="53"/>
                  </a:lnTo>
                  <a:lnTo>
                    <a:pt x="29" y="0"/>
                  </a:lnTo>
                  <a:lnTo>
                    <a:pt x="0" y="31"/>
                  </a:lnTo>
                  <a:lnTo>
                    <a:pt x="51" y="110"/>
                  </a:ln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1" name="Freeform 7"/>
            <p:cNvSpPr/>
            <p:nvPr/>
          </p:nvSpPr>
          <p:spPr bwMode="auto">
            <a:xfrm>
              <a:off x="5973763" y="3341688"/>
              <a:ext cx="104775" cy="136525"/>
            </a:xfrm>
            <a:custGeom>
              <a:avLst/>
              <a:gdLst>
                <a:gd name="T0" fmla="*/ 0 w 66"/>
                <a:gd name="T1" fmla="*/ 7 h 86"/>
                <a:gd name="T2" fmla="*/ 51 w 66"/>
                <a:gd name="T3" fmla="*/ 86 h 86"/>
                <a:gd name="T4" fmla="*/ 66 w 66"/>
                <a:gd name="T5" fmla="*/ 71 h 86"/>
                <a:gd name="T6" fmla="*/ 7 w 66"/>
                <a:gd name="T7" fmla="*/ 0 h 86"/>
                <a:gd name="T8" fmla="*/ 0 w 66"/>
                <a:gd name="T9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6">
                  <a:moveTo>
                    <a:pt x="0" y="7"/>
                  </a:moveTo>
                  <a:lnTo>
                    <a:pt x="51" y="86"/>
                  </a:lnTo>
                  <a:lnTo>
                    <a:pt x="66" y="71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2" name="Freeform 8"/>
            <p:cNvSpPr/>
            <p:nvPr/>
          </p:nvSpPr>
          <p:spPr bwMode="auto">
            <a:xfrm>
              <a:off x="6008688" y="3303588"/>
              <a:ext cx="139700" cy="107950"/>
            </a:xfrm>
            <a:custGeom>
              <a:avLst/>
              <a:gdLst>
                <a:gd name="T0" fmla="*/ 88 w 88"/>
                <a:gd name="T1" fmla="*/ 53 h 68"/>
                <a:gd name="T2" fmla="*/ 7 w 88"/>
                <a:gd name="T3" fmla="*/ 0 h 68"/>
                <a:gd name="T4" fmla="*/ 0 w 88"/>
                <a:gd name="T5" fmla="*/ 7 h 68"/>
                <a:gd name="T6" fmla="*/ 73 w 88"/>
                <a:gd name="T7" fmla="*/ 68 h 68"/>
                <a:gd name="T8" fmla="*/ 88 w 88"/>
                <a:gd name="T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8">
                  <a:moveTo>
                    <a:pt x="88" y="53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3" y="68"/>
                  </a:lnTo>
                  <a:lnTo>
                    <a:pt x="88" y="53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6" name="Freeform 9"/>
            <p:cNvSpPr/>
            <p:nvPr/>
          </p:nvSpPr>
          <p:spPr bwMode="auto">
            <a:xfrm>
              <a:off x="5938838" y="3271838"/>
              <a:ext cx="100013" cy="96838"/>
            </a:xfrm>
            <a:custGeom>
              <a:avLst/>
              <a:gdLst>
                <a:gd name="T0" fmla="*/ 24 w 26"/>
                <a:gd name="T1" fmla="*/ 1 h 25"/>
                <a:gd name="T2" fmla="*/ 25 w 26"/>
                <a:gd name="T3" fmla="*/ 7 h 25"/>
                <a:gd name="T4" fmla="*/ 7 w 26"/>
                <a:gd name="T5" fmla="*/ 24 h 25"/>
                <a:gd name="T6" fmla="*/ 2 w 26"/>
                <a:gd name="T7" fmla="*/ 24 h 25"/>
                <a:gd name="T8" fmla="*/ 2 w 26"/>
                <a:gd name="T9" fmla="*/ 24 h 25"/>
                <a:gd name="T10" fmla="*/ 2 w 26"/>
                <a:gd name="T11" fmla="*/ 18 h 25"/>
                <a:gd name="T12" fmla="*/ 19 w 26"/>
                <a:gd name="T13" fmla="*/ 1 h 25"/>
                <a:gd name="T14" fmla="*/ 24 w 26"/>
                <a:gd name="T1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4" y="1"/>
                  </a:moveTo>
                  <a:cubicBezTo>
                    <a:pt x="26" y="3"/>
                    <a:pt x="26" y="5"/>
                    <a:pt x="25" y="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2"/>
                    <a:pt x="0" y="20"/>
                    <a:pt x="2" y="18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1" y="0"/>
                    <a:pt x="23" y="0"/>
                    <a:pt x="24" y="1"/>
                  </a:cubicBez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7" name="Freeform 10"/>
            <p:cNvSpPr/>
            <p:nvPr/>
          </p:nvSpPr>
          <p:spPr bwMode="auto">
            <a:xfrm>
              <a:off x="6027738" y="3365501"/>
              <a:ext cx="171450" cy="161925"/>
            </a:xfrm>
            <a:custGeom>
              <a:avLst/>
              <a:gdLst>
                <a:gd name="T0" fmla="*/ 42 w 44"/>
                <a:gd name="T1" fmla="*/ 1 h 42"/>
                <a:gd name="T2" fmla="*/ 42 w 44"/>
                <a:gd name="T3" fmla="*/ 9 h 42"/>
                <a:gd name="T4" fmla="*/ 9 w 44"/>
                <a:gd name="T5" fmla="*/ 41 h 42"/>
                <a:gd name="T6" fmla="*/ 2 w 44"/>
                <a:gd name="T7" fmla="*/ 41 h 42"/>
                <a:gd name="T8" fmla="*/ 2 w 44"/>
                <a:gd name="T9" fmla="*/ 41 h 42"/>
                <a:gd name="T10" fmla="*/ 2 w 44"/>
                <a:gd name="T11" fmla="*/ 33 h 42"/>
                <a:gd name="T12" fmla="*/ 35 w 44"/>
                <a:gd name="T13" fmla="*/ 1 h 42"/>
                <a:gd name="T14" fmla="*/ 42 w 44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2">
                  <a:moveTo>
                    <a:pt x="42" y="1"/>
                  </a:moveTo>
                  <a:cubicBezTo>
                    <a:pt x="44" y="3"/>
                    <a:pt x="44" y="7"/>
                    <a:pt x="42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5"/>
                    <a:pt x="2" y="33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40" y="0"/>
                    <a:pt x="42" y="1"/>
                  </a:cubicBez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8" name="Freeform 11"/>
            <p:cNvSpPr/>
            <p:nvPr/>
          </p:nvSpPr>
          <p:spPr bwMode="auto">
            <a:xfrm>
              <a:off x="6027738" y="3478213"/>
              <a:ext cx="50800" cy="53975"/>
            </a:xfrm>
            <a:custGeom>
              <a:avLst/>
              <a:gdLst>
                <a:gd name="T0" fmla="*/ 2 w 13"/>
                <a:gd name="T1" fmla="*/ 5 h 14"/>
                <a:gd name="T2" fmla="*/ 2 w 13"/>
                <a:gd name="T3" fmla="*/ 12 h 14"/>
                <a:gd name="T4" fmla="*/ 9 w 13"/>
                <a:gd name="T5" fmla="*/ 12 h 14"/>
                <a:gd name="T6" fmla="*/ 13 w 13"/>
                <a:gd name="T7" fmla="*/ 8 h 14"/>
                <a:gd name="T8" fmla="*/ 6 w 13"/>
                <a:gd name="T9" fmla="*/ 0 h 14"/>
                <a:gd name="T10" fmla="*/ 2 w 13"/>
                <a:gd name="T11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2" y="5"/>
                  </a:moveTo>
                  <a:cubicBezTo>
                    <a:pt x="0" y="6"/>
                    <a:pt x="0" y="10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  <p:sp>
          <p:nvSpPr>
            <p:cNvPr id="309" name="Freeform 12"/>
            <p:cNvSpPr/>
            <p:nvPr/>
          </p:nvSpPr>
          <p:spPr bwMode="auto">
            <a:xfrm>
              <a:off x="6148388" y="3365501"/>
              <a:ext cx="50800" cy="49213"/>
            </a:xfrm>
            <a:custGeom>
              <a:avLst/>
              <a:gdLst>
                <a:gd name="T0" fmla="*/ 4 w 13"/>
                <a:gd name="T1" fmla="*/ 1 h 13"/>
                <a:gd name="T2" fmla="*/ 0 w 13"/>
                <a:gd name="T3" fmla="*/ 6 h 13"/>
                <a:gd name="T4" fmla="*/ 7 w 13"/>
                <a:gd name="T5" fmla="*/ 13 h 13"/>
                <a:gd name="T6" fmla="*/ 11 w 13"/>
                <a:gd name="T7" fmla="*/ 9 h 13"/>
                <a:gd name="T8" fmla="*/ 11 w 13"/>
                <a:gd name="T9" fmla="*/ 2 h 13"/>
                <a:gd name="T10" fmla="*/ 4 w 13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4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7"/>
                    <a:pt x="13" y="4"/>
                    <a:pt x="11" y="2"/>
                  </a:cubicBezTo>
                  <a:cubicBezTo>
                    <a:pt x="9" y="0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3331781" y="1987031"/>
            <a:ext cx="2556000" cy="3960000"/>
            <a:chOff x="856343" y="2002970"/>
            <a:chExt cx="3154364" cy="4184878"/>
          </a:xfrm>
        </p:grpSpPr>
        <p:grpSp>
          <p:nvGrpSpPr>
            <p:cNvPr id="174" name="组合 173"/>
            <p:cNvGrpSpPr/>
            <p:nvPr/>
          </p:nvGrpSpPr>
          <p:grpSpPr>
            <a:xfrm>
              <a:off x="856343" y="2002970"/>
              <a:ext cx="3154364" cy="4184878"/>
              <a:chOff x="856343" y="2002970"/>
              <a:chExt cx="3154364" cy="4184878"/>
            </a:xfrm>
          </p:grpSpPr>
          <p:sp>
            <p:nvSpPr>
              <p:cNvPr id="176" name="任意多边形 175"/>
              <p:cNvSpPr/>
              <p:nvPr/>
            </p:nvSpPr>
            <p:spPr>
              <a:xfrm>
                <a:off x="856343" y="2002970"/>
                <a:ext cx="3149600" cy="4180114"/>
              </a:xfrm>
              <a:custGeom>
                <a:avLst/>
                <a:gdLst>
                  <a:gd name="connsiteX0" fmla="*/ 0 w 3149600"/>
                  <a:gd name="connsiteY0" fmla="*/ 0 h 4180114"/>
                  <a:gd name="connsiteX1" fmla="*/ 3149600 w 3149600"/>
                  <a:gd name="connsiteY1" fmla="*/ 0 h 4180114"/>
                  <a:gd name="connsiteX2" fmla="*/ 3149600 w 3149600"/>
                  <a:gd name="connsiteY2" fmla="*/ 3708055 h 4180114"/>
                  <a:gd name="connsiteX3" fmla="*/ 2539555 w 3149600"/>
                  <a:gd name="connsiteY3" fmla="*/ 4180114 h 4180114"/>
                  <a:gd name="connsiteX4" fmla="*/ 0 w 3149600"/>
                  <a:gd name="connsiteY4" fmla="*/ 4180114 h 4180114"/>
                  <a:gd name="connsiteX5" fmla="*/ 0 w 3149600"/>
                  <a:gd name="connsiteY5" fmla="*/ 0 h 418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9600" h="4180114">
                    <a:moveTo>
                      <a:pt x="0" y="0"/>
                    </a:moveTo>
                    <a:lnTo>
                      <a:pt x="3149600" y="0"/>
                    </a:lnTo>
                    <a:lnTo>
                      <a:pt x="3149600" y="3708055"/>
                    </a:lnTo>
                    <a:lnTo>
                      <a:pt x="2539555" y="4180114"/>
                    </a:lnTo>
                    <a:lnTo>
                      <a:pt x="0" y="4180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77" name="任意多边形 176"/>
              <p:cNvSpPr/>
              <p:nvPr/>
            </p:nvSpPr>
            <p:spPr>
              <a:xfrm flipH="1" flipV="1">
                <a:off x="3400662" y="5715789"/>
                <a:ext cx="610045" cy="472059"/>
              </a:xfrm>
              <a:custGeom>
                <a:avLst/>
                <a:gdLst>
                  <a:gd name="connsiteX0" fmla="*/ 610045 w 610045"/>
                  <a:gd name="connsiteY0" fmla="*/ 0 h 472059"/>
                  <a:gd name="connsiteX1" fmla="*/ 610045 w 610045"/>
                  <a:gd name="connsiteY1" fmla="*/ 472059 h 472059"/>
                  <a:gd name="connsiteX2" fmla="*/ 0 w 610045"/>
                  <a:gd name="connsiteY2" fmla="*/ 472059 h 472059"/>
                  <a:gd name="connsiteX3" fmla="*/ 610045 w 610045"/>
                  <a:gd name="connsiteY3" fmla="*/ 0 h 47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45" h="472059">
                    <a:moveTo>
                      <a:pt x="610045" y="0"/>
                    </a:moveTo>
                    <a:lnTo>
                      <a:pt x="610045" y="472059"/>
                    </a:lnTo>
                    <a:lnTo>
                      <a:pt x="0" y="472059"/>
                    </a:lnTo>
                    <a:lnTo>
                      <a:pt x="61004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</p:grpSp>
        <p:sp>
          <p:nvSpPr>
            <p:cNvPr id="175" name="矩形 174"/>
            <p:cNvSpPr/>
            <p:nvPr/>
          </p:nvSpPr>
          <p:spPr>
            <a:xfrm>
              <a:off x="856343" y="2002971"/>
              <a:ext cx="3149600" cy="1782056"/>
            </a:xfrm>
            <a:prstGeom prst="rect">
              <a:avLst/>
            </a:prstGeom>
            <a:solidFill>
              <a:srgbClr val="FBA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3331845" y="4130675"/>
            <a:ext cx="2539365" cy="142049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+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切换动画</a:t>
            </a:r>
          </a:p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内容 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&gt; 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二级网页</a:t>
            </a:r>
          </a:p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+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特色鼠标指针</a:t>
            </a:r>
          </a:p>
        </p:txBody>
      </p:sp>
      <p:grpSp>
        <p:nvGrpSpPr>
          <p:cNvPr id="180" name="组合 179"/>
          <p:cNvGrpSpPr/>
          <p:nvPr/>
        </p:nvGrpSpPr>
        <p:grpSpPr>
          <a:xfrm rot="21435439">
            <a:off x="3342769" y="1756150"/>
            <a:ext cx="455512" cy="455512"/>
            <a:chOff x="5938838" y="3271838"/>
            <a:chExt cx="314326" cy="314326"/>
          </a:xfrm>
        </p:grpSpPr>
        <p:sp>
          <p:nvSpPr>
            <p:cNvPr id="181" name="Freeform 5"/>
            <p:cNvSpPr/>
            <p:nvPr/>
          </p:nvSpPr>
          <p:spPr bwMode="auto">
            <a:xfrm>
              <a:off x="6105526" y="3438526"/>
              <a:ext cx="147638" cy="147638"/>
            </a:xfrm>
            <a:custGeom>
              <a:avLst/>
              <a:gdLst>
                <a:gd name="T0" fmla="*/ 93 w 93"/>
                <a:gd name="T1" fmla="*/ 93 h 93"/>
                <a:gd name="T2" fmla="*/ 46 w 93"/>
                <a:gd name="T3" fmla="*/ 59 h 93"/>
                <a:gd name="T4" fmla="*/ 0 w 93"/>
                <a:gd name="T5" fmla="*/ 22 h 93"/>
                <a:gd name="T6" fmla="*/ 10 w 93"/>
                <a:gd name="T7" fmla="*/ 10 h 93"/>
                <a:gd name="T8" fmla="*/ 22 w 93"/>
                <a:gd name="T9" fmla="*/ 0 h 93"/>
                <a:gd name="T10" fmla="*/ 56 w 93"/>
                <a:gd name="T11" fmla="*/ 47 h 93"/>
                <a:gd name="T12" fmla="*/ 93 w 93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3">
                  <a:moveTo>
                    <a:pt x="93" y="93"/>
                  </a:moveTo>
                  <a:lnTo>
                    <a:pt x="46" y="59"/>
                  </a:lnTo>
                  <a:lnTo>
                    <a:pt x="0" y="22"/>
                  </a:lnTo>
                  <a:lnTo>
                    <a:pt x="10" y="10"/>
                  </a:lnTo>
                  <a:lnTo>
                    <a:pt x="22" y="0"/>
                  </a:lnTo>
                  <a:lnTo>
                    <a:pt x="56" y="47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rgbClr val="53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6"/>
            <p:cNvSpPr/>
            <p:nvPr/>
          </p:nvSpPr>
          <p:spPr bwMode="auto">
            <a:xfrm>
              <a:off x="5973763" y="3303588"/>
              <a:ext cx="174625" cy="174625"/>
            </a:xfrm>
            <a:custGeom>
              <a:avLst/>
              <a:gdLst>
                <a:gd name="T0" fmla="*/ 51 w 110"/>
                <a:gd name="T1" fmla="*/ 110 h 110"/>
                <a:gd name="T2" fmla="*/ 81 w 110"/>
                <a:gd name="T3" fmla="*/ 83 h 110"/>
                <a:gd name="T4" fmla="*/ 110 w 110"/>
                <a:gd name="T5" fmla="*/ 53 h 110"/>
                <a:gd name="T6" fmla="*/ 29 w 110"/>
                <a:gd name="T7" fmla="*/ 0 h 110"/>
                <a:gd name="T8" fmla="*/ 0 w 110"/>
                <a:gd name="T9" fmla="*/ 31 h 110"/>
                <a:gd name="T10" fmla="*/ 51 w 110"/>
                <a:gd name="T1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10">
                  <a:moveTo>
                    <a:pt x="51" y="110"/>
                  </a:moveTo>
                  <a:lnTo>
                    <a:pt x="81" y="83"/>
                  </a:lnTo>
                  <a:lnTo>
                    <a:pt x="110" y="53"/>
                  </a:lnTo>
                  <a:lnTo>
                    <a:pt x="29" y="0"/>
                  </a:lnTo>
                  <a:lnTo>
                    <a:pt x="0" y="31"/>
                  </a:lnTo>
                  <a:lnTo>
                    <a:pt x="51" y="110"/>
                  </a:ln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7"/>
            <p:cNvSpPr/>
            <p:nvPr/>
          </p:nvSpPr>
          <p:spPr bwMode="auto">
            <a:xfrm>
              <a:off x="5973763" y="3341688"/>
              <a:ext cx="104775" cy="136525"/>
            </a:xfrm>
            <a:custGeom>
              <a:avLst/>
              <a:gdLst>
                <a:gd name="T0" fmla="*/ 0 w 66"/>
                <a:gd name="T1" fmla="*/ 7 h 86"/>
                <a:gd name="T2" fmla="*/ 51 w 66"/>
                <a:gd name="T3" fmla="*/ 86 h 86"/>
                <a:gd name="T4" fmla="*/ 66 w 66"/>
                <a:gd name="T5" fmla="*/ 71 h 86"/>
                <a:gd name="T6" fmla="*/ 7 w 66"/>
                <a:gd name="T7" fmla="*/ 0 h 86"/>
                <a:gd name="T8" fmla="*/ 0 w 66"/>
                <a:gd name="T9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6">
                  <a:moveTo>
                    <a:pt x="0" y="7"/>
                  </a:moveTo>
                  <a:lnTo>
                    <a:pt x="51" y="86"/>
                  </a:lnTo>
                  <a:lnTo>
                    <a:pt x="66" y="71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8"/>
            <p:cNvSpPr/>
            <p:nvPr/>
          </p:nvSpPr>
          <p:spPr bwMode="auto">
            <a:xfrm>
              <a:off x="6008688" y="3303588"/>
              <a:ext cx="139700" cy="107950"/>
            </a:xfrm>
            <a:custGeom>
              <a:avLst/>
              <a:gdLst>
                <a:gd name="T0" fmla="*/ 88 w 88"/>
                <a:gd name="T1" fmla="*/ 53 h 68"/>
                <a:gd name="T2" fmla="*/ 7 w 88"/>
                <a:gd name="T3" fmla="*/ 0 h 68"/>
                <a:gd name="T4" fmla="*/ 0 w 88"/>
                <a:gd name="T5" fmla="*/ 7 h 68"/>
                <a:gd name="T6" fmla="*/ 73 w 88"/>
                <a:gd name="T7" fmla="*/ 68 h 68"/>
                <a:gd name="T8" fmla="*/ 88 w 88"/>
                <a:gd name="T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8">
                  <a:moveTo>
                    <a:pt x="88" y="53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3" y="68"/>
                  </a:lnTo>
                  <a:lnTo>
                    <a:pt x="88" y="53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9"/>
            <p:cNvSpPr/>
            <p:nvPr/>
          </p:nvSpPr>
          <p:spPr bwMode="auto">
            <a:xfrm>
              <a:off x="5938838" y="3271838"/>
              <a:ext cx="100013" cy="96838"/>
            </a:xfrm>
            <a:custGeom>
              <a:avLst/>
              <a:gdLst>
                <a:gd name="T0" fmla="*/ 24 w 26"/>
                <a:gd name="T1" fmla="*/ 1 h 25"/>
                <a:gd name="T2" fmla="*/ 25 w 26"/>
                <a:gd name="T3" fmla="*/ 7 h 25"/>
                <a:gd name="T4" fmla="*/ 7 w 26"/>
                <a:gd name="T5" fmla="*/ 24 h 25"/>
                <a:gd name="T6" fmla="*/ 2 w 26"/>
                <a:gd name="T7" fmla="*/ 24 h 25"/>
                <a:gd name="T8" fmla="*/ 2 w 26"/>
                <a:gd name="T9" fmla="*/ 24 h 25"/>
                <a:gd name="T10" fmla="*/ 2 w 26"/>
                <a:gd name="T11" fmla="*/ 18 h 25"/>
                <a:gd name="T12" fmla="*/ 19 w 26"/>
                <a:gd name="T13" fmla="*/ 1 h 25"/>
                <a:gd name="T14" fmla="*/ 24 w 26"/>
                <a:gd name="T1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4" y="1"/>
                  </a:moveTo>
                  <a:cubicBezTo>
                    <a:pt x="26" y="3"/>
                    <a:pt x="26" y="5"/>
                    <a:pt x="25" y="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2"/>
                    <a:pt x="0" y="20"/>
                    <a:pt x="2" y="18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1" y="0"/>
                    <a:pt x="23" y="0"/>
                    <a:pt x="24" y="1"/>
                  </a:cubicBez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10"/>
            <p:cNvSpPr/>
            <p:nvPr/>
          </p:nvSpPr>
          <p:spPr bwMode="auto">
            <a:xfrm>
              <a:off x="6027738" y="3365501"/>
              <a:ext cx="171450" cy="161925"/>
            </a:xfrm>
            <a:custGeom>
              <a:avLst/>
              <a:gdLst>
                <a:gd name="T0" fmla="*/ 42 w 44"/>
                <a:gd name="T1" fmla="*/ 1 h 42"/>
                <a:gd name="T2" fmla="*/ 42 w 44"/>
                <a:gd name="T3" fmla="*/ 9 h 42"/>
                <a:gd name="T4" fmla="*/ 9 w 44"/>
                <a:gd name="T5" fmla="*/ 41 h 42"/>
                <a:gd name="T6" fmla="*/ 2 w 44"/>
                <a:gd name="T7" fmla="*/ 41 h 42"/>
                <a:gd name="T8" fmla="*/ 2 w 44"/>
                <a:gd name="T9" fmla="*/ 41 h 42"/>
                <a:gd name="T10" fmla="*/ 2 w 44"/>
                <a:gd name="T11" fmla="*/ 33 h 42"/>
                <a:gd name="T12" fmla="*/ 35 w 44"/>
                <a:gd name="T13" fmla="*/ 1 h 42"/>
                <a:gd name="T14" fmla="*/ 42 w 44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2">
                  <a:moveTo>
                    <a:pt x="42" y="1"/>
                  </a:moveTo>
                  <a:cubicBezTo>
                    <a:pt x="44" y="3"/>
                    <a:pt x="44" y="7"/>
                    <a:pt x="42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5"/>
                    <a:pt x="2" y="33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40" y="0"/>
                    <a:pt x="42" y="1"/>
                  </a:cubicBez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11"/>
            <p:cNvSpPr/>
            <p:nvPr/>
          </p:nvSpPr>
          <p:spPr bwMode="auto">
            <a:xfrm>
              <a:off x="6027738" y="3478213"/>
              <a:ext cx="50800" cy="53975"/>
            </a:xfrm>
            <a:custGeom>
              <a:avLst/>
              <a:gdLst>
                <a:gd name="T0" fmla="*/ 2 w 13"/>
                <a:gd name="T1" fmla="*/ 5 h 14"/>
                <a:gd name="T2" fmla="*/ 2 w 13"/>
                <a:gd name="T3" fmla="*/ 12 h 14"/>
                <a:gd name="T4" fmla="*/ 9 w 13"/>
                <a:gd name="T5" fmla="*/ 12 h 14"/>
                <a:gd name="T6" fmla="*/ 13 w 13"/>
                <a:gd name="T7" fmla="*/ 8 h 14"/>
                <a:gd name="T8" fmla="*/ 6 w 13"/>
                <a:gd name="T9" fmla="*/ 0 h 14"/>
                <a:gd name="T10" fmla="*/ 2 w 13"/>
                <a:gd name="T11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2" y="5"/>
                  </a:moveTo>
                  <a:cubicBezTo>
                    <a:pt x="0" y="6"/>
                    <a:pt x="0" y="10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12"/>
            <p:cNvSpPr/>
            <p:nvPr/>
          </p:nvSpPr>
          <p:spPr bwMode="auto">
            <a:xfrm>
              <a:off x="6148388" y="3365501"/>
              <a:ext cx="50800" cy="49213"/>
            </a:xfrm>
            <a:custGeom>
              <a:avLst/>
              <a:gdLst>
                <a:gd name="T0" fmla="*/ 4 w 13"/>
                <a:gd name="T1" fmla="*/ 1 h 13"/>
                <a:gd name="T2" fmla="*/ 0 w 13"/>
                <a:gd name="T3" fmla="*/ 6 h 13"/>
                <a:gd name="T4" fmla="*/ 7 w 13"/>
                <a:gd name="T5" fmla="*/ 13 h 13"/>
                <a:gd name="T6" fmla="*/ 11 w 13"/>
                <a:gd name="T7" fmla="*/ 9 h 13"/>
                <a:gd name="T8" fmla="*/ 11 w 13"/>
                <a:gd name="T9" fmla="*/ 2 h 13"/>
                <a:gd name="T10" fmla="*/ 4 w 13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4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7"/>
                    <a:pt x="13" y="4"/>
                    <a:pt x="11" y="2"/>
                  </a:cubicBezTo>
                  <a:cubicBezTo>
                    <a:pt x="9" y="0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6183992" y="1987666"/>
            <a:ext cx="2556000" cy="3960000"/>
            <a:chOff x="856343" y="2002970"/>
            <a:chExt cx="3154364" cy="4184878"/>
          </a:xfrm>
        </p:grpSpPr>
        <p:grpSp>
          <p:nvGrpSpPr>
            <p:cNvPr id="190" name="组合 189"/>
            <p:cNvGrpSpPr/>
            <p:nvPr/>
          </p:nvGrpSpPr>
          <p:grpSpPr>
            <a:xfrm>
              <a:off x="856343" y="2002970"/>
              <a:ext cx="3154364" cy="4184878"/>
              <a:chOff x="856343" y="2002970"/>
              <a:chExt cx="3154364" cy="4184878"/>
            </a:xfrm>
          </p:grpSpPr>
          <p:sp>
            <p:nvSpPr>
              <p:cNvPr id="192" name="任意多边形 191"/>
              <p:cNvSpPr/>
              <p:nvPr/>
            </p:nvSpPr>
            <p:spPr>
              <a:xfrm>
                <a:off x="856343" y="2002970"/>
                <a:ext cx="3149600" cy="4180114"/>
              </a:xfrm>
              <a:custGeom>
                <a:avLst/>
                <a:gdLst>
                  <a:gd name="connsiteX0" fmla="*/ 0 w 3149600"/>
                  <a:gd name="connsiteY0" fmla="*/ 0 h 4180114"/>
                  <a:gd name="connsiteX1" fmla="*/ 3149600 w 3149600"/>
                  <a:gd name="connsiteY1" fmla="*/ 0 h 4180114"/>
                  <a:gd name="connsiteX2" fmla="*/ 3149600 w 3149600"/>
                  <a:gd name="connsiteY2" fmla="*/ 3708055 h 4180114"/>
                  <a:gd name="connsiteX3" fmla="*/ 2539555 w 3149600"/>
                  <a:gd name="connsiteY3" fmla="*/ 4180114 h 4180114"/>
                  <a:gd name="connsiteX4" fmla="*/ 0 w 3149600"/>
                  <a:gd name="connsiteY4" fmla="*/ 4180114 h 4180114"/>
                  <a:gd name="connsiteX5" fmla="*/ 0 w 3149600"/>
                  <a:gd name="connsiteY5" fmla="*/ 0 h 418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9600" h="4180114">
                    <a:moveTo>
                      <a:pt x="0" y="0"/>
                    </a:moveTo>
                    <a:lnTo>
                      <a:pt x="3149600" y="0"/>
                    </a:lnTo>
                    <a:lnTo>
                      <a:pt x="3149600" y="3708055"/>
                    </a:lnTo>
                    <a:lnTo>
                      <a:pt x="2539555" y="4180114"/>
                    </a:lnTo>
                    <a:lnTo>
                      <a:pt x="0" y="4180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任意多边形 192"/>
              <p:cNvSpPr/>
              <p:nvPr/>
            </p:nvSpPr>
            <p:spPr>
              <a:xfrm flipH="1" flipV="1">
                <a:off x="3400662" y="5715789"/>
                <a:ext cx="610045" cy="472059"/>
              </a:xfrm>
              <a:custGeom>
                <a:avLst/>
                <a:gdLst>
                  <a:gd name="connsiteX0" fmla="*/ 610045 w 610045"/>
                  <a:gd name="connsiteY0" fmla="*/ 0 h 472059"/>
                  <a:gd name="connsiteX1" fmla="*/ 610045 w 610045"/>
                  <a:gd name="connsiteY1" fmla="*/ 472059 h 472059"/>
                  <a:gd name="connsiteX2" fmla="*/ 0 w 610045"/>
                  <a:gd name="connsiteY2" fmla="*/ 472059 h 472059"/>
                  <a:gd name="connsiteX3" fmla="*/ 610045 w 610045"/>
                  <a:gd name="connsiteY3" fmla="*/ 0 h 47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45" h="472059">
                    <a:moveTo>
                      <a:pt x="610045" y="0"/>
                    </a:moveTo>
                    <a:lnTo>
                      <a:pt x="610045" y="472059"/>
                    </a:lnTo>
                    <a:lnTo>
                      <a:pt x="0" y="472059"/>
                    </a:lnTo>
                    <a:lnTo>
                      <a:pt x="61004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1" name="矩形 190"/>
            <p:cNvSpPr/>
            <p:nvPr/>
          </p:nvSpPr>
          <p:spPr>
            <a:xfrm>
              <a:off x="856343" y="2002971"/>
              <a:ext cx="3149600" cy="1782056"/>
            </a:xfrm>
            <a:prstGeom prst="rect">
              <a:avLst/>
            </a:prstGeom>
            <a:solidFill>
              <a:srgbClr val="FBA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5" name="文本框 194"/>
          <p:cNvSpPr txBox="1"/>
          <p:nvPr/>
        </p:nvSpPr>
        <p:spPr>
          <a:xfrm>
            <a:off x="6184265" y="4315460"/>
            <a:ext cx="2562225" cy="105029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+mn-lt"/>
              </a:rPr>
              <a:t>&gt;侧导航栏</a:t>
            </a: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+mn-lt"/>
              </a:rPr>
              <a:t>自动伸缩</a:t>
            </a:r>
          </a:p>
        </p:txBody>
      </p:sp>
      <p:grpSp>
        <p:nvGrpSpPr>
          <p:cNvPr id="196" name="组合 195"/>
          <p:cNvGrpSpPr/>
          <p:nvPr/>
        </p:nvGrpSpPr>
        <p:grpSpPr>
          <a:xfrm rot="1035438">
            <a:off x="6132750" y="1686935"/>
            <a:ext cx="455512" cy="455512"/>
            <a:chOff x="5938838" y="3271838"/>
            <a:chExt cx="314326" cy="314326"/>
          </a:xfrm>
        </p:grpSpPr>
        <p:sp>
          <p:nvSpPr>
            <p:cNvPr id="197" name="Freeform 5"/>
            <p:cNvSpPr/>
            <p:nvPr/>
          </p:nvSpPr>
          <p:spPr bwMode="auto">
            <a:xfrm>
              <a:off x="6105526" y="3438526"/>
              <a:ext cx="147638" cy="147638"/>
            </a:xfrm>
            <a:custGeom>
              <a:avLst/>
              <a:gdLst>
                <a:gd name="T0" fmla="*/ 93 w 93"/>
                <a:gd name="T1" fmla="*/ 93 h 93"/>
                <a:gd name="T2" fmla="*/ 46 w 93"/>
                <a:gd name="T3" fmla="*/ 59 h 93"/>
                <a:gd name="T4" fmla="*/ 0 w 93"/>
                <a:gd name="T5" fmla="*/ 22 h 93"/>
                <a:gd name="T6" fmla="*/ 10 w 93"/>
                <a:gd name="T7" fmla="*/ 10 h 93"/>
                <a:gd name="T8" fmla="*/ 22 w 93"/>
                <a:gd name="T9" fmla="*/ 0 h 93"/>
                <a:gd name="T10" fmla="*/ 56 w 93"/>
                <a:gd name="T11" fmla="*/ 47 h 93"/>
                <a:gd name="T12" fmla="*/ 93 w 93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3">
                  <a:moveTo>
                    <a:pt x="93" y="93"/>
                  </a:moveTo>
                  <a:lnTo>
                    <a:pt x="46" y="59"/>
                  </a:lnTo>
                  <a:lnTo>
                    <a:pt x="0" y="22"/>
                  </a:lnTo>
                  <a:lnTo>
                    <a:pt x="10" y="10"/>
                  </a:lnTo>
                  <a:lnTo>
                    <a:pt x="22" y="0"/>
                  </a:lnTo>
                  <a:lnTo>
                    <a:pt x="56" y="47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rgbClr val="53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6"/>
            <p:cNvSpPr/>
            <p:nvPr/>
          </p:nvSpPr>
          <p:spPr bwMode="auto">
            <a:xfrm>
              <a:off x="5973763" y="3303588"/>
              <a:ext cx="174625" cy="174625"/>
            </a:xfrm>
            <a:custGeom>
              <a:avLst/>
              <a:gdLst>
                <a:gd name="T0" fmla="*/ 51 w 110"/>
                <a:gd name="T1" fmla="*/ 110 h 110"/>
                <a:gd name="T2" fmla="*/ 81 w 110"/>
                <a:gd name="T3" fmla="*/ 83 h 110"/>
                <a:gd name="T4" fmla="*/ 110 w 110"/>
                <a:gd name="T5" fmla="*/ 53 h 110"/>
                <a:gd name="T6" fmla="*/ 29 w 110"/>
                <a:gd name="T7" fmla="*/ 0 h 110"/>
                <a:gd name="T8" fmla="*/ 0 w 110"/>
                <a:gd name="T9" fmla="*/ 31 h 110"/>
                <a:gd name="T10" fmla="*/ 51 w 110"/>
                <a:gd name="T1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10">
                  <a:moveTo>
                    <a:pt x="51" y="110"/>
                  </a:moveTo>
                  <a:lnTo>
                    <a:pt x="81" y="83"/>
                  </a:lnTo>
                  <a:lnTo>
                    <a:pt x="110" y="53"/>
                  </a:lnTo>
                  <a:lnTo>
                    <a:pt x="29" y="0"/>
                  </a:lnTo>
                  <a:lnTo>
                    <a:pt x="0" y="31"/>
                  </a:lnTo>
                  <a:lnTo>
                    <a:pt x="51" y="110"/>
                  </a:ln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7"/>
            <p:cNvSpPr/>
            <p:nvPr/>
          </p:nvSpPr>
          <p:spPr bwMode="auto">
            <a:xfrm>
              <a:off x="5973763" y="3341688"/>
              <a:ext cx="104775" cy="136525"/>
            </a:xfrm>
            <a:custGeom>
              <a:avLst/>
              <a:gdLst>
                <a:gd name="T0" fmla="*/ 0 w 66"/>
                <a:gd name="T1" fmla="*/ 7 h 86"/>
                <a:gd name="T2" fmla="*/ 51 w 66"/>
                <a:gd name="T3" fmla="*/ 86 h 86"/>
                <a:gd name="T4" fmla="*/ 66 w 66"/>
                <a:gd name="T5" fmla="*/ 71 h 86"/>
                <a:gd name="T6" fmla="*/ 7 w 66"/>
                <a:gd name="T7" fmla="*/ 0 h 86"/>
                <a:gd name="T8" fmla="*/ 0 w 66"/>
                <a:gd name="T9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6">
                  <a:moveTo>
                    <a:pt x="0" y="7"/>
                  </a:moveTo>
                  <a:lnTo>
                    <a:pt x="51" y="86"/>
                  </a:lnTo>
                  <a:lnTo>
                    <a:pt x="66" y="71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8"/>
            <p:cNvSpPr/>
            <p:nvPr/>
          </p:nvSpPr>
          <p:spPr bwMode="auto">
            <a:xfrm>
              <a:off x="6008688" y="3303588"/>
              <a:ext cx="139700" cy="107950"/>
            </a:xfrm>
            <a:custGeom>
              <a:avLst/>
              <a:gdLst>
                <a:gd name="T0" fmla="*/ 88 w 88"/>
                <a:gd name="T1" fmla="*/ 53 h 68"/>
                <a:gd name="T2" fmla="*/ 7 w 88"/>
                <a:gd name="T3" fmla="*/ 0 h 68"/>
                <a:gd name="T4" fmla="*/ 0 w 88"/>
                <a:gd name="T5" fmla="*/ 7 h 68"/>
                <a:gd name="T6" fmla="*/ 73 w 88"/>
                <a:gd name="T7" fmla="*/ 68 h 68"/>
                <a:gd name="T8" fmla="*/ 88 w 88"/>
                <a:gd name="T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8">
                  <a:moveTo>
                    <a:pt x="88" y="53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3" y="68"/>
                  </a:lnTo>
                  <a:lnTo>
                    <a:pt x="88" y="53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9"/>
            <p:cNvSpPr/>
            <p:nvPr/>
          </p:nvSpPr>
          <p:spPr bwMode="auto">
            <a:xfrm>
              <a:off x="5938838" y="3271838"/>
              <a:ext cx="100013" cy="96838"/>
            </a:xfrm>
            <a:custGeom>
              <a:avLst/>
              <a:gdLst>
                <a:gd name="T0" fmla="*/ 24 w 26"/>
                <a:gd name="T1" fmla="*/ 1 h 25"/>
                <a:gd name="T2" fmla="*/ 25 w 26"/>
                <a:gd name="T3" fmla="*/ 7 h 25"/>
                <a:gd name="T4" fmla="*/ 7 w 26"/>
                <a:gd name="T5" fmla="*/ 24 h 25"/>
                <a:gd name="T6" fmla="*/ 2 w 26"/>
                <a:gd name="T7" fmla="*/ 24 h 25"/>
                <a:gd name="T8" fmla="*/ 2 w 26"/>
                <a:gd name="T9" fmla="*/ 24 h 25"/>
                <a:gd name="T10" fmla="*/ 2 w 26"/>
                <a:gd name="T11" fmla="*/ 18 h 25"/>
                <a:gd name="T12" fmla="*/ 19 w 26"/>
                <a:gd name="T13" fmla="*/ 1 h 25"/>
                <a:gd name="T14" fmla="*/ 24 w 26"/>
                <a:gd name="T1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4" y="1"/>
                  </a:moveTo>
                  <a:cubicBezTo>
                    <a:pt x="26" y="3"/>
                    <a:pt x="26" y="5"/>
                    <a:pt x="25" y="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2"/>
                    <a:pt x="0" y="20"/>
                    <a:pt x="2" y="18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1" y="0"/>
                    <a:pt x="23" y="0"/>
                    <a:pt x="24" y="1"/>
                  </a:cubicBez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0"/>
            <p:cNvSpPr/>
            <p:nvPr/>
          </p:nvSpPr>
          <p:spPr bwMode="auto">
            <a:xfrm>
              <a:off x="6027738" y="3365501"/>
              <a:ext cx="171450" cy="161925"/>
            </a:xfrm>
            <a:custGeom>
              <a:avLst/>
              <a:gdLst>
                <a:gd name="T0" fmla="*/ 42 w 44"/>
                <a:gd name="T1" fmla="*/ 1 h 42"/>
                <a:gd name="T2" fmla="*/ 42 w 44"/>
                <a:gd name="T3" fmla="*/ 9 h 42"/>
                <a:gd name="T4" fmla="*/ 9 w 44"/>
                <a:gd name="T5" fmla="*/ 41 h 42"/>
                <a:gd name="T6" fmla="*/ 2 w 44"/>
                <a:gd name="T7" fmla="*/ 41 h 42"/>
                <a:gd name="T8" fmla="*/ 2 w 44"/>
                <a:gd name="T9" fmla="*/ 41 h 42"/>
                <a:gd name="T10" fmla="*/ 2 w 44"/>
                <a:gd name="T11" fmla="*/ 33 h 42"/>
                <a:gd name="T12" fmla="*/ 35 w 44"/>
                <a:gd name="T13" fmla="*/ 1 h 42"/>
                <a:gd name="T14" fmla="*/ 42 w 44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2">
                  <a:moveTo>
                    <a:pt x="42" y="1"/>
                  </a:moveTo>
                  <a:cubicBezTo>
                    <a:pt x="44" y="3"/>
                    <a:pt x="44" y="7"/>
                    <a:pt x="42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5"/>
                    <a:pt x="2" y="33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40" y="0"/>
                    <a:pt x="42" y="1"/>
                  </a:cubicBez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1"/>
            <p:cNvSpPr/>
            <p:nvPr/>
          </p:nvSpPr>
          <p:spPr bwMode="auto">
            <a:xfrm>
              <a:off x="6027738" y="3478213"/>
              <a:ext cx="50800" cy="53975"/>
            </a:xfrm>
            <a:custGeom>
              <a:avLst/>
              <a:gdLst>
                <a:gd name="T0" fmla="*/ 2 w 13"/>
                <a:gd name="T1" fmla="*/ 5 h 14"/>
                <a:gd name="T2" fmla="*/ 2 w 13"/>
                <a:gd name="T3" fmla="*/ 12 h 14"/>
                <a:gd name="T4" fmla="*/ 9 w 13"/>
                <a:gd name="T5" fmla="*/ 12 h 14"/>
                <a:gd name="T6" fmla="*/ 13 w 13"/>
                <a:gd name="T7" fmla="*/ 8 h 14"/>
                <a:gd name="T8" fmla="*/ 6 w 13"/>
                <a:gd name="T9" fmla="*/ 0 h 14"/>
                <a:gd name="T10" fmla="*/ 2 w 13"/>
                <a:gd name="T11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2" y="5"/>
                  </a:moveTo>
                  <a:cubicBezTo>
                    <a:pt x="0" y="6"/>
                    <a:pt x="0" y="10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2"/>
            <p:cNvSpPr/>
            <p:nvPr/>
          </p:nvSpPr>
          <p:spPr bwMode="auto">
            <a:xfrm>
              <a:off x="6148388" y="3365501"/>
              <a:ext cx="50800" cy="49213"/>
            </a:xfrm>
            <a:custGeom>
              <a:avLst/>
              <a:gdLst>
                <a:gd name="T0" fmla="*/ 4 w 13"/>
                <a:gd name="T1" fmla="*/ 1 h 13"/>
                <a:gd name="T2" fmla="*/ 0 w 13"/>
                <a:gd name="T3" fmla="*/ 6 h 13"/>
                <a:gd name="T4" fmla="*/ 7 w 13"/>
                <a:gd name="T5" fmla="*/ 13 h 13"/>
                <a:gd name="T6" fmla="*/ 11 w 13"/>
                <a:gd name="T7" fmla="*/ 9 h 13"/>
                <a:gd name="T8" fmla="*/ 11 w 13"/>
                <a:gd name="T9" fmla="*/ 2 h 13"/>
                <a:gd name="T10" fmla="*/ 4 w 13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4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7"/>
                    <a:pt x="13" y="4"/>
                    <a:pt x="11" y="2"/>
                  </a:cubicBezTo>
                  <a:cubicBezTo>
                    <a:pt x="9" y="0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90" y="2447925"/>
            <a:ext cx="2551430" cy="130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黑体" panose="02010600040101010101" charset="-122"/>
                <a:ea typeface="华文黑体" panose="02010600040101010101" charset="-122"/>
              </a:rPr>
              <a:t>官网图片过多</a:t>
            </a:r>
          </a:p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黑体" panose="02010600040101010101" charset="-122"/>
                <a:ea typeface="华文黑体" panose="02010600040101010101" charset="-122"/>
              </a:rPr>
              <a:t>加载时间长</a:t>
            </a:r>
            <a:endParaRPr lang="zh-CN" altLang="en-US" sz="2400" dirty="0">
              <a:solidFill>
                <a:srgbClr val="C00000"/>
              </a:solidFill>
              <a:latin typeface="华文黑体" panose="02010600040101010101" charset="-122"/>
              <a:ea typeface="华文黑体" panose="02010600040101010101" charset="-122"/>
            </a:endParaRPr>
          </a:p>
          <a:p>
            <a:pPr algn="ctr">
              <a:lnSpc>
                <a:spcPct val="110000"/>
              </a:lnSpc>
            </a:pPr>
            <a:endParaRPr lang="zh-CN" altLang="en-US" sz="2400" dirty="0">
              <a:solidFill>
                <a:srgbClr val="C00000"/>
              </a:solidFill>
              <a:latin typeface="华文黑体" panose="02010600040101010101" charset="-122"/>
              <a:ea typeface="华文黑体" panose="02010600040101010101" charset="-122"/>
            </a:endParaRPr>
          </a:p>
        </p:txBody>
      </p:sp>
      <p:sp>
        <p:nvSpPr>
          <p:cNvPr id="1049235" name="文本框 235"/>
          <p:cNvSpPr txBox="1"/>
          <p:nvPr/>
        </p:nvSpPr>
        <p:spPr>
          <a:xfrm>
            <a:off x="1368558" y="464778"/>
            <a:ext cx="4981122" cy="39878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01    </a:t>
            </a:r>
            <a:r>
              <a:rPr lang="zh-CN" altLang="en-US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设计思路</a:t>
            </a:r>
            <a:r>
              <a:rPr lang="en-US" altLang="zh-CN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首页解决方案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31210" y="2447290"/>
            <a:ext cx="254000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黑体" panose="02010600040101010101" charset="-122"/>
                <a:ea typeface="华文黑体" panose="02010600040101010101" charset="-122"/>
              </a:rPr>
              <a:t>官网过长</a:t>
            </a:r>
          </a:p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黑体" panose="02010600040101010101" charset="-122"/>
                <a:ea typeface="华文黑体" panose="02010600040101010101" charset="-122"/>
              </a:rPr>
              <a:t>缺少亮点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69025" y="2423795"/>
            <a:ext cx="2566670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黑体" panose="02010600040101010101" charset="-122"/>
                <a:ea typeface="华文黑体" panose="02010600040101010101" charset="-122"/>
              </a:rPr>
              <a:t>悬浮导航栏</a:t>
            </a:r>
          </a:p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黑体" panose="02010600040101010101" charset="-122"/>
                <a:ea typeface="华文黑体" panose="02010600040101010101" charset="-122"/>
              </a:rPr>
              <a:t>占视野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028792" y="1987031"/>
            <a:ext cx="2700000" cy="3960000"/>
            <a:chOff x="856343" y="2002970"/>
            <a:chExt cx="3154364" cy="4184878"/>
          </a:xfrm>
        </p:grpSpPr>
        <p:grpSp>
          <p:nvGrpSpPr>
            <p:cNvPr id="6" name="组合 5"/>
            <p:cNvGrpSpPr/>
            <p:nvPr/>
          </p:nvGrpSpPr>
          <p:grpSpPr>
            <a:xfrm>
              <a:off x="856343" y="2002970"/>
              <a:ext cx="3154364" cy="4184878"/>
              <a:chOff x="856343" y="2002970"/>
              <a:chExt cx="3154364" cy="4184878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856343" y="2002970"/>
                <a:ext cx="3149600" cy="4180114"/>
              </a:xfrm>
              <a:custGeom>
                <a:avLst/>
                <a:gdLst>
                  <a:gd name="connsiteX0" fmla="*/ 0 w 3149600"/>
                  <a:gd name="connsiteY0" fmla="*/ 0 h 4180114"/>
                  <a:gd name="connsiteX1" fmla="*/ 3149600 w 3149600"/>
                  <a:gd name="connsiteY1" fmla="*/ 0 h 4180114"/>
                  <a:gd name="connsiteX2" fmla="*/ 3149600 w 3149600"/>
                  <a:gd name="connsiteY2" fmla="*/ 3708055 h 4180114"/>
                  <a:gd name="connsiteX3" fmla="*/ 2539555 w 3149600"/>
                  <a:gd name="connsiteY3" fmla="*/ 4180114 h 4180114"/>
                  <a:gd name="connsiteX4" fmla="*/ 0 w 3149600"/>
                  <a:gd name="connsiteY4" fmla="*/ 4180114 h 4180114"/>
                  <a:gd name="connsiteX5" fmla="*/ 0 w 3149600"/>
                  <a:gd name="connsiteY5" fmla="*/ 0 h 418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9600" h="4180114">
                    <a:moveTo>
                      <a:pt x="0" y="0"/>
                    </a:moveTo>
                    <a:lnTo>
                      <a:pt x="3149600" y="0"/>
                    </a:lnTo>
                    <a:lnTo>
                      <a:pt x="3149600" y="3708055"/>
                    </a:lnTo>
                    <a:lnTo>
                      <a:pt x="2539555" y="4180114"/>
                    </a:lnTo>
                    <a:lnTo>
                      <a:pt x="0" y="4180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flipH="1" flipV="1">
                <a:off x="3400662" y="5715789"/>
                <a:ext cx="610045" cy="472059"/>
              </a:xfrm>
              <a:custGeom>
                <a:avLst/>
                <a:gdLst>
                  <a:gd name="connsiteX0" fmla="*/ 610045 w 610045"/>
                  <a:gd name="connsiteY0" fmla="*/ 0 h 472059"/>
                  <a:gd name="connsiteX1" fmla="*/ 610045 w 610045"/>
                  <a:gd name="connsiteY1" fmla="*/ 472059 h 472059"/>
                  <a:gd name="connsiteX2" fmla="*/ 0 w 610045"/>
                  <a:gd name="connsiteY2" fmla="*/ 472059 h 472059"/>
                  <a:gd name="connsiteX3" fmla="*/ 610045 w 610045"/>
                  <a:gd name="connsiteY3" fmla="*/ 0 h 47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45" h="472059">
                    <a:moveTo>
                      <a:pt x="610045" y="0"/>
                    </a:moveTo>
                    <a:lnTo>
                      <a:pt x="610045" y="472059"/>
                    </a:lnTo>
                    <a:lnTo>
                      <a:pt x="0" y="472059"/>
                    </a:lnTo>
                    <a:lnTo>
                      <a:pt x="61004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856343" y="2002971"/>
              <a:ext cx="3149600" cy="1782056"/>
            </a:xfrm>
            <a:prstGeom prst="rect">
              <a:avLst/>
            </a:prstGeom>
            <a:solidFill>
              <a:srgbClr val="FBA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rot="1815438">
            <a:off x="8918069" y="1661535"/>
            <a:ext cx="455512" cy="455512"/>
            <a:chOff x="5938838" y="3271838"/>
            <a:chExt cx="314326" cy="314326"/>
          </a:xfrm>
        </p:grpSpPr>
        <p:sp>
          <p:nvSpPr>
            <p:cNvPr id="11" name="Freeform 5"/>
            <p:cNvSpPr/>
            <p:nvPr/>
          </p:nvSpPr>
          <p:spPr bwMode="auto">
            <a:xfrm>
              <a:off x="6105526" y="3438526"/>
              <a:ext cx="147638" cy="147638"/>
            </a:xfrm>
            <a:custGeom>
              <a:avLst/>
              <a:gdLst>
                <a:gd name="T0" fmla="*/ 93 w 93"/>
                <a:gd name="T1" fmla="*/ 93 h 93"/>
                <a:gd name="T2" fmla="*/ 46 w 93"/>
                <a:gd name="T3" fmla="*/ 59 h 93"/>
                <a:gd name="T4" fmla="*/ 0 w 93"/>
                <a:gd name="T5" fmla="*/ 22 h 93"/>
                <a:gd name="T6" fmla="*/ 10 w 93"/>
                <a:gd name="T7" fmla="*/ 10 h 93"/>
                <a:gd name="T8" fmla="*/ 22 w 93"/>
                <a:gd name="T9" fmla="*/ 0 h 93"/>
                <a:gd name="T10" fmla="*/ 56 w 93"/>
                <a:gd name="T11" fmla="*/ 47 h 93"/>
                <a:gd name="T12" fmla="*/ 93 w 93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93">
                  <a:moveTo>
                    <a:pt x="93" y="93"/>
                  </a:moveTo>
                  <a:lnTo>
                    <a:pt x="46" y="59"/>
                  </a:lnTo>
                  <a:lnTo>
                    <a:pt x="0" y="22"/>
                  </a:lnTo>
                  <a:lnTo>
                    <a:pt x="10" y="10"/>
                  </a:lnTo>
                  <a:lnTo>
                    <a:pt x="22" y="0"/>
                  </a:lnTo>
                  <a:lnTo>
                    <a:pt x="56" y="47"/>
                  </a:lnTo>
                  <a:lnTo>
                    <a:pt x="93" y="93"/>
                  </a:lnTo>
                  <a:close/>
                </a:path>
              </a:pathLst>
            </a:custGeom>
            <a:solidFill>
              <a:srgbClr val="5347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973763" y="3303588"/>
              <a:ext cx="174625" cy="174625"/>
            </a:xfrm>
            <a:custGeom>
              <a:avLst/>
              <a:gdLst>
                <a:gd name="T0" fmla="*/ 51 w 110"/>
                <a:gd name="T1" fmla="*/ 110 h 110"/>
                <a:gd name="T2" fmla="*/ 81 w 110"/>
                <a:gd name="T3" fmla="*/ 83 h 110"/>
                <a:gd name="T4" fmla="*/ 110 w 110"/>
                <a:gd name="T5" fmla="*/ 53 h 110"/>
                <a:gd name="T6" fmla="*/ 29 w 110"/>
                <a:gd name="T7" fmla="*/ 0 h 110"/>
                <a:gd name="T8" fmla="*/ 0 w 110"/>
                <a:gd name="T9" fmla="*/ 31 h 110"/>
                <a:gd name="T10" fmla="*/ 51 w 110"/>
                <a:gd name="T11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10">
                  <a:moveTo>
                    <a:pt x="51" y="110"/>
                  </a:moveTo>
                  <a:lnTo>
                    <a:pt x="81" y="83"/>
                  </a:lnTo>
                  <a:lnTo>
                    <a:pt x="110" y="53"/>
                  </a:lnTo>
                  <a:lnTo>
                    <a:pt x="29" y="0"/>
                  </a:lnTo>
                  <a:lnTo>
                    <a:pt x="0" y="31"/>
                  </a:lnTo>
                  <a:lnTo>
                    <a:pt x="51" y="110"/>
                  </a:ln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973763" y="3341688"/>
              <a:ext cx="104775" cy="136525"/>
            </a:xfrm>
            <a:custGeom>
              <a:avLst/>
              <a:gdLst>
                <a:gd name="T0" fmla="*/ 0 w 66"/>
                <a:gd name="T1" fmla="*/ 7 h 86"/>
                <a:gd name="T2" fmla="*/ 51 w 66"/>
                <a:gd name="T3" fmla="*/ 86 h 86"/>
                <a:gd name="T4" fmla="*/ 66 w 66"/>
                <a:gd name="T5" fmla="*/ 71 h 86"/>
                <a:gd name="T6" fmla="*/ 7 w 66"/>
                <a:gd name="T7" fmla="*/ 0 h 86"/>
                <a:gd name="T8" fmla="*/ 0 w 66"/>
                <a:gd name="T9" fmla="*/ 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86">
                  <a:moveTo>
                    <a:pt x="0" y="7"/>
                  </a:moveTo>
                  <a:lnTo>
                    <a:pt x="51" y="86"/>
                  </a:lnTo>
                  <a:lnTo>
                    <a:pt x="66" y="71"/>
                  </a:lnTo>
                  <a:lnTo>
                    <a:pt x="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6008688" y="3303588"/>
              <a:ext cx="139700" cy="107950"/>
            </a:xfrm>
            <a:custGeom>
              <a:avLst/>
              <a:gdLst>
                <a:gd name="T0" fmla="*/ 88 w 88"/>
                <a:gd name="T1" fmla="*/ 53 h 68"/>
                <a:gd name="T2" fmla="*/ 7 w 88"/>
                <a:gd name="T3" fmla="*/ 0 h 68"/>
                <a:gd name="T4" fmla="*/ 0 w 88"/>
                <a:gd name="T5" fmla="*/ 7 h 68"/>
                <a:gd name="T6" fmla="*/ 73 w 88"/>
                <a:gd name="T7" fmla="*/ 68 h 68"/>
                <a:gd name="T8" fmla="*/ 88 w 88"/>
                <a:gd name="T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68">
                  <a:moveTo>
                    <a:pt x="88" y="53"/>
                  </a:moveTo>
                  <a:lnTo>
                    <a:pt x="7" y="0"/>
                  </a:lnTo>
                  <a:lnTo>
                    <a:pt x="0" y="7"/>
                  </a:lnTo>
                  <a:lnTo>
                    <a:pt x="73" y="68"/>
                  </a:lnTo>
                  <a:lnTo>
                    <a:pt x="88" y="53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5938838" y="3271838"/>
              <a:ext cx="100013" cy="96838"/>
            </a:xfrm>
            <a:custGeom>
              <a:avLst/>
              <a:gdLst>
                <a:gd name="T0" fmla="*/ 24 w 26"/>
                <a:gd name="T1" fmla="*/ 1 h 25"/>
                <a:gd name="T2" fmla="*/ 25 w 26"/>
                <a:gd name="T3" fmla="*/ 7 h 25"/>
                <a:gd name="T4" fmla="*/ 7 w 26"/>
                <a:gd name="T5" fmla="*/ 24 h 25"/>
                <a:gd name="T6" fmla="*/ 2 w 26"/>
                <a:gd name="T7" fmla="*/ 24 h 25"/>
                <a:gd name="T8" fmla="*/ 2 w 26"/>
                <a:gd name="T9" fmla="*/ 24 h 25"/>
                <a:gd name="T10" fmla="*/ 2 w 26"/>
                <a:gd name="T11" fmla="*/ 18 h 25"/>
                <a:gd name="T12" fmla="*/ 19 w 26"/>
                <a:gd name="T13" fmla="*/ 1 h 25"/>
                <a:gd name="T14" fmla="*/ 24 w 26"/>
                <a:gd name="T1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24" y="1"/>
                  </a:moveTo>
                  <a:cubicBezTo>
                    <a:pt x="26" y="3"/>
                    <a:pt x="26" y="5"/>
                    <a:pt x="25" y="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6" y="25"/>
                    <a:pt x="3" y="25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2"/>
                    <a:pt x="0" y="20"/>
                    <a:pt x="2" y="18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1" y="0"/>
                    <a:pt x="23" y="0"/>
                    <a:pt x="24" y="1"/>
                  </a:cubicBez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6027738" y="3365501"/>
              <a:ext cx="171450" cy="161925"/>
            </a:xfrm>
            <a:custGeom>
              <a:avLst/>
              <a:gdLst>
                <a:gd name="T0" fmla="*/ 42 w 44"/>
                <a:gd name="T1" fmla="*/ 1 h 42"/>
                <a:gd name="T2" fmla="*/ 42 w 44"/>
                <a:gd name="T3" fmla="*/ 9 h 42"/>
                <a:gd name="T4" fmla="*/ 9 w 44"/>
                <a:gd name="T5" fmla="*/ 41 h 42"/>
                <a:gd name="T6" fmla="*/ 2 w 44"/>
                <a:gd name="T7" fmla="*/ 41 h 42"/>
                <a:gd name="T8" fmla="*/ 2 w 44"/>
                <a:gd name="T9" fmla="*/ 41 h 42"/>
                <a:gd name="T10" fmla="*/ 2 w 44"/>
                <a:gd name="T11" fmla="*/ 33 h 42"/>
                <a:gd name="T12" fmla="*/ 35 w 44"/>
                <a:gd name="T13" fmla="*/ 1 h 42"/>
                <a:gd name="T14" fmla="*/ 42 w 44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42">
                  <a:moveTo>
                    <a:pt x="42" y="1"/>
                  </a:moveTo>
                  <a:cubicBezTo>
                    <a:pt x="44" y="3"/>
                    <a:pt x="44" y="7"/>
                    <a:pt x="42" y="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42"/>
                    <a:pt x="4" y="42"/>
                    <a:pt x="2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0" y="39"/>
                    <a:pt x="0" y="35"/>
                    <a:pt x="2" y="33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7" y="0"/>
                    <a:pt x="40" y="0"/>
                    <a:pt x="42" y="1"/>
                  </a:cubicBezTo>
                  <a:close/>
                </a:path>
              </a:pathLst>
            </a:custGeom>
            <a:solidFill>
              <a:srgbClr val="DE49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6027738" y="3478213"/>
              <a:ext cx="50800" cy="53975"/>
            </a:xfrm>
            <a:custGeom>
              <a:avLst/>
              <a:gdLst>
                <a:gd name="T0" fmla="*/ 2 w 13"/>
                <a:gd name="T1" fmla="*/ 5 h 14"/>
                <a:gd name="T2" fmla="*/ 2 w 13"/>
                <a:gd name="T3" fmla="*/ 12 h 14"/>
                <a:gd name="T4" fmla="*/ 9 w 13"/>
                <a:gd name="T5" fmla="*/ 12 h 14"/>
                <a:gd name="T6" fmla="*/ 13 w 13"/>
                <a:gd name="T7" fmla="*/ 8 h 14"/>
                <a:gd name="T8" fmla="*/ 6 w 13"/>
                <a:gd name="T9" fmla="*/ 0 h 14"/>
                <a:gd name="T10" fmla="*/ 2 w 13"/>
                <a:gd name="T11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2" y="5"/>
                  </a:moveTo>
                  <a:cubicBezTo>
                    <a:pt x="0" y="6"/>
                    <a:pt x="0" y="10"/>
                    <a:pt x="2" y="12"/>
                  </a:cubicBezTo>
                  <a:cubicBezTo>
                    <a:pt x="4" y="14"/>
                    <a:pt x="7" y="14"/>
                    <a:pt x="9" y="12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2" y="5"/>
                  </a:ln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148388" y="3365501"/>
              <a:ext cx="50800" cy="49213"/>
            </a:xfrm>
            <a:custGeom>
              <a:avLst/>
              <a:gdLst>
                <a:gd name="T0" fmla="*/ 4 w 13"/>
                <a:gd name="T1" fmla="*/ 1 h 13"/>
                <a:gd name="T2" fmla="*/ 0 w 13"/>
                <a:gd name="T3" fmla="*/ 6 h 13"/>
                <a:gd name="T4" fmla="*/ 7 w 13"/>
                <a:gd name="T5" fmla="*/ 13 h 13"/>
                <a:gd name="T6" fmla="*/ 11 w 13"/>
                <a:gd name="T7" fmla="*/ 9 h 13"/>
                <a:gd name="T8" fmla="*/ 11 w 13"/>
                <a:gd name="T9" fmla="*/ 2 h 13"/>
                <a:gd name="T10" fmla="*/ 4 w 13"/>
                <a:gd name="T1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4" y="1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3" y="7"/>
                    <a:pt x="13" y="4"/>
                    <a:pt x="11" y="2"/>
                  </a:cubicBezTo>
                  <a:cubicBezTo>
                    <a:pt x="9" y="0"/>
                    <a:pt x="6" y="0"/>
                    <a:pt x="4" y="1"/>
                  </a:cubicBezTo>
                  <a:close/>
                </a:path>
              </a:pathLst>
            </a:custGeom>
            <a:solidFill>
              <a:srgbClr val="A42B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9107170" y="2650490"/>
            <a:ext cx="2566670" cy="49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华文黑体" panose="02010600040101010101" charset="-122"/>
                <a:ea typeface="华文黑体" panose="02010600040101010101" charset="-122"/>
              </a:rPr>
              <a:t>头条新闻被分开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026525" y="4352290"/>
            <a:ext cx="2698750" cy="97726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&gt;</a:t>
            </a: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满屏显示</a:t>
            </a:r>
          </a:p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ea typeface="微软雅黑" panose="020B0503020204020204" charset="-122"/>
                <a:sym typeface="Arial" panose="020B0604020202090204" pitchFamily="34" charset="0"/>
              </a:rPr>
              <a:t>尝试适配不同屏幕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bldLvl="0" animBg="1"/>
      <p:bldP spid="179" grpId="0" bldLvl="0" animBg="1"/>
      <p:bldP spid="195" grpId="0" bldLvl="0" animBg="1"/>
      <p:bldP spid="2" grpId="0"/>
      <p:bldP spid="3" grpId="0"/>
      <p:bldP spid="4" grpId="0"/>
      <p:bldP spid="19" grpId="0"/>
      <p:bldP spid="2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9187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88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89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90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91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92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93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94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95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96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197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235"/>
          <p:cNvSpPr txBox="1"/>
          <p:nvPr/>
        </p:nvSpPr>
        <p:spPr>
          <a:xfrm>
            <a:off x="1368425" y="464820"/>
            <a:ext cx="5988685" cy="39878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01    </a:t>
            </a:r>
            <a:r>
              <a:rPr lang="zh-CN" altLang="en-US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设计思路</a:t>
            </a:r>
            <a:r>
              <a:rPr lang="en-US" altLang="zh-CN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——</a:t>
            </a:r>
            <a:r>
              <a:rPr lang="zh-CN" altLang="en-US" sz="20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信息资源页面解决方案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8660" y="2002790"/>
            <a:ext cx="3154680" cy="4184650"/>
            <a:chOff x="7116" y="3154"/>
            <a:chExt cx="4968" cy="6590"/>
          </a:xfrm>
        </p:grpSpPr>
        <p:grpSp>
          <p:nvGrpSpPr>
            <p:cNvPr id="74" name="组合 28"/>
            <p:cNvGrpSpPr/>
            <p:nvPr/>
          </p:nvGrpSpPr>
          <p:grpSpPr>
            <a:xfrm>
              <a:off x="7116" y="3154"/>
              <a:ext cx="4968" cy="6590"/>
              <a:chOff x="856343" y="2002970"/>
              <a:chExt cx="3154364" cy="4184878"/>
            </a:xfrm>
          </p:grpSpPr>
          <p:sp>
            <p:nvSpPr>
              <p:cNvPr id="1049201" name="任意多边形 29"/>
              <p:cNvSpPr/>
              <p:nvPr/>
            </p:nvSpPr>
            <p:spPr>
              <a:xfrm>
                <a:off x="856343" y="2002970"/>
                <a:ext cx="3149600" cy="4180114"/>
              </a:xfrm>
              <a:custGeom>
                <a:avLst/>
                <a:gdLst>
                  <a:gd name="connsiteX0" fmla="*/ 0 w 3149600"/>
                  <a:gd name="connsiteY0" fmla="*/ 0 h 4180114"/>
                  <a:gd name="connsiteX1" fmla="*/ 3149600 w 3149600"/>
                  <a:gd name="connsiteY1" fmla="*/ 0 h 4180114"/>
                  <a:gd name="connsiteX2" fmla="*/ 3149600 w 3149600"/>
                  <a:gd name="connsiteY2" fmla="*/ 3708055 h 4180114"/>
                  <a:gd name="connsiteX3" fmla="*/ 2539555 w 3149600"/>
                  <a:gd name="connsiteY3" fmla="*/ 4180114 h 4180114"/>
                  <a:gd name="connsiteX4" fmla="*/ 0 w 3149600"/>
                  <a:gd name="connsiteY4" fmla="*/ 4180114 h 4180114"/>
                  <a:gd name="connsiteX5" fmla="*/ 0 w 3149600"/>
                  <a:gd name="connsiteY5" fmla="*/ 0 h 418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9600" h="4180114">
                    <a:moveTo>
                      <a:pt x="0" y="0"/>
                    </a:moveTo>
                    <a:lnTo>
                      <a:pt x="3149600" y="0"/>
                    </a:lnTo>
                    <a:lnTo>
                      <a:pt x="3149600" y="3708055"/>
                    </a:lnTo>
                    <a:lnTo>
                      <a:pt x="2539555" y="4180114"/>
                    </a:lnTo>
                    <a:lnTo>
                      <a:pt x="0" y="4180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202" name="任意多边形 30"/>
              <p:cNvSpPr/>
              <p:nvPr/>
            </p:nvSpPr>
            <p:spPr>
              <a:xfrm flipH="1" flipV="1">
                <a:off x="3400662" y="5715789"/>
                <a:ext cx="610045" cy="472059"/>
              </a:xfrm>
              <a:custGeom>
                <a:avLst/>
                <a:gdLst>
                  <a:gd name="connsiteX0" fmla="*/ 610045 w 610045"/>
                  <a:gd name="connsiteY0" fmla="*/ 0 h 472059"/>
                  <a:gd name="connsiteX1" fmla="*/ 610045 w 610045"/>
                  <a:gd name="connsiteY1" fmla="*/ 472059 h 472059"/>
                  <a:gd name="connsiteX2" fmla="*/ 0 w 610045"/>
                  <a:gd name="connsiteY2" fmla="*/ 472059 h 472059"/>
                  <a:gd name="connsiteX3" fmla="*/ 610045 w 610045"/>
                  <a:gd name="connsiteY3" fmla="*/ 0 h 47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45" h="472059">
                    <a:moveTo>
                      <a:pt x="610045" y="0"/>
                    </a:moveTo>
                    <a:lnTo>
                      <a:pt x="610045" y="472059"/>
                    </a:lnTo>
                    <a:lnTo>
                      <a:pt x="0" y="472059"/>
                    </a:lnTo>
                    <a:lnTo>
                      <a:pt x="61004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9203" name="矩形 31"/>
            <p:cNvSpPr/>
            <p:nvPr/>
          </p:nvSpPr>
          <p:spPr>
            <a:xfrm>
              <a:off x="7116" y="3154"/>
              <a:ext cx="4960" cy="2514"/>
            </a:xfrm>
            <a:prstGeom prst="rect">
              <a:avLst/>
            </a:prstGeom>
            <a:solidFill>
              <a:srgbClr val="CF30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204" name="文本框 33"/>
            <p:cNvSpPr txBox="1"/>
            <p:nvPr/>
          </p:nvSpPr>
          <p:spPr>
            <a:xfrm>
              <a:off x="7420" y="5948"/>
              <a:ext cx="4362" cy="3554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ea typeface="微软雅黑" panose="020B0503020204020204" charset="-122"/>
                  <a:sym typeface="Arial" panose="020B0604020202090204" pitchFamily="34" charset="0"/>
                </a:rPr>
                <a:t>图文混杂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ea typeface="微软雅黑" panose="020B0503020204020204" charset="-122"/>
                  <a:sym typeface="Arial" panose="020B0604020202090204" pitchFamily="34" charset="0"/>
                </a:rPr>
                <a:t>略显混乱</a:t>
              </a:r>
              <a:endParaRPr lang="zh-CN" altLang="en-US" sz="2400" b="1" dirty="0">
                <a:solidFill>
                  <a:srgbClr val="FF0000"/>
                </a:solidFill>
                <a:ea typeface="微软雅黑" panose="020B0503020204020204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zh-CN" sz="24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charset="-122"/>
                  <a:sym typeface="Arial" panose="020B0604020202090204" pitchFamily="34" charset="0"/>
                </a:rPr>
                <a:t>使用表格布局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zh-CN" sz="24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charset="-122"/>
                  <a:sym typeface="Arial" panose="020B0604020202090204" pitchFamily="34" charset="0"/>
                </a:rPr>
                <a:t>图片一侧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zh-CN" sz="24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charset="-122"/>
                  <a:sym typeface="Arial" panose="020B0604020202090204" pitchFamily="34" charset="0"/>
                </a:rPr>
                <a:t>文字一侧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0" y="3991"/>
              <a:ext cx="960" cy="96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856615" y="2002790"/>
            <a:ext cx="3154680" cy="4184650"/>
            <a:chOff x="1349" y="3154"/>
            <a:chExt cx="4968" cy="6590"/>
          </a:xfrm>
        </p:grpSpPr>
        <p:grpSp>
          <p:nvGrpSpPr>
            <p:cNvPr id="72" name="组合 3"/>
            <p:cNvGrpSpPr/>
            <p:nvPr/>
          </p:nvGrpSpPr>
          <p:grpSpPr>
            <a:xfrm>
              <a:off x="1349" y="3154"/>
              <a:ext cx="4968" cy="6590"/>
              <a:chOff x="856343" y="2002970"/>
              <a:chExt cx="3154364" cy="4184878"/>
            </a:xfrm>
          </p:grpSpPr>
          <p:sp>
            <p:nvSpPr>
              <p:cNvPr id="1049185" name="任意多边形 23"/>
              <p:cNvSpPr/>
              <p:nvPr/>
            </p:nvSpPr>
            <p:spPr>
              <a:xfrm>
                <a:off x="856343" y="2002970"/>
                <a:ext cx="3149600" cy="4180114"/>
              </a:xfrm>
              <a:custGeom>
                <a:avLst/>
                <a:gdLst>
                  <a:gd name="connsiteX0" fmla="*/ 0 w 3149600"/>
                  <a:gd name="connsiteY0" fmla="*/ 0 h 4180114"/>
                  <a:gd name="connsiteX1" fmla="*/ 3149600 w 3149600"/>
                  <a:gd name="connsiteY1" fmla="*/ 0 h 4180114"/>
                  <a:gd name="connsiteX2" fmla="*/ 3149600 w 3149600"/>
                  <a:gd name="connsiteY2" fmla="*/ 3708055 h 4180114"/>
                  <a:gd name="connsiteX3" fmla="*/ 2539555 w 3149600"/>
                  <a:gd name="connsiteY3" fmla="*/ 4180114 h 4180114"/>
                  <a:gd name="connsiteX4" fmla="*/ 0 w 3149600"/>
                  <a:gd name="connsiteY4" fmla="*/ 4180114 h 4180114"/>
                  <a:gd name="connsiteX5" fmla="*/ 0 w 3149600"/>
                  <a:gd name="connsiteY5" fmla="*/ 0 h 418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9600" h="4180114">
                    <a:moveTo>
                      <a:pt x="0" y="0"/>
                    </a:moveTo>
                    <a:lnTo>
                      <a:pt x="3149600" y="0"/>
                    </a:lnTo>
                    <a:lnTo>
                      <a:pt x="3149600" y="3708055"/>
                    </a:lnTo>
                    <a:lnTo>
                      <a:pt x="2539555" y="4180114"/>
                    </a:lnTo>
                    <a:lnTo>
                      <a:pt x="0" y="4180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186" name="任意多边形 24"/>
              <p:cNvSpPr/>
              <p:nvPr/>
            </p:nvSpPr>
            <p:spPr>
              <a:xfrm flipH="1" flipV="1">
                <a:off x="3400662" y="5715789"/>
                <a:ext cx="610045" cy="472059"/>
              </a:xfrm>
              <a:custGeom>
                <a:avLst/>
                <a:gdLst>
                  <a:gd name="connsiteX0" fmla="*/ 610045 w 610045"/>
                  <a:gd name="connsiteY0" fmla="*/ 0 h 472059"/>
                  <a:gd name="connsiteX1" fmla="*/ 610045 w 610045"/>
                  <a:gd name="connsiteY1" fmla="*/ 472059 h 472059"/>
                  <a:gd name="connsiteX2" fmla="*/ 0 w 610045"/>
                  <a:gd name="connsiteY2" fmla="*/ 472059 h 472059"/>
                  <a:gd name="connsiteX3" fmla="*/ 610045 w 610045"/>
                  <a:gd name="connsiteY3" fmla="*/ 0 h 47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45" h="472059">
                    <a:moveTo>
                      <a:pt x="610045" y="0"/>
                    </a:moveTo>
                    <a:lnTo>
                      <a:pt x="610045" y="472059"/>
                    </a:lnTo>
                    <a:lnTo>
                      <a:pt x="0" y="472059"/>
                    </a:lnTo>
                    <a:lnTo>
                      <a:pt x="61004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9200" name="文本框 27"/>
            <p:cNvSpPr txBox="1"/>
            <p:nvPr/>
          </p:nvSpPr>
          <p:spPr>
            <a:xfrm>
              <a:off x="1662" y="5948"/>
              <a:ext cx="4362" cy="3554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ea typeface="微软雅黑" panose="020B0503020204020204" charset="-122"/>
                  <a:sym typeface="Arial" panose="020B0604020202090204" pitchFamily="34" charset="0"/>
                </a:rPr>
                <a:t>色彩过于斑驳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ea typeface="微软雅黑" panose="020B0503020204020204" charset="-122"/>
                  <a:sym typeface="Arial" panose="020B0604020202090204" pitchFamily="34" charset="0"/>
                </a:rPr>
                <a:t>过度不自然</a:t>
              </a:r>
              <a:endParaRPr lang="zh-CN" altLang="en-US" sz="2400" b="1" dirty="0">
                <a:solidFill>
                  <a:srgbClr val="FF0000"/>
                </a:solidFill>
                <a:ea typeface="微软雅黑" panose="020B0503020204020204" charset="-122"/>
                <a:sym typeface="Arial" panose="020B0604020202090204" pitchFamily="34" charset="0"/>
              </a:endParaRPr>
            </a:p>
            <a:p>
              <a:pPr algn="ctr">
                <a:lnSpc>
                  <a:spcPct val="110000"/>
                </a:lnSpc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charset="-122"/>
                  <a:sym typeface="Arial" panose="020B0604020202090204" pitchFamily="34" charset="0"/>
                </a:rPr>
                <a:t>更换背景图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24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charset="-122"/>
                  <a:sym typeface="Arial" panose="020B0604020202090204" pitchFamily="34" charset="0"/>
                </a:rPr>
                <a:t>使用与主色相近的纯色背景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349" y="3154"/>
              <a:ext cx="4960" cy="2514"/>
              <a:chOff x="1349" y="3154"/>
              <a:chExt cx="4960" cy="2514"/>
            </a:xfrm>
          </p:grpSpPr>
          <p:sp>
            <p:nvSpPr>
              <p:cNvPr id="1049199" name="矩形 20"/>
              <p:cNvSpPr/>
              <p:nvPr/>
            </p:nvSpPr>
            <p:spPr>
              <a:xfrm>
                <a:off x="1349" y="3154"/>
                <a:ext cx="4960" cy="2514"/>
              </a:xfrm>
              <a:prstGeom prst="rect">
                <a:avLst/>
              </a:prstGeom>
              <a:solidFill>
                <a:srgbClr val="FBA9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2" y="3902"/>
                <a:ext cx="1222" cy="1018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8181340" y="2002790"/>
            <a:ext cx="3154680" cy="4184650"/>
            <a:chOff x="12884" y="3154"/>
            <a:chExt cx="4968" cy="6590"/>
          </a:xfrm>
        </p:grpSpPr>
        <p:grpSp>
          <p:nvGrpSpPr>
            <p:cNvPr id="75" name="组合 34"/>
            <p:cNvGrpSpPr/>
            <p:nvPr/>
          </p:nvGrpSpPr>
          <p:grpSpPr>
            <a:xfrm>
              <a:off x="12884" y="3154"/>
              <a:ext cx="4968" cy="6590"/>
              <a:chOff x="856343" y="2002970"/>
              <a:chExt cx="3154364" cy="4184878"/>
            </a:xfrm>
          </p:grpSpPr>
          <p:sp>
            <p:nvSpPr>
              <p:cNvPr id="1049205" name="任意多边形 35"/>
              <p:cNvSpPr/>
              <p:nvPr/>
            </p:nvSpPr>
            <p:spPr>
              <a:xfrm>
                <a:off x="856343" y="2002970"/>
                <a:ext cx="3149600" cy="4180114"/>
              </a:xfrm>
              <a:custGeom>
                <a:avLst/>
                <a:gdLst>
                  <a:gd name="connsiteX0" fmla="*/ 0 w 3149600"/>
                  <a:gd name="connsiteY0" fmla="*/ 0 h 4180114"/>
                  <a:gd name="connsiteX1" fmla="*/ 3149600 w 3149600"/>
                  <a:gd name="connsiteY1" fmla="*/ 0 h 4180114"/>
                  <a:gd name="connsiteX2" fmla="*/ 3149600 w 3149600"/>
                  <a:gd name="connsiteY2" fmla="*/ 3708055 h 4180114"/>
                  <a:gd name="connsiteX3" fmla="*/ 2539555 w 3149600"/>
                  <a:gd name="connsiteY3" fmla="*/ 4180114 h 4180114"/>
                  <a:gd name="connsiteX4" fmla="*/ 0 w 3149600"/>
                  <a:gd name="connsiteY4" fmla="*/ 4180114 h 4180114"/>
                  <a:gd name="connsiteX5" fmla="*/ 0 w 3149600"/>
                  <a:gd name="connsiteY5" fmla="*/ 0 h 4180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49600" h="4180114">
                    <a:moveTo>
                      <a:pt x="0" y="0"/>
                    </a:moveTo>
                    <a:lnTo>
                      <a:pt x="3149600" y="0"/>
                    </a:lnTo>
                    <a:lnTo>
                      <a:pt x="3149600" y="3708055"/>
                    </a:lnTo>
                    <a:lnTo>
                      <a:pt x="2539555" y="4180114"/>
                    </a:lnTo>
                    <a:lnTo>
                      <a:pt x="0" y="4180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206" name="任意多边形 36"/>
              <p:cNvSpPr/>
              <p:nvPr/>
            </p:nvSpPr>
            <p:spPr>
              <a:xfrm flipH="1" flipV="1">
                <a:off x="3400662" y="5715789"/>
                <a:ext cx="610045" cy="472059"/>
              </a:xfrm>
              <a:custGeom>
                <a:avLst/>
                <a:gdLst>
                  <a:gd name="connsiteX0" fmla="*/ 610045 w 610045"/>
                  <a:gd name="connsiteY0" fmla="*/ 0 h 472059"/>
                  <a:gd name="connsiteX1" fmla="*/ 610045 w 610045"/>
                  <a:gd name="connsiteY1" fmla="*/ 472059 h 472059"/>
                  <a:gd name="connsiteX2" fmla="*/ 0 w 610045"/>
                  <a:gd name="connsiteY2" fmla="*/ 472059 h 472059"/>
                  <a:gd name="connsiteX3" fmla="*/ 610045 w 610045"/>
                  <a:gd name="connsiteY3" fmla="*/ 0 h 47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045" h="472059">
                    <a:moveTo>
                      <a:pt x="610045" y="0"/>
                    </a:moveTo>
                    <a:lnTo>
                      <a:pt x="610045" y="472059"/>
                    </a:lnTo>
                    <a:lnTo>
                      <a:pt x="0" y="472059"/>
                    </a:lnTo>
                    <a:lnTo>
                      <a:pt x="61004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9207" name="矩形 37"/>
            <p:cNvSpPr/>
            <p:nvPr/>
          </p:nvSpPr>
          <p:spPr>
            <a:xfrm>
              <a:off x="12884" y="3154"/>
              <a:ext cx="4960" cy="2514"/>
            </a:xfrm>
            <a:prstGeom prst="rect">
              <a:avLst/>
            </a:prstGeom>
            <a:solidFill>
              <a:srgbClr val="FBA9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208" name="文本框 39"/>
            <p:cNvSpPr txBox="1"/>
            <p:nvPr/>
          </p:nvSpPr>
          <p:spPr>
            <a:xfrm>
              <a:off x="13183" y="5948"/>
              <a:ext cx="4362" cy="2914"/>
            </a:xfrm>
            <a:prstGeom prst="rect">
              <a:avLst/>
            </a:prstGeom>
            <a:noFill/>
            <a:effectLst>
              <a:innerShdw blurRad="114300">
                <a:prstClr val="black"/>
              </a:innerShdw>
            </a:effectLst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ea typeface="微软雅黑" panose="020B0503020204020204" charset="-122"/>
                  <a:sym typeface="+mn-ea"/>
                </a:rPr>
                <a:t>内容关联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ea typeface="微软雅黑" panose="020B0503020204020204" charset="-122"/>
                  <a:sym typeface="+mn-ea"/>
                </a:rPr>
                <a:t>不明显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zh-CN" sz="24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charset="-122"/>
                  <a:sym typeface="+mn-lt"/>
                </a:rPr>
                <a:t>将联系较强的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zh-CN" sz="2400" dirty="0">
                  <a:solidFill>
                    <a:schemeClr val="bg2">
                      <a:lumMod val="25000"/>
                    </a:schemeClr>
                  </a:solidFill>
                  <a:ea typeface="微软雅黑" panose="020B0503020204020204" charset="-122"/>
                  <a:sym typeface="+mn-lt"/>
                </a:rPr>
                <a:t>板块放在一起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84" y="3991"/>
              <a:ext cx="960" cy="96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80" name="椭圆 156"/>
          <p:cNvSpPr/>
          <p:nvPr/>
        </p:nvSpPr>
        <p:spPr>
          <a:xfrm>
            <a:off x="7788275" y="1115787"/>
            <a:ext cx="4667250" cy="46672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381" name="椭圆 157"/>
          <p:cNvSpPr/>
          <p:nvPr/>
        </p:nvSpPr>
        <p:spPr>
          <a:xfrm>
            <a:off x="8345488" y="4563837"/>
            <a:ext cx="1885950" cy="1885950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组合 158"/>
          <p:cNvGrpSpPr/>
          <p:nvPr/>
        </p:nvGrpSpPr>
        <p:grpSpPr>
          <a:xfrm flipH="1">
            <a:off x="8275863" y="527278"/>
            <a:ext cx="4567238" cy="4573588"/>
            <a:chOff x="3817938" y="1147763"/>
            <a:chExt cx="4567238" cy="4573588"/>
          </a:xfrm>
        </p:grpSpPr>
        <p:sp>
          <p:nvSpPr>
            <p:cNvPr id="1049382" name="Freeform 837"/>
            <p:cNvSpPr/>
            <p:nvPr/>
          </p:nvSpPr>
          <p:spPr bwMode="auto">
            <a:xfrm>
              <a:off x="3817938" y="1147763"/>
              <a:ext cx="2954338" cy="2949575"/>
            </a:xfrm>
            <a:custGeom>
              <a:avLst/>
              <a:gdLst>
                <a:gd name="T0" fmla="*/ 696 w 786"/>
                <a:gd name="T1" fmla="*/ 6 h 785"/>
                <a:gd name="T2" fmla="*/ 439 w 786"/>
                <a:gd name="T3" fmla="*/ 262 h 785"/>
                <a:gd name="T4" fmla="*/ 262 w 786"/>
                <a:gd name="T5" fmla="*/ 438 h 785"/>
                <a:gd name="T6" fmla="*/ 5 w 786"/>
                <a:gd name="T7" fmla="*/ 694 h 785"/>
                <a:gd name="T8" fmla="*/ 4 w 786"/>
                <a:gd name="T9" fmla="*/ 713 h 785"/>
                <a:gd name="T10" fmla="*/ 22 w 786"/>
                <a:gd name="T11" fmla="*/ 730 h 785"/>
                <a:gd name="T12" fmla="*/ 196 w 786"/>
                <a:gd name="T13" fmla="*/ 781 h 785"/>
                <a:gd name="T14" fmla="*/ 215 w 786"/>
                <a:gd name="T15" fmla="*/ 775 h 785"/>
                <a:gd name="T16" fmla="*/ 407 w 786"/>
                <a:gd name="T17" fmla="*/ 583 h 785"/>
                <a:gd name="T18" fmla="*/ 584 w 786"/>
                <a:gd name="T19" fmla="*/ 408 h 785"/>
                <a:gd name="T20" fmla="*/ 775 w 786"/>
                <a:gd name="T21" fmla="*/ 217 h 785"/>
                <a:gd name="T22" fmla="*/ 782 w 786"/>
                <a:gd name="T23" fmla="*/ 197 h 785"/>
                <a:gd name="T24" fmla="*/ 734 w 786"/>
                <a:gd name="T25" fmla="*/ 26 h 785"/>
                <a:gd name="T26" fmla="*/ 715 w 786"/>
                <a:gd name="T27" fmla="*/ 6 h 785"/>
                <a:gd name="T28" fmla="*/ 696 w 786"/>
                <a:gd name="T29" fmla="*/ 6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6" h="785">
                  <a:moveTo>
                    <a:pt x="696" y="6"/>
                  </a:moveTo>
                  <a:cubicBezTo>
                    <a:pt x="689" y="13"/>
                    <a:pt x="556" y="146"/>
                    <a:pt x="439" y="262"/>
                  </a:cubicBezTo>
                  <a:cubicBezTo>
                    <a:pt x="439" y="262"/>
                    <a:pt x="356" y="345"/>
                    <a:pt x="262" y="438"/>
                  </a:cubicBezTo>
                  <a:cubicBezTo>
                    <a:pt x="144" y="556"/>
                    <a:pt x="9" y="690"/>
                    <a:pt x="5" y="694"/>
                  </a:cubicBezTo>
                  <a:cubicBezTo>
                    <a:pt x="0" y="699"/>
                    <a:pt x="0" y="707"/>
                    <a:pt x="4" y="713"/>
                  </a:cubicBezTo>
                  <a:cubicBezTo>
                    <a:pt x="6" y="714"/>
                    <a:pt x="22" y="730"/>
                    <a:pt x="22" y="730"/>
                  </a:cubicBezTo>
                  <a:cubicBezTo>
                    <a:pt x="196" y="781"/>
                    <a:pt x="196" y="781"/>
                    <a:pt x="196" y="781"/>
                  </a:cubicBezTo>
                  <a:cubicBezTo>
                    <a:pt x="196" y="781"/>
                    <a:pt x="205" y="785"/>
                    <a:pt x="215" y="775"/>
                  </a:cubicBezTo>
                  <a:cubicBezTo>
                    <a:pt x="221" y="770"/>
                    <a:pt x="315" y="675"/>
                    <a:pt x="407" y="583"/>
                  </a:cubicBezTo>
                  <a:cubicBezTo>
                    <a:pt x="497" y="494"/>
                    <a:pt x="584" y="408"/>
                    <a:pt x="584" y="408"/>
                  </a:cubicBezTo>
                  <a:cubicBezTo>
                    <a:pt x="675" y="316"/>
                    <a:pt x="770" y="222"/>
                    <a:pt x="775" y="217"/>
                  </a:cubicBezTo>
                  <a:cubicBezTo>
                    <a:pt x="786" y="206"/>
                    <a:pt x="782" y="197"/>
                    <a:pt x="782" y="197"/>
                  </a:cubicBezTo>
                  <a:cubicBezTo>
                    <a:pt x="734" y="26"/>
                    <a:pt x="734" y="26"/>
                    <a:pt x="734" y="26"/>
                  </a:cubicBezTo>
                  <a:cubicBezTo>
                    <a:pt x="734" y="24"/>
                    <a:pt x="717" y="7"/>
                    <a:pt x="715" y="6"/>
                  </a:cubicBezTo>
                  <a:cubicBezTo>
                    <a:pt x="710" y="2"/>
                    <a:pt x="702" y="0"/>
                    <a:pt x="696" y="6"/>
                  </a:cubicBezTo>
                  <a:close/>
                </a:path>
              </a:pathLst>
            </a:custGeom>
            <a:solidFill>
              <a:srgbClr val="DCD7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83" name="Freeform 838"/>
            <p:cNvSpPr/>
            <p:nvPr/>
          </p:nvSpPr>
          <p:spPr bwMode="auto">
            <a:xfrm>
              <a:off x="4664076" y="2005013"/>
              <a:ext cx="3721100" cy="3716338"/>
            </a:xfrm>
            <a:custGeom>
              <a:avLst/>
              <a:gdLst>
                <a:gd name="T0" fmla="*/ 977 w 990"/>
                <a:gd name="T1" fmla="*/ 384 h 989"/>
                <a:gd name="T2" fmla="*/ 976 w 990"/>
                <a:gd name="T3" fmla="*/ 433 h 989"/>
                <a:gd name="T4" fmla="*/ 432 w 990"/>
                <a:gd name="T5" fmla="*/ 975 h 989"/>
                <a:gd name="T6" fmla="*/ 383 w 990"/>
                <a:gd name="T7" fmla="*/ 975 h 989"/>
                <a:gd name="T8" fmla="*/ 14 w 990"/>
                <a:gd name="T9" fmla="*/ 605 h 989"/>
                <a:gd name="T10" fmla="*/ 14 w 990"/>
                <a:gd name="T11" fmla="*/ 556 h 989"/>
                <a:gd name="T12" fmla="*/ 559 w 990"/>
                <a:gd name="T13" fmla="*/ 13 h 989"/>
                <a:gd name="T14" fmla="*/ 608 w 990"/>
                <a:gd name="T15" fmla="*/ 13 h 989"/>
                <a:gd name="T16" fmla="*/ 977 w 990"/>
                <a:gd name="T17" fmla="*/ 384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0" h="989">
                  <a:moveTo>
                    <a:pt x="977" y="384"/>
                  </a:moveTo>
                  <a:cubicBezTo>
                    <a:pt x="990" y="397"/>
                    <a:pt x="990" y="419"/>
                    <a:pt x="976" y="433"/>
                  </a:cubicBezTo>
                  <a:cubicBezTo>
                    <a:pt x="432" y="975"/>
                    <a:pt x="432" y="975"/>
                    <a:pt x="432" y="975"/>
                  </a:cubicBezTo>
                  <a:cubicBezTo>
                    <a:pt x="418" y="989"/>
                    <a:pt x="396" y="989"/>
                    <a:pt x="383" y="975"/>
                  </a:cubicBezTo>
                  <a:cubicBezTo>
                    <a:pt x="14" y="605"/>
                    <a:pt x="14" y="605"/>
                    <a:pt x="14" y="605"/>
                  </a:cubicBezTo>
                  <a:cubicBezTo>
                    <a:pt x="0" y="592"/>
                    <a:pt x="0" y="570"/>
                    <a:pt x="14" y="556"/>
                  </a:cubicBezTo>
                  <a:cubicBezTo>
                    <a:pt x="559" y="13"/>
                    <a:pt x="559" y="13"/>
                    <a:pt x="559" y="13"/>
                  </a:cubicBezTo>
                  <a:cubicBezTo>
                    <a:pt x="572" y="0"/>
                    <a:pt x="594" y="0"/>
                    <a:pt x="608" y="13"/>
                  </a:cubicBezTo>
                  <a:lnTo>
                    <a:pt x="977" y="384"/>
                  </a:lnTo>
                  <a:close/>
                </a:path>
              </a:pathLst>
            </a:custGeom>
            <a:solidFill>
              <a:srgbClr val="FFEB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84" name="Freeform 839"/>
            <p:cNvSpPr/>
            <p:nvPr/>
          </p:nvSpPr>
          <p:spPr bwMode="auto">
            <a:xfrm>
              <a:off x="6288088" y="2052638"/>
              <a:ext cx="2097088" cy="3616325"/>
            </a:xfrm>
            <a:custGeom>
              <a:avLst/>
              <a:gdLst>
                <a:gd name="T0" fmla="*/ 545 w 558"/>
                <a:gd name="T1" fmla="*/ 371 h 962"/>
                <a:gd name="T2" fmla="*/ 544 w 558"/>
                <a:gd name="T3" fmla="*/ 420 h 962"/>
                <a:gd name="T4" fmla="*/ 0 w 558"/>
                <a:gd name="T5" fmla="*/ 962 h 962"/>
                <a:gd name="T6" fmla="*/ 176 w 558"/>
                <a:gd name="T7" fmla="*/ 0 h 962"/>
                <a:gd name="T8" fmla="*/ 545 w 558"/>
                <a:gd name="T9" fmla="*/ 371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8" h="962">
                  <a:moveTo>
                    <a:pt x="545" y="371"/>
                  </a:moveTo>
                  <a:cubicBezTo>
                    <a:pt x="558" y="384"/>
                    <a:pt x="558" y="406"/>
                    <a:pt x="544" y="420"/>
                  </a:cubicBezTo>
                  <a:cubicBezTo>
                    <a:pt x="0" y="962"/>
                    <a:pt x="0" y="962"/>
                    <a:pt x="0" y="962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545" y="371"/>
                  </a:lnTo>
                  <a:close/>
                </a:path>
              </a:pathLst>
            </a:custGeom>
            <a:solidFill>
              <a:srgbClr val="F5DC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85" name="Freeform 840"/>
            <p:cNvSpPr/>
            <p:nvPr/>
          </p:nvSpPr>
          <p:spPr bwMode="auto">
            <a:xfrm>
              <a:off x="4840288" y="2159001"/>
              <a:ext cx="2789238" cy="2784475"/>
            </a:xfrm>
            <a:custGeom>
              <a:avLst/>
              <a:gdLst>
                <a:gd name="T0" fmla="*/ 735 w 742"/>
                <a:gd name="T1" fmla="*/ 199 h 741"/>
                <a:gd name="T2" fmla="*/ 735 w 742"/>
                <a:gd name="T3" fmla="*/ 225 h 741"/>
                <a:gd name="T4" fmla="*/ 225 w 742"/>
                <a:gd name="T5" fmla="*/ 733 h 741"/>
                <a:gd name="T6" fmla="*/ 198 w 742"/>
                <a:gd name="T7" fmla="*/ 733 h 741"/>
                <a:gd name="T8" fmla="*/ 7 w 742"/>
                <a:gd name="T9" fmla="*/ 542 h 741"/>
                <a:gd name="T10" fmla="*/ 7 w 742"/>
                <a:gd name="T11" fmla="*/ 515 h 741"/>
                <a:gd name="T12" fmla="*/ 517 w 742"/>
                <a:gd name="T13" fmla="*/ 7 h 741"/>
                <a:gd name="T14" fmla="*/ 544 w 742"/>
                <a:gd name="T15" fmla="*/ 7 h 741"/>
                <a:gd name="T16" fmla="*/ 735 w 742"/>
                <a:gd name="T17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2" h="741">
                  <a:moveTo>
                    <a:pt x="735" y="199"/>
                  </a:moveTo>
                  <a:cubicBezTo>
                    <a:pt x="742" y="206"/>
                    <a:pt x="742" y="218"/>
                    <a:pt x="735" y="225"/>
                  </a:cubicBezTo>
                  <a:cubicBezTo>
                    <a:pt x="225" y="733"/>
                    <a:pt x="225" y="733"/>
                    <a:pt x="225" y="733"/>
                  </a:cubicBezTo>
                  <a:cubicBezTo>
                    <a:pt x="217" y="741"/>
                    <a:pt x="205" y="741"/>
                    <a:pt x="198" y="733"/>
                  </a:cubicBezTo>
                  <a:cubicBezTo>
                    <a:pt x="7" y="542"/>
                    <a:pt x="7" y="542"/>
                    <a:pt x="7" y="542"/>
                  </a:cubicBezTo>
                  <a:cubicBezTo>
                    <a:pt x="0" y="534"/>
                    <a:pt x="0" y="522"/>
                    <a:pt x="7" y="515"/>
                  </a:cubicBezTo>
                  <a:cubicBezTo>
                    <a:pt x="517" y="7"/>
                    <a:pt x="517" y="7"/>
                    <a:pt x="517" y="7"/>
                  </a:cubicBezTo>
                  <a:cubicBezTo>
                    <a:pt x="524" y="0"/>
                    <a:pt x="536" y="0"/>
                    <a:pt x="544" y="7"/>
                  </a:cubicBezTo>
                  <a:lnTo>
                    <a:pt x="735" y="199"/>
                  </a:lnTo>
                  <a:close/>
                </a:path>
              </a:pathLst>
            </a:custGeom>
            <a:solidFill>
              <a:srgbClr val="DCC0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86" name="Freeform 841"/>
            <p:cNvSpPr/>
            <p:nvPr/>
          </p:nvSpPr>
          <p:spPr bwMode="auto">
            <a:xfrm>
              <a:off x="5580063" y="2159001"/>
              <a:ext cx="2046288" cy="2784475"/>
            </a:xfrm>
            <a:custGeom>
              <a:avLst/>
              <a:gdLst>
                <a:gd name="T0" fmla="*/ 537 w 544"/>
                <a:gd name="T1" fmla="*/ 199 h 741"/>
                <a:gd name="T2" fmla="*/ 537 w 544"/>
                <a:gd name="T3" fmla="*/ 226 h 741"/>
                <a:gd name="T4" fmla="*/ 27 w 544"/>
                <a:gd name="T5" fmla="*/ 734 h 741"/>
                <a:gd name="T6" fmla="*/ 0 w 544"/>
                <a:gd name="T7" fmla="*/ 734 h 741"/>
                <a:gd name="T8" fmla="*/ 319 w 544"/>
                <a:gd name="T9" fmla="*/ 8 h 741"/>
                <a:gd name="T10" fmla="*/ 346 w 544"/>
                <a:gd name="T11" fmla="*/ 8 h 741"/>
                <a:gd name="T12" fmla="*/ 537 w 544"/>
                <a:gd name="T13" fmla="*/ 199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4" h="741">
                  <a:moveTo>
                    <a:pt x="537" y="199"/>
                  </a:moveTo>
                  <a:cubicBezTo>
                    <a:pt x="544" y="207"/>
                    <a:pt x="544" y="218"/>
                    <a:pt x="537" y="226"/>
                  </a:cubicBezTo>
                  <a:cubicBezTo>
                    <a:pt x="27" y="734"/>
                    <a:pt x="27" y="734"/>
                    <a:pt x="27" y="734"/>
                  </a:cubicBezTo>
                  <a:cubicBezTo>
                    <a:pt x="19" y="741"/>
                    <a:pt x="7" y="741"/>
                    <a:pt x="0" y="734"/>
                  </a:cubicBezTo>
                  <a:cubicBezTo>
                    <a:pt x="319" y="8"/>
                    <a:pt x="319" y="8"/>
                    <a:pt x="319" y="8"/>
                  </a:cubicBezTo>
                  <a:cubicBezTo>
                    <a:pt x="327" y="0"/>
                    <a:pt x="339" y="0"/>
                    <a:pt x="346" y="8"/>
                  </a:cubicBezTo>
                  <a:lnTo>
                    <a:pt x="537" y="199"/>
                  </a:lnTo>
                  <a:close/>
                </a:path>
              </a:pathLst>
            </a:custGeom>
            <a:solidFill>
              <a:srgbClr val="D8A52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87" name="Freeform 842"/>
            <p:cNvSpPr/>
            <p:nvPr/>
          </p:nvSpPr>
          <p:spPr bwMode="auto">
            <a:xfrm>
              <a:off x="6351588" y="4038601"/>
              <a:ext cx="992188" cy="987425"/>
            </a:xfrm>
            <a:custGeom>
              <a:avLst/>
              <a:gdLst>
                <a:gd name="T0" fmla="*/ 260 w 264"/>
                <a:gd name="T1" fmla="*/ 102 h 263"/>
                <a:gd name="T2" fmla="*/ 260 w 264"/>
                <a:gd name="T3" fmla="*/ 115 h 263"/>
                <a:gd name="T4" fmla="*/ 115 w 264"/>
                <a:gd name="T5" fmla="*/ 260 h 263"/>
                <a:gd name="T6" fmla="*/ 102 w 264"/>
                <a:gd name="T7" fmla="*/ 260 h 263"/>
                <a:gd name="T8" fmla="*/ 4 w 264"/>
                <a:gd name="T9" fmla="*/ 161 h 263"/>
                <a:gd name="T10" fmla="*/ 4 w 264"/>
                <a:gd name="T11" fmla="*/ 148 h 263"/>
                <a:gd name="T12" fmla="*/ 149 w 264"/>
                <a:gd name="T13" fmla="*/ 4 h 263"/>
                <a:gd name="T14" fmla="*/ 162 w 264"/>
                <a:gd name="T15" fmla="*/ 4 h 263"/>
                <a:gd name="T16" fmla="*/ 260 w 264"/>
                <a:gd name="T17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263">
                  <a:moveTo>
                    <a:pt x="260" y="102"/>
                  </a:moveTo>
                  <a:cubicBezTo>
                    <a:pt x="264" y="106"/>
                    <a:pt x="264" y="112"/>
                    <a:pt x="260" y="115"/>
                  </a:cubicBezTo>
                  <a:cubicBezTo>
                    <a:pt x="115" y="260"/>
                    <a:pt x="115" y="260"/>
                    <a:pt x="115" y="260"/>
                  </a:cubicBezTo>
                  <a:cubicBezTo>
                    <a:pt x="112" y="263"/>
                    <a:pt x="106" y="263"/>
                    <a:pt x="102" y="260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0" y="158"/>
                    <a:pt x="0" y="152"/>
                    <a:pt x="4" y="148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53" y="0"/>
                    <a:pt x="158" y="0"/>
                    <a:pt x="162" y="4"/>
                  </a:cubicBezTo>
                  <a:lnTo>
                    <a:pt x="260" y="102"/>
                  </a:lnTo>
                  <a:close/>
                </a:path>
              </a:pathLst>
            </a:custGeom>
            <a:solidFill>
              <a:srgbClr val="5A58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88" name="Freeform 843"/>
            <p:cNvSpPr/>
            <p:nvPr/>
          </p:nvSpPr>
          <p:spPr bwMode="auto">
            <a:xfrm>
              <a:off x="6734176" y="4038601"/>
              <a:ext cx="609600" cy="987425"/>
            </a:xfrm>
            <a:custGeom>
              <a:avLst/>
              <a:gdLst>
                <a:gd name="T0" fmla="*/ 158 w 162"/>
                <a:gd name="T1" fmla="*/ 102 h 263"/>
                <a:gd name="T2" fmla="*/ 158 w 162"/>
                <a:gd name="T3" fmla="*/ 115 h 263"/>
                <a:gd name="T4" fmla="*/ 13 w 162"/>
                <a:gd name="T5" fmla="*/ 260 h 263"/>
                <a:gd name="T6" fmla="*/ 0 w 162"/>
                <a:gd name="T7" fmla="*/ 260 h 263"/>
                <a:gd name="T8" fmla="*/ 47 w 162"/>
                <a:gd name="T9" fmla="*/ 4 h 263"/>
                <a:gd name="T10" fmla="*/ 60 w 162"/>
                <a:gd name="T11" fmla="*/ 4 h 263"/>
                <a:gd name="T12" fmla="*/ 158 w 162"/>
                <a:gd name="T13" fmla="*/ 10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263">
                  <a:moveTo>
                    <a:pt x="158" y="102"/>
                  </a:moveTo>
                  <a:cubicBezTo>
                    <a:pt x="162" y="106"/>
                    <a:pt x="162" y="112"/>
                    <a:pt x="158" y="115"/>
                  </a:cubicBezTo>
                  <a:cubicBezTo>
                    <a:pt x="13" y="260"/>
                    <a:pt x="13" y="260"/>
                    <a:pt x="13" y="260"/>
                  </a:cubicBezTo>
                  <a:cubicBezTo>
                    <a:pt x="10" y="263"/>
                    <a:pt x="4" y="263"/>
                    <a:pt x="0" y="260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51" y="0"/>
                    <a:pt x="56" y="0"/>
                    <a:pt x="60" y="4"/>
                  </a:cubicBezTo>
                  <a:lnTo>
                    <a:pt x="158" y="102"/>
                  </a:lnTo>
                  <a:close/>
                </a:path>
              </a:pathLst>
            </a:custGeom>
            <a:solidFill>
              <a:srgbClr val="3841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89" name="Freeform 844"/>
            <p:cNvSpPr/>
            <p:nvPr/>
          </p:nvSpPr>
          <p:spPr bwMode="auto">
            <a:xfrm>
              <a:off x="3870326" y="1200151"/>
              <a:ext cx="2962275" cy="2957513"/>
            </a:xfrm>
            <a:custGeom>
              <a:avLst/>
              <a:gdLst>
                <a:gd name="T0" fmla="*/ 698 w 788"/>
                <a:gd name="T1" fmla="*/ 9 h 787"/>
                <a:gd name="T2" fmla="*/ 441 w 788"/>
                <a:gd name="T3" fmla="*/ 265 h 787"/>
                <a:gd name="T4" fmla="*/ 265 w 788"/>
                <a:gd name="T5" fmla="*/ 440 h 787"/>
                <a:gd name="T6" fmla="*/ 8 w 788"/>
                <a:gd name="T7" fmla="*/ 696 h 787"/>
                <a:gd name="T8" fmla="*/ 13 w 788"/>
                <a:gd name="T9" fmla="*/ 719 h 787"/>
                <a:gd name="T10" fmla="*/ 198 w 788"/>
                <a:gd name="T11" fmla="*/ 783 h 787"/>
                <a:gd name="T12" fmla="*/ 218 w 788"/>
                <a:gd name="T13" fmla="*/ 777 h 787"/>
                <a:gd name="T14" fmla="*/ 410 w 788"/>
                <a:gd name="T15" fmla="*/ 586 h 787"/>
                <a:gd name="T16" fmla="*/ 586 w 788"/>
                <a:gd name="T17" fmla="*/ 410 h 787"/>
                <a:gd name="T18" fmla="*/ 778 w 788"/>
                <a:gd name="T19" fmla="*/ 219 h 787"/>
                <a:gd name="T20" fmla="*/ 784 w 788"/>
                <a:gd name="T21" fmla="*/ 200 h 787"/>
                <a:gd name="T22" fmla="*/ 721 w 788"/>
                <a:gd name="T23" fmla="*/ 13 h 787"/>
                <a:gd name="T24" fmla="*/ 698 w 788"/>
                <a:gd name="T25" fmla="*/ 9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787">
                  <a:moveTo>
                    <a:pt x="698" y="9"/>
                  </a:moveTo>
                  <a:cubicBezTo>
                    <a:pt x="691" y="16"/>
                    <a:pt x="558" y="148"/>
                    <a:pt x="441" y="265"/>
                  </a:cubicBezTo>
                  <a:cubicBezTo>
                    <a:pt x="441" y="265"/>
                    <a:pt x="358" y="347"/>
                    <a:pt x="265" y="440"/>
                  </a:cubicBezTo>
                  <a:cubicBezTo>
                    <a:pt x="146" y="558"/>
                    <a:pt x="12" y="693"/>
                    <a:pt x="8" y="696"/>
                  </a:cubicBezTo>
                  <a:cubicBezTo>
                    <a:pt x="0" y="704"/>
                    <a:pt x="3" y="716"/>
                    <a:pt x="13" y="719"/>
                  </a:cubicBezTo>
                  <a:cubicBezTo>
                    <a:pt x="198" y="783"/>
                    <a:pt x="198" y="783"/>
                    <a:pt x="198" y="783"/>
                  </a:cubicBezTo>
                  <a:cubicBezTo>
                    <a:pt x="198" y="783"/>
                    <a:pt x="207" y="787"/>
                    <a:pt x="218" y="777"/>
                  </a:cubicBezTo>
                  <a:cubicBezTo>
                    <a:pt x="223" y="772"/>
                    <a:pt x="318" y="678"/>
                    <a:pt x="410" y="586"/>
                  </a:cubicBezTo>
                  <a:cubicBezTo>
                    <a:pt x="499" y="497"/>
                    <a:pt x="586" y="410"/>
                    <a:pt x="586" y="410"/>
                  </a:cubicBezTo>
                  <a:cubicBezTo>
                    <a:pt x="678" y="319"/>
                    <a:pt x="772" y="225"/>
                    <a:pt x="778" y="219"/>
                  </a:cubicBezTo>
                  <a:cubicBezTo>
                    <a:pt x="788" y="209"/>
                    <a:pt x="784" y="200"/>
                    <a:pt x="784" y="200"/>
                  </a:cubicBezTo>
                  <a:cubicBezTo>
                    <a:pt x="721" y="13"/>
                    <a:pt x="721" y="13"/>
                    <a:pt x="721" y="13"/>
                  </a:cubicBezTo>
                  <a:cubicBezTo>
                    <a:pt x="719" y="7"/>
                    <a:pt x="707" y="0"/>
                    <a:pt x="698" y="9"/>
                  </a:cubicBezTo>
                  <a:close/>
                </a:path>
              </a:pathLst>
            </a:custGeom>
            <a:solidFill>
              <a:srgbClr val="E3C7B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0" name="Freeform 845"/>
            <p:cNvSpPr/>
            <p:nvPr/>
          </p:nvSpPr>
          <p:spPr bwMode="auto">
            <a:xfrm>
              <a:off x="3998913" y="1331913"/>
              <a:ext cx="2754313" cy="2759075"/>
            </a:xfrm>
            <a:custGeom>
              <a:avLst/>
              <a:gdLst>
                <a:gd name="T0" fmla="*/ 656 w 733"/>
                <a:gd name="T1" fmla="*/ 8 h 734"/>
                <a:gd name="T2" fmla="*/ 390 w 733"/>
                <a:gd name="T3" fmla="*/ 273 h 734"/>
                <a:gd name="T4" fmla="*/ 234 w 733"/>
                <a:gd name="T5" fmla="*/ 428 h 734"/>
                <a:gd name="T6" fmla="*/ 7 w 733"/>
                <a:gd name="T7" fmla="*/ 655 h 734"/>
                <a:gd name="T8" fmla="*/ 11 w 733"/>
                <a:gd name="T9" fmla="*/ 675 h 734"/>
                <a:gd name="T10" fmla="*/ 163 w 733"/>
                <a:gd name="T11" fmla="*/ 730 h 734"/>
                <a:gd name="T12" fmla="*/ 180 w 733"/>
                <a:gd name="T13" fmla="*/ 725 h 734"/>
                <a:gd name="T14" fmla="*/ 350 w 733"/>
                <a:gd name="T15" fmla="*/ 555 h 734"/>
                <a:gd name="T16" fmla="*/ 516 w 733"/>
                <a:gd name="T17" fmla="*/ 390 h 734"/>
                <a:gd name="T18" fmla="*/ 724 w 733"/>
                <a:gd name="T19" fmla="*/ 183 h 734"/>
                <a:gd name="T20" fmla="*/ 730 w 733"/>
                <a:gd name="T21" fmla="*/ 165 h 734"/>
                <a:gd name="T22" fmla="*/ 676 w 733"/>
                <a:gd name="T23" fmla="*/ 12 h 734"/>
                <a:gd name="T24" fmla="*/ 656 w 733"/>
                <a:gd name="T25" fmla="*/ 8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3" h="734">
                  <a:moveTo>
                    <a:pt x="656" y="8"/>
                  </a:moveTo>
                  <a:cubicBezTo>
                    <a:pt x="650" y="14"/>
                    <a:pt x="493" y="170"/>
                    <a:pt x="390" y="273"/>
                  </a:cubicBezTo>
                  <a:cubicBezTo>
                    <a:pt x="390" y="273"/>
                    <a:pt x="317" y="346"/>
                    <a:pt x="234" y="428"/>
                  </a:cubicBezTo>
                  <a:cubicBezTo>
                    <a:pt x="130" y="533"/>
                    <a:pt x="10" y="652"/>
                    <a:pt x="7" y="655"/>
                  </a:cubicBezTo>
                  <a:cubicBezTo>
                    <a:pt x="0" y="661"/>
                    <a:pt x="3" y="672"/>
                    <a:pt x="11" y="675"/>
                  </a:cubicBezTo>
                  <a:cubicBezTo>
                    <a:pt x="163" y="730"/>
                    <a:pt x="163" y="730"/>
                    <a:pt x="163" y="730"/>
                  </a:cubicBezTo>
                  <a:cubicBezTo>
                    <a:pt x="163" y="730"/>
                    <a:pt x="171" y="734"/>
                    <a:pt x="180" y="725"/>
                  </a:cubicBezTo>
                  <a:cubicBezTo>
                    <a:pt x="185" y="720"/>
                    <a:pt x="269" y="636"/>
                    <a:pt x="350" y="555"/>
                  </a:cubicBezTo>
                  <a:cubicBezTo>
                    <a:pt x="429" y="476"/>
                    <a:pt x="516" y="390"/>
                    <a:pt x="516" y="390"/>
                  </a:cubicBezTo>
                  <a:cubicBezTo>
                    <a:pt x="597" y="309"/>
                    <a:pt x="719" y="188"/>
                    <a:pt x="724" y="183"/>
                  </a:cubicBezTo>
                  <a:cubicBezTo>
                    <a:pt x="733" y="173"/>
                    <a:pt x="730" y="165"/>
                    <a:pt x="730" y="165"/>
                  </a:cubicBezTo>
                  <a:cubicBezTo>
                    <a:pt x="676" y="12"/>
                    <a:pt x="676" y="12"/>
                    <a:pt x="676" y="12"/>
                  </a:cubicBezTo>
                  <a:cubicBezTo>
                    <a:pt x="675" y="7"/>
                    <a:pt x="664" y="0"/>
                    <a:pt x="656" y="8"/>
                  </a:cubicBezTo>
                  <a:close/>
                </a:path>
              </a:pathLst>
            </a:custGeom>
            <a:solidFill>
              <a:srgbClr val="21B6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1" name="Freeform 846"/>
            <p:cNvSpPr/>
            <p:nvPr/>
          </p:nvSpPr>
          <p:spPr bwMode="auto">
            <a:xfrm>
              <a:off x="4881563" y="1647826"/>
              <a:ext cx="1604963" cy="1600200"/>
            </a:xfrm>
            <a:custGeom>
              <a:avLst/>
              <a:gdLst>
                <a:gd name="T0" fmla="*/ 1011 w 1011"/>
                <a:gd name="T1" fmla="*/ 322 h 1008"/>
                <a:gd name="T2" fmla="*/ 322 w 1011"/>
                <a:gd name="T3" fmla="*/ 1008 h 1008"/>
                <a:gd name="T4" fmla="*/ 0 w 1011"/>
                <a:gd name="T5" fmla="*/ 873 h 1008"/>
                <a:gd name="T6" fmla="*/ 876 w 1011"/>
                <a:gd name="T7" fmla="*/ 0 h 1008"/>
                <a:gd name="T8" fmla="*/ 1011 w 1011"/>
                <a:gd name="T9" fmla="*/ 32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1" h="1008">
                  <a:moveTo>
                    <a:pt x="1011" y="322"/>
                  </a:moveTo>
                  <a:lnTo>
                    <a:pt x="322" y="100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1011" y="322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2" name="Freeform 847"/>
            <p:cNvSpPr/>
            <p:nvPr/>
          </p:nvSpPr>
          <p:spPr bwMode="auto">
            <a:xfrm>
              <a:off x="4881563" y="1647826"/>
              <a:ext cx="1401763" cy="1393825"/>
            </a:xfrm>
            <a:custGeom>
              <a:avLst/>
              <a:gdLst>
                <a:gd name="T0" fmla="*/ 883 w 883"/>
                <a:gd name="T1" fmla="*/ 11 h 878"/>
                <a:gd name="T2" fmla="*/ 12 w 883"/>
                <a:gd name="T3" fmla="*/ 878 h 878"/>
                <a:gd name="T4" fmla="*/ 0 w 883"/>
                <a:gd name="T5" fmla="*/ 873 h 878"/>
                <a:gd name="T6" fmla="*/ 876 w 883"/>
                <a:gd name="T7" fmla="*/ 0 h 878"/>
                <a:gd name="T8" fmla="*/ 883 w 883"/>
                <a:gd name="T9" fmla="*/ 11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3" h="878">
                  <a:moveTo>
                    <a:pt x="883" y="11"/>
                  </a:moveTo>
                  <a:lnTo>
                    <a:pt x="12" y="878"/>
                  </a:lnTo>
                  <a:lnTo>
                    <a:pt x="0" y="873"/>
                  </a:lnTo>
                  <a:lnTo>
                    <a:pt x="876" y="0"/>
                  </a:lnTo>
                  <a:lnTo>
                    <a:pt x="883" y="1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3" name="Freeform 848"/>
            <p:cNvSpPr/>
            <p:nvPr/>
          </p:nvSpPr>
          <p:spPr bwMode="auto">
            <a:xfrm>
              <a:off x="4964113" y="2646363"/>
              <a:ext cx="706438" cy="538163"/>
            </a:xfrm>
            <a:custGeom>
              <a:avLst/>
              <a:gdLst>
                <a:gd name="T0" fmla="*/ 445 w 445"/>
                <a:gd name="T1" fmla="*/ 161 h 339"/>
                <a:gd name="T2" fmla="*/ 268 w 445"/>
                <a:gd name="T3" fmla="*/ 339 h 339"/>
                <a:gd name="T4" fmla="*/ 0 w 445"/>
                <a:gd name="T5" fmla="*/ 221 h 339"/>
                <a:gd name="T6" fmla="*/ 218 w 445"/>
                <a:gd name="T7" fmla="*/ 0 h 339"/>
                <a:gd name="T8" fmla="*/ 445 w 445"/>
                <a:gd name="T9" fmla="*/ 161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339">
                  <a:moveTo>
                    <a:pt x="445" y="161"/>
                  </a:moveTo>
                  <a:lnTo>
                    <a:pt x="268" y="339"/>
                  </a:lnTo>
                  <a:lnTo>
                    <a:pt x="0" y="221"/>
                  </a:lnTo>
                  <a:lnTo>
                    <a:pt x="218" y="0"/>
                  </a:lnTo>
                  <a:lnTo>
                    <a:pt x="445" y="16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4" name="Freeform 849"/>
            <p:cNvSpPr/>
            <p:nvPr/>
          </p:nvSpPr>
          <p:spPr bwMode="auto">
            <a:xfrm>
              <a:off x="5400676" y="2252663"/>
              <a:ext cx="409575" cy="406400"/>
            </a:xfrm>
            <a:custGeom>
              <a:avLst/>
              <a:gdLst>
                <a:gd name="T0" fmla="*/ 258 w 258"/>
                <a:gd name="T1" fmla="*/ 68 h 256"/>
                <a:gd name="T2" fmla="*/ 71 w 258"/>
                <a:gd name="T3" fmla="*/ 256 h 256"/>
                <a:gd name="T4" fmla="*/ 0 w 258"/>
                <a:gd name="T5" fmla="*/ 199 h 256"/>
                <a:gd name="T6" fmla="*/ 199 w 258"/>
                <a:gd name="T7" fmla="*/ 0 h 256"/>
                <a:gd name="T8" fmla="*/ 258 w 258"/>
                <a:gd name="T9" fmla="*/ 6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56">
                  <a:moveTo>
                    <a:pt x="258" y="68"/>
                  </a:moveTo>
                  <a:lnTo>
                    <a:pt x="71" y="256"/>
                  </a:lnTo>
                  <a:lnTo>
                    <a:pt x="0" y="199"/>
                  </a:lnTo>
                  <a:lnTo>
                    <a:pt x="199" y="0"/>
                  </a:lnTo>
                  <a:lnTo>
                    <a:pt x="258" y="6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5" name="Freeform 850"/>
            <p:cNvSpPr/>
            <p:nvPr/>
          </p:nvSpPr>
          <p:spPr bwMode="auto">
            <a:xfrm>
              <a:off x="5735638" y="1884363"/>
              <a:ext cx="428625" cy="454025"/>
            </a:xfrm>
            <a:custGeom>
              <a:avLst/>
              <a:gdLst>
                <a:gd name="T0" fmla="*/ 270 w 270"/>
                <a:gd name="T1" fmla="*/ 78 h 286"/>
                <a:gd name="T2" fmla="*/ 59 w 270"/>
                <a:gd name="T3" fmla="*/ 286 h 286"/>
                <a:gd name="T4" fmla="*/ 0 w 270"/>
                <a:gd name="T5" fmla="*/ 218 h 286"/>
                <a:gd name="T6" fmla="*/ 220 w 270"/>
                <a:gd name="T7" fmla="*/ 0 h 286"/>
                <a:gd name="T8" fmla="*/ 270 w 270"/>
                <a:gd name="T9" fmla="*/ 7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286">
                  <a:moveTo>
                    <a:pt x="270" y="78"/>
                  </a:moveTo>
                  <a:lnTo>
                    <a:pt x="59" y="286"/>
                  </a:lnTo>
                  <a:lnTo>
                    <a:pt x="0" y="218"/>
                  </a:lnTo>
                  <a:lnTo>
                    <a:pt x="220" y="0"/>
                  </a:lnTo>
                  <a:lnTo>
                    <a:pt x="270" y="7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6" name="Freeform 851"/>
            <p:cNvSpPr/>
            <p:nvPr/>
          </p:nvSpPr>
          <p:spPr bwMode="auto">
            <a:xfrm>
              <a:off x="5532438" y="2379663"/>
              <a:ext cx="374650" cy="368300"/>
            </a:xfrm>
            <a:custGeom>
              <a:avLst/>
              <a:gdLst>
                <a:gd name="T0" fmla="*/ 236 w 236"/>
                <a:gd name="T1" fmla="*/ 62 h 232"/>
                <a:gd name="T2" fmla="*/ 64 w 236"/>
                <a:gd name="T3" fmla="*/ 232 h 232"/>
                <a:gd name="T4" fmla="*/ 0 w 236"/>
                <a:gd name="T5" fmla="*/ 183 h 232"/>
                <a:gd name="T6" fmla="*/ 184 w 236"/>
                <a:gd name="T7" fmla="*/ 0 h 232"/>
                <a:gd name="T8" fmla="*/ 236 w 236"/>
                <a:gd name="T9" fmla="*/ 6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" h="232">
                  <a:moveTo>
                    <a:pt x="236" y="62"/>
                  </a:moveTo>
                  <a:lnTo>
                    <a:pt x="64" y="232"/>
                  </a:lnTo>
                  <a:lnTo>
                    <a:pt x="0" y="183"/>
                  </a:lnTo>
                  <a:lnTo>
                    <a:pt x="184" y="0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7" name="Freeform 852"/>
            <p:cNvSpPr/>
            <p:nvPr/>
          </p:nvSpPr>
          <p:spPr bwMode="auto">
            <a:xfrm>
              <a:off x="4194176" y="3436938"/>
              <a:ext cx="530225" cy="382588"/>
            </a:xfrm>
            <a:custGeom>
              <a:avLst/>
              <a:gdLst>
                <a:gd name="T0" fmla="*/ 0 w 334"/>
                <a:gd name="T1" fmla="*/ 177 h 241"/>
                <a:gd name="T2" fmla="*/ 175 w 334"/>
                <a:gd name="T3" fmla="*/ 241 h 241"/>
                <a:gd name="T4" fmla="*/ 334 w 334"/>
                <a:gd name="T5" fmla="*/ 83 h 241"/>
                <a:gd name="T6" fmla="*/ 180 w 334"/>
                <a:gd name="T7" fmla="*/ 0 h 241"/>
                <a:gd name="T8" fmla="*/ 0 w 334"/>
                <a:gd name="T9" fmla="*/ 177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41">
                  <a:moveTo>
                    <a:pt x="0" y="177"/>
                  </a:moveTo>
                  <a:lnTo>
                    <a:pt x="175" y="241"/>
                  </a:lnTo>
                  <a:lnTo>
                    <a:pt x="334" y="83"/>
                  </a:lnTo>
                  <a:lnTo>
                    <a:pt x="180" y="0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8" name="Freeform 853"/>
            <p:cNvSpPr/>
            <p:nvPr/>
          </p:nvSpPr>
          <p:spPr bwMode="auto">
            <a:xfrm>
              <a:off x="5002213" y="3992563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399" name="Freeform 854"/>
            <p:cNvSpPr/>
            <p:nvPr/>
          </p:nvSpPr>
          <p:spPr bwMode="auto">
            <a:xfrm>
              <a:off x="5129213" y="386556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0" name="Freeform 855"/>
            <p:cNvSpPr/>
            <p:nvPr/>
          </p:nvSpPr>
          <p:spPr bwMode="auto">
            <a:xfrm>
              <a:off x="5260976" y="3736976"/>
              <a:ext cx="150813" cy="146050"/>
            </a:xfrm>
            <a:custGeom>
              <a:avLst/>
              <a:gdLst>
                <a:gd name="T0" fmla="*/ 39 w 40"/>
                <a:gd name="T1" fmla="*/ 10 h 39"/>
                <a:gd name="T2" fmla="*/ 37 w 40"/>
                <a:gd name="T3" fmla="*/ 16 h 39"/>
                <a:gd name="T4" fmla="*/ 16 w 40"/>
                <a:gd name="T5" fmla="*/ 36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0 h 39"/>
                <a:gd name="T16" fmla="*/ 39 w 40"/>
                <a:gd name="T17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0"/>
                  </a:moveTo>
                  <a:cubicBezTo>
                    <a:pt x="40" y="11"/>
                    <a:pt x="39" y="14"/>
                    <a:pt x="37" y="1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4" y="38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0"/>
                  </a:cubicBezTo>
                  <a:lnTo>
                    <a:pt x="39" y="1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1" name="Freeform 856"/>
            <p:cNvSpPr/>
            <p:nvPr/>
          </p:nvSpPr>
          <p:spPr bwMode="auto">
            <a:xfrm>
              <a:off x="5389563" y="3605213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2" name="Freeform 857"/>
            <p:cNvSpPr/>
            <p:nvPr/>
          </p:nvSpPr>
          <p:spPr bwMode="auto">
            <a:xfrm>
              <a:off x="5516563" y="3478213"/>
              <a:ext cx="150813" cy="149225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40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3" name="Freeform 858"/>
            <p:cNvSpPr/>
            <p:nvPr/>
          </p:nvSpPr>
          <p:spPr bwMode="auto">
            <a:xfrm>
              <a:off x="5648326" y="33496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4" name="Freeform 859"/>
            <p:cNvSpPr/>
            <p:nvPr/>
          </p:nvSpPr>
          <p:spPr bwMode="auto">
            <a:xfrm>
              <a:off x="5776913" y="3222626"/>
              <a:ext cx="149225" cy="146050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7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4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1" y="25"/>
                    <a:pt x="3" y="2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5" name="Freeform 860"/>
            <p:cNvSpPr/>
            <p:nvPr/>
          </p:nvSpPr>
          <p:spPr bwMode="auto">
            <a:xfrm>
              <a:off x="5907088" y="3090863"/>
              <a:ext cx="147638" cy="150813"/>
            </a:xfrm>
            <a:custGeom>
              <a:avLst/>
              <a:gdLst>
                <a:gd name="T0" fmla="*/ 38 w 39"/>
                <a:gd name="T1" fmla="*/ 11 h 40"/>
                <a:gd name="T2" fmla="*/ 37 w 39"/>
                <a:gd name="T3" fmla="*/ 17 h 40"/>
                <a:gd name="T4" fmla="*/ 16 w 39"/>
                <a:gd name="T5" fmla="*/ 37 h 40"/>
                <a:gd name="T6" fmla="*/ 11 w 39"/>
                <a:gd name="T7" fmla="*/ 39 h 40"/>
                <a:gd name="T8" fmla="*/ 1 w 39"/>
                <a:gd name="T9" fmla="*/ 29 h 40"/>
                <a:gd name="T10" fmla="*/ 2 w 39"/>
                <a:gd name="T11" fmla="*/ 24 h 40"/>
                <a:gd name="T12" fmla="*/ 23 w 39"/>
                <a:gd name="T13" fmla="*/ 3 h 40"/>
                <a:gd name="T14" fmla="*/ 29 w 39"/>
                <a:gd name="T15" fmla="*/ 1 h 40"/>
                <a:gd name="T16" fmla="*/ 38 w 39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40">
                  <a:moveTo>
                    <a:pt x="38" y="11"/>
                  </a:moveTo>
                  <a:cubicBezTo>
                    <a:pt x="39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1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0" y="26"/>
                    <a:pt x="2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8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6" name="Freeform 861"/>
            <p:cNvSpPr/>
            <p:nvPr/>
          </p:nvSpPr>
          <p:spPr bwMode="auto">
            <a:xfrm>
              <a:off x="6035676" y="296227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7" name="Freeform 862"/>
            <p:cNvSpPr/>
            <p:nvPr/>
          </p:nvSpPr>
          <p:spPr bwMode="auto">
            <a:xfrm>
              <a:off x="6164263" y="2835276"/>
              <a:ext cx="149225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8" name="Freeform 863"/>
            <p:cNvSpPr/>
            <p:nvPr/>
          </p:nvSpPr>
          <p:spPr bwMode="auto">
            <a:xfrm>
              <a:off x="6294438" y="2706688"/>
              <a:ext cx="150813" cy="147638"/>
            </a:xfrm>
            <a:custGeom>
              <a:avLst/>
              <a:gdLst>
                <a:gd name="T0" fmla="*/ 39 w 40"/>
                <a:gd name="T1" fmla="*/ 11 h 39"/>
                <a:gd name="T2" fmla="*/ 37 w 40"/>
                <a:gd name="T3" fmla="*/ 16 h 39"/>
                <a:gd name="T4" fmla="*/ 16 w 40"/>
                <a:gd name="T5" fmla="*/ 37 h 39"/>
                <a:gd name="T6" fmla="*/ 11 w 40"/>
                <a:gd name="T7" fmla="*/ 38 h 39"/>
                <a:gd name="T8" fmla="*/ 1 w 40"/>
                <a:gd name="T9" fmla="*/ 28 h 39"/>
                <a:gd name="T10" fmla="*/ 3 w 40"/>
                <a:gd name="T11" fmla="*/ 23 h 39"/>
                <a:gd name="T12" fmla="*/ 23 w 40"/>
                <a:gd name="T13" fmla="*/ 2 h 39"/>
                <a:gd name="T14" fmla="*/ 29 w 40"/>
                <a:gd name="T15" fmla="*/ 1 h 39"/>
                <a:gd name="T16" fmla="*/ 39 w 40"/>
                <a:gd name="T17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9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39"/>
                    <a:pt x="11" y="3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09" name="Freeform 864"/>
            <p:cNvSpPr/>
            <p:nvPr/>
          </p:nvSpPr>
          <p:spPr bwMode="auto">
            <a:xfrm>
              <a:off x="6423026" y="2574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0" name="Freeform 865"/>
            <p:cNvSpPr/>
            <p:nvPr/>
          </p:nvSpPr>
          <p:spPr bwMode="auto">
            <a:xfrm>
              <a:off x="6550026" y="2447926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7 h 40"/>
                <a:gd name="T4" fmla="*/ 17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4 h 40"/>
                <a:gd name="T12" fmla="*/ 24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5"/>
                    <a:pt x="37" y="1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6"/>
                    <a:pt x="3" y="24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6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1" name="Freeform 866"/>
            <p:cNvSpPr/>
            <p:nvPr/>
          </p:nvSpPr>
          <p:spPr bwMode="auto">
            <a:xfrm>
              <a:off x="6681788" y="2319338"/>
              <a:ext cx="150813" cy="150813"/>
            </a:xfrm>
            <a:custGeom>
              <a:avLst/>
              <a:gdLst>
                <a:gd name="T0" fmla="*/ 39 w 40"/>
                <a:gd name="T1" fmla="*/ 11 h 40"/>
                <a:gd name="T2" fmla="*/ 37 w 40"/>
                <a:gd name="T3" fmla="*/ 16 h 40"/>
                <a:gd name="T4" fmla="*/ 16 w 40"/>
                <a:gd name="T5" fmla="*/ 37 h 40"/>
                <a:gd name="T6" fmla="*/ 11 w 40"/>
                <a:gd name="T7" fmla="*/ 39 h 40"/>
                <a:gd name="T8" fmla="*/ 1 w 40"/>
                <a:gd name="T9" fmla="*/ 29 h 40"/>
                <a:gd name="T10" fmla="*/ 3 w 40"/>
                <a:gd name="T11" fmla="*/ 23 h 40"/>
                <a:gd name="T12" fmla="*/ 23 w 40"/>
                <a:gd name="T13" fmla="*/ 3 h 40"/>
                <a:gd name="T14" fmla="*/ 29 w 40"/>
                <a:gd name="T15" fmla="*/ 1 h 40"/>
                <a:gd name="T16" fmla="*/ 39 w 40"/>
                <a:gd name="T17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0">
                  <a:moveTo>
                    <a:pt x="39" y="11"/>
                  </a:moveTo>
                  <a:cubicBezTo>
                    <a:pt x="40" y="12"/>
                    <a:pt x="39" y="14"/>
                    <a:pt x="37" y="16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4" y="39"/>
                    <a:pt x="12" y="40"/>
                    <a:pt x="11" y="3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28"/>
                    <a:pt x="1" y="25"/>
                    <a:pt x="3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1"/>
                    <a:pt x="28" y="0"/>
                    <a:pt x="29" y="1"/>
                  </a:cubicBezTo>
                  <a:lnTo>
                    <a:pt x="39" y="1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2" name="Freeform 867"/>
            <p:cNvSpPr/>
            <p:nvPr/>
          </p:nvSpPr>
          <p:spPr bwMode="auto">
            <a:xfrm>
              <a:off x="5076826" y="406876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3" name="Freeform 868"/>
            <p:cNvSpPr/>
            <p:nvPr/>
          </p:nvSpPr>
          <p:spPr bwMode="auto">
            <a:xfrm>
              <a:off x="5200651" y="3943351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4" name="Freeform 869"/>
            <p:cNvSpPr/>
            <p:nvPr/>
          </p:nvSpPr>
          <p:spPr bwMode="auto">
            <a:xfrm>
              <a:off x="5324476" y="38195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5" name="Freeform 870"/>
            <p:cNvSpPr/>
            <p:nvPr/>
          </p:nvSpPr>
          <p:spPr bwMode="auto">
            <a:xfrm>
              <a:off x="5449888" y="369570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6" name="Freeform 871"/>
            <p:cNvSpPr/>
            <p:nvPr/>
          </p:nvSpPr>
          <p:spPr bwMode="auto">
            <a:xfrm>
              <a:off x="5576888" y="3571876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7" name="Freeform 872"/>
            <p:cNvSpPr/>
            <p:nvPr/>
          </p:nvSpPr>
          <p:spPr bwMode="auto">
            <a:xfrm>
              <a:off x="5700713" y="3448051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8" name="Freeform 873"/>
            <p:cNvSpPr/>
            <p:nvPr/>
          </p:nvSpPr>
          <p:spPr bwMode="auto">
            <a:xfrm>
              <a:off x="5824538" y="3324226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19" name="Freeform 874"/>
            <p:cNvSpPr/>
            <p:nvPr/>
          </p:nvSpPr>
          <p:spPr bwMode="auto">
            <a:xfrm>
              <a:off x="5949951" y="3200401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0" name="Freeform 875"/>
            <p:cNvSpPr/>
            <p:nvPr/>
          </p:nvSpPr>
          <p:spPr bwMode="auto">
            <a:xfrm>
              <a:off x="6073776" y="307498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1" name="Freeform 876"/>
            <p:cNvSpPr/>
            <p:nvPr/>
          </p:nvSpPr>
          <p:spPr bwMode="auto">
            <a:xfrm>
              <a:off x="6197601" y="295116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2" name="Freeform 877"/>
            <p:cNvSpPr/>
            <p:nvPr/>
          </p:nvSpPr>
          <p:spPr bwMode="auto">
            <a:xfrm>
              <a:off x="6321426" y="2827338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3" name="Freeform 878"/>
            <p:cNvSpPr/>
            <p:nvPr/>
          </p:nvSpPr>
          <p:spPr bwMode="auto">
            <a:xfrm>
              <a:off x="6445251" y="2703513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4" name="Freeform 879"/>
            <p:cNvSpPr/>
            <p:nvPr/>
          </p:nvSpPr>
          <p:spPr bwMode="auto">
            <a:xfrm>
              <a:off x="6573838" y="2574926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5" name="Freeform 880"/>
            <p:cNvSpPr/>
            <p:nvPr/>
          </p:nvSpPr>
          <p:spPr bwMode="auto">
            <a:xfrm>
              <a:off x="5362576" y="40338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6" name="Freeform 881"/>
            <p:cNvSpPr/>
            <p:nvPr/>
          </p:nvSpPr>
          <p:spPr bwMode="auto">
            <a:xfrm>
              <a:off x="5200651" y="4154488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7" name="Freeform 882"/>
            <p:cNvSpPr/>
            <p:nvPr/>
          </p:nvSpPr>
          <p:spPr bwMode="auto">
            <a:xfrm>
              <a:off x="5741988" y="4371976"/>
              <a:ext cx="236538" cy="233363"/>
            </a:xfrm>
            <a:custGeom>
              <a:avLst/>
              <a:gdLst>
                <a:gd name="T0" fmla="*/ 61 w 63"/>
                <a:gd name="T1" fmla="*/ 22 h 62"/>
                <a:gd name="T2" fmla="*/ 61 w 63"/>
                <a:gd name="T3" fmla="*/ 30 h 62"/>
                <a:gd name="T4" fmla="*/ 30 w 63"/>
                <a:gd name="T5" fmla="*/ 60 h 62"/>
                <a:gd name="T6" fmla="*/ 22 w 63"/>
                <a:gd name="T7" fmla="*/ 60 h 62"/>
                <a:gd name="T8" fmla="*/ 2 w 63"/>
                <a:gd name="T9" fmla="*/ 40 h 62"/>
                <a:gd name="T10" fmla="*/ 2 w 63"/>
                <a:gd name="T11" fmla="*/ 32 h 62"/>
                <a:gd name="T12" fmla="*/ 33 w 63"/>
                <a:gd name="T13" fmla="*/ 2 h 62"/>
                <a:gd name="T14" fmla="*/ 40 w 63"/>
                <a:gd name="T15" fmla="*/ 2 h 62"/>
                <a:gd name="T16" fmla="*/ 61 w 63"/>
                <a:gd name="T17" fmla="*/ 2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2">
                  <a:moveTo>
                    <a:pt x="61" y="22"/>
                  </a:moveTo>
                  <a:cubicBezTo>
                    <a:pt x="63" y="24"/>
                    <a:pt x="63" y="28"/>
                    <a:pt x="61" y="30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28" y="62"/>
                    <a:pt x="24" y="62"/>
                    <a:pt x="22" y="6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4"/>
                    <a:pt x="2" y="32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8" name="Freeform 883"/>
            <p:cNvSpPr/>
            <p:nvPr/>
          </p:nvSpPr>
          <p:spPr bwMode="auto">
            <a:xfrm>
              <a:off x="5576888" y="4533901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1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9" y="0"/>
                    <a:pt x="41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29" name="Freeform 884"/>
            <p:cNvSpPr/>
            <p:nvPr/>
          </p:nvSpPr>
          <p:spPr bwMode="auto">
            <a:xfrm>
              <a:off x="5903913" y="42068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0" name="Freeform 885"/>
            <p:cNvSpPr/>
            <p:nvPr/>
          </p:nvSpPr>
          <p:spPr bwMode="auto">
            <a:xfrm>
              <a:off x="6069013" y="3387726"/>
              <a:ext cx="895350" cy="895350"/>
            </a:xfrm>
            <a:custGeom>
              <a:avLst/>
              <a:gdLst>
                <a:gd name="T0" fmla="*/ 236 w 238"/>
                <a:gd name="T1" fmla="*/ 23 h 238"/>
                <a:gd name="T2" fmla="*/ 236 w 238"/>
                <a:gd name="T3" fmla="*/ 30 h 238"/>
                <a:gd name="T4" fmla="*/ 29 w 238"/>
                <a:gd name="T5" fmla="*/ 236 h 238"/>
                <a:gd name="T6" fmla="*/ 22 w 238"/>
                <a:gd name="T7" fmla="*/ 236 h 238"/>
                <a:gd name="T8" fmla="*/ 2 w 238"/>
                <a:gd name="T9" fmla="*/ 215 h 238"/>
                <a:gd name="T10" fmla="*/ 2 w 238"/>
                <a:gd name="T11" fmla="*/ 208 h 238"/>
                <a:gd name="T12" fmla="*/ 208 w 238"/>
                <a:gd name="T13" fmla="*/ 2 h 238"/>
                <a:gd name="T14" fmla="*/ 216 w 238"/>
                <a:gd name="T15" fmla="*/ 2 h 238"/>
                <a:gd name="T16" fmla="*/ 236 w 238"/>
                <a:gd name="T17" fmla="*/ 2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8" h="238">
                  <a:moveTo>
                    <a:pt x="236" y="23"/>
                  </a:moveTo>
                  <a:cubicBezTo>
                    <a:pt x="238" y="25"/>
                    <a:pt x="238" y="28"/>
                    <a:pt x="236" y="30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27" y="238"/>
                    <a:pt x="24" y="238"/>
                    <a:pt x="22" y="236"/>
                  </a:cubicBezTo>
                  <a:cubicBezTo>
                    <a:pt x="2" y="215"/>
                    <a:pt x="2" y="215"/>
                    <a:pt x="2" y="215"/>
                  </a:cubicBezTo>
                  <a:cubicBezTo>
                    <a:pt x="0" y="213"/>
                    <a:pt x="0" y="210"/>
                    <a:pt x="2" y="208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10" y="0"/>
                    <a:pt x="214" y="0"/>
                    <a:pt x="216" y="2"/>
                  </a:cubicBezTo>
                  <a:lnTo>
                    <a:pt x="23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1" name="Freeform 886"/>
            <p:cNvSpPr/>
            <p:nvPr/>
          </p:nvSpPr>
          <p:spPr bwMode="auto">
            <a:xfrm>
              <a:off x="7058026" y="3060701"/>
              <a:ext cx="233363" cy="236538"/>
            </a:xfrm>
            <a:custGeom>
              <a:avLst/>
              <a:gdLst>
                <a:gd name="T0" fmla="*/ 60 w 62"/>
                <a:gd name="T1" fmla="*/ 23 h 63"/>
                <a:gd name="T2" fmla="*/ 60 w 62"/>
                <a:gd name="T3" fmla="*/ 30 h 63"/>
                <a:gd name="T4" fmla="*/ 29 w 62"/>
                <a:gd name="T5" fmla="*/ 61 h 63"/>
                <a:gd name="T6" fmla="*/ 22 w 62"/>
                <a:gd name="T7" fmla="*/ 61 h 63"/>
                <a:gd name="T8" fmla="*/ 2 w 62"/>
                <a:gd name="T9" fmla="*/ 40 h 63"/>
                <a:gd name="T10" fmla="*/ 2 w 62"/>
                <a:gd name="T11" fmla="*/ 33 h 63"/>
                <a:gd name="T12" fmla="*/ 33 w 62"/>
                <a:gd name="T13" fmla="*/ 2 h 63"/>
                <a:gd name="T14" fmla="*/ 40 w 62"/>
                <a:gd name="T15" fmla="*/ 2 h 63"/>
                <a:gd name="T16" fmla="*/ 60 w 62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60" y="23"/>
                  </a:moveTo>
                  <a:cubicBezTo>
                    <a:pt x="62" y="25"/>
                    <a:pt x="62" y="28"/>
                    <a:pt x="60" y="30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63"/>
                    <a:pt x="24" y="63"/>
                    <a:pt x="22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2" name="Freeform 887"/>
            <p:cNvSpPr/>
            <p:nvPr/>
          </p:nvSpPr>
          <p:spPr bwMode="auto">
            <a:xfrm>
              <a:off x="6892926" y="322262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3" name="Freeform 888"/>
            <p:cNvSpPr/>
            <p:nvPr/>
          </p:nvSpPr>
          <p:spPr bwMode="auto">
            <a:xfrm>
              <a:off x="7219951" y="2898776"/>
              <a:ext cx="236538" cy="236538"/>
            </a:xfrm>
            <a:custGeom>
              <a:avLst/>
              <a:gdLst>
                <a:gd name="T0" fmla="*/ 61 w 63"/>
                <a:gd name="T1" fmla="*/ 23 h 63"/>
                <a:gd name="T2" fmla="*/ 61 w 63"/>
                <a:gd name="T3" fmla="*/ 30 h 63"/>
                <a:gd name="T4" fmla="*/ 30 w 63"/>
                <a:gd name="T5" fmla="*/ 61 h 63"/>
                <a:gd name="T6" fmla="*/ 23 w 63"/>
                <a:gd name="T7" fmla="*/ 61 h 63"/>
                <a:gd name="T8" fmla="*/ 2 w 63"/>
                <a:gd name="T9" fmla="*/ 40 h 63"/>
                <a:gd name="T10" fmla="*/ 2 w 63"/>
                <a:gd name="T11" fmla="*/ 33 h 63"/>
                <a:gd name="T12" fmla="*/ 33 w 63"/>
                <a:gd name="T13" fmla="*/ 2 h 63"/>
                <a:gd name="T14" fmla="*/ 40 w 63"/>
                <a:gd name="T15" fmla="*/ 2 h 63"/>
                <a:gd name="T16" fmla="*/ 61 w 63"/>
                <a:gd name="T17" fmla="*/ 2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3">
                  <a:moveTo>
                    <a:pt x="61" y="23"/>
                  </a:moveTo>
                  <a:cubicBezTo>
                    <a:pt x="63" y="25"/>
                    <a:pt x="63" y="28"/>
                    <a:pt x="61" y="30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28" y="63"/>
                    <a:pt x="25" y="63"/>
                    <a:pt x="23" y="6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38"/>
                    <a:pt x="0" y="35"/>
                    <a:pt x="2" y="33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5" y="0"/>
                    <a:pt x="38" y="0"/>
                    <a:pt x="40" y="2"/>
                  </a:cubicBezTo>
                  <a:lnTo>
                    <a:pt x="6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4" name="Freeform 889"/>
            <p:cNvSpPr/>
            <p:nvPr/>
          </p:nvSpPr>
          <p:spPr bwMode="auto">
            <a:xfrm>
              <a:off x="5332413" y="4252913"/>
              <a:ext cx="271463" cy="269875"/>
            </a:xfrm>
            <a:custGeom>
              <a:avLst/>
              <a:gdLst>
                <a:gd name="T0" fmla="*/ 70 w 72"/>
                <a:gd name="T1" fmla="*/ 23 h 72"/>
                <a:gd name="T2" fmla="*/ 70 w 72"/>
                <a:gd name="T3" fmla="*/ 30 h 72"/>
                <a:gd name="T4" fmla="*/ 30 w 72"/>
                <a:gd name="T5" fmla="*/ 70 h 72"/>
                <a:gd name="T6" fmla="*/ 23 w 72"/>
                <a:gd name="T7" fmla="*/ 70 h 72"/>
                <a:gd name="T8" fmla="*/ 2 w 72"/>
                <a:gd name="T9" fmla="*/ 49 h 72"/>
                <a:gd name="T10" fmla="*/ 2 w 72"/>
                <a:gd name="T11" fmla="*/ 42 h 72"/>
                <a:gd name="T12" fmla="*/ 42 w 72"/>
                <a:gd name="T13" fmla="*/ 2 h 72"/>
                <a:gd name="T14" fmla="*/ 49 w 72"/>
                <a:gd name="T15" fmla="*/ 2 h 72"/>
                <a:gd name="T16" fmla="*/ 70 w 72"/>
                <a:gd name="T17" fmla="*/ 2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2">
                  <a:moveTo>
                    <a:pt x="70" y="23"/>
                  </a:moveTo>
                  <a:cubicBezTo>
                    <a:pt x="72" y="25"/>
                    <a:pt x="72" y="28"/>
                    <a:pt x="70" y="3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8" y="72"/>
                    <a:pt x="25" y="72"/>
                    <a:pt x="23" y="70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0" y="47"/>
                    <a:pt x="0" y="44"/>
                    <a:pt x="2" y="4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4" y="0"/>
                    <a:pt x="47" y="0"/>
                    <a:pt x="49" y="2"/>
                  </a:cubicBezTo>
                  <a:lnTo>
                    <a:pt x="7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5" name="Freeform 890"/>
            <p:cNvSpPr/>
            <p:nvPr/>
          </p:nvSpPr>
          <p:spPr bwMode="auto">
            <a:xfrm>
              <a:off x="5486401" y="39100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6" name="Freeform 891"/>
            <p:cNvSpPr/>
            <p:nvPr/>
          </p:nvSpPr>
          <p:spPr bwMode="auto">
            <a:xfrm>
              <a:off x="5610226" y="37861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7" name="Freeform 892"/>
            <p:cNvSpPr/>
            <p:nvPr/>
          </p:nvSpPr>
          <p:spPr bwMode="auto">
            <a:xfrm>
              <a:off x="5735638" y="3662363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8" name="Freeform 893"/>
            <p:cNvSpPr/>
            <p:nvPr/>
          </p:nvSpPr>
          <p:spPr bwMode="auto">
            <a:xfrm>
              <a:off x="5859463" y="3538538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39" name="Freeform 894"/>
            <p:cNvSpPr/>
            <p:nvPr/>
          </p:nvSpPr>
          <p:spPr bwMode="auto">
            <a:xfrm>
              <a:off x="5986463" y="34147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0" name="Freeform 895"/>
            <p:cNvSpPr/>
            <p:nvPr/>
          </p:nvSpPr>
          <p:spPr bwMode="auto">
            <a:xfrm>
              <a:off x="6110288" y="3289301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1" name="Freeform 896"/>
            <p:cNvSpPr/>
            <p:nvPr/>
          </p:nvSpPr>
          <p:spPr bwMode="auto">
            <a:xfrm>
              <a:off x="6234113" y="3165476"/>
              <a:ext cx="196850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2" name="Freeform 897"/>
            <p:cNvSpPr/>
            <p:nvPr/>
          </p:nvSpPr>
          <p:spPr bwMode="auto">
            <a:xfrm>
              <a:off x="6359526" y="304165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3" name="Freeform 898"/>
            <p:cNvSpPr/>
            <p:nvPr/>
          </p:nvSpPr>
          <p:spPr bwMode="auto">
            <a:xfrm>
              <a:off x="6483351" y="291782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4" name="Freeform 899"/>
            <p:cNvSpPr/>
            <p:nvPr/>
          </p:nvSpPr>
          <p:spPr bwMode="auto">
            <a:xfrm>
              <a:off x="6607176" y="2794001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5" name="Freeform 900"/>
            <p:cNvSpPr/>
            <p:nvPr/>
          </p:nvSpPr>
          <p:spPr bwMode="auto">
            <a:xfrm>
              <a:off x="6731001" y="2670176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6" name="Freeform 901"/>
            <p:cNvSpPr/>
            <p:nvPr/>
          </p:nvSpPr>
          <p:spPr bwMode="auto">
            <a:xfrm>
              <a:off x="5527676" y="4121151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7" name="Freeform 902"/>
            <p:cNvSpPr/>
            <p:nvPr/>
          </p:nvSpPr>
          <p:spPr bwMode="auto">
            <a:xfrm>
              <a:off x="5651501" y="3997326"/>
              <a:ext cx="200025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8" name="Freeform 903"/>
            <p:cNvSpPr/>
            <p:nvPr/>
          </p:nvSpPr>
          <p:spPr bwMode="auto">
            <a:xfrm>
              <a:off x="5776913" y="3871913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49" name="Freeform 904"/>
            <p:cNvSpPr/>
            <p:nvPr/>
          </p:nvSpPr>
          <p:spPr bwMode="auto">
            <a:xfrm>
              <a:off x="5903913" y="3748088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29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29" y="51"/>
                    <a:pt x="29" y="51"/>
                    <a:pt x="29" y="51"/>
                  </a:cubicBezTo>
                  <a:cubicBezTo>
                    <a:pt x="27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0" name="Freeform 905"/>
            <p:cNvSpPr/>
            <p:nvPr/>
          </p:nvSpPr>
          <p:spPr bwMode="auto">
            <a:xfrm>
              <a:off x="6027738" y="3624263"/>
              <a:ext cx="195263" cy="200025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1" name="Freeform 906"/>
            <p:cNvSpPr/>
            <p:nvPr/>
          </p:nvSpPr>
          <p:spPr bwMode="auto">
            <a:xfrm>
              <a:off x="6151563" y="3500438"/>
              <a:ext cx="196850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2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2" name="Freeform 907"/>
            <p:cNvSpPr/>
            <p:nvPr/>
          </p:nvSpPr>
          <p:spPr bwMode="auto">
            <a:xfrm>
              <a:off x="6276976" y="3376613"/>
              <a:ext cx="195263" cy="198438"/>
            </a:xfrm>
            <a:custGeom>
              <a:avLst/>
              <a:gdLst>
                <a:gd name="T0" fmla="*/ 50 w 52"/>
                <a:gd name="T1" fmla="*/ 23 h 53"/>
                <a:gd name="T2" fmla="*/ 50 w 52"/>
                <a:gd name="T3" fmla="*/ 30 h 53"/>
                <a:gd name="T4" fmla="*/ 30 w 52"/>
                <a:gd name="T5" fmla="*/ 51 h 53"/>
                <a:gd name="T6" fmla="*/ 22 w 52"/>
                <a:gd name="T7" fmla="*/ 51 h 53"/>
                <a:gd name="T8" fmla="*/ 2 w 52"/>
                <a:gd name="T9" fmla="*/ 30 h 53"/>
                <a:gd name="T10" fmla="*/ 2 w 52"/>
                <a:gd name="T11" fmla="*/ 23 h 53"/>
                <a:gd name="T12" fmla="*/ 23 w 52"/>
                <a:gd name="T13" fmla="*/ 2 h 53"/>
                <a:gd name="T14" fmla="*/ 30 w 52"/>
                <a:gd name="T15" fmla="*/ 2 h 53"/>
                <a:gd name="T16" fmla="*/ 50 w 52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3">
                  <a:moveTo>
                    <a:pt x="50" y="23"/>
                  </a:moveTo>
                  <a:cubicBezTo>
                    <a:pt x="52" y="25"/>
                    <a:pt x="52" y="28"/>
                    <a:pt x="50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4" y="53"/>
                    <a:pt x="22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3" name="Freeform 908"/>
            <p:cNvSpPr/>
            <p:nvPr/>
          </p:nvSpPr>
          <p:spPr bwMode="auto">
            <a:xfrm>
              <a:off x="6400801" y="3252788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4" name="Freeform 909"/>
            <p:cNvSpPr/>
            <p:nvPr/>
          </p:nvSpPr>
          <p:spPr bwMode="auto">
            <a:xfrm>
              <a:off x="6524626" y="3128963"/>
              <a:ext cx="198438" cy="198438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2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5" name="Freeform 910"/>
            <p:cNvSpPr/>
            <p:nvPr/>
          </p:nvSpPr>
          <p:spPr bwMode="auto">
            <a:xfrm>
              <a:off x="6648451" y="3003551"/>
              <a:ext cx="198438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2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6" name="Freeform 911"/>
            <p:cNvSpPr/>
            <p:nvPr/>
          </p:nvSpPr>
          <p:spPr bwMode="auto">
            <a:xfrm>
              <a:off x="6772276" y="2879726"/>
              <a:ext cx="200025" cy="200025"/>
            </a:xfrm>
            <a:custGeom>
              <a:avLst/>
              <a:gdLst>
                <a:gd name="T0" fmla="*/ 51 w 53"/>
                <a:gd name="T1" fmla="*/ 23 h 53"/>
                <a:gd name="T2" fmla="*/ 51 w 53"/>
                <a:gd name="T3" fmla="*/ 30 h 53"/>
                <a:gd name="T4" fmla="*/ 30 w 53"/>
                <a:gd name="T5" fmla="*/ 51 h 53"/>
                <a:gd name="T6" fmla="*/ 23 w 53"/>
                <a:gd name="T7" fmla="*/ 51 h 53"/>
                <a:gd name="T8" fmla="*/ 2 w 53"/>
                <a:gd name="T9" fmla="*/ 30 h 53"/>
                <a:gd name="T10" fmla="*/ 2 w 53"/>
                <a:gd name="T11" fmla="*/ 23 h 53"/>
                <a:gd name="T12" fmla="*/ 23 w 53"/>
                <a:gd name="T13" fmla="*/ 3 h 53"/>
                <a:gd name="T14" fmla="*/ 30 w 53"/>
                <a:gd name="T15" fmla="*/ 3 h 53"/>
                <a:gd name="T16" fmla="*/ 51 w 53"/>
                <a:gd name="T17" fmla="*/ 2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3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28" y="53"/>
                    <a:pt x="25" y="53"/>
                    <a:pt x="23" y="51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5"/>
                    <a:pt x="2" y="2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5" y="0"/>
                    <a:pt x="28" y="1"/>
                    <a:pt x="30" y="3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7" name="Freeform 912"/>
            <p:cNvSpPr/>
            <p:nvPr/>
          </p:nvSpPr>
          <p:spPr bwMode="auto">
            <a:xfrm>
              <a:off x="6896101" y="2759076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29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7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8" name="Freeform 913"/>
            <p:cNvSpPr/>
            <p:nvPr/>
          </p:nvSpPr>
          <p:spPr bwMode="auto">
            <a:xfrm>
              <a:off x="5700713" y="4198938"/>
              <a:ext cx="200025" cy="196850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59" name="Freeform 914"/>
            <p:cNvSpPr/>
            <p:nvPr/>
          </p:nvSpPr>
          <p:spPr bwMode="auto">
            <a:xfrm>
              <a:off x="5576888" y="4324351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0" name="Freeform 915"/>
            <p:cNvSpPr/>
            <p:nvPr/>
          </p:nvSpPr>
          <p:spPr bwMode="auto">
            <a:xfrm>
              <a:off x="5453063" y="4448176"/>
              <a:ext cx="198438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1" name="Freeform 916"/>
            <p:cNvSpPr/>
            <p:nvPr/>
          </p:nvSpPr>
          <p:spPr bwMode="auto">
            <a:xfrm>
              <a:off x="5829301" y="407511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29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7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2" name="Freeform 917"/>
            <p:cNvSpPr/>
            <p:nvPr/>
          </p:nvSpPr>
          <p:spPr bwMode="auto">
            <a:xfrm>
              <a:off x="5953126" y="3951288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2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4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3" name="Freeform 918"/>
            <p:cNvSpPr/>
            <p:nvPr/>
          </p:nvSpPr>
          <p:spPr bwMode="auto">
            <a:xfrm>
              <a:off x="6076951" y="3827463"/>
              <a:ext cx="195263" cy="195263"/>
            </a:xfrm>
            <a:custGeom>
              <a:avLst/>
              <a:gdLst>
                <a:gd name="T0" fmla="*/ 50 w 52"/>
                <a:gd name="T1" fmla="*/ 22 h 52"/>
                <a:gd name="T2" fmla="*/ 50 w 52"/>
                <a:gd name="T3" fmla="*/ 30 h 52"/>
                <a:gd name="T4" fmla="*/ 30 w 52"/>
                <a:gd name="T5" fmla="*/ 50 h 52"/>
                <a:gd name="T6" fmla="*/ 22 w 52"/>
                <a:gd name="T7" fmla="*/ 50 h 52"/>
                <a:gd name="T8" fmla="*/ 2 w 52"/>
                <a:gd name="T9" fmla="*/ 30 h 52"/>
                <a:gd name="T10" fmla="*/ 2 w 52"/>
                <a:gd name="T11" fmla="*/ 22 h 52"/>
                <a:gd name="T12" fmla="*/ 23 w 52"/>
                <a:gd name="T13" fmla="*/ 2 h 52"/>
                <a:gd name="T14" fmla="*/ 30 w 52"/>
                <a:gd name="T15" fmla="*/ 2 h 52"/>
                <a:gd name="T16" fmla="*/ 50 w 52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2">
                  <a:moveTo>
                    <a:pt x="50" y="22"/>
                  </a:moveTo>
                  <a:cubicBezTo>
                    <a:pt x="52" y="24"/>
                    <a:pt x="52" y="28"/>
                    <a:pt x="50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4" y="52"/>
                    <a:pt x="22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4" name="Freeform 919"/>
            <p:cNvSpPr/>
            <p:nvPr/>
          </p:nvSpPr>
          <p:spPr bwMode="auto">
            <a:xfrm>
              <a:off x="6200776" y="370363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5" name="Freeform 920"/>
            <p:cNvSpPr/>
            <p:nvPr/>
          </p:nvSpPr>
          <p:spPr bwMode="auto">
            <a:xfrm>
              <a:off x="6324601" y="3579813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4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6" name="Freeform 921"/>
            <p:cNvSpPr/>
            <p:nvPr/>
          </p:nvSpPr>
          <p:spPr bwMode="auto">
            <a:xfrm>
              <a:off x="6448426" y="3455988"/>
              <a:ext cx="200025" cy="195263"/>
            </a:xfrm>
            <a:custGeom>
              <a:avLst/>
              <a:gdLst>
                <a:gd name="T0" fmla="*/ 51 w 53"/>
                <a:gd name="T1" fmla="*/ 22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2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7" name="Freeform 922"/>
            <p:cNvSpPr/>
            <p:nvPr/>
          </p:nvSpPr>
          <p:spPr bwMode="auto">
            <a:xfrm>
              <a:off x="6573838" y="3330576"/>
              <a:ext cx="198438" cy="196850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8" name="Freeform 923"/>
            <p:cNvSpPr/>
            <p:nvPr/>
          </p:nvSpPr>
          <p:spPr bwMode="auto">
            <a:xfrm>
              <a:off x="6697663" y="3206751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69" name="Freeform 924"/>
            <p:cNvSpPr/>
            <p:nvPr/>
          </p:nvSpPr>
          <p:spPr bwMode="auto">
            <a:xfrm>
              <a:off x="6821488" y="3082926"/>
              <a:ext cx="198438" cy="195263"/>
            </a:xfrm>
            <a:custGeom>
              <a:avLst/>
              <a:gdLst>
                <a:gd name="T0" fmla="*/ 51 w 53"/>
                <a:gd name="T1" fmla="*/ 23 h 52"/>
                <a:gd name="T2" fmla="*/ 51 w 53"/>
                <a:gd name="T3" fmla="*/ 30 h 52"/>
                <a:gd name="T4" fmla="*/ 30 w 53"/>
                <a:gd name="T5" fmla="*/ 50 h 52"/>
                <a:gd name="T6" fmla="*/ 23 w 53"/>
                <a:gd name="T7" fmla="*/ 50 h 52"/>
                <a:gd name="T8" fmla="*/ 2 w 53"/>
                <a:gd name="T9" fmla="*/ 30 h 52"/>
                <a:gd name="T10" fmla="*/ 2 w 53"/>
                <a:gd name="T11" fmla="*/ 22 h 52"/>
                <a:gd name="T12" fmla="*/ 23 w 53"/>
                <a:gd name="T13" fmla="*/ 2 h 52"/>
                <a:gd name="T14" fmla="*/ 30 w 53"/>
                <a:gd name="T15" fmla="*/ 2 h 52"/>
                <a:gd name="T16" fmla="*/ 51 w 53"/>
                <a:gd name="T17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52">
                  <a:moveTo>
                    <a:pt x="51" y="23"/>
                  </a:moveTo>
                  <a:cubicBezTo>
                    <a:pt x="53" y="25"/>
                    <a:pt x="53" y="28"/>
                    <a:pt x="51" y="30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8" y="52"/>
                    <a:pt x="25" y="52"/>
                    <a:pt x="23" y="5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8"/>
                    <a:pt x="0" y="24"/>
                    <a:pt x="2" y="2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5" y="0"/>
                    <a:pt x="28" y="0"/>
                    <a:pt x="30" y="2"/>
                  </a:cubicBezTo>
                  <a:lnTo>
                    <a:pt x="51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70" name="Freeform 925"/>
            <p:cNvSpPr/>
            <p:nvPr/>
          </p:nvSpPr>
          <p:spPr bwMode="auto">
            <a:xfrm>
              <a:off x="6859588" y="2519363"/>
              <a:ext cx="217488" cy="222250"/>
            </a:xfrm>
            <a:custGeom>
              <a:avLst/>
              <a:gdLst>
                <a:gd name="T0" fmla="*/ 56 w 58"/>
                <a:gd name="T1" fmla="*/ 23 h 59"/>
                <a:gd name="T2" fmla="*/ 56 w 58"/>
                <a:gd name="T3" fmla="*/ 30 h 59"/>
                <a:gd name="T4" fmla="*/ 30 w 58"/>
                <a:gd name="T5" fmla="*/ 57 h 59"/>
                <a:gd name="T6" fmla="*/ 22 w 58"/>
                <a:gd name="T7" fmla="*/ 57 h 59"/>
                <a:gd name="T8" fmla="*/ 2 w 58"/>
                <a:gd name="T9" fmla="*/ 36 h 59"/>
                <a:gd name="T10" fmla="*/ 2 w 58"/>
                <a:gd name="T11" fmla="*/ 29 h 59"/>
                <a:gd name="T12" fmla="*/ 29 w 58"/>
                <a:gd name="T13" fmla="*/ 2 h 59"/>
                <a:gd name="T14" fmla="*/ 36 w 58"/>
                <a:gd name="T15" fmla="*/ 2 h 59"/>
                <a:gd name="T16" fmla="*/ 56 w 58"/>
                <a:gd name="T17" fmla="*/ 23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59">
                  <a:moveTo>
                    <a:pt x="56" y="23"/>
                  </a:moveTo>
                  <a:cubicBezTo>
                    <a:pt x="58" y="25"/>
                    <a:pt x="58" y="28"/>
                    <a:pt x="56" y="30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8" y="59"/>
                    <a:pt x="24" y="59"/>
                    <a:pt x="22" y="57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1"/>
                    <a:pt x="2" y="29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31" y="0"/>
                    <a:pt x="34" y="0"/>
                    <a:pt x="36" y="2"/>
                  </a:cubicBezTo>
                  <a:lnTo>
                    <a:pt x="56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71" name="Freeform 926"/>
            <p:cNvSpPr/>
            <p:nvPr/>
          </p:nvSpPr>
          <p:spPr bwMode="auto">
            <a:xfrm>
              <a:off x="6953251" y="2574926"/>
              <a:ext cx="255588" cy="255588"/>
            </a:xfrm>
            <a:custGeom>
              <a:avLst/>
              <a:gdLst>
                <a:gd name="T0" fmla="*/ 66 w 68"/>
                <a:gd name="T1" fmla="*/ 42 h 68"/>
                <a:gd name="T2" fmla="*/ 65 w 68"/>
                <a:gd name="T3" fmla="*/ 50 h 68"/>
                <a:gd name="T4" fmla="*/ 50 w 68"/>
                <a:gd name="T5" fmla="*/ 66 h 68"/>
                <a:gd name="T6" fmla="*/ 42 w 68"/>
                <a:gd name="T7" fmla="*/ 66 h 68"/>
                <a:gd name="T8" fmla="*/ 2 w 68"/>
                <a:gd name="T9" fmla="*/ 26 h 68"/>
                <a:gd name="T10" fmla="*/ 2 w 68"/>
                <a:gd name="T11" fmla="*/ 18 h 68"/>
                <a:gd name="T12" fmla="*/ 18 w 68"/>
                <a:gd name="T13" fmla="*/ 2 h 68"/>
                <a:gd name="T14" fmla="*/ 26 w 68"/>
                <a:gd name="T15" fmla="*/ 2 h 68"/>
                <a:gd name="T16" fmla="*/ 66 w 68"/>
                <a:gd name="T17" fmla="*/ 4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68">
                  <a:moveTo>
                    <a:pt x="66" y="42"/>
                  </a:moveTo>
                  <a:cubicBezTo>
                    <a:pt x="68" y="44"/>
                    <a:pt x="68" y="48"/>
                    <a:pt x="65" y="50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7" y="68"/>
                    <a:pt x="44" y="68"/>
                    <a:pt x="42" y="6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4"/>
                    <a:pt x="0" y="20"/>
                    <a:pt x="2" y="18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0" y="0"/>
                    <a:pt x="24" y="0"/>
                    <a:pt x="26" y="2"/>
                  </a:cubicBezTo>
                  <a:lnTo>
                    <a:pt x="66" y="4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72" name="Freeform 927"/>
            <p:cNvSpPr/>
            <p:nvPr/>
          </p:nvSpPr>
          <p:spPr bwMode="auto">
            <a:xfrm>
              <a:off x="6704013" y="2398713"/>
              <a:ext cx="249238" cy="247650"/>
            </a:xfrm>
            <a:custGeom>
              <a:avLst/>
              <a:gdLst>
                <a:gd name="T0" fmla="*/ 64 w 66"/>
                <a:gd name="T1" fmla="*/ 22 h 66"/>
                <a:gd name="T2" fmla="*/ 64 w 66"/>
                <a:gd name="T3" fmla="*/ 30 h 66"/>
                <a:gd name="T4" fmla="*/ 30 w 66"/>
                <a:gd name="T5" fmla="*/ 64 h 66"/>
                <a:gd name="T6" fmla="*/ 23 w 66"/>
                <a:gd name="T7" fmla="*/ 64 h 66"/>
                <a:gd name="T8" fmla="*/ 2 w 66"/>
                <a:gd name="T9" fmla="*/ 43 h 66"/>
                <a:gd name="T10" fmla="*/ 2 w 66"/>
                <a:gd name="T11" fmla="*/ 36 h 66"/>
                <a:gd name="T12" fmla="*/ 36 w 66"/>
                <a:gd name="T13" fmla="*/ 2 h 66"/>
                <a:gd name="T14" fmla="*/ 43 w 66"/>
                <a:gd name="T15" fmla="*/ 2 h 66"/>
                <a:gd name="T16" fmla="*/ 64 w 66"/>
                <a:gd name="T17" fmla="*/ 2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6">
                  <a:moveTo>
                    <a:pt x="64" y="22"/>
                  </a:moveTo>
                  <a:cubicBezTo>
                    <a:pt x="66" y="24"/>
                    <a:pt x="66" y="28"/>
                    <a:pt x="64" y="30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28" y="66"/>
                    <a:pt x="25" y="66"/>
                    <a:pt x="23" y="64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0" y="41"/>
                    <a:pt x="0" y="38"/>
                    <a:pt x="2" y="36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8" y="0"/>
                    <a:pt x="41" y="0"/>
                    <a:pt x="43" y="2"/>
                  </a:cubicBezTo>
                  <a:lnTo>
                    <a:pt x="64" y="2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73" name="Freeform 928"/>
            <p:cNvSpPr/>
            <p:nvPr/>
          </p:nvSpPr>
          <p:spPr bwMode="auto">
            <a:xfrm>
              <a:off x="6948488" y="2774951"/>
              <a:ext cx="381000" cy="379413"/>
            </a:xfrm>
            <a:custGeom>
              <a:avLst/>
              <a:gdLst>
                <a:gd name="T0" fmla="*/ 99 w 101"/>
                <a:gd name="T1" fmla="*/ 23 h 101"/>
                <a:gd name="T2" fmla="*/ 99 w 101"/>
                <a:gd name="T3" fmla="*/ 30 h 101"/>
                <a:gd name="T4" fmla="*/ 30 w 101"/>
                <a:gd name="T5" fmla="*/ 99 h 101"/>
                <a:gd name="T6" fmla="*/ 23 w 101"/>
                <a:gd name="T7" fmla="*/ 99 h 101"/>
                <a:gd name="T8" fmla="*/ 2 w 101"/>
                <a:gd name="T9" fmla="*/ 78 h 101"/>
                <a:gd name="T10" fmla="*/ 2 w 101"/>
                <a:gd name="T11" fmla="*/ 71 h 101"/>
                <a:gd name="T12" fmla="*/ 71 w 101"/>
                <a:gd name="T13" fmla="*/ 2 h 101"/>
                <a:gd name="T14" fmla="*/ 79 w 101"/>
                <a:gd name="T15" fmla="*/ 2 h 101"/>
                <a:gd name="T16" fmla="*/ 99 w 101"/>
                <a:gd name="T17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01">
                  <a:moveTo>
                    <a:pt x="99" y="23"/>
                  </a:moveTo>
                  <a:cubicBezTo>
                    <a:pt x="101" y="25"/>
                    <a:pt x="101" y="28"/>
                    <a:pt x="99" y="30"/>
                  </a:cubicBezTo>
                  <a:cubicBezTo>
                    <a:pt x="30" y="99"/>
                    <a:pt x="30" y="99"/>
                    <a:pt x="30" y="99"/>
                  </a:cubicBezTo>
                  <a:cubicBezTo>
                    <a:pt x="28" y="101"/>
                    <a:pt x="25" y="101"/>
                    <a:pt x="23" y="99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0" y="76"/>
                    <a:pt x="0" y="73"/>
                    <a:pt x="2" y="71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3" y="0"/>
                    <a:pt x="77" y="0"/>
                    <a:pt x="79" y="2"/>
                  </a:cubicBezTo>
                  <a:lnTo>
                    <a:pt x="99" y="23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0" name="组合 286"/>
          <p:cNvGrpSpPr/>
          <p:nvPr/>
        </p:nvGrpSpPr>
        <p:grpSpPr>
          <a:xfrm>
            <a:off x="8540751" y="4510089"/>
            <a:ext cx="1687513" cy="1685925"/>
            <a:chOff x="5246688" y="2586038"/>
            <a:chExt cx="1687513" cy="1685925"/>
          </a:xfrm>
        </p:grpSpPr>
        <p:sp>
          <p:nvSpPr>
            <p:cNvPr id="1049474" name="Freeform 932"/>
            <p:cNvSpPr/>
            <p:nvPr/>
          </p:nvSpPr>
          <p:spPr bwMode="auto">
            <a:xfrm>
              <a:off x="5246688" y="2586038"/>
              <a:ext cx="728663" cy="728663"/>
            </a:xfrm>
            <a:custGeom>
              <a:avLst/>
              <a:gdLst>
                <a:gd name="T0" fmla="*/ 12 w 193"/>
                <a:gd name="T1" fmla="*/ 51 h 193"/>
                <a:gd name="T2" fmla="*/ 3 w 193"/>
                <a:gd name="T3" fmla="*/ 3 h 193"/>
                <a:gd name="T4" fmla="*/ 52 w 193"/>
                <a:gd name="T5" fmla="*/ 12 h 193"/>
                <a:gd name="T6" fmla="*/ 193 w 193"/>
                <a:gd name="T7" fmla="*/ 153 h 193"/>
                <a:gd name="T8" fmla="*/ 154 w 193"/>
                <a:gd name="T9" fmla="*/ 193 h 193"/>
                <a:gd name="T10" fmla="*/ 12 w 193"/>
                <a:gd name="T11" fmla="*/ 51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193">
                  <a:moveTo>
                    <a:pt x="12" y="51"/>
                  </a:moveTo>
                  <a:cubicBezTo>
                    <a:pt x="0" y="39"/>
                    <a:pt x="3" y="3"/>
                    <a:pt x="3" y="3"/>
                  </a:cubicBezTo>
                  <a:cubicBezTo>
                    <a:pt x="3" y="3"/>
                    <a:pt x="40" y="0"/>
                    <a:pt x="52" y="12"/>
                  </a:cubicBezTo>
                  <a:cubicBezTo>
                    <a:pt x="59" y="19"/>
                    <a:pt x="193" y="153"/>
                    <a:pt x="193" y="153"/>
                  </a:cubicBezTo>
                  <a:cubicBezTo>
                    <a:pt x="154" y="193"/>
                    <a:pt x="154" y="193"/>
                    <a:pt x="154" y="193"/>
                  </a:cubicBezTo>
                  <a:cubicBezTo>
                    <a:pt x="154" y="193"/>
                    <a:pt x="19" y="59"/>
                    <a:pt x="12" y="51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75" name="Freeform 933"/>
            <p:cNvSpPr/>
            <p:nvPr/>
          </p:nvSpPr>
          <p:spPr bwMode="auto">
            <a:xfrm>
              <a:off x="5443538" y="2630488"/>
              <a:ext cx="531813" cy="684213"/>
            </a:xfrm>
            <a:custGeom>
              <a:avLst/>
              <a:gdLst>
                <a:gd name="T0" fmla="*/ 0 w 141"/>
                <a:gd name="T1" fmla="*/ 0 h 181"/>
                <a:gd name="T2" fmla="*/ 141 w 141"/>
                <a:gd name="T3" fmla="*/ 141 h 181"/>
                <a:gd name="T4" fmla="*/ 102 w 141"/>
                <a:gd name="T5" fmla="*/ 181 h 181"/>
                <a:gd name="T6" fmla="*/ 0 w 141"/>
                <a:gd name="T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" h="181">
                  <a:moveTo>
                    <a:pt x="0" y="0"/>
                  </a:moveTo>
                  <a:cubicBezTo>
                    <a:pt x="7" y="7"/>
                    <a:pt x="141" y="141"/>
                    <a:pt x="141" y="141"/>
                  </a:cubicBezTo>
                  <a:cubicBezTo>
                    <a:pt x="102" y="181"/>
                    <a:pt x="102" y="181"/>
                    <a:pt x="102" y="18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76" name="Freeform 934"/>
            <p:cNvSpPr/>
            <p:nvPr/>
          </p:nvSpPr>
          <p:spPr bwMode="auto">
            <a:xfrm>
              <a:off x="5484813" y="2824163"/>
              <a:ext cx="55563" cy="52388"/>
            </a:xfrm>
            <a:custGeom>
              <a:avLst/>
              <a:gdLst>
                <a:gd name="T0" fmla="*/ 3 w 15"/>
                <a:gd name="T1" fmla="*/ 12 h 14"/>
                <a:gd name="T2" fmla="*/ 3 w 15"/>
                <a:gd name="T3" fmla="*/ 2 h 14"/>
                <a:gd name="T4" fmla="*/ 12 w 15"/>
                <a:gd name="T5" fmla="*/ 2 h 14"/>
                <a:gd name="T6" fmla="*/ 12 w 15"/>
                <a:gd name="T7" fmla="*/ 12 h 14"/>
                <a:gd name="T8" fmla="*/ 3 w 15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4"/>
                    <a:pt x="5" y="14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77" name="Freeform 935"/>
            <p:cNvSpPr/>
            <p:nvPr/>
          </p:nvSpPr>
          <p:spPr bwMode="auto">
            <a:xfrm>
              <a:off x="5616575" y="2955925"/>
              <a:ext cx="57150" cy="55563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2 h 15"/>
                <a:gd name="T4" fmla="*/ 12 w 15"/>
                <a:gd name="T5" fmla="*/ 2 h 15"/>
                <a:gd name="T6" fmla="*/ 12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2"/>
                  </a:cubicBezTo>
                  <a:cubicBezTo>
                    <a:pt x="5" y="0"/>
                    <a:pt x="10" y="0"/>
                    <a:pt x="12" y="2"/>
                  </a:cubicBezTo>
                  <a:cubicBezTo>
                    <a:pt x="15" y="5"/>
                    <a:pt x="15" y="9"/>
                    <a:pt x="12" y="12"/>
                  </a:cubicBezTo>
                  <a:cubicBezTo>
                    <a:pt x="10" y="15"/>
                    <a:pt x="5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78" name="Freeform 936"/>
            <p:cNvSpPr/>
            <p:nvPr/>
          </p:nvSpPr>
          <p:spPr bwMode="auto">
            <a:xfrm>
              <a:off x="5748338" y="3087688"/>
              <a:ext cx="57150" cy="57150"/>
            </a:xfrm>
            <a:custGeom>
              <a:avLst/>
              <a:gdLst>
                <a:gd name="T0" fmla="*/ 3 w 15"/>
                <a:gd name="T1" fmla="*/ 12 h 15"/>
                <a:gd name="T2" fmla="*/ 3 w 15"/>
                <a:gd name="T3" fmla="*/ 3 h 15"/>
                <a:gd name="T4" fmla="*/ 13 w 15"/>
                <a:gd name="T5" fmla="*/ 3 h 15"/>
                <a:gd name="T6" fmla="*/ 13 w 15"/>
                <a:gd name="T7" fmla="*/ 12 h 15"/>
                <a:gd name="T8" fmla="*/ 3 w 15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3" y="12"/>
                  </a:moveTo>
                  <a:cubicBezTo>
                    <a:pt x="0" y="9"/>
                    <a:pt x="0" y="5"/>
                    <a:pt x="3" y="3"/>
                  </a:cubicBezTo>
                  <a:cubicBezTo>
                    <a:pt x="6" y="0"/>
                    <a:pt x="10" y="0"/>
                    <a:pt x="13" y="3"/>
                  </a:cubicBezTo>
                  <a:cubicBezTo>
                    <a:pt x="15" y="5"/>
                    <a:pt x="15" y="9"/>
                    <a:pt x="13" y="12"/>
                  </a:cubicBezTo>
                  <a:cubicBezTo>
                    <a:pt x="10" y="15"/>
                    <a:pt x="6" y="15"/>
                    <a:pt x="3" y="12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79" name="Freeform 937"/>
            <p:cNvSpPr/>
            <p:nvPr/>
          </p:nvSpPr>
          <p:spPr bwMode="auto">
            <a:xfrm>
              <a:off x="5514975" y="2824163"/>
              <a:ext cx="25400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1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0" name="Freeform 938"/>
            <p:cNvSpPr/>
            <p:nvPr/>
          </p:nvSpPr>
          <p:spPr bwMode="auto">
            <a:xfrm>
              <a:off x="5646738" y="2955925"/>
              <a:ext cx="26988" cy="52388"/>
            </a:xfrm>
            <a:custGeom>
              <a:avLst/>
              <a:gdLst>
                <a:gd name="T0" fmla="*/ 4 w 7"/>
                <a:gd name="T1" fmla="*/ 12 h 14"/>
                <a:gd name="T2" fmla="*/ 4 w 7"/>
                <a:gd name="T3" fmla="*/ 2 h 14"/>
                <a:gd name="T4" fmla="*/ 0 w 7"/>
                <a:gd name="T5" fmla="*/ 0 h 14"/>
                <a:gd name="T6" fmla="*/ 0 w 7"/>
                <a:gd name="T7" fmla="*/ 14 h 14"/>
                <a:gd name="T8" fmla="*/ 4 w 7"/>
                <a:gd name="T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4">
                  <a:moveTo>
                    <a:pt x="4" y="12"/>
                  </a:moveTo>
                  <a:cubicBezTo>
                    <a:pt x="7" y="9"/>
                    <a:pt x="7" y="5"/>
                    <a:pt x="4" y="2"/>
                  </a:cubicBezTo>
                  <a:cubicBezTo>
                    <a:pt x="3" y="1"/>
                    <a:pt x="2" y="0"/>
                    <a:pt x="0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3" y="13"/>
                    <a:pt x="4" y="12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1" name="Freeform 939"/>
            <p:cNvSpPr/>
            <p:nvPr/>
          </p:nvSpPr>
          <p:spPr bwMode="auto">
            <a:xfrm>
              <a:off x="5778500" y="3090863"/>
              <a:ext cx="26988" cy="49213"/>
            </a:xfrm>
            <a:custGeom>
              <a:avLst/>
              <a:gdLst>
                <a:gd name="T0" fmla="*/ 5 w 7"/>
                <a:gd name="T1" fmla="*/ 11 h 13"/>
                <a:gd name="T2" fmla="*/ 5 w 7"/>
                <a:gd name="T3" fmla="*/ 2 h 13"/>
                <a:gd name="T4" fmla="*/ 0 w 7"/>
                <a:gd name="T5" fmla="*/ 0 h 13"/>
                <a:gd name="T6" fmla="*/ 0 w 7"/>
                <a:gd name="T7" fmla="*/ 13 h 13"/>
                <a:gd name="T8" fmla="*/ 5 w 7"/>
                <a:gd name="T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5" y="11"/>
                  </a:moveTo>
                  <a:cubicBezTo>
                    <a:pt x="7" y="8"/>
                    <a:pt x="7" y="4"/>
                    <a:pt x="5" y="2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3" y="12"/>
                    <a:pt x="5" y="11"/>
                  </a:cubicBezTo>
                  <a:close/>
                </a:path>
              </a:pathLst>
            </a:custGeom>
            <a:solidFill>
              <a:srgbClr val="000F3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2" name="Freeform 940"/>
            <p:cNvSpPr/>
            <p:nvPr/>
          </p:nvSpPr>
          <p:spPr bwMode="auto">
            <a:xfrm>
              <a:off x="6235700" y="3570288"/>
              <a:ext cx="638175" cy="633413"/>
            </a:xfrm>
            <a:custGeom>
              <a:avLst/>
              <a:gdLst>
                <a:gd name="T0" fmla="*/ 157 w 169"/>
                <a:gd name="T1" fmla="*/ 117 h 168"/>
                <a:gd name="T2" fmla="*/ 146 w 169"/>
                <a:gd name="T3" fmla="*/ 146 h 168"/>
                <a:gd name="T4" fmla="*/ 117 w 169"/>
                <a:gd name="T5" fmla="*/ 156 h 168"/>
                <a:gd name="T6" fmla="*/ 0 w 169"/>
                <a:gd name="T7" fmla="*/ 39 h 168"/>
                <a:gd name="T8" fmla="*/ 39 w 169"/>
                <a:gd name="T9" fmla="*/ 0 h 168"/>
                <a:gd name="T10" fmla="*/ 157 w 169"/>
                <a:gd name="T11" fmla="*/ 11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" h="168">
                  <a:moveTo>
                    <a:pt x="157" y="117"/>
                  </a:moveTo>
                  <a:cubicBezTo>
                    <a:pt x="169" y="129"/>
                    <a:pt x="146" y="146"/>
                    <a:pt x="146" y="146"/>
                  </a:cubicBezTo>
                  <a:cubicBezTo>
                    <a:pt x="146" y="146"/>
                    <a:pt x="129" y="168"/>
                    <a:pt x="117" y="156"/>
                  </a:cubicBezTo>
                  <a:cubicBezTo>
                    <a:pt x="110" y="149"/>
                    <a:pt x="0" y="39"/>
                    <a:pt x="0" y="3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150" y="110"/>
                    <a:pt x="157" y="117"/>
                  </a:cubicBez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3" name="Freeform 941"/>
            <p:cNvSpPr/>
            <p:nvPr/>
          </p:nvSpPr>
          <p:spPr bwMode="auto">
            <a:xfrm>
              <a:off x="6372225" y="3556000"/>
              <a:ext cx="487363" cy="636588"/>
            </a:xfrm>
            <a:custGeom>
              <a:avLst/>
              <a:gdLst>
                <a:gd name="T0" fmla="*/ 117 w 129"/>
                <a:gd name="T1" fmla="*/ 117 h 169"/>
                <a:gd name="T2" fmla="*/ 107 w 129"/>
                <a:gd name="T3" fmla="*/ 146 h 169"/>
                <a:gd name="T4" fmla="*/ 78 w 129"/>
                <a:gd name="T5" fmla="*/ 157 h 169"/>
                <a:gd name="T6" fmla="*/ 0 w 129"/>
                <a:gd name="T7" fmla="*/ 0 h 169"/>
                <a:gd name="T8" fmla="*/ 117 w 129"/>
                <a:gd name="T9" fmla="*/ 11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69">
                  <a:moveTo>
                    <a:pt x="117" y="117"/>
                  </a:moveTo>
                  <a:cubicBezTo>
                    <a:pt x="129" y="130"/>
                    <a:pt x="107" y="146"/>
                    <a:pt x="107" y="146"/>
                  </a:cubicBezTo>
                  <a:cubicBezTo>
                    <a:pt x="107" y="146"/>
                    <a:pt x="90" y="169"/>
                    <a:pt x="78" y="157"/>
                  </a:cubicBezTo>
                  <a:cubicBezTo>
                    <a:pt x="71" y="150"/>
                    <a:pt x="0" y="0"/>
                    <a:pt x="0" y="0"/>
                  </a:cubicBezTo>
                  <a:cubicBezTo>
                    <a:pt x="0" y="0"/>
                    <a:pt x="110" y="110"/>
                    <a:pt x="117" y="117"/>
                  </a:cubicBezTo>
                  <a:close/>
                </a:path>
              </a:pathLst>
            </a:custGeom>
            <a:solidFill>
              <a:srgbClr val="AC26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4" name="Freeform 942"/>
            <p:cNvSpPr>
              <a:spLocks noEditPoints="1"/>
            </p:cNvSpPr>
            <p:nvPr/>
          </p:nvSpPr>
          <p:spPr bwMode="auto">
            <a:xfrm>
              <a:off x="6580188" y="3913188"/>
              <a:ext cx="354013" cy="358775"/>
            </a:xfrm>
            <a:custGeom>
              <a:avLst/>
              <a:gdLst>
                <a:gd name="T0" fmla="*/ 39 w 94"/>
                <a:gd name="T1" fmla="*/ 5 h 95"/>
                <a:gd name="T2" fmla="*/ 5 w 94"/>
                <a:gd name="T3" fmla="*/ 39 h 95"/>
                <a:gd name="T4" fmla="*/ 5 w 94"/>
                <a:gd name="T5" fmla="*/ 56 h 95"/>
                <a:gd name="T6" fmla="*/ 38 w 94"/>
                <a:gd name="T7" fmla="*/ 90 h 95"/>
                <a:gd name="T8" fmla="*/ 56 w 94"/>
                <a:gd name="T9" fmla="*/ 90 h 95"/>
                <a:gd name="T10" fmla="*/ 90 w 94"/>
                <a:gd name="T11" fmla="*/ 56 h 95"/>
                <a:gd name="T12" fmla="*/ 90 w 94"/>
                <a:gd name="T13" fmla="*/ 39 h 95"/>
                <a:gd name="T14" fmla="*/ 56 w 94"/>
                <a:gd name="T15" fmla="*/ 5 h 95"/>
                <a:gd name="T16" fmla="*/ 39 w 94"/>
                <a:gd name="T17" fmla="*/ 5 h 95"/>
                <a:gd name="T18" fmla="*/ 81 w 94"/>
                <a:gd name="T19" fmla="*/ 39 h 95"/>
                <a:gd name="T20" fmla="*/ 81 w 94"/>
                <a:gd name="T21" fmla="*/ 54 h 95"/>
                <a:gd name="T22" fmla="*/ 54 w 94"/>
                <a:gd name="T23" fmla="*/ 81 h 95"/>
                <a:gd name="T24" fmla="*/ 39 w 94"/>
                <a:gd name="T25" fmla="*/ 81 h 95"/>
                <a:gd name="T26" fmla="*/ 13 w 94"/>
                <a:gd name="T27" fmla="*/ 56 h 95"/>
                <a:gd name="T28" fmla="*/ 14 w 94"/>
                <a:gd name="T29" fmla="*/ 41 h 95"/>
                <a:gd name="T30" fmla="*/ 40 w 94"/>
                <a:gd name="T31" fmla="*/ 14 h 95"/>
                <a:gd name="T32" fmla="*/ 56 w 94"/>
                <a:gd name="T33" fmla="*/ 14 h 95"/>
                <a:gd name="T34" fmla="*/ 81 w 94"/>
                <a:gd name="T35" fmla="*/ 3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95">
                  <a:moveTo>
                    <a:pt x="39" y="5"/>
                  </a:moveTo>
                  <a:cubicBezTo>
                    <a:pt x="5" y="39"/>
                    <a:pt x="5" y="39"/>
                    <a:pt x="5" y="39"/>
                  </a:cubicBezTo>
                  <a:cubicBezTo>
                    <a:pt x="0" y="44"/>
                    <a:pt x="0" y="51"/>
                    <a:pt x="5" y="56"/>
                  </a:cubicBezTo>
                  <a:cubicBezTo>
                    <a:pt x="38" y="90"/>
                    <a:pt x="38" y="90"/>
                    <a:pt x="38" y="90"/>
                  </a:cubicBezTo>
                  <a:cubicBezTo>
                    <a:pt x="43" y="95"/>
                    <a:pt x="51" y="95"/>
                    <a:pt x="56" y="90"/>
                  </a:cubicBezTo>
                  <a:cubicBezTo>
                    <a:pt x="90" y="56"/>
                    <a:pt x="90" y="56"/>
                    <a:pt x="90" y="56"/>
                  </a:cubicBezTo>
                  <a:cubicBezTo>
                    <a:pt x="94" y="51"/>
                    <a:pt x="94" y="43"/>
                    <a:pt x="90" y="39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44" y="0"/>
                    <a:pt x="39" y="5"/>
                  </a:cubicBezTo>
                  <a:close/>
                  <a:moveTo>
                    <a:pt x="81" y="39"/>
                  </a:moveTo>
                  <a:cubicBezTo>
                    <a:pt x="86" y="43"/>
                    <a:pt x="86" y="50"/>
                    <a:pt x="81" y="54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0" y="86"/>
                    <a:pt x="43" y="86"/>
                    <a:pt x="39" y="81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9" y="52"/>
                    <a:pt x="9" y="45"/>
                    <a:pt x="14" y="41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5" y="9"/>
                    <a:pt x="52" y="9"/>
                    <a:pt x="56" y="14"/>
                  </a:cubicBezTo>
                  <a:lnTo>
                    <a:pt x="81" y="39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5" name="Freeform 943"/>
            <p:cNvSpPr/>
            <p:nvPr/>
          </p:nvSpPr>
          <p:spPr bwMode="auto">
            <a:xfrm>
              <a:off x="6711950" y="3913188"/>
              <a:ext cx="222250" cy="358775"/>
            </a:xfrm>
            <a:custGeom>
              <a:avLst/>
              <a:gdLst>
                <a:gd name="T0" fmla="*/ 4 w 59"/>
                <a:gd name="T1" fmla="*/ 5 h 95"/>
                <a:gd name="T2" fmla="*/ 0 w 59"/>
                <a:gd name="T3" fmla="*/ 8 h 95"/>
                <a:gd name="T4" fmla="*/ 0 w 59"/>
                <a:gd name="T5" fmla="*/ 19 h 95"/>
                <a:gd name="T6" fmla="*/ 5 w 59"/>
                <a:gd name="T7" fmla="*/ 14 h 95"/>
                <a:gd name="T8" fmla="*/ 21 w 59"/>
                <a:gd name="T9" fmla="*/ 14 h 95"/>
                <a:gd name="T10" fmla="*/ 46 w 59"/>
                <a:gd name="T11" fmla="*/ 39 h 95"/>
                <a:gd name="T12" fmla="*/ 46 w 59"/>
                <a:gd name="T13" fmla="*/ 54 h 95"/>
                <a:gd name="T14" fmla="*/ 19 w 59"/>
                <a:gd name="T15" fmla="*/ 81 h 95"/>
                <a:gd name="T16" fmla="*/ 4 w 59"/>
                <a:gd name="T17" fmla="*/ 81 h 95"/>
                <a:gd name="T18" fmla="*/ 0 w 59"/>
                <a:gd name="T19" fmla="*/ 78 h 95"/>
                <a:gd name="T20" fmla="*/ 0 w 59"/>
                <a:gd name="T21" fmla="*/ 87 h 95"/>
                <a:gd name="T22" fmla="*/ 3 w 59"/>
                <a:gd name="T23" fmla="*/ 90 h 95"/>
                <a:gd name="T24" fmla="*/ 21 w 59"/>
                <a:gd name="T25" fmla="*/ 90 h 95"/>
                <a:gd name="T26" fmla="*/ 55 w 59"/>
                <a:gd name="T27" fmla="*/ 56 h 95"/>
                <a:gd name="T28" fmla="*/ 55 w 59"/>
                <a:gd name="T29" fmla="*/ 39 h 95"/>
                <a:gd name="T30" fmla="*/ 21 w 59"/>
                <a:gd name="T31" fmla="*/ 5 h 95"/>
                <a:gd name="T32" fmla="*/ 4 w 59"/>
                <a:gd name="T33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" h="95">
                  <a:moveTo>
                    <a:pt x="4" y="5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0" y="9"/>
                    <a:pt x="17" y="9"/>
                    <a:pt x="21" y="14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51" y="43"/>
                    <a:pt x="51" y="50"/>
                    <a:pt x="46" y="54"/>
                  </a:cubicBezTo>
                  <a:cubicBezTo>
                    <a:pt x="19" y="81"/>
                    <a:pt x="19" y="81"/>
                    <a:pt x="19" y="81"/>
                  </a:cubicBezTo>
                  <a:cubicBezTo>
                    <a:pt x="15" y="86"/>
                    <a:pt x="8" y="86"/>
                    <a:pt x="4" y="81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3" y="90"/>
                    <a:pt x="3" y="90"/>
                    <a:pt x="3" y="90"/>
                  </a:cubicBezTo>
                  <a:cubicBezTo>
                    <a:pt x="8" y="95"/>
                    <a:pt x="16" y="95"/>
                    <a:pt x="21" y="90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9" y="51"/>
                    <a:pt x="59" y="43"/>
                    <a:pt x="55" y="39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16" y="0"/>
                    <a:pt x="9" y="0"/>
                    <a:pt x="4" y="5"/>
                  </a:cubicBezTo>
                  <a:close/>
                </a:path>
              </a:pathLst>
            </a:custGeom>
            <a:solidFill>
              <a:srgbClr val="FF9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6" name="Freeform 944"/>
            <p:cNvSpPr/>
            <p:nvPr/>
          </p:nvSpPr>
          <p:spPr bwMode="auto">
            <a:xfrm>
              <a:off x="6745288" y="4079875"/>
              <a:ext cx="185738" cy="184150"/>
            </a:xfrm>
            <a:custGeom>
              <a:avLst/>
              <a:gdLst>
                <a:gd name="T0" fmla="*/ 117 w 117"/>
                <a:gd name="T1" fmla="*/ 24 h 116"/>
                <a:gd name="T2" fmla="*/ 24 w 117"/>
                <a:gd name="T3" fmla="*/ 116 h 116"/>
                <a:gd name="T4" fmla="*/ 0 w 117"/>
                <a:gd name="T5" fmla="*/ 95 h 116"/>
                <a:gd name="T6" fmla="*/ 95 w 117"/>
                <a:gd name="T7" fmla="*/ 0 h 116"/>
                <a:gd name="T8" fmla="*/ 117 w 117"/>
                <a:gd name="T9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16">
                  <a:moveTo>
                    <a:pt x="117" y="24"/>
                  </a:moveTo>
                  <a:lnTo>
                    <a:pt x="24" y="116"/>
                  </a:lnTo>
                  <a:lnTo>
                    <a:pt x="0" y="95"/>
                  </a:lnTo>
                  <a:lnTo>
                    <a:pt x="95" y="0"/>
                  </a:lnTo>
                  <a:lnTo>
                    <a:pt x="117" y="24"/>
                  </a:lnTo>
                  <a:close/>
                </a:path>
              </a:pathLst>
            </a:custGeom>
            <a:solidFill>
              <a:srgbClr val="51BD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7" name="Freeform 945"/>
            <p:cNvSpPr/>
            <p:nvPr/>
          </p:nvSpPr>
          <p:spPr bwMode="auto">
            <a:xfrm>
              <a:off x="6783388" y="4079875"/>
              <a:ext cx="147638" cy="184150"/>
            </a:xfrm>
            <a:custGeom>
              <a:avLst/>
              <a:gdLst>
                <a:gd name="T0" fmla="*/ 93 w 93"/>
                <a:gd name="T1" fmla="*/ 24 h 116"/>
                <a:gd name="T2" fmla="*/ 0 w 93"/>
                <a:gd name="T3" fmla="*/ 116 h 116"/>
                <a:gd name="T4" fmla="*/ 71 w 93"/>
                <a:gd name="T5" fmla="*/ 0 h 116"/>
                <a:gd name="T6" fmla="*/ 93 w 93"/>
                <a:gd name="T7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116">
                  <a:moveTo>
                    <a:pt x="93" y="24"/>
                  </a:moveTo>
                  <a:lnTo>
                    <a:pt x="0" y="116"/>
                  </a:lnTo>
                  <a:lnTo>
                    <a:pt x="71" y="0"/>
                  </a:lnTo>
                  <a:lnTo>
                    <a:pt x="93" y="24"/>
                  </a:lnTo>
                  <a:close/>
                </a:path>
              </a:pathLst>
            </a:custGeom>
            <a:solidFill>
              <a:srgbClr val="0F9DA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8" name="Freeform 946"/>
            <p:cNvSpPr/>
            <p:nvPr/>
          </p:nvSpPr>
          <p:spPr bwMode="auto">
            <a:xfrm>
              <a:off x="6756400" y="4094163"/>
              <a:ext cx="103188" cy="98425"/>
            </a:xfrm>
            <a:custGeom>
              <a:avLst/>
              <a:gdLst>
                <a:gd name="T0" fmla="*/ 25 w 27"/>
                <a:gd name="T1" fmla="*/ 17 h 26"/>
                <a:gd name="T2" fmla="*/ 25 w 27"/>
                <a:gd name="T3" fmla="*/ 24 h 26"/>
                <a:gd name="T4" fmla="*/ 25 w 27"/>
                <a:gd name="T5" fmla="*/ 24 h 26"/>
                <a:gd name="T6" fmla="*/ 18 w 27"/>
                <a:gd name="T7" fmla="*/ 24 h 26"/>
                <a:gd name="T8" fmla="*/ 2 w 27"/>
                <a:gd name="T9" fmla="*/ 8 h 26"/>
                <a:gd name="T10" fmla="*/ 2 w 27"/>
                <a:gd name="T11" fmla="*/ 1 h 26"/>
                <a:gd name="T12" fmla="*/ 2 w 27"/>
                <a:gd name="T13" fmla="*/ 1 h 26"/>
                <a:gd name="T14" fmla="*/ 9 w 27"/>
                <a:gd name="T15" fmla="*/ 1 h 26"/>
                <a:gd name="T16" fmla="*/ 25 w 27"/>
                <a:gd name="T17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26">
                  <a:moveTo>
                    <a:pt x="25" y="17"/>
                  </a:moveTo>
                  <a:cubicBezTo>
                    <a:pt x="27" y="19"/>
                    <a:pt x="27" y="22"/>
                    <a:pt x="25" y="24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3" y="26"/>
                    <a:pt x="20" y="26"/>
                    <a:pt x="18" y="24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0" y="3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rgbClr val="FFBB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89" name="Freeform 947"/>
            <p:cNvSpPr/>
            <p:nvPr/>
          </p:nvSpPr>
          <p:spPr bwMode="auto">
            <a:xfrm>
              <a:off x="6791325" y="4098925"/>
              <a:ext cx="68263" cy="93663"/>
            </a:xfrm>
            <a:custGeom>
              <a:avLst/>
              <a:gdLst>
                <a:gd name="T0" fmla="*/ 16 w 18"/>
                <a:gd name="T1" fmla="*/ 16 h 25"/>
                <a:gd name="T2" fmla="*/ 16 w 18"/>
                <a:gd name="T3" fmla="*/ 23 h 25"/>
                <a:gd name="T4" fmla="*/ 16 w 18"/>
                <a:gd name="T5" fmla="*/ 23 h 25"/>
                <a:gd name="T6" fmla="*/ 9 w 18"/>
                <a:gd name="T7" fmla="*/ 23 h 25"/>
                <a:gd name="T8" fmla="*/ 0 w 18"/>
                <a:gd name="T9" fmla="*/ 0 h 25"/>
                <a:gd name="T10" fmla="*/ 16 w 18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5">
                  <a:moveTo>
                    <a:pt x="16" y="16"/>
                  </a:moveTo>
                  <a:cubicBezTo>
                    <a:pt x="18" y="18"/>
                    <a:pt x="18" y="21"/>
                    <a:pt x="16" y="23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4" y="25"/>
                    <a:pt x="11" y="25"/>
                    <a:pt x="9" y="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6" y="16"/>
                  </a:lnTo>
                  <a:close/>
                </a:path>
              </a:pathLst>
            </a:custGeom>
            <a:solidFill>
              <a:srgbClr val="E6A4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0" name="Freeform 948"/>
            <p:cNvSpPr/>
            <p:nvPr/>
          </p:nvSpPr>
          <p:spPr bwMode="auto">
            <a:xfrm>
              <a:off x="6232525" y="3567113"/>
              <a:ext cx="192088" cy="192088"/>
            </a:xfrm>
            <a:custGeom>
              <a:avLst/>
              <a:gdLst>
                <a:gd name="T0" fmla="*/ 121 w 121"/>
                <a:gd name="T1" fmla="*/ 28 h 121"/>
                <a:gd name="T2" fmla="*/ 28 w 121"/>
                <a:gd name="T3" fmla="*/ 121 h 121"/>
                <a:gd name="T4" fmla="*/ 0 w 121"/>
                <a:gd name="T5" fmla="*/ 92 h 121"/>
                <a:gd name="T6" fmla="*/ 95 w 121"/>
                <a:gd name="T7" fmla="*/ 0 h 121"/>
                <a:gd name="T8" fmla="*/ 121 w 121"/>
                <a:gd name="T9" fmla="*/ 2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21">
                  <a:moveTo>
                    <a:pt x="121" y="28"/>
                  </a:moveTo>
                  <a:lnTo>
                    <a:pt x="28" y="121"/>
                  </a:lnTo>
                  <a:lnTo>
                    <a:pt x="0" y="92"/>
                  </a:lnTo>
                  <a:lnTo>
                    <a:pt x="95" y="0"/>
                  </a:lnTo>
                  <a:lnTo>
                    <a:pt x="121" y="28"/>
                  </a:lnTo>
                  <a:close/>
                </a:path>
              </a:pathLst>
            </a:custGeom>
            <a:solidFill>
              <a:srgbClr val="7921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1" name="Freeform 949"/>
            <p:cNvSpPr/>
            <p:nvPr/>
          </p:nvSpPr>
          <p:spPr bwMode="auto">
            <a:xfrm>
              <a:off x="5862638" y="3551238"/>
              <a:ext cx="127000" cy="128588"/>
            </a:xfrm>
            <a:custGeom>
              <a:avLst/>
              <a:gdLst>
                <a:gd name="T0" fmla="*/ 80 w 80"/>
                <a:gd name="T1" fmla="*/ 38 h 81"/>
                <a:gd name="T2" fmla="*/ 40 w 80"/>
                <a:gd name="T3" fmla="*/ 81 h 81"/>
                <a:gd name="T4" fmla="*/ 0 w 80"/>
                <a:gd name="T5" fmla="*/ 43 h 81"/>
                <a:gd name="T6" fmla="*/ 42 w 80"/>
                <a:gd name="T7" fmla="*/ 0 h 81"/>
                <a:gd name="T8" fmla="*/ 80 w 80"/>
                <a:gd name="T9" fmla="*/ 38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1">
                  <a:moveTo>
                    <a:pt x="80" y="38"/>
                  </a:moveTo>
                  <a:lnTo>
                    <a:pt x="40" y="81"/>
                  </a:lnTo>
                  <a:lnTo>
                    <a:pt x="0" y="43"/>
                  </a:lnTo>
                  <a:lnTo>
                    <a:pt x="42" y="0"/>
                  </a:lnTo>
                  <a:lnTo>
                    <a:pt x="80" y="38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2" name="Freeform 950"/>
            <p:cNvSpPr/>
            <p:nvPr/>
          </p:nvSpPr>
          <p:spPr bwMode="auto">
            <a:xfrm>
              <a:off x="5813425" y="3449638"/>
              <a:ext cx="109538" cy="109538"/>
            </a:xfrm>
            <a:custGeom>
              <a:avLst/>
              <a:gdLst>
                <a:gd name="T0" fmla="*/ 69 w 69"/>
                <a:gd name="T1" fmla="*/ 26 h 69"/>
                <a:gd name="T2" fmla="*/ 26 w 69"/>
                <a:gd name="T3" fmla="*/ 69 h 69"/>
                <a:gd name="T4" fmla="*/ 0 w 69"/>
                <a:gd name="T5" fmla="*/ 43 h 69"/>
                <a:gd name="T6" fmla="*/ 43 w 69"/>
                <a:gd name="T7" fmla="*/ 0 h 69"/>
                <a:gd name="T8" fmla="*/ 69 w 69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69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3" y="0"/>
                  </a:lnTo>
                  <a:lnTo>
                    <a:pt x="69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3" name="Freeform 951"/>
            <p:cNvSpPr/>
            <p:nvPr/>
          </p:nvSpPr>
          <p:spPr bwMode="auto">
            <a:xfrm>
              <a:off x="5986463" y="3619500"/>
              <a:ext cx="106363" cy="109538"/>
            </a:xfrm>
            <a:custGeom>
              <a:avLst/>
              <a:gdLst>
                <a:gd name="T0" fmla="*/ 67 w 67"/>
                <a:gd name="T1" fmla="*/ 26 h 69"/>
                <a:gd name="T2" fmla="*/ 26 w 67"/>
                <a:gd name="T3" fmla="*/ 69 h 69"/>
                <a:gd name="T4" fmla="*/ 0 w 67"/>
                <a:gd name="T5" fmla="*/ 43 h 69"/>
                <a:gd name="T6" fmla="*/ 41 w 67"/>
                <a:gd name="T7" fmla="*/ 0 h 69"/>
                <a:gd name="T8" fmla="*/ 67 w 67"/>
                <a:gd name="T9" fmla="*/ 2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9">
                  <a:moveTo>
                    <a:pt x="67" y="26"/>
                  </a:moveTo>
                  <a:lnTo>
                    <a:pt x="26" y="69"/>
                  </a:lnTo>
                  <a:lnTo>
                    <a:pt x="0" y="43"/>
                  </a:lnTo>
                  <a:lnTo>
                    <a:pt x="41" y="0"/>
                  </a:lnTo>
                  <a:lnTo>
                    <a:pt x="67" y="26"/>
                  </a:ln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4" name="Freeform 952"/>
            <p:cNvSpPr/>
            <p:nvPr/>
          </p:nvSpPr>
          <p:spPr bwMode="auto">
            <a:xfrm>
              <a:off x="5764213" y="3098800"/>
              <a:ext cx="682625" cy="682625"/>
            </a:xfrm>
            <a:custGeom>
              <a:avLst/>
              <a:gdLst>
                <a:gd name="T0" fmla="*/ 163 w 181"/>
                <a:gd name="T1" fmla="*/ 102 h 181"/>
                <a:gd name="T2" fmla="*/ 79 w 181"/>
                <a:gd name="T3" fmla="*/ 18 h 181"/>
                <a:gd name="T4" fmla="*/ 73 w 181"/>
                <a:gd name="T5" fmla="*/ 12 h 181"/>
                <a:gd name="T6" fmla="*/ 61 w 181"/>
                <a:gd name="T7" fmla="*/ 0 h 181"/>
                <a:gd name="T8" fmla="*/ 46 w 181"/>
                <a:gd name="T9" fmla="*/ 5 h 181"/>
                <a:gd name="T10" fmla="*/ 56 w 181"/>
                <a:gd name="T11" fmla="*/ 15 h 181"/>
                <a:gd name="T12" fmla="*/ 51 w 181"/>
                <a:gd name="T13" fmla="*/ 20 h 181"/>
                <a:gd name="T14" fmla="*/ 33 w 181"/>
                <a:gd name="T15" fmla="*/ 33 h 181"/>
                <a:gd name="T16" fmla="*/ 19 w 181"/>
                <a:gd name="T17" fmla="*/ 51 h 181"/>
                <a:gd name="T18" fmla="*/ 15 w 181"/>
                <a:gd name="T19" fmla="*/ 56 h 181"/>
                <a:gd name="T20" fmla="*/ 5 w 181"/>
                <a:gd name="T21" fmla="*/ 46 h 181"/>
                <a:gd name="T22" fmla="*/ 0 w 181"/>
                <a:gd name="T23" fmla="*/ 61 h 181"/>
                <a:gd name="T24" fmla="*/ 11 w 181"/>
                <a:gd name="T25" fmla="*/ 73 h 181"/>
                <a:gd name="T26" fmla="*/ 18 w 181"/>
                <a:gd name="T27" fmla="*/ 79 h 181"/>
                <a:gd name="T28" fmla="*/ 108 w 181"/>
                <a:gd name="T29" fmla="*/ 170 h 181"/>
                <a:gd name="T30" fmla="*/ 108 w 181"/>
                <a:gd name="T31" fmla="*/ 170 h 181"/>
                <a:gd name="T32" fmla="*/ 120 w 181"/>
                <a:gd name="T33" fmla="*/ 181 h 181"/>
                <a:gd name="T34" fmla="*/ 135 w 181"/>
                <a:gd name="T35" fmla="*/ 176 h 181"/>
                <a:gd name="T36" fmla="*/ 125 w 181"/>
                <a:gd name="T37" fmla="*/ 166 h 181"/>
                <a:gd name="T38" fmla="*/ 130 w 181"/>
                <a:gd name="T39" fmla="*/ 162 h 181"/>
                <a:gd name="T40" fmla="*/ 148 w 181"/>
                <a:gd name="T41" fmla="*/ 148 h 181"/>
                <a:gd name="T42" fmla="*/ 161 w 181"/>
                <a:gd name="T43" fmla="*/ 130 h 181"/>
                <a:gd name="T44" fmla="*/ 166 w 181"/>
                <a:gd name="T45" fmla="*/ 125 h 181"/>
                <a:gd name="T46" fmla="*/ 176 w 181"/>
                <a:gd name="T47" fmla="*/ 135 h 181"/>
                <a:gd name="T48" fmla="*/ 181 w 181"/>
                <a:gd name="T49" fmla="*/ 120 h 181"/>
                <a:gd name="T50" fmla="*/ 163 w 181"/>
                <a:gd name="T5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1" h="181">
                  <a:moveTo>
                    <a:pt x="163" y="102"/>
                  </a:moveTo>
                  <a:cubicBezTo>
                    <a:pt x="79" y="18"/>
                    <a:pt x="79" y="18"/>
                    <a:pt x="79" y="18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6" y="1"/>
                    <a:pt x="51" y="3"/>
                    <a:pt x="46" y="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45" y="23"/>
                    <a:pt x="39" y="28"/>
                    <a:pt x="33" y="33"/>
                  </a:cubicBezTo>
                  <a:cubicBezTo>
                    <a:pt x="28" y="39"/>
                    <a:pt x="23" y="45"/>
                    <a:pt x="19" y="51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3" y="51"/>
                    <a:pt x="1" y="56"/>
                    <a:pt x="0" y="61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08" y="170"/>
                    <a:pt x="108" y="170"/>
                    <a:pt x="108" y="170"/>
                  </a:cubicBezTo>
                  <a:cubicBezTo>
                    <a:pt x="120" y="181"/>
                    <a:pt x="120" y="181"/>
                    <a:pt x="120" y="181"/>
                  </a:cubicBezTo>
                  <a:cubicBezTo>
                    <a:pt x="125" y="180"/>
                    <a:pt x="130" y="178"/>
                    <a:pt x="135" y="176"/>
                  </a:cubicBezTo>
                  <a:cubicBezTo>
                    <a:pt x="125" y="166"/>
                    <a:pt x="125" y="166"/>
                    <a:pt x="125" y="166"/>
                  </a:cubicBezTo>
                  <a:cubicBezTo>
                    <a:pt x="130" y="162"/>
                    <a:pt x="130" y="162"/>
                    <a:pt x="130" y="162"/>
                  </a:cubicBezTo>
                  <a:cubicBezTo>
                    <a:pt x="136" y="158"/>
                    <a:pt x="142" y="153"/>
                    <a:pt x="148" y="148"/>
                  </a:cubicBezTo>
                  <a:cubicBezTo>
                    <a:pt x="153" y="143"/>
                    <a:pt x="158" y="136"/>
                    <a:pt x="161" y="130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8" y="130"/>
                    <a:pt x="180" y="125"/>
                    <a:pt x="181" y="120"/>
                  </a:cubicBezTo>
                  <a:cubicBezTo>
                    <a:pt x="163" y="102"/>
                    <a:pt x="163" y="102"/>
                    <a:pt x="163" y="102"/>
                  </a:cubicBezTo>
                  <a:close/>
                </a:path>
              </a:pathLst>
            </a:custGeom>
            <a:solidFill>
              <a:srgbClr val="503E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5" name="Freeform 953"/>
            <p:cNvSpPr/>
            <p:nvPr/>
          </p:nvSpPr>
          <p:spPr bwMode="auto">
            <a:xfrm>
              <a:off x="5937250" y="3098800"/>
              <a:ext cx="509588" cy="682625"/>
            </a:xfrm>
            <a:custGeom>
              <a:avLst/>
              <a:gdLst>
                <a:gd name="T0" fmla="*/ 117 w 135"/>
                <a:gd name="T1" fmla="*/ 102 h 181"/>
                <a:gd name="T2" fmla="*/ 33 w 135"/>
                <a:gd name="T3" fmla="*/ 18 h 181"/>
                <a:gd name="T4" fmla="*/ 27 w 135"/>
                <a:gd name="T5" fmla="*/ 12 h 181"/>
                <a:gd name="T6" fmla="*/ 15 w 135"/>
                <a:gd name="T7" fmla="*/ 0 h 181"/>
                <a:gd name="T8" fmla="*/ 0 w 135"/>
                <a:gd name="T9" fmla="*/ 5 h 181"/>
                <a:gd name="T10" fmla="*/ 10 w 135"/>
                <a:gd name="T11" fmla="*/ 15 h 181"/>
                <a:gd name="T12" fmla="*/ 74 w 135"/>
                <a:gd name="T13" fmla="*/ 181 h 181"/>
                <a:gd name="T14" fmla="*/ 89 w 135"/>
                <a:gd name="T15" fmla="*/ 176 h 181"/>
                <a:gd name="T16" fmla="*/ 79 w 135"/>
                <a:gd name="T17" fmla="*/ 166 h 181"/>
                <a:gd name="T18" fmla="*/ 84 w 135"/>
                <a:gd name="T19" fmla="*/ 162 h 181"/>
                <a:gd name="T20" fmla="*/ 102 w 135"/>
                <a:gd name="T21" fmla="*/ 148 h 181"/>
                <a:gd name="T22" fmla="*/ 115 w 135"/>
                <a:gd name="T23" fmla="*/ 130 h 181"/>
                <a:gd name="T24" fmla="*/ 120 w 135"/>
                <a:gd name="T25" fmla="*/ 125 h 181"/>
                <a:gd name="T26" fmla="*/ 130 w 135"/>
                <a:gd name="T27" fmla="*/ 135 h 181"/>
                <a:gd name="T28" fmla="*/ 135 w 135"/>
                <a:gd name="T29" fmla="*/ 120 h 181"/>
                <a:gd name="T30" fmla="*/ 117 w 135"/>
                <a:gd name="T31" fmla="*/ 10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5" h="181">
                  <a:moveTo>
                    <a:pt x="117" y="102"/>
                  </a:moveTo>
                  <a:cubicBezTo>
                    <a:pt x="33" y="18"/>
                    <a:pt x="33" y="18"/>
                    <a:pt x="33" y="18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0" y="1"/>
                    <a:pt x="5" y="3"/>
                    <a:pt x="0" y="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4" y="181"/>
                    <a:pt x="74" y="181"/>
                    <a:pt x="74" y="181"/>
                  </a:cubicBezTo>
                  <a:cubicBezTo>
                    <a:pt x="79" y="180"/>
                    <a:pt x="84" y="178"/>
                    <a:pt x="89" y="176"/>
                  </a:cubicBezTo>
                  <a:cubicBezTo>
                    <a:pt x="79" y="166"/>
                    <a:pt x="79" y="166"/>
                    <a:pt x="79" y="166"/>
                  </a:cubicBezTo>
                  <a:cubicBezTo>
                    <a:pt x="84" y="162"/>
                    <a:pt x="84" y="162"/>
                    <a:pt x="84" y="162"/>
                  </a:cubicBezTo>
                  <a:cubicBezTo>
                    <a:pt x="90" y="158"/>
                    <a:pt x="96" y="153"/>
                    <a:pt x="102" y="148"/>
                  </a:cubicBezTo>
                  <a:cubicBezTo>
                    <a:pt x="107" y="143"/>
                    <a:pt x="112" y="136"/>
                    <a:pt x="115" y="130"/>
                  </a:cubicBezTo>
                  <a:cubicBezTo>
                    <a:pt x="120" y="125"/>
                    <a:pt x="120" y="125"/>
                    <a:pt x="120" y="125"/>
                  </a:cubicBezTo>
                  <a:cubicBezTo>
                    <a:pt x="130" y="135"/>
                    <a:pt x="130" y="135"/>
                    <a:pt x="130" y="135"/>
                  </a:cubicBezTo>
                  <a:cubicBezTo>
                    <a:pt x="132" y="130"/>
                    <a:pt x="134" y="125"/>
                    <a:pt x="135" y="120"/>
                  </a:cubicBezTo>
                  <a:cubicBezTo>
                    <a:pt x="117" y="102"/>
                    <a:pt x="117" y="102"/>
                    <a:pt x="117" y="102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6" name="Freeform 954"/>
            <p:cNvSpPr/>
            <p:nvPr/>
          </p:nvSpPr>
          <p:spPr bwMode="auto">
            <a:xfrm>
              <a:off x="5816600" y="3155950"/>
              <a:ext cx="581025" cy="581025"/>
            </a:xfrm>
            <a:custGeom>
              <a:avLst/>
              <a:gdLst>
                <a:gd name="T0" fmla="*/ 127 w 154"/>
                <a:gd name="T1" fmla="*/ 27 h 154"/>
                <a:gd name="T2" fmla="*/ 127 w 154"/>
                <a:gd name="T3" fmla="*/ 127 h 154"/>
                <a:gd name="T4" fmla="*/ 27 w 154"/>
                <a:gd name="T5" fmla="*/ 127 h 154"/>
                <a:gd name="T6" fmla="*/ 27 w 154"/>
                <a:gd name="T7" fmla="*/ 27 h 154"/>
                <a:gd name="T8" fmla="*/ 127 w 154"/>
                <a:gd name="T9" fmla="*/ 2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4">
                  <a:moveTo>
                    <a:pt x="127" y="27"/>
                  </a:moveTo>
                  <a:cubicBezTo>
                    <a:pt x="154" y="55"/>
                    <a:pt x="154" y="99"/>
                    <a:pt x="127" y="127"/>
                  </a:cubicBezTo>
                  <a:cubicBezTo>
                    <a:pt x="99" y="154"/>
                    <a:pt x="55" y="154"/>
                    <a:pt x="27" y="127"/>
                  </a:cubicBezTo>
                  <a:cubicBezTo>
                    <a:pt x="0" y="99"/>
                    <a:pt x="0" y="55"/>
                    <a:pt x="27" y="27"/>
                  </a:cubicBezTo>
                  <a:cubicBezTo>
                    <a:pt x="55" y="0"/>
                    <a:pt x="99" y="0"/>
                    <a:pt x="127" y="27"/>
                  </a:cubicBezTo>
                  <a:close/>
                </a:path>
              </a:pathLst>
            </a:custGeom>
            <a:solidFill>
              <a:srgbClr val="3A51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7" name="Freeform 955"/>
            <p:cNvSpPr/>
            <p:nvPr/>
          </p:nvSpPr>
          <p:spPr bwMode="auto">
            <a:xfrm>
              <a:off x="6107113" y="3181350"/>
              <a:ext cx="265113" cy="528638"/>
            </a:xfrm>
            <a:custGeom>
              <a:avLst/>
              <a:gdLst>
                <a:gd name="T0" fmla="*/ 70 w 70"/>
                <a:gd name="T1" fmla="*/ 70 h 140"/>
                <a:gd name="T2" fmla="*/ 0 w 70"/>
                <a:gd name="T3" fmla="*/ 140 h 140"/>
                <a:gd name="T4" fmla="*/ 0 w 70"/>
                <a:gd name="T5" fmla="*/ 0 h 140"/>
                <a:gd name="T6" fmla="*/ 70 w 70"/>
                <a:gd name="T7" fmla="*/ 7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40">
                  <a:moveTo>
                    <a:pt x="70" y="70"/>
                  </a:moveTo>
                  <a:cubicBezTo>
                    <a:pt x="70" y="109"/>
                    <a:pt x="39" y="140"/>
                    <a:pt x="0" y="1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70" y="31"/>
                    <a:pt x="70" y="70"/>
                  </a:cubicBezTo>
                  <a:close/>
                </a:path>
              </a:pathLst>
            </a:custGeom>
            <a:solidFill>
              <a:srgbClr val="3823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8" name="Freeform 956"/>
            <p:cNvSpPr/>
            <p:nvPr/>
          </p:nvSpPr>
          <p:spPr bwMode="auto">
            <a:xfrm>
              <a:off x="5849938" y="3189288"/>
              <a:ext cx="514350" cy="512763"/>
            </a:xfrm>
            <a:custGeom>
              <a:avLst/>
              <a:gdLst>
                <a:gd name="T0" fmla="*/ 112 w 136"/>
                <a:gd name="T1" fmla="*/ 24 h 136"/>
                <a:gd name="T2" fmla="*/ 112 w 136"/>
                <a:gd name="T3" fmla="*/ 112 h 136"/>
                <a:gd name="T4" fmla="*/ 24 w 136"/>
                <a:gd name="T5" fmla="*/ 112 h 136"/>
                <a:gd name="T6" fmla="*/ 24 w 136"/>
                <a:gd name="T7" fmla="*/ 24 h 136"/>
                <a:gd name="T8" fmla="*/ 112 w 136"/>
                <a:gd name="T9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36">
                  <a:moveTo>
                    <a:pt x="112" y="24"/>
                  </a:moveTo>
                  <a:cubicBezTo>
                    <a:pt x="136" y="48"/>
                    <a:pt x="136" y="88"/>
                    <a:pt x="112" y="112"/>
                  </a:cubicBezTo>
                  <a:cubicBezTo>
                    <a:pt x="88" y="136"/>
                    <a:pt x="49" y="136"/>
                    <a:pt x="24" y="112"/>
                  </a:cubicBezTo>
                  <a:cubicBezTo>
                    <a:pt x="0" y="88"/>
                    <a:pt x="0" y="48"/>
                    <a:pt x="24" y="24"/>
                  </a:cubicBezTo>
                  <a:cubicBezTo>
                    <a:pt x="49" y="0"/>
                    <a:pt x="88" y="0"/>
                    <a:pt x="112" y="24"/>
                  </a:cubicBez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499" name="Freeform 957"/>
            <p:cNvSpPr/>
            <p:nvPr/>
          </p:nvSpPr>
          <p:spPr bwMode="auto">
            <a:xfrm>
              <a:off x="6107113" y="3211513"/>
              <a:ext cx="234950" cy="468313"/>
            </a:xfrm>
            <a:custGeom>
              <a:avLst/>
              <a:gdLst>
                <a:gd name="T0" fmla="*/ 62 w 62"/>
                <a:gd name="T1" fmla="*/ 62 h 124"/>
                <a:gd name="T2" fmla="*/ 0 w 62"/>
                <a:gd name="T3" fmla="*/ 124 h 124"/>
                <a:gd name="T4" fmla="*/ 0 w 62"/>
                <a:gd name="T5" fmla="*/ 0 h 124"/>
                <a:gd name="T6" fmla="*/ 62 w 62"/>
                <a:gd name="T7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" h="124">
                  <a:moveTo>
                    <a:pt x="62" y="62"/>
                  </a:moveTo>
                  <a:cubicBezTo>
                    <a:pt x="62" y="96"/>
                    <a:pt x="34" y="124"/>
                    <a:pt x="0" y="1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62" y="28"/>
                    <a:pt x="62" y="62"/>
                  </a:cubicBez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0" name="Freeform 958"/>
            <p:cNvSpPr/>
            <p:nvPr/>
          </p:nvSpPr>
          <p:spPr bwMode="auto">
            <a:xfrm>
              <a:off x="5835650" y="3611563"/>
              <a:ext cx="98425" cy="95250"/>
            </a:xfrm>
            <a:custGeom>
              <a:avLst/>
              <a:gdLst>
                <a:gd name="T0" fmla="*/ 24 w 26"/>
                <a:gd name="T1" fmla="*/ 16 h 25"/>
                <a:gd name="T2" fmla="*/ 24 w 26"/>
                <a:gd name="T3" fmla="*/ 23 h 25"/>
                <a:gd name="T4" fmla="*/ 23 w 26"/>
                <a:gd name="T5" fmla="*/ 24 h 25"/>
                <a:gd name="T6" fmla="*/ 17 w 26"/>
                <a:gd name="T7" fmla="*/ 24 h 25"/>
                <a:gd name="T8" fmla="*/ 2 w 26"/>
                <a:gd name="T9" fmla="*/ 9 h 25"/>
                <a:gd name="T10" fmla="*/ 2 w 26"/>
                <a:gd name="T11" fmla="*/ 2 h 25"/>
                <a:gd name="T12" fmla="*/ 3 w 26"/>
                <a:gd name="T13" fmla="*/ 2 h 25"/>
                <a:gd name="T14" fmla="*/ 9 w 26"/>
                <a:gd name="T15" fmla="*/ 2 h 25"/>
                <a:gd name="T16" fmla="*/ 24 w 26"/>
                <a:gd name="T17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24" y="16"/>
                  </a:moveTo>
                  <a:cubicBezTo>
                    <a:pt x="26" y="18"/>
                    <a:pt x="26" y="21"/>
                    <a:pt x="24" y="23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5"/>
                    <a:pt x="18" y="25"/>
                    <a:pt x="17" y="24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0"/>
                    <a:pt x="8" y="0"/>
                    <a:pt x="9" y="2"/>
                  </a:cubicBezTo>
                  <a:lnTo>
                    <a:pt x="24" y="16"/>
                  </a:lnTo>
                  <a:close/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1" name="Freeform 959"/>
            <p:cNvSpPr/>
            <p:nvPr/>
          </p:nvSpPr>
          <p:spPr bwMode="auto">
            <a:xfrm>
              <a:off x="5797550" y="3513138"/>
              <a:ext cx="60325" cy="65088"/>
            </a:xfrm>
            <a:custGeom>
              <a:avLst/>
              <a:gdLst>
                <a:gd name="T0" fmla="*/ 15 w 16"/>
                <a:gd name="T1" fmla="*/ 11 h 17"/>
                <a:gd name="T2" fmla="*/ 15 w 16"/>
                <a:gd name="T3" fmla="*/ 15 h 17"/>
                <a:gd name="T4" fmla="*/ 15 w 16"/>
                <a:gd name="T5" fmla="*/ 15 h 17"/>
                <a:gd name="T6" fmla="*/ 10 w 16"/>
                <a:gd name="T7" fmla="*/ 15 h 17"/>
                <a:gd name="T8" fmla="*/ 1 w 16"/>
                <a:gd name="T9" fmla="*/ 6 h 17"/>
                <a:gd name="T10" fmla="*/ 1 w 16"/>
                <a:gd name="T11" fmla="*/ 2 h 17"/>
                <a:gd name="T12" fmla="*/ 1 w 16"/>
                <a:gd name="T13" fmla="*/ 1 h 17"/>
                <a:gd name="T14" fmla="*/ 6 w 16"/>
                <a:gd name="T15" fmla="*/ 1 h 17"/>
                <a:gd name="T16" fmla="*/ 15 w 16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7">
                  <a:moveTo>
                    <a:pt x="15" y="11"/>
                  </a:moveTo>
                  <a:cubicBezTo>
                    <a:pt x="16" y="12"/>
                    <a:pt x="16" y="14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7"/>
                    <a:pt x="12" y="17"/>
                    <a:pt x="10" y="1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2" name="Freeform 960"/>
            <p:cNvSpPr/>
            <p:nvPr/>
          </p:nvSpPr>
          <p:spPr bwMode="auto">
            <a:xfrm>
              <a:off x="5967413" y="3683000"/>
              <a:ext cx="65088" cy="65088"/>
            </a:xfrm>
            <a:custGeom>
              <a:avLst/>
              <a:gdLst>
                <a:gd name="T0" fmla="*/ 15 w 17"/>
                <a:gd name="T1" fmla="*/ 11 h 17"/>
                <a:gd name="T2" fmla="*/ 15 w 17"/>
                <a:gd name="T3" fmla="*/ 15 h 17"/>
                <a:gd name="T4" fmla="*/ 15 w 17"/>
                <a:gd name="T5" fmla="*/ 16 h 17"/>
                <a:gd name="T6" fmla="*/ 10 w 17"/>
                <a:gd name="T7" fmla="*/ 16 h 17"/>
                <a:gd name="T8" fmla="*/ 1 w 17"/>
                <a:gd name="T9" fmla="*/ 6 h 17"/>
                <a:gd name="T10" fmla="*/ 1 w 17"/>
                <a:gd name="T11" fmla="*/ 2 h 17"/>
                <a:gd name="T12" fmla="*/ 2 w 17"/>
                <a:gd name="T13" fmla="*/ 1 h 17"/>
                <a:gd name="T14" fmla="*/ 6 w 17"/>
                <a:gd name="T15" fmla="*/ 1 h 17"/>
                <a:gd name="T16" fmla="*/ 15 w 17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7">
                  <a:moveTo>
                    <a:pt x="15" y="11"/>
                  </a:moveTo>
                  <a:cubicBezTo>
                    <a:pt x="17" y="12"/>
                    <a:pt x="17" y="14"/>
                    <a:pt x="15" y="15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4" y="17"/>
                    <a:pt x="12" y="17"/>
                    <a:pt x="10" y="1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0"/>
                    <a:pt x="5" y="0"/>
                    <a:pt x="6" y="1"/>
                  </a:cubicBezTo>
                  <a:lnTo>
                    <a:pt x="15" y="11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3" name="Freeform 961"/>
            <p:cNvSpPr/>
            <p:nvPr/>
          </p:nvSpPr>
          <p:spPr bwMode="auto">
            <a:xfrm>
              <a:off x="5915025" y="3254375"/>
              <a:ext cx="230188" cy="225425"/>
            </a:xfrm>
            <a:custGeom>
              <a:avLst/>
              <a:gdLst>
                <a:gd name="T0" fmla="*/ 17 w 61"/>
                <a:gd name="T1" fmla="*/ 17 h 60"/>
                <a:gd name="T2" fmla="*/ 3 w 61"/>
                <a:gd name="T3" fmla="*/ 60 h 60"/>
                <a:gd name="T4" fmla="*/ 61 w 61"/>
                <a:gd name="T5" fmla="*/ 3 h 60"/>
                <a:gd name="T6" fmla="*/ 17 w 61"/>
                <a:gd name="T7" fmla="*/ 1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60">
                  <a:moveTo>
                    <a:pt x="17" y="17"/>
                  </a:moveTo>
                  <a:cubicBezTo>
                    <a:pt x="5" y="29"/>
                    <a:pt x="0" y="45"/>
                    <a:pt x="3" y="60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45" y="0"/>
                    <a:pt x="29" y="5"/>
                    <a:pt x="17" y="17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4" name="Freeform 962"/>
            <p:cNvSpPr/>
            <p:nvPr/>
          </p:nvSpPr>
          <p:spPr bwMode="auto">
            <a:xfrm>
              <a:off x="6073775" y="3411538"/>
              <a:ext cx="227013" cy="227013"/>
            </a:xfrm>
            <a:custGeom>
              <a:avLst/>
              <a:gdLst>
                <a:gd name="T0" fmla="*/ 43 w 60"/>
                <a:gd name="T1" fmla="*/ 43 h 60"/>
                <a:gd name="T2" fmla="*/ 57 w 60"/>
                <a:gd name="T3" fmla="*/ 0 h 60"/>
                <a:gd name="T4" fmla="*/ 0 w 60"/>
                <a:gd name="T5" fmla="*/ 57 h 60"/>
                <a:gd name="T6" fmla="*/ 43 w 60"/>
                <a:gd name="T7" fmla="*/ 43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60">
                  <a:moveTo>
                    <a:pt x="43" y="43"/>
                  </a:moveTo>
                  <a:cubicBezTo>
                    <a:pt x="55" y="31"/>
                    <a:pt x="60" y="15"/>
                    <a:pt x="57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5" y="60"/>
                    <a:pt x="32" y="55"/>
                    <a:pt x="43" y="43"/>
                  </a:cubicBezTo>
                  <a:close/>
                </a:path>
              </a:pathLst>
            </a:custGeom>
            <a:solidFill>
              <a:srgbClr val="CF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5" name="Freeform 963"/>
            <p:cNvSpPr/>
            <p:nvPr/>
          </p:nvSpPr>
          <p:spPr bwMode="auto">
            <a:xfrm>
              <a:off x="5915025" y="3295650"/>
              <a:ext cx="90488" cy="187325"/>
            </a:xfrm>
            <a:custGeom>
              <a:avLst/>
              <a:gdLst>
                <a:gd name="T0" fmla="*/ 24 w 24"/>
                <a:gd name="T1" fmla="*/ 0 h 50"/>
                <a:gd name="T2" fmla="*/ 17 w 24"/>
                <a:gd name="T3" fmla="*/ 6 h 50"/>
                <a:gd name="T4" fmla="*/ 3 w 24"/>
                <a:gd name="T5" fmla="*/ 50 h 50"/>
                <a:gd name="T6" fmla="*/ 17 w 24"/>
                <a:gd name="T7" fmla="*/ 35 h 50"/>
                <a:gd name="T8" fmla="*/ 24 w 2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0">
                  <a:moveTo>
                    <a:pt x="24" y="0"/>
                  </a:moveTo>
                  <a:cubicBezTo>
                    <a:pt x="22" y="1"/>
                    <a:pt x="19" y="3"/>
                    <a:pt x="17" y="6"/>
                  </a:cubicBezTo>
                  <a:cubicBezTo>
                    <a:pt x="5" y="18"/>
                    <a:pt x="0" y="34"/>
                    <a:pt x="3" y="5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5" y="23"/>
                    <a:pt x="17" y="10"/>
                    <a:pt x="24" y="0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6" name="Freeform 964"/>
            <p:cNvSpPr/>
            <p:nvPr/>
          </p:nvSpPr>
          <p:spPr bwMode="auto">
            <a:xfrm>
              <a:off x="6073775" y="3548063"/>
              <a:ext cx="188913" cy="90488"/>
            </a:xfrm>
            <a:custGeom>
              <a:avLst/>
              <a:gdLst>
                <a:gd name="T0" fmla="*/ 14 w 50"/>
                <a:gd name="T1" fmla="*/ 7 h 24"/>
                <a:gd name="T2" fmla="*/ 0 w 50"/>
                <a:gd name="T3" fmla="*/ 21 h 24"/>
                <a:gd name="T4" fmla="*/ 43 w 50"/>
                <a:gd name="T5" fmla="*/ 8 h 24"/>
                <a:gd name="T6" fmla="*/ 50 w 50"/>
                <a:gd name="T7" fmla="*/ 0 h 24"/>
                <a:gd name="T8" fmla="*/ 14 w 50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4">
                  <a:moveTo>
                    <a:pt x="14" y="7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15" y="24"/>
                    <a:pt x="31" y="19"/>
                    <a:pt x="43" y="8"/>
                  </a:cubicBezTo>
                  <a:cubicBezTo>
                    <a:pt x="46" y="5"/>
                    <a:pt x="48" y="2"/>
                    <a:pt x="50" y="0"/>
                  </a:cubicBezTo>
                  <a:cubicBezTo>
                    <a:pt x="39" y="7"/>
                    <a:pt x="26" y="9"/>
                    <a:pt x="14" y="7"/>
                  </a:cubicBezTo>
                  <a:close/>
                </a:path>
              </a:pathLst>
            </a:custGeom>
            <a:solidFill>
              <a:srgbClr val="9F1C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7" name="Freeform 965"/>
            <p:cNvSpPr/>
            <p:nvPr/>
          </p:nvSpPr>
          <p:spPr bwMode="auto">
            <a:xfrm>
              <a:off x="5964238" y="3302000"/>
              <a:ext cx="41275" cy="42863"/>
            </a:xfrm>
            <a:custGeom>
              <a:avLst/>
              <a:gdLst>
                <a:gd name="T0" fmla="*/ 26 w 26"/>
                <a:gd name="T1" fmla="*/ 22 h 27"/>
                <a:gd name="T2" fmla="*/ 21 w 26"/>
                <a:gd name="T3" fmla="*/ 27 h 27"/>
                <a:gd name="T4" fmla="*/ 0 w 26"/>
                <a:gd name="T5" fmla="*/ 5 h 27"/>
                <a:gd name="T6" fmla="*/ 5 w 26"/>
                <a:gd name="T7" fmla="*/ 0 h 27"/>
                <a:gd name="T8" fmla="*/ 26 w 26"/>
                <a:gd name="T9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26" y="22"/>
                  </a:moveTo>
                  <a:lnTo>
                    <a:pt x="21" y="27"/>
                  </a:lnTo>
                  <a:lnTo>
                    <a:pt x="0" y="5"/>
                  </a:lnTo>
                  <a:lnTo>
                    <a:pt x="5" y="0"/>
                  </a:lnTo>
                  <a:lnTo>
                    <a:pt x="26" y="22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8" name="Freeform 966"/>
            <p:cNvSpPr/>
            <p:nvPr/>
          </p:nvSpPr>
          <p:spPr bwMode="auto">
            <a:xfrm>
              <a:off x="6208713" y="3548063"/>
              <a:ext cx="42863" cy="41275"/>
            </a:xfrm>
            <a:custGeom>
              <a:avLst/>
              <a:gdLst>
                <a:gd name="T0" fmla="*/ 27 w 27"/>
                <a:gd name="T1" fmla="*/ 21 h 26"/>
                <a:gd name="T2" fmla="*/ 22 w 27"/>
                <a:gd name="T3" fmla="*/ 26 h 26"/>
                <a:gd name="T4" fmla="*/ 0 w 27"/>
                <a:gd name="T5" fmla="*/ 5 h 26"/>
                <a:gd name="T6" fmla="*/ 5 w 27"/>
                <a:gd name="T7" fmla="*/ 0 h 26"/>
                <a:gd name="T8" fmla="*/ 27 w 27"/>
                <a:gd name="T9" fmla="*/ 2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6">
                  <a:moveTo>
                    <a:pt x="27" y="21"/>
                  </a:moveTo>
                  <a:lnTo>
                    <a:pt x="22" y="26"/>
                  </a:lnTo>
                  <a:lnTo>
                    <a:pt x="0" y="5"/>
                  </a:lnTo>
                  <a:lnTo>
                    <a:pt x="5" y="0"/>
                  </a:lnTo>
                  <a:lnTo>
                    <a:pt x="27" y="21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09" name="Freeform 967"/>
            <p:cNvSpPr/>
            <p:nvPr/>
          </p:nvSpPr>
          <p:spPr bwMode="auto">
            <a:xfrm>
              <a:off x="6208713" y="3302000"/>
              <a:ext cx="42863" cy="42863"/>
            </a:xfrm>
            <a:custGeom>
              <a:avLst/>
              <a:gdLst>
                <a:gd name="T0" fmla="*/ 5 w 27"/>
                <a:gd name="T1" fmla="*/ 27 h 27"/>
                <a:gd name="T2" fmla="*/ 0 w 27"/>
                <a:gd name="T3" fmla="*/ 22 h 27"/>
                <a:gd name="T4" fmla="*/ 22 w 27"/>
                <a:gd name="T5" fmla="*/ 0 h 27"/>
                <a:gd name="T6" fmla="*/ 27 w 27"/>
                <a:gd name="T7" fmla="*/ 5 h 27"/>
                <a:gd name="T8" fmla="*/ 5 w 2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5" y="27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27" y="5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10" name="Freeform 968"/>
            <p:cNvSpPr/>
            <p:nvPr/>
          </p:nvSpPr>
          <p:spPr bwMode="auto">
            <a:xfrm>
              <a:off x="5964238" y="3548063"/>
              <a:ext cx="41275" cy="41275"/>
            </a:xfrm>
            <a:custGeom>
              <a:avLst/>
              <a:gdLst>
                <a:gd name="T0" fmla="*/ 5 w 26"/>
                <a:gd name="T1" fmla="*/ 26 h 26"/>
                <a:gd name="T2" fmla="*/ 0 w 26"/>
                <a:gd name="T3" fmla="*/ 21 h 26"/>
                <a:gd name="T4" fmla="*/ 21 w 26"/>
                <a:gd name="T5" fmla="*/ 0 h 26"/>
                <a:gd name="T6" fmla="*/ 26 w 26"/>
                <a:gd name="T7" fmla="*/ 5 h 26"/>
                <a:gd name="T8" fmla="*/ 5 w 26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5" y="26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26" y="5"/>
                  </a:lnTo>
                  <a:lnTo>
                    <a:pt x="5" y="26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11" name="Rectangle 969"/>
            <p:cNvSpPr>
              <a:spLocks noChangeArrowheads="1"/>
            </p:cNvSpPr>
            <p:nvPr/>
          </p:nvSpPr>
          <p:spPr bwMode="auto">
            <a:xfrm>
              <a:off x="5911850" y="3441700"/>
              <a:ext cx="44450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12" name="Rectangle 970"/>
            <p:cNvSpPr>
              <a:spLocks noChangeArrowheads="1"/>
            </p:cNvSpPr>
            <p:nvPr/>
          </p:nvSpPr>
          <p:spPr bwMode="auto">
            <a:xfrm>
              <a:off x="6257925" y="3441700"/>
              <a:ext cx="46038" cy="79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13" name="Rectangle 971"/>
            <p:cNvSpPr>
              <a:spLocks noChangeArrowheads="1"/>
            </p:cNvSpPr>
            <p:nvPr/>
          </p:nvSpPr>
          <p:spPr bwMode="auto">
            <a:xfrm>
              <a:off x="6103938" y="3249613"/>
              <a:ext cx="7938" cy="46038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14" name="Rectangle 972"/>
            <p:cNvSpPr>
              <a:spLocks noChangeArrowheads="1"/>
            </p:cNvSpPr>
            <p:nvPr/>
          </p:nvSpPr>
          <p:spPr bwMode="auto">
            <a:xfrm>
              <a:off x="6103938" y="3597275"/>
              <a:ext cx="7938" cy="44450"/>
            </a:xfrm>
            <a:prstGeom prst="rect">
              <a:avLst/>
            </a:pr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15" name="Freeform 973"/>
            <p:cNvSpPr/>
            <p:nvPr/>
          </p:nvSpPr>
          <p:spPr bwMode="auto">
            <a:xfrm>
              <a:off x="6035675" y="3276600"/>
              <a:ext cx="79375" cy="176213"/>
            </a:xfrm>
            <a:custGeom>
              <a:avLst/>
              <a:gdLst>
                <a:gd name="T0" fmla="*/ 50 w 50"/>
                <a:gd name="T1" fmla="*/ 109 h 111"/>
                <a:gd name="T2" fmla="*/ 40 w 50"/>
                <a:gd name="T3" fmla="*/ 111 h 111"/>
                <a:gd name="T4" fmla="*/ 0 w 50"/>
                <a:gd name="T5" fmla="*/ 2 h 111"/>
                <a:gd name="T6" fmla="*/ 7 w 50"/>
                <a:gd name="T7" fmla="*/ 0 h 111"/>
                <a:gd name="T8" fmla="*/ 50 w 50"/>
                <a:gd name="T9" fmla="*/ 10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111">
                  <a:moveTo>
                    <a:pt x="50" y="109"/>
                  </a:moveTo>
                  <a:lnTo>
                    <a:pt x="40" y="111"/>
                  </a:lnTo>
                  <a:lnTo>
                    <a:pt x="0" y="2"/>
                  </a:lnTo>
                  <a:lnTo>
                    <a:pt x="7" y="0"/>
                  </a:lnTo>
                  <a:lnTo>
                    <a:pt x="50" y="10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16" name="Freeform 974"/>
            <p:cNvSpPr/>
            <p:nvPr/>
          </p:nvSpPr>
          <p:spPr bwMode="auto">
            <a:xfrm>
              <a:off x="6088063" y="3348038"/>
              <a:ext cx="57150" cy="109538"/>
            </a:xfrm>
            <a:custGeom>
              <a:avLst/>
              <a:gdLst>
                <a:gd name="T0" fmla="*/ 17 w 36"/>
                <a:gd name="T1" fmla="*/ 69 h 69"/>
                <a:gd name="T2" fmla="*/ 0 w 36"/>
                <a:gd name="T3" fmla="*/ 64 h 69"/>
                <a:gd name="T4" fmla="*/ 22 w 36"/>
                <a:gd name="T5" fmla="*/ 0 h 69"/>
                <a:gd name="T6" fmla="*/ 36 w 36"/>
                <a:gd name="T7" fmla="*/ 5 h 69"/>
                <a:gd name="T8" fmla="*/ 17 w 36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9">
                  <a:moveTo>
                    <a:pt x="17" y="69"/>
                  </a:moveTo>
                  <a:lnTo>
                    <a:pt x="0" y="64"/>
                  </a:lnTo>
                  <a:lnTo>
                    <a:pt x="22" y="0"/>
                  </a:lnTo>
                  <a:lnTo>
                    <a:pt x="36" y="5"/>
                  </a:lnTo>
                  <a:lnTo>
                    <a:pt x="17" y="69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517" name="椭圆 330"/>
          <p:cNvSpPr/>
          <p:nvPr/>
        </p:nvSpPr>
        <p:spPr>
          <a:xfrm>
            <a:off x="3397221" y="2143578"/>
            <a:ext cx="1599296" cy="159929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518" name="文本框 331"/>
          <p:cNvSpPr txBox="1"/>
          <p:nvPr/>
        </p:nvSpPr>
        <p:spPr>
          <a:xfrm>
            <a:off x="3465375" y="2435395"/>
            <a:ext cx="1462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  <a:endParaRPr lang="zh-CN" altLang="en-US" sz="60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9519" name="文本框 332"/>
          <p:cNvSpPr txBox="1"/>
          <p:nvPr/>
        </p:nvSpPr>
        <p:spPr>
          <a:xfrm>
            <a:off x="1531283" y="4047744"/>
            <a:ext cx="5313084" cy="107632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02</a:t>
            </a: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设计代码的优化</a:t>
            </a:r>
          </a:p>
        </p:txBody>
      </p:sp>
      <p:grpSp>
        <p:nvGrpSpPr>
          <p:cNvPr id="101" name="组合 333"/>
          <p:cNvGrpSpPr/>
          <p:nvPr/>
        </p:nvGrpSpPr>
        <p:grpSpPr>
          <a:xfrm flipH="1">
            <a:off x="1092200" y="-285297"/>
            <a:ext cx="1147396" cy="1143454"/>
            <a:chOff x="5646738" y="2949575"/>
            <a:chExt cx="923925" cy="920751"/>
          </a:xfrm>
        </p:grpSpPr>
        <p:sp>
          <p:nvSpPr>
            <p:cNvPr id="1049520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21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22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23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24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25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26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27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28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2" name="组合 146"/>
          <p:cNvGrpSpPr/>
          <p:nvPr/>
        </p:nvGrpSpPr>
        <p:grpSpPr>
          <a:xfrm flipH="1">
            <a:off x="2357437" y="5851525"/>
            <a:ext cx="1362076" cy="1368426"/>
            <a:chOff x="5418138" y="2746375"/>
            <a:chExt cx="1362076" cy="1368426"/>
          </a:xfrm>
        </p:grpSpPr>
        <p:sp>
          <p:nvSpPr>
            <p:cNvPr id="1049529" name="Freeform 5"/>
            <p:cNvSpPr/>
            <p:nvPr/>
          </p:nvSpPr>
          <p:spPr bwMode="auto">
            <a:xfrm>
              <a:off x="5418138" y="2746375"/>
              <a:ext cx="182563" cy="182563"/>
            </a:xfrm>
            <a:custGeom>
              <a:avLst/>
              <a:gdLst>
                <a:gd name="T0" fmla="*/ 33 w 48"/>
                <a:gd name="T1" fmla="*/ 46 h 48"/>
                <a:gd name="T2" fmla="*/ 37 w 48"/>
                <a:gd name="T3" fmla="*/ 47 h 48"/>
                <a:gd name="T4" fmla="*/ 47 w 48"/>
                <a:gd name="T5" fmla="*/ 37 h 48"/>
                <a:gd name="T6" fmla="*/ 46 w 48"/>
                <a:gd name="T7" fmla="*/ 33 h 48"/>
                <a:gd name="T8" fmla="*/ 15 w 48"/>
                <a:gd name="T9" fmla="*/ 1 h 48"/>
                <a:gd name="T10" fmla="*/ 11 w 48"/>
                <a:gd name="T11" fmla="*/ 0 h 48"/>
                <a:gd name="T12" fmla="*/ 1 w 48"/>
                <a:gd name="T13" fmla="*/ 10 h 48"/>
                <a:gd name="T14" fmla="*/ 1 w 48"/>
                <a:gd name="T15" fmla="*/ 14 h 48"/>
                <a:gd name="T16" fmla="*/ 33 w 48"/>
                <a:gd name="T17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8">
                  <a:moveTo>
                    <a:pt x="33" y="46"/>
                  </a:moveTo>
                  <a:cubicBezTo>
                    <a:pt x="34" y="48"/>
                    <a:pt x="36" y="48"/>
                    <a:pt x="37" y="4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7" y="34"/>
                    <a:pt x="46" y="3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1"/>
                    <a:pt x="0" y="13"/>
                    <a:pt x="1" y="14"/>
                  </a:cubicBezTo>
                  <a:lnTo>
                    <a:pt x="33" y="46"/>
                  </a:ln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0" name="Freeform 6"/>
            <p:cNvSpPr/>
            <p:nvPr/>
          </p:nvSpPr>
          <p:spPr bwMode="auto">
            <a:xfrm>
              <a:off x="5453063" y="2746375"/>
              <a:ext cx="147638" cy="147638"/>
            </a:xfrm>
            <a:custGeom>
              <a:avLst/>
              <a:gdLst>
                <a:gd name="T0" fmla="*/ 2 w 39"/>
                <a:gd name="T1" fmla="*/ 0 h 39"/>
                <a:gd name="T2" fmla="*/ 6 w 39"/>
                <a:gd name="T3" fmla="*/ 1 h 39"/>
                <a:gd name="T4" fmla="*/ 37 w 39"/>
                <a:gd name="T5" fmla="*/ 33 h 39"/>
                <a:gd name="T6" fmla="*/ 38 w 39"/>
                <a:gd name="T7" fmla="*/ 37 h 39"/>
                <a:gd name="T8" fmla="*/ 36 w 39"/>
                <a:gd name="T9" fmla="*/ 39 h 39"/>
                <a:gd name="T10" fmla="*/ 0 w 39"/>
                <a:gd name="T11" fmla="*/ 2 h 39"/>
                <a:gd name="T12" fmla="*/ 2 w 39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9">
                  <a:moveTo>
                    <a:pt x="2" y="0"/>
                  </a:moveTo>
                  <a:cubicBezTo>
                    <a:pt x="3" y="0"/>
                    <a:pt x="4" y="0"/>
                    <a:pt x="6" y="1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8" y="34"/>
                    <a:pt x="39" y="36"/>
                    <a:pt x="38" y="37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1" name="Freeform 7"/>
            <p:cNvSpPr/>
            <p:nvPr/>
          </p:nvSpPr>
          <p:spPr bwMode="auto">
            <a:xfrm>
              <a:off x="5418138" y="2781300"/>
              <a:ext cx="144463" cy="147638"/>
            </a:xfrm>
            <a:custGeom>
              <a:avLst/>
              <a:gdLst>
                <a:gd name="T0" fmla="*/ 1 w 38"/>
                <a:gd name="T1" fmla="*/ 1 h 39"/>
                <a:gd name="T2" fmla="*/ 2 w 38"/>
                <a:gd name="T3" fmla="*/ 0 h 39"/>
                <a:gd name="T4" fmla="*/ 38 w 38"/>
                <a:gd name="T5" fmla="*/ 36 h 39"/>
                <a:gd name="T6" fmla="*/ 37 w 38"/>
                <a:gd name="T7" fmla="*/ 38 h 39"/>
                <a:gd name="T8" fmla="*/ 33 w 38"/>
                <a:gd name="T9" fmla="*/ 37 h 39"/>
                <a:gd name="T10" fmla="*/ 1 w 38"/>
                <a:gd name="T11" fmla="*/ 5 h 39"/>
                <a:gd name="T12" fmla="*/ 1 w 38"/>
                <a:gd name="T13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9">
                  <a:moveTo>
                    <a:pt x="1" y="1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6" y="39"/>
                    <a:pt x="34" y="39"/>
                    <a:pt x="33" y="3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2" name="Freeform 8"/>
            <p:cNvSpPr/>
            <p:nvPr/>
          </p:nvSpPr>
          <p:spPr bwMode="auto">
            <a:xfrm>
              <a:off x="5521326" y="2852738"/>
              <a:ext cx="260350" cy="260350"/>
            </a:xfrm>
            <a:custGeom>
              <a:avLst/>
              <a:gdLst>
                <a:gd name="T0" fmla="*/ 12 w 69"/>
                <a:gd name="T1" fmla="*/ 57 h 69"/>
                <a:gd name="T2" fmla="*/ 12 w 69"/>
                <a:gd name="T3" fmla="*/ 12 h 69"/>
                <a:gd name="T4" fmla="*/ 57 w 69"/>
                <a:gd name="T5" fmla="*/ 12 h 69"/>
                <a:gd name="T6" fmla="*/ 63 w 69"/>
                <a:gd name="T7" fmla="*/ 49 h 69"/>
                <a:gd name="T8" fmla="*/ 56 w 69"/>
                <a:gd name="T9" fmla="*/ 42 h 69"/>
                <a:gd name="T10" fmla="*/ 51 w 69"/>
                <a:gd name="T11" fmla="*/ 19 h 69"/>
                <a:gd name="T12" fmla="*/ 19 w 69"/>
                <a:gd name="T13" fmla="*/ 18 h 69"/>
                <a:gd name="T14" fmla="*/ 18 w 69"/>
                <a:gd name="T15" fmla="*/ 50 h 69"/>
                <a:gd name="T16" fmla="*/ 41 w 69"/>
                <a:gd name="T17" fmla="*/ 56 h 69"/>
                <a:gd name="T18" fmla="*/ 48 w 69"/>
                <a:gd name="T19" fmla="*/ 63 h 69"/>
                <a:gd name="T20" fmla="*/ 12 w 69"/>
                <a:gd name="T21" fmla="*/ 5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69">
                  <a:moveTo>
                    <a:pt x="12" y="57"/>
                  </a:moveTo>
                  <a:cubicBezTo>
                    <a:pt x="0" y="44"/>
                    <a:pt x="0" y="24"/>
                    <a:pt x="12" y="12"/>
                  </a:cubicBezTo>
                  <a:cubicBezTo>
                    <a:pt x="25" y="0"/>
                    <a:pt x="45" y="0"/>
                    <a:pt x="57" y="12"/>
                  </a:cubicBezTo>
                  <a:cubicBezTo>
                    <a:pt x="67" y="22"/>
                    <a:pt x="69" y="37"/>
                    <a:pt x="63" y="4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9" y="34"/>
                    <a:pt x="57" y="25"/>
                    <a:pt x="51" y="19"/>
                  </a:cubicBezTo>
                  <a:cubicBezTo>
                    <a:pt x="42" y="10"/>
                    <a:pt x="28" y="9"/>
                    <a:pt x="19" y="18"/>
                  </a:cubicBezTo>
                  <a:cubicBezTo>
                    <a:pt x="10" y="27"/>
                    <a:pt x="10" y="41"/>
                    <a:pt x="18" y="50"/>
                  </a:cubicBezTo>
                  <a:cubicBezTo>
                    <a:pt x="25" y="57"/>
                    <a:pt x="34" y="59"/>
                    <a:pt x="41" y="56"/>
                  </a:cubicBezTo>
                  <a:cubicBezTo>
                    <a:pt x="48" y="63"/>
                    <a:pt x="48" y="63"/>
                    <a:pt x="48" y="63"/>
                  </a:cubicBezTo>
                  <a:cubicBezTo>
                    <a:pt x="36" y="69"/>
                    <a:pt x="22" y="67"/>
                    <a:pt x="12" y="57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3" name="Freeform 9"/>
            <p:cNvSpPr/>
            <p:nvPr/>
          </p:nvSpPr>
          <p:spPr bwMode="auto">
            <a:xfrm>
              <a:off x="6711951" y="3794125"/>
              <a:ext cx="68263" cy="55563"/>
            </a:xfrm>
            <a:custGeom>
              <a:avLst/>
              <a:gdLst>
                <a:gd name="T0" fmla="*/ 1 w 18"/>
                <a:gd name="T1" fmla="*/ 5 h 15"/>
                <a:gd name="T2" fmla="*/ 1 w 18"/>
                <a:gd name="T3" fmla="*/ 5 h 15"/>
                <a:gd name="T4" fmla="*/ 1 w 18"/>
                <a:gd name="T5" fmla="*/ 3 h 15"/>
                <a:gd name="T6" fmla="*/ 3 w 18"/>
                <a:gd name="T7" fmla="*/ 1 h 15"/>
                <a:gd name="T8" fmla="*/ 4 w 18"/>
                <a:gd name="T9" fmla="*/ 0 h 15"/>
                <a:gd name="T10" fmla="*/ 5 w 18"/>
                <a:gd name="T11" fmla="*/ 0 h 15"/>
                <a:gd name="T12" fmla="*/ 5 w 18"/>
                <a:gd name="T13" fmla="*/ 0 h 15"/>
                <a:gd name="T14" fmla="*/ 17 w 18"/>
                <a:gd name="T15" fmla="*/ 14 h 15"/>
                <a:gd name="T16" fmla="*/ 1 w 18"/>
                <a:gd name="T1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5"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7"/>
                    <a:pt x="18" y="13"/>
                    <a:pt x="17" y="14"/>
                  </a:cubicBezTo>
                  <a:cubicBezTo>
                    <a:pt x="16" y="15"/>
                    <a:pt x="9" y="11"/>
                    <a:pt x="1" y="5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4" name="Freeform 10"/>
            <p:cNvSpPr/>
            <p:nvPr/>
          </p:nvSpPr>
          <p:spPr bwMode="auto">
            <a:xfrm>
              <a:off x="5729288" y="2978150"/>
              <a:ext cx="881063" cy="739775"/>
            </a:xfrm>
            <a:custGeom>
              <a:avLst/>
              <a:gdLst>
                <a:gd name="T0" fmla="*/ 220 w 233"/>
                <a:gd name="T1" fmla="*/ 194 h 196"/>
                <a:gd name="T2" fmla="*/ 227 w 233"/>
                <a:gd name="T3" fmla="*/ 194 h 196"/>
                <a:gd name="T4" fmla="*/ 231 w 233"/>
                <a:gd name="T5" fmla="*/ 188 h 196"/>
                <a:gd name="T6" fmla="*/ 231 w 233"/>
                <a:gd name="T7" fmla="*/ 182 h 196"/>
                <a:gd name="T8" fmla="*/ 13 w 233"/>
                <a:gd name="T9" fmla="*/ 2 h 196"/>
                <a:gd name="T10" fmla="*/ 6 w 233"/>
                <a:gd name="T11" fmla="*/ 2 h 196"/>
                <a:gd name="T12" fmla="*/ 2 w 233"/>
                <a:gd name="T13" fmla="*/ 8 h 196"/>
                <a:gd name="T14" fmla="*/ 2 w 233"/>
                <a:gd name="T15" fmla="*/ 15 h 196"/>
                <a:gd name="T16" fmla="*/ 220 w 233"/>
                <a:gd name="T17" fmla="*/ 194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196">
                  <a:moveTo>
                    <a:pt x="220" y="194"/>
                  </a:moveTo>
                  <a:cubicBezTo>
                    <a:pt x="222" y="196"/>
                    <a:pt x="225" y="196"/>
                    <a:pt x="227" y="194"/>
                  </a:cubicBezTo>
                  <a:cubicBezTo>
                    <a:pt x="231" y="188"/>
                    <a:pt x="231" y="188"/>
                    <a:pt x="231" y="188"/>
                  </a:cubicBezTo>
                  <a:cubicBezTo>
                    <a:pt x="233" y="186"/>
                    <a:pt x="233" y="183"/>
                    <a:pt x="231" y="18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1"/>
                    <a:pt x="6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10"/>
                    <a:pt x="0" y="13"/>
                    <a:pt x="2" y="15"/>
                  </a:cubicBezTo>
                  <a:lnTo>
                    <a:pt x="220" y="194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5" name="Freeform 11"/>
            <p:cNvSpPr/>
            <p:nvPr/>
          </p:nvSpPr>
          <p:spPr bwMode="auto">
            <a:xfrm>
              <a:off x="5729288" y="3008313"/>
              <a:ext cx="858838" cy="709613"/>
            </a:xfrm>
            <a:custGeom>
              <a:avLst/>
              <a:gdLst>
                <a:gd name="T0" fmla="*/ 220 w 227"/>
                <a:gd name="T1" fmla="*/ 186 h 188"/>
                <a:gd name="T2" fmla="*/ 227 w 227"/>
                <a:gd name="T3" fmla="*/ 186 h 188"/>
                <a:gd name="T4" fmla="*/ 2 w 227"/>
                <a:gd name="T5" fmla="*/ 0 h 188"/>
                <a:gd name="T6" fmla="*/ 2 w 227"/>
                <a:gd name="T7" fmla="*/ 7 h 188"/>
                <a:gd name="T8" fmla="*/ 220 w 227"/>
                <a:gd name="T9" fmla="*/ 18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8">
                  <a:moveTo>
                    <a:pt x="220" y="186"/>
                  </a:moveTo>
                  <a:cubicBezTo>
                    <a:pt x="222" y="188"/>
                    <a:pt x="225" y="188"/>
                    <a:pt x="227" y="18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5"/>
                    <a:pt x="2" y="7"/>
                  </a:cubicBezTo>
                  <a:lnTo>
                    <a:pt x="220" y="186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6" name="Freeform 12"/>
            <p:cNvSpPr/>
            <p:nvPr/>
          </p:nvSpPr>
          <p:spPr bwMode="auto">
            <a:xfrm>
              <a:off x="5751513" y="2978150"/>
              <a:ext cx="858838" cy="709613"/>
            </a:xfrm>
            <a:custGeom>
              <a:avLst/>
              <a:gdLst>
                <a:gd name="T0" fmla="*/ 225 w 227"/>
                <a:gd name="T1" fmla="*/ 182 h 188"/>
                <a:gd name="T2" fmla="*/ 225 w 227"/>
                <a:gd name="T3" fmla="*/ 188 h 188"/>
                <a:gd name="T4" fmla="*/ 0 w 227"/>
                <a:gd name="T5" fmla="*/ 2 h 188"/>
                <a:gd name="T6" fmla="*/ 7 w 227"/>
                <a:gd name="T7" fmla="*/ 2 h 188"/>
                <a:gd name="T8" fmla="*/ 225 w 227"/>
                <a:gd name="T9" fmla="*/ 182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8">
                  <a:moveTo>
                    <a:pt x="225" y="182"/>
                  </a:moveTo>
                  <a:cubicBezTo>
                    <a:pt x="227" y="183"/>
                    <a:pt x="227" y="186"/>
                    <a:pt x="225" y="18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5" y="0"/>
                    <a:pt x="7" y="2"/>
                  </a:cubicBezTo>
                  <a:lnTo>
                    <a:pt x="225" y="182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7" name="Freeform 13"/>
            <p:cNvSpPr/>
            <p:nvPr/>
          </p:nvSpPr>
          <p:spPr bwMode="auto">
            <a:xfrm>
              <a:off x="6557963" y="3657600"/>
              <a:ext cx="180975" cy="161925"/>
            </a:xfrm>
            <a:custGeom>
              <a:avLst/>
              <a:gdLst>
                <a:gd name="T0" fmla="*/ 102 w 114"/>
                <a:gd name="T1" fmla="*/ 102 h 102"/>
                <a:gd name="T2" fmla="*/ 0 w 114"/>
                <a:gd name="T3" fmla="*/ 33 h 102"/>
                <a:gd name="T4" fmla="*/ 28 w 114"/>
                <a:gd name="T5" fmla="*/ 0 h 102"/>
                <a:gd name="T6" fmla="*/ 114 w 114"/>
                <a:gd name="T7" fmla="*/ 88 h 102"/>
                <a:gd name="T8" fmla="*/ 102 w 114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2">
                  <a:moveTo>
                    <a:pt x="102" y="102"/>
                  </a:moveTo>
                  <a:lnTo>
                    <a:pt x="0" y="33"/>
                  </a:lnTo>
                  <a:lnTo>
                    <a:pt x="28" y="0"/>
                  </a:lnTo>
                  <a:lnTo>
                    <a:pt x="114" y="88"/>
                  </a:lnTo>
                  <a:lnTo>
                    <a:pt x="102" y="102"/>
                  </a:ln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8" name="Freeform 14"/>
            <p:cNvSpPr/>
            <p:nvPr/>
          </p:nvSpPr>
          <p:spPr bwMode="auto">
            <a:xfrm>
              <a:off x="6557963" y="3709988"/>
              <a:ext cx="180975" cy="109538"/>
            </a:xfrm>
            <a:custGeom>
              <a:avLst/>
              <a:gdLst>
                <a:gd name="T0" fmla="*/ 102 w 114"/>
                <a:gd name="T1" fmla="*/ 69 h 69"/>
                <a:gd name="T2" fmla="*/ 0 w 114"/>
                <a:gd name="T3" fmla="*/ 0 h 69"/>
                <a:gd name="T4" fmla="*/ 114 w 114"/>
                <a:gd name="T5" fmla="*/ 55 h 69"/>
                <a:gd name="T6" fmla="*/ 102 w 114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69">
                  <a:moveTo>
                    <a:pt x="102" y="69"/>
                  </a:moveTo>
                  <a:lnTo>
                    <a:pt x="0" y="0"/>
                  </a:lnTo>
                  <a:lnTo>
                    <a:pt x="114" y="55"/>
                  </a:lnTo>
                  <a:lnTo>
                    <a:pt x="102" y="69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39" name="Freeform 15"/>
            <p:cNvSpPr/>
            <p:nvPr/>
          </p:nvSpPr>
          <p:spPr bwMode="auto">
            <a:xfrm>
              <a:off x="6489701" y="3600450"/>
              <a:ext cx="112713" cy="109538"/>
            </a:xfrm>
            <a:custGeom>
              <a:avLst/>
              <a:gdLst>
                <a:gd name="T0" fmla="*/ 43 w 71"/>
                <a:gd name="T1" fmla="*/ 69 h 69"/>
                <a:gd name="T2" fmla="*/ 71 w 71"/>
                <a:gd name="T3" fmla="*/ 36 h 69"/>
                <a:gd name="T4" fmla="*/ 26 w 71"/>
                <a:gd name="T5" fmla="*/ 0 h 69"/>
                <a:gd name="T6" fmla="*/ 0 w 71"/>
                <a:gd name="T7" fmla="*/ 34 h 69"/>
                <a:gd name="T8" fmla="*/ 43 w 71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69">
                  <a:moveTo>
                    <a:pt x="43" y="69"/>
                  </a:moveTo>
                  <a:lnTo>
                    <a:pt x="71" y="36"/>
                  </a:lnTo>
                  <a:lnTo>
                    <a:pt x="26" y="0"/>
                  </a:lnTo>
                  <a:lnTo>
                    <a:pt x="0" y="34"/>
                  </a:lnTo>
                  <a:lnTo>
                    <a:pt x="43" y="69"/>
                  </a:ln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0" name="Freeform 16"/>
            <p:cNvSpPr/>
            <p:nvPr/>
          </p:nvSpPr>
          <p:spPr bwMode="auto">
            <a:xfrm>
              <a:off x="6489701" y="3654425"/>
              <a:ext cx="112713" cy="55563"/>
            </a:xfrm>
            <a:custGeom>
              <a:avLst/>
              <a:gdLst>
                <a:gd name="T0" fmla="*/ 43 w 71"/>
                <a:gd name="T1" fmla="*/ 35 h 35"/>
                <a:gd name="T2" fmla="*/ 71 w 71"/>
                <a:gd name="T3" fmla="*/ 2 h 35"/>
                <a:gd name="T4" fmla="*/ 0 w 71"/>
                <a:gd name="T5" fmla="*/ 0 h 35"/>
                <a:gd name="T6" fmla="*/ 43 w 71"/>
                <a:gd name="T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35">
                  <a:moveTo>
                    <a:pt x="43" y="35"/>
                  </a:moveTo>
                  <a:lnTo>
                    <a:pt x="71" y="2"/>
                  </a:lnTo>
                  <a:lnTo>
                    <a:pt x="0" y="0"/>
                  </a:lnTo>
                  <a:lnTo>
                    <a:pt x="43" y="35"/>
                  </a:ln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1" name="Freeform 17"/>
            <p:cNvSpPr/>
            <p:nvPr/>
          </p:nvSpPr>
          <p:spPr bwMode="auto">
            <a:xfrm>
              <a:off x="6284913" y="3827463"/>
              <a:ext cx="231775" cy="287338"/>
            </a:xfrm>
            <a:custGeom>
              <a:avLst/>
              <a:gdLst>
                <a:gd name="T0" fmla="*/ 3 w 61"/>
                <a:gd name="T1" fmla="*/ 8 h 76"/>
                <a:gd name="T2" fmla="*/ 3 w 61"/>
                <a:gd name="T3" fmla="*/ 8 h 76"/>
                <a:gd name="T4" fmla="*/ 0 w 61"/>
                <a:gd name="T5" fmla="*/ 2 h 76"/>
                <a:gd name="T6" fmla="*/ 3 w 61"/>
                <a:gd name="T7" fmla="*/ 0 h 76"/>
                <a:gd name="T8" fmla="*/ 8 w 61"/>
                <a:gd name="T9" fmla="*/ 4 h 76"/>
                <a:gd name="T10" fmla="*/ 8 w 61"/>
                <a:gd name="T11" fmla="*/ 5 h 76"/>
                <a:gd name="T12" fmla="*/ 8 w 61"/>
                <a:gd name="T13" fmla="*/ 5 h 76"/>
                <a:gd name="T14" fmla="*/ 60 w 61"/>
                <a:gd name="T15" fmla="*/ 75 h 76"/>
                <a:gd name="T16" fmla="*/ 3 w 61"/>
                <a:gd name="T17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76"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8" y="42"/>
                    <a:pt x="61" y="74"/>
                    <a:pt x="60" y="75"/>
                  </a:cubicBezTo>
                  <a:cubicBezTo>
                    <a:pt x="58" y="76"/>
                    <a:pt x="33" y="46"/>
                    <a:pt x="3" y="8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2" name="Freeform 18"/>
            <p:cNvSpPr/>
            <p:nvPr/>
          </p:nvSpPr>
          <p:spPr bwMode="auto">
            <a:xfrm>
              <a:off x="5645151" y="3060700"/>
              <a:ext cx="768350" cy="944563"/>
            </a:xfrm>
            <a:custGeom>
              <a:avLst/>
              <a:gdLst>
                <a:gd name="T0" fmla="*/ 188 w 203"/>
                <a:gd name="T1" fmla="*/ 248 h 250"/>
                <a:gd name="T2" fmla="*/ 194 w 203"/>
                <a:gd name="T3" fmla="*/ 249 h 250"/>
                <a:gd name="T4" fmla="*/ 200 w 203"/>
                <a:gd name="T5" fmla="*/ 244 h 250"/>
                <a:gd name="T6" fmla="*/ 201 w 203"/>
                <a:gd name="T7" fmla="*/ 238 h 250"/>
                <a:gd name="T8" fmla="*/ 15 w 203"/>
                <a:gd name="T9" fmla="*/ 2 h 250"/>
                <a:gd name="T10" fmla="*/ 8 w 203"/>
                <a:gd name="T11" fmla="*/ 1 h 250"/>
                <a:gd name="T12" fmla="*/ 2 w 203"/>
                <a:gd name="T13" fmla="*/ 6 h 250"/>
                <a:gd name="T14" fmla="*/ 2 w 203"/>
                <a:gd name="T15" fmla="*/ 12 h 250"/>
                <a:gd name="T16" fmla="*/ 188 w 203"/>
                <a:gd name="T17" fmla="*/ 248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3" h="250">
                  <a:moveTo>
                    <a:pt x="188" y="248"/>
                  </a:moveTo>
                  <a:cubicBezTo>
                    <a:pt x="190" y="250"/>
                    <a:pt x="192" y="250"/>
                    <a:pt x="194" y="249"/>
                  </a:cubicBezTo>
                  <a:cubicBezTo>
                    <a:pt x="200" y="244"/>
                    <a:pt x="200" y="244"/>
                    <a:pt x="200" y="244"/>
                  </a:cubicBezTo>
                  <a:cubicBezTo>
                    <a:pt x="202" y="243"/>
                    <a:pt x="203" y="240"/>
                    <a:pt x="201" y="238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3" y="0"/>
                    <a:pt x="10" y="0"/>
                    <a:pt x="8" y="1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0" y="8"/>
                    <a:pt x="0" y="11"/>
                    <a:pt x="2" y="12"/>
                  </a:cubicBezTo>
                  <a:lnTo>
                    <a:pt x="188" y="248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3" name="Freeform 19"/>
            <p:cNvSpPr/>
            <p:nvPr/>
          </p:nvSpPr>
          <p:spPr bwMode="auto">
            <a:xfrm>
              <a:off x="5645151" y="3082925"/>
              <a:ext cx="735013" cy="922338"/>
            </a:xfrm>
            <a:custGeom>
              <a:avLst/>
              <a:gdLst>
                <a:gd name="T0" fmla="*/ 188 w 194"/>
                <a:gd name="T1" fmla="*/ 242 h 244"/>
                <a:gd name="T2" fmla="*/ 194 w 194"/>
                <a:gd name="T3" fmla="*/ 243 h 244"/>
                <a:gd name="T4" fmla="*/ 2 w 194"/>
                <a:gd name="T5" fmla="*/ 0 h 244"/>
                <a:gd name="T6" fmla="*/ 2 w 194"/>
                <a:gd name="T7" fmla="*/ 6 h 244"/>
                <a:gd name="T8" fmla="*/ 188 w 194"/>
                <a:gd name="T9" fmla="*/ 2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44">
                  <a:moveTo>
                    <a:pt x="188" y="242"/>
                  </a:moveTo>
                  <a:cubicBezTo>
                    <a:pt x="190" y="244"/>
                    <a:pt x="192" y="244"/>
                    <a:pt x="194" y="24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5"/>
                    <a:pt x="2" y="6"/>
                  </a:cubicBezTo>
                  <a:lnTo>
                    <a:pt x="188" y="242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4" name="Freeform 20"/>
            <p:cNvSpPr/>
            <p:nvPr/>
          </p:nvSpPr>
          <p:spPr bwMode="auto">
            <a:xfrm>
              <a:off x="5675313" y="3060700"/>
              <a:ext cx="738188" cy="922338"/>
            </a:xfrm>
            <a:custGeom>
              <a:avLst/>
              <a:gdLst>
                <a:gd name="T0" fmla="*/ 193 w 195"/>
                <a:gd name="T1" fmla="*/ 238 h 244"/>
                <a:gd name="T2" fmla="*/ 192 w 195"/>
                <a:gd name="T3" fmla="*/ 244 h 244"/>
                <a:gd name="T4" fmla="*/ 0 w 195"/>
                <a:gd name="T5" fmla="*/ 1 h 244"/>
                <a:gd name="T6" fmla="*/ 7 w 195"/>
                <a:gd name="T7" fmla="*/ 2 h 244"/>
                <a:gd name="T8" fmla="*/ 193 w 195"/>
                <a:gd name="T9" fmla="*/ 23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44">
                  <a:moveTo>
                    <a:pt x="193" y="238"/>
                  </a:moveTo>
                  <a:cubicBezTo>
                    <a:pt x="195" y="240"/>
                    <a:pt x="194" y="243"/>
                    <a:pt x="192" y="24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5" y="0"/>
                    <a:pt x="7" y="2"/>
                  </a:cubicBezTo>
                  <a:lnTo>
                    <a:pt x="193" y="238"/>
                  </a:lnTo>
                  <a:close/>
                </a:path>
              </a:pathLst>
            </a:custGeom>
            <a:solidFill>
              <a:srgbClr val="309D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5" name="Freeform 21"/>
            <p:cNvSpPr/>
            <p:nvPr/>
          </p:nvSpPr>
          <p:spPr bwMode="auto">
            <a:xfrm>
              <a:off x="6240463" y="3835400"/>
              <a:ext cx="131763" cy="131763"/>
            </a:xfrm>
            <a:custGeom>
              <a:avLst/>
              <a:gdLst>
                <a:gd name="T0" fmla="*/ 5 w 35"/>
                <a:gd name="T1" fmla="*/ 27 h 35"/>
                <a:gd name="T2" fmla="*/ 27 w 35"/>
                <a:gd name="T3" fmla="*/ 30 h 35"/>
                <a:gd name="T4" fmla="*/ 29 w 35"/>
                <a:gd name="T5" fmla="*/ 8 h 35"/>
                <a:gd name="T6" fmla="*/ 8 w 35"/>
                <a:gd name="T7" fmla="*/ 6 h 35"/>
                <a:gd name="T8" fmla="*/ 5 w 35"/>
                <a:gd name="T9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5" y="27"/>
                  </a:moveTo>
                  <a:cubicBezTo>
                    <a:pt x="10" y="34"/>
                    <a:pt x="20" y="35"/>
                    <a:pt x="27" y="30"/>
                  </a:cubicBezTo>
                  <a:cubicBezTo>
                    <a:pt x="33" y="24"/>
                    <a:pt x="35" y="15"/>
                    <a:pt x="29" y="8"/>
                  </a:cubicBezTo>
                  <a:cubicBezTo>
                    <a:pt x="24" y="1"/>
                    <a:pt x="14" y="0"/>
                    <a:pt x="8" y="6"/>
                  </a:cubicBezTo>
                  <a:cubicBezTo>
                    <a:pt x="1" y="11"/>
                    <a:pt x="0" y="21"/>
                    <a:pt x="5" y="27"/>
                  </a:cubicBez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6" name="Freeform 22"/>
            <p:cNvSpPr/>
            <p:nvPr/>
          </p:nvSpPr>
          <p:spPr bwMode="auto">
            <a:xfrm>
              <a:off x="6265863" y="3862388"/>
              <a:ext cx="76200" cy="79375"/>
            </a:xfrm>
            <a:custGeom>
              <a:avLst/>
              <a:gdLst>
                <a:gd name="T0" fmla="*/ 3 w 20"/>
                <a:gd name="T1" fmla="*/ 16 h 21"/>
                <a:gd name="T2" fmla="*/ 16 w 20"/>
                <a:gd name="T3" fmla="*/ 18 h 21"/>
                <a:gd name="T4" fmla="*/ 17 w 20"/>
                <a:gd name="T5" fmla="*/ 5 h 21"/>
                <a:gd name="T6" fmla="*/ 5 w 20"/>
                <a:gd name="T7" fmla="*/ 4 h 21"/>
                <a:gd name="T8" fmla="*/ 3 w 20"/>
                <a:gd name="T9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1">
                  <a:moveTo>
                    <a:pt x="3" y="16"/>
                  </a:moveTo>
                  <a:cubicBezTo>
                    <a:pt x="6" y="20"/>
                    <a:pt x="12" y="21"/>
                    <a:pt x="16" y="18"/>
                  </a:cubicBezTo>
                  <a:cubicBezTo>
                    <a:pt x="20" y="15"/>
                    <a:pt x="20" y="9"/>
                    <a:pt x="17" y="5"/>
                  </a:cubicBezTo>
                  <a:cubicBezTo>
                    <a:pt x="14" y="1"/>
                    <a:pt x="8" y="0"/>
                    <a:pt x="5" y="4"/>
                  </a:cubicBezTo>
                  <a:cubicBezTo>
                    <a:pt x="1" y="7"/>
                    <a:pt x="0" y="12"/>
                    <a:pt x="3" y="16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7" name="Freeform 23"/>
            <p:cNvSpPr/>
            <p:nvPr/>
          </p:nvSpPr>
          <p:spPr bwMode="auto">
            <a:xfrm>
              <a:off x="5641976" y="3057525"/>
              <a:ext cx="106363" cy="109538"/>
            </a:xfrm>
            <a:custGeom>
              <a:avLst/>
              <a:gdLst>
                <a:gd name="T0" fmla="*/ 33 w 67"/>
                <a:gd name="T1" fmla="*/ 69 h 69"/>
                <a:gd name="T2" fmla="*/ 67 w 67"/>
                <a:gd name="T3" fmla="*/ 42 h 69"/>
                <a:gd name="T4" fmla="*/ 31 w 67"/>
                <a:gd name="T5" fmla="*/ 0 h 69"/>
                <a:gd name="T6" fmla="*/ 0 w 67"/>
                <a:gd name="T7" fmla="*/ 23 h 69"/>
                <a:gd name="T8" fmla="*/ 33 w 67"/>
                <a:gd name="T9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9">
                  <a:moveTo>
                    <a:pt x="33" y="69"/>
                  </a:moveTo>
                  <a:lnTo>
                    <a:pt x="67" y="42"/>
                  </a:lnTo>
                  <a:lnTo>
                    <a:pt x="31" y="0"/>
                  </a:lnTo>
                  <a:lnTo>
                    <a:pt x="0" y="23"/>
                  </a:lnTo>
                  <a:lnTo>
                    <a:pt x="33" y="69"/>
                  </a:ln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8" name="Freeform 24"/>
            <p:cNvSpPr/>
            <p:nvPr/>
          </p:nvSpPr>
          <p:spPr bwMode="auto">
            <a:xfrm>
              <a:off x="5641976" y="3082925"/>
              <a:ext cx="68263" cy="79375"/>
            </a:xfrm>
            <a:custGeom>
              <a:avLst/>
              <a:gdLst>
                <a:gd name="T0" fmla="*/ 33 w 43"/>
                <a:gd name="T1" fmla="*/ 50 h 50"/>
                <a:gd name="T2" fmla="*/ 43 w 43"/>
                <a:gd name="T3" fmla="*/ 45 h 50"/>
                <a:gd name="T4" fmla="*/ 7 w 43"/>
                <a:gd name="T5" fmla="*/ 0 h 50"/>
                <a:gd name="T6" fmla="*/ 0 w 43"/>
                <a:gd name="T7" fmla="*/ 7 h 50"/>
                <a:gd name="T8" fmla="*/ 33 w 43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0">
                  <a:moveTo>
                    <a:pt x="33" y="50"/>
                  </a:moveTo>
                  <a:lnTo>
                    <a:pt x="43" y="45"/>
                  </a:lnTo>
                  <a:lnTo>
                    <a:pt x="7" y="0"/>
                  </a:lnTo>
                  <a:lnTo>
                    <a:pt x="0" y="7"/>
                  </a:lnTo>
                  <a:lnTo>
                    <a:pt x="33" y="50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49" name="Freeform 25"/>
            <p:cNvSpPr/>
            <p:nvPr/>
          </p:nvSpPr>
          <p:spPr bwMode="auto">
            <a:xfrm>
              <a:off x="5675313" y="3057525"/>
              <a:ext cx="73025" cy="79375"/>
            </a:xfrm>
            <a:custGeom>
              <a:avLst/>
              <a:gdLst>
                <a:gd name="T0" fmla="*/ 36 w 46"/>
                <a:gd name="T1" fmla="*/ 50 h 50"/>
                <a:gd name="T2" fmla="*/ 46 w 46"/>
                <a:gd name="T3" fmla="*/ 42 h 50"/>
                <a:gd name="T4" fmla="*/ 10 w 46"/>
                <a:gd name="T5" fmla="*/ 0 h 50"/>
                <a:gd name="T6" fmla="*/ 0 w 46"/>
                <a:gd name="T7" fmla="*/ 4 h 50"/>
                <a:gd name="T8" fmla="*/ 36 w 46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0">
                  <a:moveTo>
                    <a:pt x="36" y="50"/>
                  </a:moveTo>
                  <a:lnTo>
                    <a:pt x="46" y="42"/>
                  </a:lnTo>
                  <a:lnTo>
                    <a:pt x="10" y="0"/>
                  </a:lnTo>
                  <a:lnTo>
                    <a:pt x="0" y="4"/>
                  </a:lnTo>
                  <a:lnTo>
                    <a:pt x="36" y="50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50" name="Freeform 26"/>
            <p:cNvSpPr/>
            <p:nvPr/>
          </p:nvSpPr>
          <p:spPr bwMode="auto">
            <a:xfrm>
              <a:off x="5724526" y="2973388"/>
              <a:ext cx="111125" cy="106363"/>
            </a:xfrm>
            <a:custGeom>
              <a:avLst/>
              <a:gdLst>
                <a:gd name="T0" fmla="*/ 43 w 70"/>
                <a:gd name="T1" fmla="*/ 67 h 67"/>
                <a:gd name="T2" fmla="*/ 70 w 70"/>
                <a:gd name="T3" fmla="*/ 36 h 67"/>
                <a:gd name="T4" fmla="*/ 24 w 70"/>
                <a:gd name="T5" fmla="*/ 0 h 67"/>
                <a:gd name="T6" fmla="*/ 0 w 70"/>
                <a:gd name="T7" fmla="*/ 31 h 67"/>
                <a:gd name="T8" fmla="*/ 43 w 70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7">
                  <a:moveTo>
                    <a:pt x="43" y="67"/>
                  </a:moveTo>
                  <a:lnTo>
                    <a:pt x="70" y="36"/>
                  </a:lnTo>
                  <a:lnTo>
                    <a:pt x="24" y="0"/>
                  </a:lnTo>
                  <a:lnTo>
                    <a:pt x="0" y="31"/>
                  </a:lnTo>
                  <a:lnTo>
                    <a:pt x="43" y="67"/>
                  </a:ln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51" name="Freeform 27"/>
            <p:cNvSpPr/>
            <p:nvPr/>
          </p:nvSpPr>
          <p:spPr bwMode="auto">
            <a:xfrm>
              <a:off x="5724526" y="3008313"/>
              <a:ext cx="79375" cy="71438"/>
            </a:xfrm>
            <a:custGeom>
              <a:avLst/>
              <a:gdLst>
                <a:gd name="T0" fmla="*/ 43 w 50"/>
                <a:gd name="T1" fmla="*/ 45 h 45"/>
                <a:gd name="T2" fmla="*/ 50 w 50"/>
                <a:gd name="T3" fmla="*/ 35 h 45"/>
                <a:gd name="T4" fmla="*/ 8 w 50"/>
                <a:gd name="T5" fmla="*/ 0 h 45"/>
                <a:gd name="T6" fmla="*/ 0 w 50"/>
                <a:gd name="T7" fmla="*/ 9 h 45"/>
                <a:gd name="T8" fmla="*/ 43 w 50"/>
                <a:gd name="T9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5">
                  <a:moveTo>
                    <a:pt x="43" y="45"/>
                  </a:moveTo>
                  <a:lnTo>
                    <a:pt x="50" y="35"/>
                  </a:lnTo>
                  <a:lnTo>
                    <a:pt x="8" y="0"/>
                  </a:lnTo>
                  <a:lnTo>
                    <a:pt x="0" y="9"/>
                  </a:lnTo>
                  <a:lnTo>
                    <a:pt x="43" y="45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52" name="Freeform 28"/>
            <p:cNvSpPr/>
            <p:nvPr/>
          </p:nvSpPr>
          <p:spPr bwMode="auto">
            <a:xfrm>
              <a:off x="5751513" y="2973388"/>
              <a:ext cx="84138" cy="68263"/>
            </a:xfrm>
            <a:custGeom>
              <a:avLst/>
              <a:gdLst>
                <a:gd name="T0" fmla="*/ 45 w 53"/>
                <a:gd name="T1" fmla="*/ 43 h 43"/>
                <a:gd name="T2" fmla="*/ 53 w 53"/>
                <a:gd name="T3" fmla="*/ 36 h 43"/>
                <a:gd name="T4" fmla="*/ 7 w 53"/>
                <a:gd name="T5" fmla="*/ 0 h 43"/>
                <a:gd name="T6" fmla="*/ 0 w 53"/>
                <a:gd name="T7" fmla="*/ 7 h 43"/>
                <a:gd name="T8" fmla="*/ 45 w 53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43">
                  <a:moveTo>
                    <a:pt x="45" y="43"/>
                  </a:moveTo>
                  <a:lnTo>
                    <a:pt x="53" y="36"/>
                  </a:lnTo>
                  <a:lnTo>
                    <a:pt x="7" y="0"/>
                  </a:lnTo>
                  <a:lnTo>
                    <a:pt x="0" y="7"/>
                  </a:lnTo>
                  <a:lnTo>
                    <a:pt x="45" y="43"/>
                  </a:ln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53" name="Freeform 29"/>
            <p:cNvSpPr/>
            <p:nvPr/>
          </p:nvSpPr>
          <p:spPr bwMode="auto">
            <a:xfrm>
              <a:off x="5521326" y="2852738"/>
              <a:ext cx="249238" cy="249238"/>
            </a:xfrm>
            <a:custGeom>
              <a:avLst/>
              <a:gdLst>
                <a:gd name="T0" fmla="*/ 12 w 66"/>
                <a:gd name="T1" fmla="*/ 12 h 66"/>
                <a:gd name="T2" fmla="*/ 57 w 66"/>
                <a:gd name="T3" fmla="*/ 12 h 66"/>
                <a:gd name="T4" fmla="*/ 66 w 66"/>
                <a:gd name="T5" fmla="*/ 33 h 66"/>
                <a:gd name="T6" fmla="*/ 62 w 66"/>
                <a:gd name="T7" fmla="*/ 35 h 66"/>
                <a:gd name="T8" fmla="*/ 54 w 66"/>
                <a:gd name="T9" fmla="*/ 17 h 66"/>
                <a:gd name="T10" fmla="*/ 17 w 66"/>
                <a:gd name="T11" fmla="*/ 17 h 66"/>
                <a:gd name="T12" fmla="*/ 17 w 66"/>
                <a:gd name="T13" fmla="*/ 54 h 66"/>
                <a:gd name="T14" fmla="*/ 35 w 66"/>
                <a:gd name="T15" fmla="*/ 62 h 66"/>
                <a:gd name="T16" fmla="*/ 34 w 66"/>
                <a:gd name="T17" fmla="*/ 66 h 66"/>
                <a:gd name="T18" fmla="*/ 12 w 66"/>
                <a:gd name="T19" fmla="*/ 57 h 66"/>
                <a:gd name="T20" fmla="*/ 12 w 66"/>
                <a:gd name="T21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6">
                  <a:moveTo>
                    <a:pt x="12" y="12"/>
                  </a:moveTo>
                  <a:cubicBezTo>
                    <a:pt x="25" y="0"/>
                    <a:pt x="45" y="0"/>
                    <a:pt x="57" y="12"/>
                  </a:cubicBezTo>
                  <a:cubicBezTo>
                    <a:pt x="63" y="18"/>
                    <a:pt x="66" y="26"/>
                    <a:pt x="66" y="33"/>
                  </a:cubicBezTo>
                  <a:cubicBezTo>
                    <a:pt x="66" y="39"/>
                    <a:pt x="62" y="35"/>
                    <a:pt x="62" y="35"/>
                  </a:cubicBezTo>
                  <a:cubicBezTo>
                    <a:pt x="62" y="29"/>
                    <a:pt x="59" y="22"/>
                    <a:pt x="54" y="17"/>
                  </a:cubicBezTo>
                  <a:cubicBezTo>
                    <a:pt x="44" y="7"/>
                    <a:pt x="28" y="7"/>
                    <a:pt x="17" y="17"/>
                  </a:cubicBezTo>
                  <a:cubicBezTo>
                    <a:pt x="7" y="27"/>
                    <a:pt x="7" y="44"/>
                    <a:pt x="17" y="54"/>
                  </a:cubicBezTo>
                  <a:cubicBezTo>
                    <a:pt x="22" y="59"/>
                    <a:pt x="28" y="61"/>
                    <a:pt x="35" y="62"/>
                  </a:cubicBezTo>
                  <a:cubicBezTo>
                    <a:pt x="35" y="62"/>
                    <a:pt x="39" y="66"/>
                    <a:pt x="34" y="66"/>
                  </a:cubicBezTo>
                  <a:cubicBezTo>
                    <a:pt x="26" y="66"/>
                    <a:pt x="18" y="63"/>
                    <a:pt x="12" y="57"/>
                  </a:cubicBezTo>
                  <a:cubicBezTo>
                    <a:pt x="0" y="44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B8303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54" name="Freeform 30"/>
            <p:cNvSpPr>
              <a:spLocks noEditPoints="1"/>
            </p:cNvSpPr>
            <p:nvPr/>
          </p:nvSpPr>
          <p:spPr bwMode="auto">
            <a:xfrm>
              <a:off x="5483226" y="3136900"/>
              <a:ext cx="593725" cy="369888"/>
            </a:xfrm>
            <a:custGeom>
              <a:avLst/>
              <a:gdLst>
                <a:gd name="T0" fmla="*/ 4 w 157"/>
                <a:gd name="T1" fmla="*/ 46 h 98"/>
                <a:gd name="T2" fmla="*/ 4 w 157"/>
                <a:gd name="T3" fmla="*/ 47 h 98"/>
                <a:gd name="T4" fmla="*/ 118 w 157"/>
                <a:gd name="T5" fmla="*/ 73 h 98"/>
                <a:gd name="T6" fmla="*/ 156 w 157"/>
                <a:gd name="T7" fmla="*/ 18 h 98"/>
                <a:gd name="T8" fmla="*/ 154 w 157"/>
                <a:gd name="T9" fmla="*/ 8 h 98"/>
                <a:gd name="T10" fmla="*/ 137 w 157"/>
                <a:gd name="T11" fmla="*/ 4 h 98"/>
                <a:gd name="T12" fmla="*/ 131 w 157"/>
                <a:gd name="T13" fmla="*/ 13 h 98"/>
                <a:gd name="T14" fmla="*/ 105 w 157"/>
                <a:gd name="T15" fmla="*/ 52 h 98"/>
                <a:gd name="T16" fmla="*/ 26 w 157"/>
                <a:gd name="T17" fmla="*/ 34 h 98"/>
                <a:gd name="T18" fmla="*/ 25 w 157"/>
                <a:gd name="T19" fmla="*/ 33 h 98"/>
                <a:gd name="T20" fmla="*/ 17 w 157"/>
                <a:gd name="T21" fmla="*/ 26 h 98"/>
                <a:gd name="T22" fmla="*/ 1 w 157"/>
                <a:gd name="T23" fmla="*/ 34 h 98"/>
                <a:gd name="T24" fmla="*/ 4 w 157"/>
                <a:gd name="T25" fmla="*/ 46 h 98"/>
                <a:gd name="T26" fmla="*/ 11 w 157"/>
                <a:gd name="T27" fmla="*/ 43 h 98"/>
                <a:gd name="T28" fmla="*/ 10 w 157"/>
                <a:gd name="T29" fmla="*/ 41 h 98"/>
                <a:gd name="T30" fmla="*/ 10 w 157"/>
                <a:gd name="T31" fmla="*/ 41 h 98"/>
                <a:gd name="T32" fmla="*/ 10 w 157"/>
                <a:gd name="T33" fmla="*/ 41 h 98"/>
                <a:gd name="T34" fmla="*/ 10 w 157"/>
                <a:gd name="T35" fmla="*/ 37 h 98"/>
                <a:gd name="T36" fmla="*/ 15 w 157"/>
                <a:gd name="T37" fmla="*/ 34 h 98"/>
                <a:gd name="T38" fmla="*/ 17 w 157"/>
                <a:gd name="T39" fmla="*/ 36 h 98"/>
                <a:gd name="T40" fmla="*/ 18 w 157"/>
                <a:gd name="T41" fmla="*/ 38 h 98"/>
                <a:gd name="T42" fmla="*/ 18 w 157"/>
                <a:gd name="T43" fmla="*/ 38 h 98"/>
                <a:gd name="T44" fmla="*/ 109 w 157"/>
                <a:gd name="T45" fmla="*/ 59 h 98"/>
                <a:gd name="T46" fmla="*/ 139 w 157"/>
                <a:gd name="T47" fmla="*/ 15 h 98"/>
                <a:gd name="T48" fmla="*/ 139 w 157"/>
                <a:gd name="T49" fmla="*/ 15 h 98"/>
                <a:gd name="T50" fmla="*/ 139 w 157"/>
                <a:gd name="T51" fmla="*/ 15 h 98"/>
                <a:gd name="T52" fmla="*/ 140 w 157"/>
                <a:gd name="T53" fmla="*/ 14 h 98"/>
                <a:gd name="T54" fmla="*/ 140 w 157"/>
                <a:gd name="T55" fmla="*/ 14 h 98"/>
                <a:gd name="T56" fmla="*/ 140 w 157"/>
                <a:gd name="T57" fmla="*/ 14 h 98"/>
                <a:gd name="T58" fmla="*/ 142 w 157"/>
                <a:gd name="T59" fmla="*/ 11 h 98"/>
                <a:gd name="T60" fmla="*/ 147 w 157"/>
                <a:gd name="T61" fmla="*/ 12 h 98"/>
                <a:gd name="T62" fmla="*/ 148 w 157"/>
                <a:gd name="T63" fmla="*/ 15 h 98"/>
                <a:gd name="T64" fmla="*/ 148 w 157"/>
                <a:gd name="T65" fmla="*/ 17 h 98"/>
                <a:gd name="T66" fmla="*/ 147 w 157"/>
                <a:gd name="T67" fmla="*/ 20 h 98"/>
                <a:gd name="T68" fmla="*/ 114 w 157"/>
                <a:gd name="T69" fmla="*/ 66 h 98"/>
                <a:gd name="T70" fmla="*/ 58 w 157"/>
                <a:gd name="T71" fmla="*/ 76 h 98"/>
                <a:gd name="T72" fmla="*/ 11 w 157"/>
                <a:gd name="T73" fmla="*/ 4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7" h="98">
                  <a:moveTo>
                    <a:pt x="4" y="46"/>
                  </a:moveTo>
                  <a:cubicBezTo>
                    <a:pt x="4" y="47"/>
                    <a:pt x="4" y="47"/>
                    <a:pt x="4" y="47"/>
                  </a:cubicBezTo>
                  <a:cubicBezTo>
                    <a:pt x="28" y="86"/>
                    <a:pt x="79" y="98"/>
                    <a:pt x="118" y="73"/>
                  </a:cubicBezTo>
                  <a:cubicBezTo>
                    <a:pt x="139" y="61"/>
                    <a:pt x="152" y="40"/>
                    <a:pt x="156" y="18"/>
                  </a:cubicBezTo>
                  <a:cubicBezTo>
                    <a:pt x="157" y="15"/>
                    <a:pt x="156" y="11"/>
                    <a:pt x="154" y="8"/>
                  </a:cubicBezTo>
                  <a:cubicBezTo>
                    <a:pt x="151" y="2"/>
                    <a:pt x="143" y="0"/>
                    <a:pt x="137" y="4"/>
                  </a:cubicBezTo>
                  <a:cubicBezTo>
                    <a:pt x="134" y="6"/>
                    <a:pt x="132" y="9"/>
                    <a:pt x="131" y="13"/>
                  </a:cubicBezTo>
                  <a:cubicBezTo>
                    <a:pt x="128" y="29"/>
                    <a:pt x="119" y="43"/>
                    <a:pt x="105" y="52"/>
                  </a:cubicBezTo>
                  <a:cubicBezTo>
                    <a:pt x="78" y="69"/>
                    <a:pt x="42" y="61"/>
                    <a:pt x="26" y="34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3" y="30"/>
                    <a:pt x="21" y="27"/>
                    <a:pt x="17" y="26"/>
                  </a:cubicBezTo>
                  <a:cubicBezTo>
                    <a:pt x="11" y="24"/>
                    <a:pt x="4" y="28"/>
                    <a:pt x="1" y="34"/>
                  </a:cubicBezTo>
                  <a:cubicBezTo>
                    <a:pt x="0" y="39"/>
                    <a:pt x="1" y="43"/>
                    <a:pt x="4" y="46"/>
                  </a:cubicBezTo>
                  <a:close/>
                  <a:moveTo>
                    <a:pt x="11" y="43"/>
                  </a:moveTo>
                  <a:cubicBezTo>
                    <a:pt x="11" y="42"/>
                    <a:pt x="11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0"/>
                    <a:pt x="9" y="38"/>
                    <a:pt x="10" y="37"/>
                  </a:cubicBezTo>
                  <a:cubicBezTo>
                    <a:pt x="10" y="35"/>
                    <a:pt x="13" y="34"/>
                    <a:pt x="15" y="34"/>
                  </a:cubicBezTo>
                  <a:cubicBezTo>
                    <a:pt x="16" y="35"/>
                    <a:pt x="16" y="35"/>
                    <a:pt x="17" y="36"/>
                  </a:cubicBezTo>
                  <a:cubicBezTo>
                    <a:pt x="17" y="36"/>
                    <a:pt x="18" y="37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38" y="69"/>
                    <a:pt x="78" y="79"/>
                    <a:pt x="109" y="59"/>
                  </a:cubicBezTo>
                  <a:cubicBezTo>
                    <a:pt x="126" y="49"/>
                    <a:pt x="136" y="33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39" y="15"/>
                    <a:pt x="139" y="15"/>
                    <a:pt x="139" y="15"/>
                  </a:cubicBezTo>
                  <a:cubicBezTo>
                    <a:pt x="140" y="15"/>
                    <a:pt x="140" y="15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40" y="13"/>
                    <a:pt x="140" y="12"/>
                    <a:pt x="142" y="11"/>
                  </a:cubicBezTo>
                  <a:cubicBezTo>
                    <a:pt x="143" y="10"/>
                    <a:pt x="146" y="10"/>
                    <a:pt x="147" y="12"/>
                  </a:cubicBezTo>
                  <a:cubicBezTo>
                    <a:pt x="148" y="13"/>
                    <a:pt x="148" y="14"/>
                    <a:pt x="148" y="15"/>
                  </a:cubicBezTo>
                  <a:cubicBezTo>
                    <a:pt x="148" y="15"/>
                    <a:pt x="148" y="16"/>
                    <a:pt x="148" y="17"/>
                  </a:cubicBezTo>
                  <a:cubicBezTo>
                    <a:pt x="147" y="18"/>
                    <a:pt x="147" y="19"/>
                    <a:pt x="147" y="20"/>
                  </a:cubicBezTo>
                  <a:cubicBezTo>
                    <a:pt x="142" y="39"/>
                    <a:pt x="131" y="56"/>
                    <a:pt x="114" y="66"/>
                  </a:cubicBezTo>
                  <a:cubicBezTo>
                    <a:pt x="97" y="77"/>
                    <a:pt x="77" y="80"/>
                    <a:pt x="58" y="76"/>
                  </a:cubicBezTo>
                  <a:cubicBezTo>
                    <a:pt x="38" y="71"/>
                    <a:pt x="22" y="59"/>
                    <a:pt x="11" y="43"/>
                  </a:cubicBezTo>
                  <a:close/>
                </a:path>
              </a:pathLst>
            </a:custGeom>
            <a:solidFill>
              <a:srgbClr val="425F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55" name="Freeform 31"/>
            <p:cNvSpPr/>
            <p:nvPr/>
          </p:nvSpPr>
          <p:spPr bwMode="auto">
            <a:xfrm>
              <a:off x="5970588" y="3173413"/>
              <a:ext cx="98425" cy="98425"/>
            </a:xfrm>
            <a:custGeom>
              <a:avLst/>
              <a:gdLst>
                <a:gd name="T0" fmla="*/ 4 w 26"/>
                <a:gd name="T1" fmla="*/ 20 h 26"/>
                <a:gd name="T2" fmla="*/ 20 w 26"/>
                <a:gd name="T3" fmla="*/ 22 h 26"/>
                <a:gd name="T4" fmla="*/ 22 w 26"/>
                <a:gd name="T5" fmla="*/ 6 h 26"/>
                <a:gd name="T6" fmla="*/ 6 w 26"/>
                <a:gd name="T7" fmla="*/ 4 h 26"/>
                <a:gd name="T8" fmla="*/ 4 w 26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20"/>
                  </a:moveTo>
                  <a:cubicBezTo>
                    <a:pt x="8" y="25"/>
                    <a:pt x="15" y="26"/>
                    <a:pt x="20" y="22"/>
                  </a:cubicBezTo>
                  <a:cubicBezTo>
                    <a:pt x="25" y="18"/>
                    <a:pt x="26" y="11"/>
                    <a:pt x="22" y="6"/>
                  </a:cubicBezTo>
                  <a:cubicBezTo>
                    <a:pt x="18" y="1"/>
                    <a:pt x="11" y="0"/>
                    <a:pt x="6" y="4"/>
                  </a:cubicBezTo>
                  <a:cubicBezTo>
                    <a:pt x="1" y="8"/>
                    <a:pt x="0" y="15"/>
                    <a:pt x="4" y="20"/>
                  </a:cubicBezTo>
                  <a:close/>
                </a:path>
              </a:pathLst>
            </a:custGeom>
            <a:solidFill>
              <a:srgbClr val="C0A7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56" name="Freeform 32"/>
            <p:cNvSpPr/>
            <p:nvPr/>
          </p:nvSpPr>
          <p:spPr bwMode="auto">
            <a:xfrm>
              <a:off x="5989638" y="3197225"/>
              <a:ext cx="60325" cy="55563"/>
            </a:xfrm>
            <a:custGeom>
              <a:avLst/>
              <a:gdLst>
                <a:gd name="T0" fmla="*/ 3 w 16"/>
                <a:gd name="T1" fmla="*/ 12 h 15"/>
                <a:gd name="T2" fmla="*/ 12 w 16"/>
                <a:gd name="T3" fmla="*/ 13 h 15"/>
                <a:gd name="T4" fmla="*/ 13 w 16"/>
                <a:gd name="T5" fmla="*/ 3 h 15"/>
                <a:gd name="T6" fmla="*/ 4 w 16"/>
                <a:gd name="T7" fmla="*/ 2 h 15"/>
                <a:gd name="T8" fmla="*/ 3 w 16"/>
                <a:gd name="T9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3" y="12"/>
                  </a:moveTo>
                  <a:cubicBezTo>
                    <a:pt x="5" y="14"/>
                    <a:pt x="9" y="15"/>
                    <a:pt x="12" y="13"/>
                  </a:cubicBezTo>
                  <a:cubicBezTo>
                    <a:pt x="15" y="10"/>
                    <a:pt x="16" y="6"/>
                    <a:pt x="13" y="3"/>
                  </a:cubicBezTo>
                  <a:cubicBezTo>
                    <a:pt x="11" y="0"/>
                    <a:pt x="7" y="0"/>
                    <a:pt x="4" y="2"/>
                  </a:cubicBezTo>
                  <a:cubicBezTo>
                    <a:pt x="1" y="4"/>
                    <a:pt x="0" y="9"/>
                    <a:pt x="3" y="12"/>
                  </a:cubicBezTo>
                  <a:close/>
                </a:path>
              </a:pathLst>
            </a:custGeom>
            <a:solidFill>
              <a:srgbClr val="F777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57" name="Freeform 33"/>
            <p:cNvSpPr/>
            <p:nvPr/>
          </p:nvSpPr>
          <p:spPr bwMode="auto">
            <a:xfrm>
              <a:off x="5857876" y="3325813"/>
              <a:ext cx="98425" cy="96838"/>
            </a:xfrm>
            <a:custGeom>
              <a:avLst/>
              <a:gdLst>
                <a:gd name="T0" fmla="*/ 4 w 26"/>
                <a:gd name="T1" fmla="*/ 20 h 26"/>
                <a:gd name="T2" fmla="*/ 20 w 26"/>
                <a:gd name="T3" fmla="*/ 22 h 26"/>
                <a:gd name="T4" fmla="*/ 22 w 26"/>
                <a:gd name="T5" fmla="*/ 6 h 26"/>
                <a:gd name="T6" fmla="*/ 5 w 26"/>
                <a:gd name="T7" fmla="*/ 4 h 26"/>
                <a:gd name="T8" fmla="*/ 4 w 26"/>
                <a:gd name="T9" fmla="*/ 2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4" y="20"/>
                  </a:moveTo>
                  <a:cubicBezTo>
                    <a:pt x="7" y="25"/>
                    <a:pt x="15" y="26"/>
                    <a:pt x="20" y="22"/>
                  </a:cubicBezTo>
                  <a:cubicBezTo>
                    <a:pt x="25" y="18"/>
                    <a:pt x="26" y="11"/>
                    <a:pt x="22" y="6"/>
                  </a:cubicBezTo>
                  <a:cubicBezTo>
                    <a:pt x="18" y="1"/>
                    <a:pt x="10" y="0"/>
                    <a:pt x="5" y="4"/>
                  </a:cubicBezTo>
                  <a:cubicBezTo>
                    <a:pt x="0" y="8"/>
                    <a:pt x="0" y="15"/>
                    <a:pt x="4" y="20"/>
                  </a:cubicBezTo>
                  <a:close/>
                </a:path>
              </a:pathLst>
            </a:custGeom>
            <a:solidFill>
              <a:srgbClr val="D4620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558" name="Freeform 34"/>
            <p:cNvSpPr/>
            <p:nvPr/>
          </p:nvSpPr>
          <p:spPr bwMode="auto">
            <a:xfrm>
              <a:off x="5876926" y="3343275"/>
              <a:ext cx="57150" cy="61913"/>
            </a:xfrm>
            <a:custGeom>
              <a:avLst/>
              <a:gdLst>
                <a:gd name="T0" fmla="*/ 2 w 15"/>
                <a:gd name="T1" fmla="*/ 12 h 16"/>
                <a:gd name="T2" fmla="*/ 12 w 15"/>
                <a:gd name="T3" fmla="*/ 13 h 16"/>
                <a:gd name="T4" fmla="*/ 13 w 15"/>
                <a:gd name="T5" fmla="*/ 4 h 16"/>
                <a:gd name="T6" fmla="*/ 3 w 15"/>
                <a:gd name="T7" fmla="*/ 3 h 16"/>
                <a:gd name="T8" fmla="*/ 2 w 15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2" y="12"/>
                  </a:moveTo>
                  <a:cubicBezTo>
                    <a:pt x="5" y="15"/>
                    <a:pt x="9" y="16"/>
                    <a:pt x="12" y="13"/>
                  </a:cubicBezTo>
                  <a:cubicBezTo>
                    <a:pt x="15" y="11"/>
                    <a:pt x="15" y="7"/>
                    <a:pt x="13" y="4"/>
                  </a:cubicBezTo>
                  <a:cubicBezTo>
                    <a:pt x="11" y="1"/>
                    <a:pt x="6" y="0"/>
                    <a:pt x="3" y="3"/>
                  </a:cubicBezTo>
                  <a:cubicBezTo>
                    <a:pt x="0" y="5"/>
                    <a:pt x="0" y="9"/>
                    <a:pt x="2" y="12"/>
                  </a:cubicBezTo>
                  <a:close/>
                </a:path>
              </a:pathLst>
            </a:custGeom>
            <a:solidFill>
              <a:srgbClr val="ECD0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9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10493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9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9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104938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9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101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6" dur="500" fill="hold"/>
                                        <p:tgtEl>
                                          <p:spTgt spid="10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49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49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500" fill="hold"/>
                                        <p:tgtEl>
                                          <p:spTgt spid="104951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4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4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0495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0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380" grpId="0" animBg="1"/>
      <p:bldP spid="1049380" grpId="1" animBg="1"/>
      <p:bldP spid="1049381" grpId="0" animBg="1"/>
      <p:bldP spid="1049381" grpId="1" animBg="1"/>
      <p:bldP spid="1049517" grpId="0" animBg="1"/>
      <p:bldP spid="1049517" grpId="1" animBg="1"/>
      <p:bldP spid="1049518" grpId="0"/>
      <p:bldP spid="1049518" grpId="1"/>
      <p:bldP spid="104951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9959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0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1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2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3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4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5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6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7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8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9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970" name="文本框 235"/>
          <p:cNvSpPr txBox="1"/>
          <p:nvPr/>
        </p:nvSpPr>
        <p:spPr>
          <a:xfrm>
            <a:off x="1378083" y="468588"/>
            <a:ext cx="4981122" cy="70675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03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设计代码优化</a:t>
            </a:r>
          </a:p>
        </p:txBody>
      </p:sp>
      <p:grpSp>
        <p:nvGrpSpPr>
          <p:cNvPr id="160" name="组合 39"/>
          <p:cNvGrpSpPr/>
          <p:nvPr/>
        </p:nvGrpSpPr>
        <p:grpSpPr>
          <a:xfrm>
            <a:off x="3438207" y="5637152"/>
            <a:ext cx="1147396" cy="1143454"/>
            <a:chOff x="5646738" y="2949575"/>
            <a:chExt cx="923925" cy="920751"/>
          </a:xfrm>
        </p:grpSpPr>
        <p:sp>
          <p:nvSpPr>
            <p:cNvPr id="1049986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7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8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9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0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1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2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3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4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8920" y="1910715"/>
            <a:ext cx="791210" cy="791210"/>
            <a:chOff x="9621" y="3988"/>
            <a:chExt cx="1246" cy="1246"/>
          </a:xfrm>
        </p:grpSpPr>
        <p:sp>
          <p:nvSpPr>
            <p:cNvPr id="83" name="椭圆 8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85" y="1626870"/>
            <a:ext cx="1503045" cy="1320800"/>
          </a:xfrm>
          <a:prstGeom prst="rect">
            <a:avLst/>
          </a:prstGeom>
        </p:spPr>
      </p:pic>
      <p:pic>
        <p:nvPicPr>
          <p:cNvPr id="24" name="图片 23" descr="截屏2019-12-1901.54.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170" y="1831340"/>
            <a:ext cx="1397000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57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组合 223"/>
          <p:cNvGrpSpPr/>
          <p:nvPr/>
        </p:nvGrpSpPr>
        <p:grpSpPr>
          <a:xfrm>
            <a:off x="192088" y="153989"/>
            <a:ext cx="1008062" cy="1010694"/>
            <a:chOff x="5487988" y="2820988"/>
            <a:chExt cx="1216026" cy="1219201"/>
          </a:xfrm>
        </p:grpSpPr>
        <p:sp>
          <p:nvSpPr>
            <p:cNvPr id="1049959" name="Freeform 5"/>
            <p:cNvSpPr/>
            <p:nvPr/>
          </p:nvSpPr>
          <p:spPr bwMode="auto">
            <a:xfrm>
              <a:off x="6570663" y="3903663"/>
              <a:ext cx="106363" cy="111125"/>
            </a:xfrm>
            <a:custGeom>
              <a:avLst/>
              <a:gdLst>
                <a:gd name="T0" fmla="*/ 23 w 28"/>
                <a:gd name="T1" fmla="*/ 0 h 29"/>
                <a:gd name="T2" fmla="*/ 20 w 28"/>
                <a:gd name="T3" fmla="*/ 21 h 29"/>
                <a:gd name="T4" fmla="*/ 0 w 28"/>
                <a:gd name="T5" fmla="*/ 24 h 29"/>
                <a:gd name="T6" fmla="*/ 23 w 28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29">
                  <a:moveTo>
                    <a:pt x="23" y="0"/>
                  </a:moveTo>
                  <a:cubicBezTo>
                    <a:pt x="28" y="5"/>
                    <a:pt x="27" y="14"/>
                    <a:pt x="20" y="21"/>
                  </a:cubicBezTo>
                  <a:cubicBezTo>
                    <a:pt x="14" y="27"/>
                    <a:pt x="5" y="29"/>
                    <a:pt x="0" y="2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1C47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0" name="Freeform 6"/>
            <p:cNvSpPr/>
            <p:nvPr/>
          </p:nvSpPr>
          <p:spPr bwMode="auto">
            <a:xfrm>
              <a:off x="5791201" y="3124201"/>
              <a:ext cx="847725" cy="841375"/>
            </a:xfrm>
            <a:custGeom>
              <a:avLst/>
              <a:gdLst>
                <a:gd name="T0" fmla="*/ 161 w 224"/>
                <a:gd name="T1" fmla="*/ 35 h 222"/>
                <a:gd name="T2" fmla="*/ 35 w 224"/>
                <a:gd name="T3" fmla="*/ 35 h 222"/>
                <a:gd name="T4" fmla="*/ 35 w 224"/>
                <a:gd name="T5" fmla="*/ 161 h 222"/>
                <a:gd name="T6" fmla="*/ 147 w 224"/>
                <a:gd name="T7" fmla="*/ 205 h 222"/>
                <a:gd name="T8" fmla="*/ 205 w 224"/>
                <a:gd name="T9" fmla="*/ 147 h 222"/>
                <a:gd name="T10" fmla="*/ 161 w 224"/>
                <a:gd name="T11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222">
                  <a:moveTo>
                    <a:pt x="161" y="35"/>
                  </a:moveTo>
                  <a:cubicBezTo>
                    <a:pt x="126" y="0"/>
                    <a:pt x="69" y="0"/>
                    <a:pt x="35" y="35"/>
                  </a:cubicBezTo>
                  <a:cubicBezTo>
                    <a:pt x="0" y="69"/>
                    <a:pt x="0" y="126"/>
                    <a:pt x="35" y="161"/>
                  </a:cubicBezTo>
                  <a:cubicBezTo>
                    <a:pt x="78" y="204"/>
                    <a:pt x="118" y="176"/>
                    <a:pt x="147" y="205"/>
                  </a:cubicBezTo>
                  <a:cubicBezTo>
                    <a:pt x="164" y="222"/>
                    <a:pt x="224" y="167"/>
                    <a:pt x="205" y="147"/>
                  </a:cubicBezTo>
                  <a:cubicBezTo>
                    <a:pt x="172" y="115"/>
                    <a:pt x="205" y="78"/>
                    <a:pt x="161" y="35"/>
                  </a:cubicBezTo>
                </a:path>
              </a:pathLst>
            </a:custGeom>
            <a:solidFill>
              <a:srgbClr val="FBA9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1" name="Freeform 7"/>
            <p:cNvSpPr/>
            <p:nvPr/>
          </p:nvSpPr>
          <p:spPr bwMode="auto">
            <a:xfrm>
              <a:off x="6135688" y="3151188"/>
              <a:ext cx="503238" cy="814388"/>
            </a:xfrm>
            <a:custGeom>
              <a:avLst/>
              <a:gdLst>
                <a:gd name="T0" fmla="*/ 0 w 133"/>
                <a:gd name="T1" fmla="*/ 2 h 215"/>
                <a:gd name="T2" fmla="*/ 23 w 133"/>
                <a:gd name="T3" fmla="*/ 183 h 215"/>
                <a:gd name="T4" fmla="*/ 56 w 133"/>
                <a:gd name="T5" fmla="*/ 198 h 215"/>
                <a:gd name="T6" fmla="*/ 114 w 133"/>
                <a:gd name="T7" fmla="*/ 140 h 215"/>
                <a:gd name="T8" fmla="*/ 70 w 133"/>
                <a:gd name="T9" fmla="*/ 28 h 215"/>
                <a:gd name="T10" fmla="*/ 0 w 133"/>
                <a:gd name="T11" fmla="*/ 2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215">
                  <a:moveTo>
                    <a:pt x="0" y="2"/>
                  </a:moveTo>
                  <a:cubicBezTo>
                    <a:pt x="23" y="183"/>
                    <a:pt x="23" y="183"/>
                    <a:pt x="23" y="183"/>
                  </a:cubicBezTo>
                  <a:cubicBezTo>
                    <a:pt x="35" y="185"/>
                    <a:pt x="47" y="188"/>
                    <a:pt x="56" y="198"/>
                  </a:cubicBezTo>
                  <a:cubicBezTo>
                    <a:pt x="73" y="215"/>
                    <a:pt x="133" y="160"/>
                    <a:pt x="114" y="140"/>
                  </a:cubicBezTo>
                  <a:cubicBezTo>
                    <a:pt x="81" y="108"/>
                    <a:pt x="114" y="71"/>
                    <a:pt x="70" y="28"/>
                  </a:cubicBezTo>
                  <a:cubicBezTo>
                    <a:pt x="51" y="8"/>
                    <a:pt x="25" y="0"/>
                    <a:pt x="0" y="2"/>
                  </a:cubicBezTo>
                </a:path>
              </a:pathLst>
            </a:custGeom>
            <a:solidFill>
              <a:srgbClr val="EE8D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2" name="Freeform 8"/>
            <p:cNvSpPr/>
            <p:nvPr/>
          </p:nvSpPr>
          <p:spPr bwMode="auto">
            <a:xfrm>
              <a:off x="6337301" y="3673476"/>
              <a:ext cx="366713" cy="366713"/>
            </a:xfrm>
            <a:custGeom>
              <a:avLst/>
              <a:gdLst>
                <a:gd name="T0" fmla="*/ 17 w 97"/>
                <a:gd name="T1" fmla="*/ 74 h 97"/>
                <a:gd name="T2" fmla="*/ 15 w 97"/>
                <a:gd name="T3" fmla="*/ 65 h 97"/>
                <a:gd name="T4" fmla="*/ 4 w 97"/>
                <a:gd name="T5" fmla="*/ 63 h 97"/>
                <a:gd name="T6" fmla="*/ 4 w 97"/>
                <a:gd name="T7" fmla="*/ 51 h 97"/>
                <a:gd name="T8" fmla="*/ 51 w 97"/>
                <a:gd name="T9" fmla="*/ 3 h 97"/>
                <a:gd name="T10" fmla="*/ 64 w 97"/>
                <a:gd name="T11" fmla="*/ 3 h 97"/>
                <a:gd name="T12" fmla="*/ 65 w 97"/>
                <a:gd name="T13" fmla="*/ 14 h 97"/>
                <a:gd name="T14" fmla="*/ 75 w 97"/>
                <a:gd name="T15" fmla="*/ 16 h 97"/>
                <a:gd name="T16" fmla="*/ 77 w 97"/>
                <a:gd name="T17" fmla="*/ 26 h 97"/>
                <a:gd name="T18" fmla="*/ 85 w 97"/>
                <a:gd name="T19" fmla="*/ 29 h 97"/>
                <a:gd name="T20" fmla="*/ 86 w 97"/>
                <a:gd name="T21" fmla="*/ 39 h 97"/>
                <a:gd name="T22" fmla="*/ 93 w 97"/>
                <a:gd name="T23" fmla="*/ 42 h 97"/>
                <a:gd name="T24" fmla="*/ 94 w 97"/>
                <a:gd name="T25" fmla="*/ 54 h 97"/>
                <a:gd name="T26" fmla="*/ 54 w 97"/>
                <a:gd name="T27" fmla="*/ 94 h 97"/>
                <a:gd name="T28" fmla="*/ 42 w 97"/>
                <a:gd name="T29" fmla="*/ 93 h 97"/>
                <a:gd name="T30" fmla="*/ 39 w 97"/>
                <a:gd name="T31" fmla="*/ 86 h 97"/>
                <a:gd name="T32" fmla="*/ 29 w 97"/>
                <a:gd name="T33" fmla="*/ 84 h 97"/>
                <a:gd name="T34" fmla="*/ 26 w 97"/>
                <a:gd name="T35" fmla="*/ 76 h 97"/>
                <a:gd name="T36" fmla="*/ 17 w 97"/>
                <a:gd name="T37" fmla="*/ 7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" h="97">
                  <a:moveTo>
                    <a:pt x="17" y="74"/>
                  </a:moveTo>
                  <a:cubicBezTo>
                    <a:pt x="14" y="72"/>
                    <a:pt x="13" y="68"/>
                    <a:pt x="15" y="65"/>
                  </a:cubicBezTo>
                  <a:cubicBezTo>
                    <a:pt x="11" y="67"/>
                    <a:pt x="7" y="66"/>
                    <a:pt x="4" y="63"/>
                  </a:cubicBezTo>
                  <a:cubicBezTo>
                    <a:pt x="0" y="60"/>
                    <a:pt x="0" y="54"/>
                    <a:pt x="4" y="51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5" y="0"/>
                    <a:pt x="60" y="0"/>
                    <a:pt x="64" y="3"/>
                  </a:cubicBezTo>
                  <a:cubicBezTo>
                    <a:pt x="67" y="6"/>
                    <a:pt x="67" y="11"/>
                    <a:pt x="65" y="14"/>
                  </a:cubicBezTo>
                  <a:cubicBezTo>
                    <a:pt x="68" y="13"/>
                    <a:pt x="72" y="14"/>
                    <a:pt x="75" y="16"/>
                  </a:cubicBezTo>
                  <a:cubicBezTo>
                    <a:pt x="77" y="19"/>
                    <a:pt x="78" y="23"/>
                    <a:pt x="77" y="26"/>
                  </a:cubicBezTo>
                  <a:cubicBezTo>
                    <a:pt x="79" y="26"/>
                    <a:pt x="82" y="26"/>
                    <a:pt x="85" y="29"/>
                  </a:cubicBezTo>
                  <a:cubicBezTo>
                    <a:pt x="87" y="32"/>
                    <a:pt x="88" y="36"/>
                    <a:pt x="86" y="39"/>
                  </a:cubicBezTo>
                  <a:cubicBezTo>
                    <a:pt x="89" y="39"/>
                    <a:pt x="91" y="40"/>
                    <a:pt x="93" y="42"/>
                  </a:cubicBezTo>
                  <a:cubicBezTo>
                    <a:pt x="97" y="45"/>
                    <a:pt x="97" y="51"/>
                    <a:pt x="94" y="5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51" y="97"/>
                    <a:pt x="46" y="96"/>
                    <a:pt x="42" y="93"/>
                  </a:cubicBezTo>
                  <a:cubicBezTo>
                    <a:pt x="40" y="91"/>
                    <a:pt x="39" y="88"/>
                    <a:pt x="39" y="86"/>
                  </a:cubicBezTo>
                  <a:cubicBezTo>
                    <a:pt x="36" y="88"/>
                    <a:pt x="32" y="87"/>
                    <a:pt x="29" y="84"/>
                  </a:cubicBezTo>
                  <a:cubicBezTo>
                    <a:pt x="27" y="82"/>
                    <a:pt x="26" y="79"/>
                    <a:pt x="26" y="76"/>
                  </a:cubicBezTo>
                  <a:cubicBezTo>
                    <a:pt x="23" y="78"/>
                    <a:pt x="19" y="77"/>
                    <a:pt x="17" y="74"/>
                  </a:cubicBezTo>
                </a:path>
              </a:pathLst>
            </a:custGeom>
            <a:solidFill>
              <a:srgbClr val="F7D7B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3" name="Freeform 9"/>
            <p:cNvSpPr>
              <a:spLocks noEditPoints="1"/>
            </p:cNvSpPr>
            <p:nvPr/>
          </p:nvSpPr>
          <p:spPr bwMode="auto">
            <a:xfrm>
              <a:off x="6688138" y="3832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4" name="Freeform 10"/>
            <p:cNvSpPr/>
            <p:nvPr/>
          </p:nvSpPr>
          <p:spPr bwMode="auto">
            <a:xfrm>
              <a:off x="6529388" y="3676651"/>
              <a:ext cx="171450" cy="352425"/>
            </a:xfrm>
            <a:custGeom>
              <a:avLst/>
              <a:gdLst>
                <a:gd name="T0" fmla="*/ 6 w 45"/>
                <a:gd name="T1" fmla="*/ 0 h 93"/>
                <a:gd name="T2" fmla="*/ 0 w 45"/>
                <a:gd name="T3" fmla="*/ 2 h 93"/>
                <a:gd name="T4" fmla="*/ 3 w 45"/>
                <a:gd name="T5" fmla="*/ 93 h 93"/>
                <a:gd name="T6" fmla="*/ 43 w 45"/>
                <a:gd name="T7" fmla="*/ 53 h 93"/>
                <a:gd name="T8" fmla="*/ 45 w 45"/>
                <a:gd name="T9" fmla="*/ 48 h 93"/>
                <a:gd name="T10" fmla="*/ 42 w 45"/>
                <a:gd name="T11" fmla="*/ 41 h 93"/>
                <a:gd name="T12" fmla="*/ 42 w 45"/>
                <a:gd name="T13" fmla="*/ 41 h 93"/>
                <a:gd name="T14" fmla="*/ 42 w 45"/>
                <a:gd name="T15" fmla="*/ 41 h 93"/>
                <a:gd name="T16" fmla="*/ 42 w 45"/>
                <a:gd name="T17" fmla="*/ 41 h 93"/>
                <a:gd name="T18" fmla="*/ 42 w 45"/>
                <a:gd name="T19" fmla="*/ 41 h 93"/>
                <a:gd name="T20" fmla="*/ 42 w 45"/>
                <a:gd name="T21" fmla="*/ 41 h 93"/>
                <a:gd name="T22" fmla="*/ 42 w 45"/>
                <a:gd name="T23" fmla="*/ 41 h 93"/>
                <a:gd name="T24" fmla="*/ 42 w 45"/>
                <a:gd name="T25" fmla="*/ 41 h 93"/>
                <a:gd name="T26" fmla="*/ 42 w 45"/>
                <a:gd name="T27" fmla="*/ 41 h 93"/>
                <a:gd name="T28" fmla="*/ 42 w 45"/>
                <a:gd name="T29" fmla="*/ 41 h 93"/>
                <a:gd name="T30" fmla="*/ 42 w 45"/>
                <a:gd name="T31" fmla="*/ 41 h 93"/>
                <a:gd name="T32" fmla="*/ 42 w 45"/>
                <a:gd name="T33" fmla="*/ 41 h 93"/>
                <a:gd name="T34" fmla="*/ 42 w 45"/>
                <a:gd name="T35" fmla="*/ 41 h 93"/>
                <a:gd name="T36" fmla="*/ 42 w 45"/>
                <a:gd name="T37" fmla="*/ 41 h 93"/>
                <a:gd name="T38" fmla="*/ 42 w 45"/>
                <a:gd name="T39" fmla="*/ 41 h 93"/>
                <a:gd name="T40" fmla="*/ 42 w 45"/>
                <a:gd name="T41" fmla="*/ 41 h 93"/>
                <a:gd name="T42" fmla="*/ 42 w 45"/>
                <a:gd name="T43" fmla="*/ 41 h 93"/>
                <a:gd name="T44" fmla="*/ 42 w 45"/>
                <a:gd name="T45" fmla="*/ 41 h 93"/>
                <a:gd name="T46" fmla="*/ 42 w 45"/>
                <a:gd name="T47" fmla="*/ 41 h 93"/>
                <a:gd name="T48" fmla="*/ 42 w 45"/>
                <a:gd name="T49" fmla="*/ 41 h 93"/>
                <a:gd name="T50" fmla="*/ 36 w 45"/>
                <a:gd name="T51" fmla="*/ 38 h 93"/>
                <a:gd name="T52" fmla="*/ 35 w 45"/>
                <a:gd name="T53" fmla="*/ 38 h 93"/>
                <a:gd name="T54" fmla="*/ 35 w 45"/>
                <a:gd name="T55" fmla="*/ 38 h 93"/>
                <a:gd name="T56" fmla="*/ 35 w 45"/>
                <a:gd name="T57" fmla="*/ 38 h 93"/>
                <a:gd name="T58" fmla="*/ 35 w 45"/>
                <a:gd name="T59" fmla="*/ 38 h 93"/>
                <a:gd name="T60" fmla="*/ 36 w 45"/>
                <a:gd name="T61" fmla="*/ 34 h 93"/>
                <a:gd name="T62" fmla="*/ 34 w 45"/>
                <a:gd name="T63" fmla="*/ 28 h 93"/>
                <a:gd name="T64" fmla="*/ 27 w 45"/>
                <a:gd name="T65" fmla="*/ 25 h 93"/>
                <a:gd name="T66" fmla="*/ 26 w 45"/>
                <a:gd name="T67" fmla="*/ 25 h 93"/>
                <a:gd name="T68" fmla="*/ 26 w 45"/>
                <a:gd name="T69" fmla="*/ 25 h 93"/>
                <a:gd name="T70" fmla="*/ 26 w 45"/>
                <a:gd name="T71" fmla="*/ 25 h 93"/>
                <a:gd name="T72" fmla="*/ 26 w 45"/>
                <a:gd name="T73" fmla="*/ 22 h 93"/>
                <a:gd name="T74" fmla="*/ 24 w 45"/>
                <a:gd name="T75" fmla="*/ 15 h 93"/>
                <a:gd name="T76" fmla="*/ 17 w 45"/>
                <a:gd name="T77" fmla="*/ 13 h 93"/>
                <a:gd name="T78" fmla="*/ 14 w 45"/>
                <a:gd name="T79" fmla="*/ 13 h 93"/>
                <a:gd name="T80" fmla="*/ 14 w 45"/>
                <a:gd name="T81" fmla="*/ 13 h 93"/>
                <a:gd name="T82" fmla="*/ 14 w 45"/>
                <a:gd name="T83" fmla="*/ 13 h 93"/>
                <a:gd name="T84" fmla="*/ 15 w 45"/>
                <a:gd name="T85" fmla="*/ 9 h 93"/>
                <a:gd name="T86" fmla="*/ 13 w 45"/>
                <a:gd name="T87" fmla="*/ 2 h 93"/>
                <a:gd name="T88" fmla="*/ 6 w 45"/>
                <a:gd name="T8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5" h="93">
                  <a:moveTo>
                    <a:pt x="6" y="0"/>
                  </a:moveTo>
                  <a:cubicBezTo>
                    <a:pt x="4" y="0"/>
                    <a:pt x="2" y="0"/>
                    <a:pt x="0" y="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43" y="53"/>
                    <a:pt x="43" y="53"/>
                    <a:pt x="43" y="53"/>
                  </a:cubicBezTo>
                  <a:cubicBezTo>
                    <a:pt x="45" y="51"/>
                    <a:pt x="45" y="50"/>
                    <a:pt x="45" y="48"/>
                  </a:cubicBezTo>
                  <a:cubicBezTo>
                    <a:pt x="45" y="45"/>
                    <a:pt x="44" y="43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39"/>
                    <a:pt x="38" y="38"/>
                    <a:pt x="36" y="38"/>
                  </a:cubicBezTo>
                  <a:cubicBezTo>
                    <a:pt x="36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6" y="37"/>
                    <a:pt x="36" y="36"/>
                    <a:pt x="36" y="34"/>
                  </a:cubicBezTo>
                  <a:cubicBezTo>
                    <a:pt x="36" y="32"/>
                    <a:pt x="35" y="30"/>
                    <a:pt x="34" y="28"/>
                  </a:cubicBezTo>
                  <a:cubicBezTo>
                    <a:pt x="32" y="26"/>
                    <a:pt x="29" y="25"/>
                    <a:pt x="27" y="25"/>
                  </a:cubicBezTo>
                  <a:cubicBezTo>
                    <a:pt x="27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19"/>
                    <a:pt x="25" y="17"/>
                    <a:pt x="24" y="15"/>
                  </a:cubicBezTo>
                  <a:cubicBezTo>
                    <a:pt x="22" y="13"/>
                    <a:pt x="20" y="13"/>
                    <a:pt x="17" y="13"/>
                  </a:cubicBezTo>
                  <a:cubicBezTo>
                    <a:pt x="16" y="13"/>
                    <a:pt x="15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5" y="12"/>
                    <a:pt x="15" y="10"/>
                    <a:pt x="15" y="9"/>
                  </a:cubicBezTo>
                  <a:cubicBezTo>
                    <a:pt x="15" y="6"/>
                    <a:pt x="14" y="4"/>
                    <a:pt x="13" y="2"/>
                  </a:cubicBezTo>
                  <a:cubicBezTo>
                    <a:pt x="11" y="0"/>
                    <a:pt x="9" y="0"/>
                    <a:pt x="6" y="0"/>
                  </a:cubicBezTo>
                </a:path>
              </a:pathLst>
            </a:custGeom>
            <a:solidFill>
              <a:srgbClr val="AD978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5" name="Freeform 11"/>
            <p:cNvSpPr/>
            <p:nvPr/>
          </p:nvSpPr>
          <p:spPr bwMode="auto">
            <a:xfrm>
              <a:off x="5676901" y="3009901"/>
              <a:ext cx="204788" cy="204788"/>
            </a:xfrm>
            <a:custGeom>
              <a:avLst/>
              <a:gdLst>
                <a:gd name="T0" fmla="*/ 52 w 54"/>
                <a:gd name="T1" fmla="*/ 46 h 54"/>
                <a:gd name="T2" fmla="*/ 52 w 54"/>
                <a:gd name="T3" fmla="*/ 52 h 54"/>
                <a:gd name="T4" fmla="*/ 46 w 54"/>
                <a:gd name="T5" fmla="*/ 52 h 54"/>
                <a:gd name="T6" fmla="*/ 1 w 54"/>
                <a:gd name="T7" fmla="*/ 7 h 54"/>
                <a:gd name="T8" fmla="*/ 1 w 54"/>
                <a:gd name="T9" fmla="*/ 1 h 54"/>
                <a:gd name="T10" fmla="*/ 7 w 54"/>
                <a:gd name="T11" fmla="*/ 1 h 54"/>
                <a:gd name="T12" fmla="*/ 52 w 54"/>
                <a:gd name="T13" fmla="*/ 4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54">
                  <a:moveTo>
                    <a:pt x="52" y="46"/>
                  </a:moveTo>
                  <a:cubicBezTo>
                    <a:pt x="54" y="48"/>
                    <a:pt x="54" y="50"/>
                    <a:pt x="52" y="52"/>
                  </a:cubicBezTo>
                  <a:cubicBezTo>
                    <a:pt x="50" y="54"/>
                    <a:pt x="48" y="54"/>
                    <a:pt x="46" y="52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0"/>
                    <a:pt x="7" y="1"/>
                  </a:cubicBezTo>
                  <a:lnTo>
                    <a:pt x="52" y="4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6" name="Freeform 12"/>
            <p:cNvSpPr/>
            <p:nvPr/>
          </p:nvSpPr>
          <p:spPr bwMode="auto">
            <a:xfrm>
              <a:off x="6249988" y="2820988"/>
              <a:ext cx="71438" cy="273050"/>
            </a:xfrm>
            <a:custGeom>
              <a:avLst/>
              <a:gdLst>
                <a:gd name="T0" fmla="*/ 0 w 19"/>
                <a:gd name="T1" fmla="*/ 66 h 72"/>
                <a:gd name="T2" fmla="*/ 4 w 19"/>
                <a:gd name="T3" fmla="*/ 71 h 72"/>
                <a:gd name="T4" fmla="*/ 9 w 19"/>
                <a:gd name="T5" fmla="*/ 68 h 72"/>
                <a:gd name="T6" fmla="*/ 18 w 19"/>
                <a:gd name="T7" fmla="*/ 5 h 72"/>
                <a:gd name="T8" fmla="*/ 15 w 19"/>
                <a:gd name="T9" fmla="*/ 0 h 72"/>
                <a:gd name="T10" fmla="*/ 10 w 19"/>
                <a:gd name="T11" fmla="*/ 4 h 72"/>
                <a:gd name="T12" fmla="*/ 0 w 19"/>
                <a:gd name="T13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2">
                  <a:moveTo>
                    <a:pt x="0" y="66"/>
                  </a:moveTo>
                  <a:cubicBezTo>
                    <a:pt x="0" y="69"/>
                    <a:pt x="2" y="71"/>
                    <a:pt x="4" y="71"/>
                  </a:cubicBezTo>
                  <a:cubicBezTo>
                    <a:pt x="6" y="72"/>
                    <a:pt x="8" y="70"/>
                    <a:pt x="9" y="68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3"/>
                    <a:pt x="17" y="1"/>
                    <a:pt x="15" y="0"/>
                  </a:cubicBezTo>
                  <a:cubicBezTo>
                    <a:pt x="12" y="0"/>
                    <a:pt x="10" y="1"/>
                    <a:pt x="10" y="4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7" name="Freeform 13"/>
            <p:cNvSpPr/>
            <p:nvPr/>
          </p:nvSpPr>
          <p:spPr bwMode="auto">
            <a:xfrm>
              <a:off x="5487988" y="3582988"/>
              <a:ext cx="273050" cy="71438"/>
            </a:xfrm>
            <a:custGeom>
              <a:avLst/>
              <a:gdLst>
                <a:gd name="T0" fmla="*/ 66 w 72"/>
                <a:gd name="T1" fmla="*/ 0 h 19"/>
                <a:gd name="T2" fmla="*/ 71 w 72"/>
                <a:gd name="T3" fmla="*/ 4 h 19"/>
                <a:gd name="T4" fmla="*/ 68 w 72"/>
                <a:gd name="T5" fmla="*/ 9 h 19"/>
                <a:gd name="T6" fmla="*/ 5 w 72"/>
                <a:gd name="T7" fmla="*/ 18 h 19"/>
                <a:gd name="T8" fmla="*/ 0 w 72"/>
                <a:gd name="T9" fmla="*/ 15 h 19"/>
                <a:gd name="T10" fmla="*/ 4 w 72"/>
                <a:gd name="T11" fmla="*/ 10 h 19"/>
                <a:gd name="T12" fmla="*/ 66 w 72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9">
                  <a:moveTo>
                    <a:pt x="66" y="0"/>
                  </a:moveTo>
                  <a:cubicBezTo>
                    <a:pt x="69" y="0"/>
                    <a:pt x="71" y="2"/>
                    <a:pt x="71" y="4"/>
                  </a:cubicBezTo>
                  <a:cubicBezTo>
                    <a:pt x="72" y="6"/>
                    <a:pt x="70" y="8"/>
                    <a:pt x="68" y="9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3" y="19"/>
                    <a:pt x="1" y="17"/>
                    <a:pt x="0" y="15"/>
                  </a:cubicBezTo>
                  <a:cubicBezTo>
                    <a:pt x="0" y="12"/>
                    <a:pt x="1" y="10"/>
                    <a:pt x="4" y="1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3FC5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8" name="Freeform 14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4 h 64"/>
                <a:gd name="T2" fmla="*/ 61 w 64"/>
                <a:gd name="T3" fmla="*/ 16 h 64"/>
                <a:gd name="T4" fmla="*/ 16 w 64"/>
                <a:gd name="T5" fmla="*/ 61 h 64"/>
                <a:gd name="T6" fmla="*/ 4 w 64"/>
                <a:gd name="T7" fmla="*/ 61 h 64"/>
                <a:gd name="T8" fmla="*/ 4 w 64"/>
                <a:gd name="T9" fmla="*/ 48 h 64"/>
                <a:gd name="T10" fmla="*/ 48 w 64"/>
                <a:gd name="T11" fmla="*/ 4 h 64"/>
                <a:gd name="T12" fmla="*/ 61 w 64"/>
                <a:gd name="T13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4"/>
                  </a:moveTo>
                  <a:cubicBezTo>
                    <a:pt x="64" y="7"/>
                    <a:pt x="64" y="13"/>
                    <a:pt x="61" y="16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3" y="64"/>
                    <a:pt x="7" y="64"/>
                    <a:pt x="4" y="61"/>
                  </a:cubicBezTo>
                  <a:cubicBezTo>
                    <a:pt x="0" y="57"/>
                    <a:pt x="0" y="52"/>
                    <a:pt x="4" y="48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2" y="0"/>
                    <a:pt x="57" y="0"/>
                    <a:pt x="61" y="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69" name="Freeform 15"/>
            <p:cNvSpPr/>
            <p:nvPr/>
          </p:nvSpPr>
          <p:spPr bwMode="auto">
            <a:xfrm>
              <a:off x="6053138" y="3386138"/>
              <a:ext cx="241300" cy="241300"/>
            </a:xfrm>
            <a:custGeom>
              <a:avLst/>
              <a:gdLst>
                <a:gd name="T0" fmla="*/ 61 w 64"/>
                <a:gd name="T1" fmla="*/ 61 h 64"/>
                <a:gd name="T2" fmla="*/ 48 w 64"/>
                <a:gd name="T3" fmla="*/ 61 h 64"/>
                <a:gd name="T4" fmla="*/ 4 w 64"/>
                <a:gd name="T5" fmla="*/ 16 h 64"/>
                <a:gd name="T6" fmla="*/ 4 w 64"/>
                <a:gd name="T7" fmla="*/ 4 h 64"/>
                <a:gd name="T8" fmla="*/ 16 w 64"/>
                <a:gd name="T9" fmla="*/ 4 h 64"/>
                <a:gd name="T10" fmla="*/ 61 w 64"/>
                <a:gd name="T11" fmla="*/ 48 h 64"/>
                <a:gd name="T12" fmla="*/ 61 w 64"/>
                <a:gd name="T13" fmla="*/ 6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64">
                  <a:moveTo>
                    <a:pt x="61" y="61"/>
                  </a:moveTo>
                  <a:cubicBezTo>
                    <a:pt x="57" y="64"/>
                    <a:pt x="52" y="64"/>
                    <a:pt x="48" y="61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3"/>
                    <a:pt x="0" y="7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4" y="52"/>
                    <a:pt x="64" y="57"/>
                    <a:pt x="61" y="6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49970" name="文本框 235"/>
          <p:cNvSpPr txBox="1"/>
          <p:nvPr/>
        </p:nvSpPr>
        <p:spPr>
          <a:xfrm>
            <a:off x="1378083" y="468588"/>
            <a:ext cx="4981122" cy="706755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ea typeface="华文细黑" panose="02010600040101010101" pitchFamily="2" charset="-122"/>
                <a:cs typeface="+mn-ea"/>
                <a:sym typeface="+mn-lt"/>
              </a:rPr>
              <a:t>PART  03</a:t>
            </a: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设计代码优化</a:t>
            </a:r>
          </a:p>
        </p:txBody>
      </p:sp>
      <p:grpSp>
        <p:nvGrpSpPr>
          <p:cNvPr id="160" name="组合 39"/>
          <p:cNvGrpSpPr/>
          <p:nvPr/>
        </p:nvGrpSpPr>
        <p:grpSpPr>
          <a:xfrm>
            <a:off x="3438207" y="5637152"/>
            <a:ext cx="1147396" cy="1143454"/>
            <a:chOff x="5646738" y="2949575"/>
            <a:chExt cx="923925" cy="920751"/>
          </a:xfrm>
        </p:grpSpPr>
        <p:sp>
          <p:nvSpPr>
            <p:cNvPr id="1049986" name="Freeform 31"/>
            <p:cNvSpPr/>
            <p:nvPr/>
          </p:nvSpPr>
          <p:spPr bwMode="auto">
            <a:xfrm>
              <a:off x="5646738" y="2949575"/>
              <a:ext cx="923925" cy="920750"/>
            </a:xfrm>
            <a:custGeom>
              <a:avLst/>
              <a:gdLst>
                <a:gd name="T0" fmla="*/ 108 w 243"/>
                <a:gd name="T1" fmla="*/ 77 h 243"/>
                <a:gd name="T2" fmla="*/ 166 w 243"/>
                <a:gd name="T3" fmla="*/ 77 h 243"/>
                <a:gd name="T4" fmla="*/ 166 w 243"/>
                <a:gd name="T5" fmla="*/ 78 h 243"/>
                <a:gd name="T6" fmla="*/ 166 w 243"/>
                <a:gd name="T7" fmla="*/ 135 h 243"/>
                <a:gd name="T8" fmla="*/ 98 w 243"/>
                <a:gd name="T9" fmla="*/ 204 h 243"/>
                <a:gd name="T10" fmla="*/ 137 w 243"/>
                <a:gd name="T11" fmla="*/ 243 h 243"/>
                <a:gd name="T12" fmla="*/ 206 w 243"/>
                <a:gd name="T13" fmla="*/ 175 h 243"/>
                <a:gd name="T14" fmla="*/ 206 w 243"/>
                <a:gd name="T15" fmla="*/ 38 h 243"/>
                <a:gd name="T16" fmla="*/ 205 w 243"/>
                <a:gd name="T17" fmla="*/ 38 h 243"/>
                <a:gd name="T18" fmla="*/ 68 w 243"/>
                <a:gd name="T19" fmla="*/ 38 h 243"/>
                <a:gd name="T20" fmla="*/ 0 w 243"/>
                <a:gd name="T21" fmla="*/ 106 h 243"/>
                <a:gd name="T22" fmla="*/ 40 w 243"/>
                <a:gd name="T23" fmla="*/ 146 h 243"/>
                <a:gd name="T24" fmla="*/ 108 w 243"/>
                <a:gd name="T25" fmla="*/ 77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3" h="243">
                  <a:moveTo>
                    <a:pt x="108" y="77"/>
                  </a:moveTo>
                  <a:cubicBezTo>
                    <a:pt x="124" y="61"/>
                    <a:pt x="150" y="61"/>
                    <a:pt x="166" y="77"/>
                  </a:cubicBezTo>
                  <a:cubicBezTo>
                    <a:pt x="166" y="78"/>
                    <a:pt x="166" y="78"/>
                    <a:pt x="166" y="78"/>
                  </a:cubicBezTo>
                  <a:cubicBezTo>
                    <a:pt x="182" y="94"/>
                    <a:pt x="182" y="120"/>
                    <a:pt x="166" y="135"/>
                  </a:cubicBezTo>
                  <a:cubicBezTo>
                    <a:pt x="98" y="204"/>
                    <a:pt x="98" y="204"/>
                    <a:pt x="98" y="204"/>
                  </a:cubicBezTo>
                  <a:cubicBezTo>
                    <a:pt x="137" y="243"/>
                    <a:pt x="137" y="243"/>
                    <a:pt x="137" y="243"/>
                  </a:cubicBezTo>
                  <a:cubicBezTo>
                    <a:pt x="206" y="175"/>
                    <a:pt x="206" y="175"/>
                    <a:pt x="206" y="175"/>
                  </a:cubicBezTo>
                  <a:cubicBezTo>
                    <a:pt x="243" y="137"/>
                    <a:pt x="243" y="76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lnTo>
                    <a:pt x="108" y="77"/>
                  </a:lnTo>
                  <a:close/>
                </a:path>
              </a:pathLst>
            </a:custGeom>
            <a:solidFill>
              <a:srgbClr val="D23F3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7" name="Freeform 32"/>
            <p:cNvSpPr/>
            <p:nvPr/>
          </p:nvSpPr>
          <p:spPr bwMode="auto">
            <a:xfrm>
              <a:off x="5646738" y="2949575"/>
              <a:ext cx="893763" cy="442913"/>
            </a:xfrm>
            <a:custGeom>
              <a:avLst/>
              <a:gdLst>
                <a:gd name="T0" fmla="*/ 206 w 235"/>
                <a:gd name="T1" fmla="*/ 58 h 117"/>
                <a:gd name="T2" fmla="*/ 207 w 235"/>
                <a:gd name="T3" fmla="*/ 59 h 117"/>
                <a:gd name="T4" fmla="*/ 234 w 235"/>
                <a:gd name="T5" fmla="*/ 112 h 117"/>
                <a:gd name="T6" fmla="*/ 206 w 235"/>
                <a:gd name="T7" fmla="*/ 38 h 117"/>
                <a:gd name="T8" fmla="*/ 205 w 235"/>
                <a:gd name="T9" fmla="*/ 38 h 117"/>
                <a:gd name="T10" fmla="*/ 68 w 235"/>
                <a:gd name="T11" fmla="*/ 38 h 117"/>
                <a:gd name="T12" fmla="*/ 0 w 235"/>
                <a:gd name="T13" fmla="*/ 106 h 117"/>
                <a:gd name="T14" fmla="*/ 11 w 235"/>
                <a:gd name="T15" fmla="*/ 117 h 117"/>
                <a:gd name="T16" fmla="*/ 70 w 235"/>
                <a:gd name="T17" fmla="*/ 58 h 117"/>
                <a:gd name="T18" fmla="*/ 206 w 235"/>
                <a:gd name="T19" fmla="*/ 58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5" h="117">
                  <a:moveTo>
                    <a:pt x="206" y="58"/>
                  </a:moveTo>
                  <a:cubicBezTo>
                    <a:pt x="207" y="59"/>
                    <a:pt x="207" y="59"/>
                    <a:pt x="207" y="59"/>
                  </a:cubicBezTo>
                  <a:cubicBezTo>
                    <a:pt x="222" y="74"/>
                    <a:pt x="231" y="92"/>
                    <a:pt x="234" y="112"/>
                  </a:cubicBezTo>
                  <a:cubicBezTo>
                    <a:pt x="235" y="85"/>
                    <a:pt x="226" y="5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107" y="21"/>
                    <a:pt x="168" y="21"/>
                    <a:pt x="206" y="58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8" name="Freeform 33"/>
            <p:cNvSpPr/>
            <p:nvPr/>
          </p:nvSpPr>
          <p:spPr bwMode="auto">
            <a:xfrm>
              <a:off x="6019800" y="3384550"/>
              <a:ext cx="319088" cy="376238"/>
            </a:xfrm>
            <a:custGeom>
              <a:avLst/>
              <a:gdLst>
                <a:gd name="T0" fmla="*/ 79 w 84"/>
                <a:gd name="T1" fmla="*/ 0 h 99"/>
                <a:gd name="T2" fmla="*/ 68 w 84"/>
                <a:gd name="T3" fmla="*/ 20 h 99"/>
                <a:gd name="T4" fmla="*/ 0 w 84"/>
                <a:gd name="T5" fmla="*/ 89 h 99"/>
                <a:gd name="T6" fmla="*/ 11 w 84"/>
                <a:gd name="T7" fmla="*/ 99 h 99"/>
                <a:gd name="T8" fmla="*/ 69 w 84"/>
                <a:gd name="T9" fmla="*/ 41 h 99"/>
                <a:gd name="T10" fmla="*/ 79 w 84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9">
                  <a:moveTo>
                    <a:pt x="79" y="0"/>
                  </a:moveTo>
                  <a:cubicBezTo>
                    <a:pt x="78" y="7"/>
                    <a:pt x="74" y="15"/>
                    <a:pt x="68" y="2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69" y="41"/>
                    <a:pt x="69" y="41"/>
                    <a:pt x="69" y="41"/>
                  </a:cubicBezTo>
                  <a:cubicBezTo>
                    <a:pt x="80" y="30"/>
                    <a:pt x="84" y="14"/>
                    <a:pt x="79" y="0"/>
                  </a:cubicBezTo>
                  <a:close/>
                </a:path>
              </a:pathLst>
            </a:custGeom>
            <a:solidFill>
              <a:srgbClr val="F04C4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89" name="Freeform 34"/>
            <p:cNvSpPr/>
            <p:nvPr/>
          </p:nvSpPr>
          <p:spPr bwMode="auto">
            <a:xfrm>
              <a:off x="5646738" y="2949575"/>
              <a:ext cx="863600" cy="554038"/>
            </a:xfrm>
            <a:custGeom>
              <a:avLst/>
              <a:gdLst>
                <a:gd name="T0" fmla="*/ 227 w 227"/>
                <a:gd name="T1" fmla="*/ 70 h 146"/>
                <a:gd name="T2" fmla="*/ 206 w 227"/>
                <a:gd name="T3" fmla="*/ 38 h 146"/>
                <a:gd name="T4" fmla="*/ 205 w 227"/>
                <a:gd name="T5" fmla="*/ 38 h 146"/>
                <a:gd name="T6" fmla="*/ 68 w 227"/>
                <a:gd name="T7" fmla="*/ 38 h 146"/>
                <a:gd name="T8" fmla="*/ 0 w 227"/>
                <a:gd name="T9" fmla="*/ 106 h 146"/>
                <a:gd name="T10" fmla="*/ 40 w 227"/>
                <a:gd name="T11" fmla="*/ 146 h 146"/>
                <a:gd name="T12" fmla="*/ 108 w 227"/>
                <a:gd name="T13" fmla="*/ 77 h 146"/>
                <a:gd name="T14" fmla="*/ 155 w 227"/>
                <a:gd name="T15" fmla="*/ 70 h 146"/>
                <a:gd name="T16" fmla="*/ 227 w 227"/>
                <a:gd name="T17" fmla="*/ 7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146">
                  <a:moveTo>
                    <a:pt x="227" y="70"/>
                  </a:move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0" y="146"/>
                    <a:pt x="40" y="146"/>
                    <a:pt x="40" y="146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21" y="64"/>
                    <a:pt x="140" y="62"/>
                    <a:pt x="155" y="70"/>
                  </a:cubicBezTo>
                  <a:cubicBezTo>
                    <a:pt x="178" y="61"/>
                    <a:pt x="204" y="61"/>
                    <a:pt x="227" y="70"/>
                  </a:cubicBezTo>
                  <a:close/>
                </a:path>
              </a:pathLst>
            </a:custGeom>
            <a:solidFill>
              <a:srgbClr val="35214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0" name="Freeform 35"/>
            <p:cNvSpPr/>
            <p:nvPr/>
          </p:nvSpPr>
          <p:spPr bwMode="auto">
            <a:xfrm>
              <a:off x="5646738" y="2949575"/>
              <a:ext cx="863600" cy="447675"/>
            </a:xfrm>
            <a:custGeom>
              <a:avLst/>
              <a:gdLst>
                <a:gd name="T0" fmla="*/ 207 w 227"/>
                <a:gd name="T1" fmla="*/ 59 h 118"/>
                <a:gd name="T2" fmla="*/ 208 w 227"/>
                <a:gd name="T3" fmla="*/ 59 h 118"/>
                <a:gd name="T4" fmla="*/ 214 w 227"/>
                <a:gd name="T5" fmla="*/ 66 h 118"/>
                <a:gd name="T6" fmla="*/ 227 w 227"/>
                <a:gd name="T7" fmla="*/ 70 h 118"/>
                <a:gd name="T8" fmla="*/ 206 w 227"/>
                <a:gd name="T9" fmla="*/ 38 h 118"/>
                <a:gd name="T10" fmla="*/ 205 w 227"/>
                <a:gd name="T11" fmla="*/ 38 h 118"/>
                <a:gd name="T12" fmla="*/ 68 w 227"/>
                <a:gd name="T13" fmla="*/ 38 h 118"/>
                <a:gd name="T14" fmla="*/ 0 w 227"/>
                <a:gd name="T15" fmla="*/ 106 h 118"/>
                <a:gd name="T16" fmla="*/ 12 w 227"/>
                <a:gd name="T17" fmla="*/ 118 h 118"/>
                <a:gd name="T18" fmla="*/ 71 w 227"/>
                <a:gd name="T19" fmla="*/ 59 h 118"/>
                <a:gd name="T20" fmla="*/ 207 w 227"/>
                <a:gd name="T2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118">
                  <a:moveTo>
                    <a:pt x="207" y="59"/>
                  </a:moveTo>
                  <a:cubicBezTo>
                    <a:pt x="208" y="59"/>
                    <a:pt x="208" y="59"/>
                    <a:pt x="208" y="59"/>
                  </a:cubicBezTo>
                  <a:cubicBezTo>
                    <a:pt x="210" y="61"/>
                    <a:pt x="212" y="64"/>
                    <a:pt x="214" y="66"/>
                  </a:cubicBezTo>
                  <a:cubicBezTo>
                    <a:pt x="219" y="68"/>
                    <a:pt x="223" y="69"/>
                    <a:pt x="227" y="70"/>
                  </a:cubicBezTo>
                  <a:cubicBezTo>
                    <a:pt x="222" y="59"/>
                    <a:pt x="215" y="48"/>
                    <a:pt x="206" y="38"/>
                  </a:cubicBezTo>
                  <a:cubicBezTo>
                    <a:pt x="205" y="38"/>
                    <a:pt x="205" y="38"/>
                    <a:pt x="205" y="38"/>
                  </a:cubicBezTo>
                  <a:cubicBezTo>
                    <a:pt x="167" y="0"/>
                    <a:pt x="106" y="0"/>
                    <a:pt x="68" y="38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71" y="59"/>
                    <a:pt x="71" y="59"/>
                    <a:pt x="71" y="59"/>
                  </a:cubicBezTo>
                  <a:cubicBezTo>
                    <a:pt x="108" y="21"/>
                    <a:pt x="170" y="21"/>
                    <a:pt x="207" y="59"/>
                  </a:cubicBezTo>
                  <a:close/>
                </a:path>
              </a:pathLst>
            </a:custGeom>
            <a:solidFill>
              <a:srgbClr val="50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1" name="Freeform 36"/>
            <p:cNvSpPr/>
            <p:nvPr/>
          </p:nvSpPr>
          <p:spPr bwMode="auto">
            <a:xfrm>
              <a:off x="5646738" y="3260725"/>
              <a:ext cx="244475" cy="242888"/>
            </a:xfrm>
            <a:custGeom>
              <a:avLst/>
              <a:gdLst>
                <a:gd name="T0" fmla="*/ 60 w 154"/>
                <a:gd name="T1" fmla="*/ 0 h 153"/>
                <a:gd name="T2" fmla="*/ 154 w 154"/>
                <a:gd name="T3" fmla="*/ 93 h 153"/>
                <a:gd name="T4" fmla="*/ 96 w 154"/>
                <a:gd name="T5" fmla="*/ 153 h 153"/>
                <a:gd name="T6" fmla="*/ 0 w 154"/>
                <a:gd name="T7" fmla="*/ 57 h 153"/>
                <a:gd name="T8" fmla="*/ 60 w 154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53">
                  <a:moveTo>
                    <a:pt x="60" y="0"/>
                  </a:moveTo>
                  <a:lnTo>
                    <a:pt x="154" y="93"/>
                  </a:lnTo>
                  <a:lnTo>
                    <a:pt x="96" y="153"/>
                  </a:lnTo>
                  <a:lnTo>
                    <a:pt x="0" y="57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2" name="Freeform 37"/>
            <p:cNvSpPr/>
            <p:nvPr/>
          </p:nvSpPr>
          <p:spPr bwMode="auto">
            <a:xfrm>
              <a:off x="5727700" y="3335338"/>
              <a:ext cx="163513" cy="168275"/>
            </a:xfrm>
            <a:custGeom>
              <a:avLst/>
              <a:gdLst>
                <a:gd name="T0" fmla="*/ 60 w 103"/>
                <a:gd name="T1" fmla="*/ 0 h 106"/>
                <a:gd name="T2" fmla="*/ 103 w 103"/>
                <a:gd name="T3" fmla="*/ 46 h 106"/>
                <a:gd name="T4" fmla="*/ 45 w 103"/>
                <a:gd name="T5" fmla="*/ 106 h 106"/>
                <a:gd name="T6" fmla="*/ 0 w 103"/>
                <a:gd name="T7" fmla="*/ 60 h 106"/>
                <a:gd name="T8" fmla="*/ 60 w 103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6">
                  <a:moveTo>
                    <a:pt x="60" y="0"/>
                  </a:moveTo>
                  <a:lnTo>
                    <a:pt x="103" y="46"/>
                  </a:lnTo>
                  <a:lnTo>
                    <a:pt x="45" y="106"/>
                  </a:ln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3" name="Freeform 38"/>
            <p:cNvSpPr/>
            <p:nvPr/>
          </p:nvSpPr>
          <p:spPr bwMode="auto">
            <a:xfrm>
              <a:off x="6019800" y="3627438"/>
              <a:ext cx="242888" cy="242888"/>
            </a:xfrm>
            <a:custGeom>
              <a:avLst/>
              <a:gdLst>
                <a:gd name="T0" fmla="*/ 58 w 153"/>
                <a:gd name="T1" fmla="*/ 0 h 153"/>
                <a:gd name="T2" fmla="*/ 153 w 153"/>
                <a:gd name="T3" fmla="*/ 96 h 153"/>
                <a:gd name="T4" fmla="*/ 93 w 153"/>
                <a:gd name="T5" fmla="*/ 153 h 153"/>
                <a:gd name="T6" fmla="*/ 0 w 153"/>
                <a:gd name="T7" fmla="*/ 60 h 153"/>
                <a:gd name="T8" fmla="*/ 58 w 153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3">
                  <a:moveTo>
                    <a:pt x="58" y="0"/>
                  </a:moveTo>
                  <a:lnTo>
                    <a:pt x="153" y="96"/>
                  </a:lnTo>
                  <a:lnTo>
                    <a:pt x="93" y="153"/>
                  </a:lnTo>
                  <a:lnTo>
                    <a:pt x="0" y="6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6CA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9994" name="Freeform 39"/>
            <p:cNvSpPr/>
            <p:nvPr/>
          </p:nvSpPr>
          <p:spPr bwMode="auto">
            <a:xfrm>
              <a:off x="6099175" y="3708400"/>
              <a:ext cx="163513" cy="161925"/>
            </a:xfrm>
            <a:custGeom>
              <a:avLst/>
              <a:gdLst>
                <a:gd name="T0" fmla="*/ 58 w 103"/>
                <a:gd name="T1" fmla="*/ 0 h 102"/>
                <a:gd name="T2" fmla="*/ 103 w 103"/>
                <a:gd name="T3" fmla="*/ 45 h 102"/>
                <a:gd name="T4" fmla="*/ 43 w 103"/>
                <a:gd name="T5" fmla="*/ 102 h 102"/>
                <a:gd name="T6" fmla="*/ 0 w 103"/>
                <a:gd name="T7" fmla="*/ 59 h 102"/>
                <a:gd name="T8" fmla="*/ 58 w 103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02">
                  <a:moveTo>
                    <a:pt x="58" y="0"/>
                  </a:moveTo>
                  <a:lnTo>
                    <a:pt x="103" y="45"/>
                  </a:lnTo>
                  <a:lnTo>
                    <a:pt x="43" y="102"/>
                  </a:lnTo>
                  <a:lnTo>
                    <a:pt x="0" y="5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9A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8920" y="1910715"/>
            <a:ext cx="791210" cy="791210"/>
            <a:chOff x="9621" y="3988"/>
            <a:chExt cx="1246" cy="1246"/>
          </a:xfrm>
        </p:grpSpPr>
        <p:sp>
          <p:nvSpPr>
            <p:cNvPr id="83" name="椭圆 8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9626" y="4151"/>
              <a:ext cx="1238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17015" y="3220720"/>
            <a:ext cx="791845" cy="791845"/>
            <a:chOff x="9621" y="3988"/>
            <a:chExt cx="1247" cy="1247"/>
          </a:xfrm>
        </p:grpSpPr>
        <p:sp>
          <p:nvSpPr>
            <p:cNvPr id="13" name="椭圆 12"/>
            <p:cNvSpPr/>
            <p:nvPr/>
          </p:nvSpPr>
          <p:spPr>
            <a:xfrm>
              <a:off x="9621" y="3988"/>
              <a:ext cx="1247" cy="1247"/>
            </a:xfrm>
            <a:prstGeom prst="ellipse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626" y="4151"/>
              <a:ext cx="123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86685" y="3016250"/>
            <a:ext cx="2750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内链定义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++head</a:t>
            </a:r>
            <a:r>
              <a:rPr lang="zh-CN" altLang="en-US" sz="2400" dirty="0">
                <a:solidFill>
                  <a:schemeClr val="bg1"/>
                </a:solidFill>
              </a:rPr>
              <a:t>嵌入式定义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--</a:t>
            </a:r>
            <a:r>
              <a:rPr lang="zh-CN" altLang="en-US" sz="2400" dirty="0">
                <a:solidFill>
                  <a:schemeClr val="bg1"/>
                </a:solidFill>
              </a:rPr>
              <a:t>代码的重复度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685" y="1626870"/>
            <a:ext cx="1503045" cy="1320800"/>
          </a:xfrm>
          <a:prstGeom prst="rect">
            <a:avLst/>
          </a:prstGeom>
        </p:spPr>
      </p:pic>
      <p:pic>
        <p:nvPicPr>
          <p:cNvPr id="24" name="图片 23" descr="截屏2019-12-1901.54.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170" y="1831340"/>
            <a:ext cx="1397000" cy="95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>
        <p:blinds dir="vert"/>
      </p:transition>
    </mc:Choice>
    <mc:Fallback xmlns="">
      <p:transition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537</Words>
  <Application>Microsoft Macintosh PowerPoint</Application>
  <PresentationFormat>宽屏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华文黑体</vt:lpstr>
      <vt:lpstr>微软雅黑</vt:lpstr>
      <vt:lpstr>Microsoft YaHei Light</vt:lpstr>
      <vt:lpstr>Arial</vt:lpstr>
      <vt:lpstr>Calibri</vt:lpstr>
      <vt:lpstr>Calibri Light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Sinopec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15275828574911</dc:title>
  <dc:creator>海风</dc:creator>
  <cp:lastModifiedBy>张 亮</cp:lastModifiedBy>
  <cp:revision>26</cp:revision>
  <dcterms:created xsi:type="dcterms:W3CDTF">2019-12-22T07:06:37Z</dcterms:created>
  <dcterms:modified xsi:type="dcterms:W3CDTF">2019-12-25T03:52:38Z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