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8"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4154372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378599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5074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3942806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631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629956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1235572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309224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13178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245784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134999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125528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2084205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349494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3922812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98B27DB-1C0D-4B01-BC3B-E4A93671A98C}" type="datetimeFigureOut">
              <a:rPr lang="zh-CN" altLang="en-US" smtClean="0"/>
              <a:t>2020/6/5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394530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8B27DB-1C0D-4B01-BC3B-E4A93671A98C}" type="datetimeFigureOut">
              <a:rPr lang="zh-CN" altLang="en-US" smtClean="0"/>
              <a:t>2020/6/5</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49B3DD-89A9-45EE-8365-6EC9C746229C}" type="slidenum">
              <a:rPr lang="zh-CN" altLang="en-US" smtClean="0"/>
              <a:t>‹#›</a:t>
            </a:fld>
            <a:endParaRPr lang="zh-CN" altLang="en-US"/>
          </a:p>
        </p:txBody>
      </p:sp>
    </p:spTree>
    <p:extLst>
      <p:ext uri="{BB962C8B-B14F-4D97-AF65-F5344CB8AC3E}">
        <p14:creationId xmlns:p14="http://schemas.microsoft.com/office/powerpoint/2010/main" val="984732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F30C9-713C-4558-85C8-EE8061BDCA40}"/>
              </a:ext>
            </a:extLst>
          </p:cNvPr>
          <p:cNvSpPr>
            <a:spLocks noGrp="1"/>
          </p:cNvSpPr>
          <p:nvPr>
            <p:ph type="ctrTitle"/>
          </p:nvPr>
        </p:nvSpPr>
        <p:spPr/>
        <p:txBody>
          <a:bodyPr/>
          <a:lstStyle/>
          <a:p>
            <a:r>
              <a:rPr lang="zh-CN" altLang="en-US" dirty="0"/>
              <a:t>移动互联网技术与应用</a:t>
            </a:r>
          </a:p>
        </p:txBody>
      </p:sp>
      <p:sp>
        <p:nvSpPr>
          <p:cNvPr id="3" name="副标题 2">
            <a:extLst>
              <a:ext uri="{FF2B5EF4-FFF2-40B4-BE49-F238E27FC236}">
                <a16:creationId xmlns:a16="http://schemas.microsoft.com/office/drawing/2014/main" id="{F810F407-EDBF-45B7-8B84-415F59E93D82}"/>
              </a:ext>
            </a:extLst>
          </p:cNvPr>
          <p:cNvSpPr>
            <a:spLocks noGrp="1"/>
          </p:cNvSpPr>
          <p:nvPr>
            <p:ph type="subTitle" idx="1"/>
          </p:nvPr>
        </p:nvSpPr>
        <p:spPr/>
        <p:txBody>
          <a:bodyPr>
            <a:normAutofit/>
          </a:bodyPr>
          <a:lstStyle/>
          <a:p>
            <a:r>
              <a:rPr lang="zh-CN" altLang="en-US" sz="3200" dirty="0">
                <a:solidFill>
                  <a:srgbClr val="90C226"/>
                </a:solidFill>
                <a:ea typeface="方正姚体" panose="02010601030101010101" pitchFamily="2" charset="-122"/>
                <a:cs typeface="+mj-cs"/>
              </a:rPr>
              <a:t>陈萧尧  陈健</a:t>
            </a:r>
            <a:endParaRPr lang="zh-CN" altLang="en-US" sz="1050" dirty="0"/>
          </a:p>
        </p:txBody>
      </p:sp>
    </p:spTree>
    <p:extLst>
      <p:ext uri="{BB962C8B-B14F-4D97-AF65-F5344CB8AC3E}">
        <p14:creationId xmlns:p14="http://schemas.microsoft.com/office/powerpoint/2010/main" val="405481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5915A-88CB-4326-9298-D42C8CAE7785}"/>
              </a:ext>
            </a:extLst>
          </p:cNvPr>
          <p:cNvSpPr>
            <a:spLocks noGrp="1"/>
          </p:cNvSpPr>
          <p:nvPr>
            <p:ph type="title"/>
          </p:nvPr>
        </p:nvSpPr>
        <p:spPr/>
        <p:txBody>
          <a:bodyPr/>
          <a:lstStyle/>
          <a:p>
            <a:r>
              <a:rPr lang="zh-CN" altLang="en-US" dirty="0"/>
              <a:t>成员分工</a:t>
            </a:r>
          </a:p>
        </p:txBody>
      </p:sp>
      <p:sp>
        <p:nvSpPr>
          <p:cNvPr id="3" name="内容占位符 2">
            <a:extLst>
              <a:ext uri="{FF2B5EF4-FFF2-40B4-BE49-F238E27FC236}">
                <a16:creationId xmlns:a16="http://schemas.microsoft.com/office/drawing/2014/main" id="{9F4A53F2-C635-445E-A630-8F11A7AD618C}"/>
              </a:ext>
            </a:extLst>
          </p:cNvPr>
          <p:cNvSpPr>
            <a:spLocks noGrp="1"/>
          </p:cNvSpPr>
          <p:nvPr>
            <p:ph idx="1"/>
          </p:nvPr>
        </p:nvSpPr>
        <p:spPr/>
        <p:txBody>
          <a:bodyPr/>
          <a:lstStyle/>
          <a:p>
            <a:r>
              <a:rPr lang="zh-CN" altLang="en-US" dirty="0"/>
              <a:t>陈健：主要负责</a:t>
            </a:r>
            <a:r>
              <a:rPr lang="en-US" altLang="zh-CN" dirty="0"/>
              <a:t>Viewpager2</a:t>
            </a:r>
            <a:r>
              <a:rPr lang="zh-CN" altLang="en-US" dirty="0"/>
              <a:t>滑动框架的细节设计实现性能优化，主要包括滑动前后的播放暂停逻辑处理 ，控件资源的初始化及释放 ，</a:t>
            </a:r>
            <a:r>
              <a:rPr lang="en-US" altLang="zh-CN" dirty="0"/>
              <a:t>viewpager2</a:t>
            </a:r>
            <a:r>
              <a:rPr lang="zh-CN" altLang="en-US" dirty="0"/>
              <a:t>适配器，类</a:t>
            </a:r>
            <a:r>
              <a:rPr lang="en-US" altLang="zh-CN" dirty="0" err="1"/>
              <a:t>ViewPagerAdapter</a:t>
            </a:r>
            <a:r>
              <a:rPr lang="zh-CN" altLang="en-US" dirty="0"/>
              <a:t>的实现，各类控件数据设置，监听器的编写，逻辑设计 ，视频播放器实现及与进度条交互等。</a:t>
            </a:r>
            <a:br>
              <a:rPr lang="zh-CN" altLang="en-US" dirty="0"/>
            </a:br>
            <a:endParaRPr lang="en-US" altLang="zh-CN" dirty="0"/>
          </a:p>
          <a:p>
            <a:r>
              <a:rPr lang="zh-CN" altLang="en-US" dirty="0"/>
              <a:t>陈萧尧：利用</a:t>
            </a:r>
            <a:r>
              <a:rPr lang="en-US" altLang="zh-CN" dirty="0"/>
              <a:t>Retrofit</a:t>
            </a:r>
            <a:r>
              <a:rPr lang="zh-CN" altLang="en-US" dirty="0"/>
              <a:t>从</a:t>
            </a:r>
            <a:r>
              <a:rPr lang="en-US" altLang="zh-CN" dirty="0"/>
              <a:t>API</a:t>
            </a:r>
            <a:r>
              <a:rPr lang="zh-CN" altLang="en-US" dirty="0"/>
              <a:t>获取数据，为获取到的</a:t>
            </a:r>
            <a:r>
              <a:rPr lang="en-US" altLang="zh-CN" dirty="0"/>
              <a:t>json</a:t>
            </a:r>
            <a:r>
              <a:rPr lang="zh-CN" altLang="en-US" dirty="0"/>
              <a:t>数据建立相应的对象，存放这些数据。布局文件的编写，使用约束布局，实现了抖音界面的高仿。利用开源资源</a:t>
            </a:r>
            <a:r>
              <a:rPr lang="en-US" altLang="zh-CN" dirty="0" err="1"/>
              <a:t>shinebutton</a:t>
            </a:r>
            <a:r>
              <a:rPr lang="zh-CN" altLang="en-US" dirty="0"/>
              <a:t>制作点击按钮实现动画点赞效果。</a:t>
            </a:r>
          </a:p>
        </p:txBody>
      </p:sp>
    </p:spTree>
    <p:extLst>
      <p:ext uri="{BB962C8B-B14F-4D97-AF65-F5344CB8AC3E}">
        <p14:creationId xmlns:p14="http://schemas.microsoft.com/office/powerpoint/2010/main" val="433247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A2A3E-A091-412C-938E-6ECE0D8D2432}"/>
              </a:ext>
            </a:extLst>
          </p:cNvPr>
          <p:cNvSpPr>
            <a:spLocks noGrp="1"/>
          </p:cNvSpPr>
          <p:nvPr>
            <p:ph type="title"/>
          </p:nvPr>
        </p:nvSpPr>
        <p:spPr/>
        <p:txBody>
          <a:bodyPr/>
          <a:lstStyle/>
          <a:p>
            <a:r>
              <a:rPr lang="zh-CN" altLang="en-US" dirty="0"/>
              <a:t>作业里创新的地方在哪里？</a:t>
            </a:r>
          </a:p>
        </p:txBody>
      </p:sp>
      <p:sp>
        <p:nvSpPr>
          <p:cNvPr id="3" name="内容占位符 2">
            <a:extLst>
              <a:ext uri="{FF2B5EF4-FFF2-40B4-BE49-F238E27FC236}">
                <a16:creationId xmlns:a16="http://schemas.microsoft.com/office/drawing/2014/main" id="{DA7852C0-4C12-4C01-9AD1-8F71C27746E6}"/>
              </a:ext>
            </a:extLst>
          </p:cNvPr>
          <p:cNvSpPr>
            <a:spLocks noGrp="1"/>
          </p:cNvSpPr>
          <p:nvPr>
            <p:ph idx="1"/>
          </p:nvPr>
        </p:nvSpPr>
        <p:spPr>
          <a:xfrm>
            <a:off x="616374" y="1488613"/>
            <a:ext cx="8596668" cy="4188287"/>
          </a:xfrm>
        </p:spPr>
        <p:txBody>
          <a:bodyPr>
            <a:normAutofit fontScale="92500" lnSpcReduction="10000"/>
          </a:bodyPr>
          <a:lstStyle/>
          <a:p>
            <a:r>
              <a:rPr lang="zh-CN" altLang="en-US" dirty="0"/>
              <a:t>个人认为我们的项目中创新的地方有以下几点：</a:t>
            </a:r>
            <a:endParaRPr lang="en-US" altLang="zh-CN" dirty="0"/>
          </a:p>
          <a:p>
            <a:r>
              <a:rPr lang="en-US" altLang="zh-CN" dirty="0"/>
              <a:t>1</a:t>
            </a:r>
            <a:r>
              <a:rPr lang="zh-CN" altLang="en-US" dirty="0"/>
              <a:t>：我们使用了多线程对视频进行预加载，获取</a:t>
            </a:r>
            <a:r>
              <a:rPr lang="en-US" altLang="zh-CN" dirty="0"/>
              <a:t>API</a:t>
            </a:r>
            <a:r>
              <a:rPr lang="zh-CN" altLang="en-US" dirty="0"/>
              <a:t>中视频对应的图片作为封面。</a:t>
            </a:r>
            <a:endParaRPr lang="en-US" altLang="zh-CN" dirty="0"/>
          </a:p>
          <a:p>
            <a:r>
              <a:rPr lang="en-US" altLang="zh-CN" dirty="0"/>
              <a:t>2</a:t>
            </a:r>
            <a:r>
              <a:rPr lang="zh-CN" altLang="en-US" dirty="0"/>
              <a:t>：为了展现出点赞的动画，我们利用了网上开源的动画资源</a:t>
            </a:r>
            <a:r>
              <a:rPr lang="en-US" altLang="zh-CN" dirty="0" err="1"/>
              <a:t>shinebutton</a:t>
            </a:r>
            <a:r>
              <a:rPr lang="zh-CN" altLang="en-US" dirty="0"/>
              <a:t>，因此展示出了比较好看的动画效果</a:t>
            </a:r>
            <a:endParaRPr lang="en-US" altLang="zh-CN" dirty="0"/>
          </a:p>
          <a:p>
            <a:r>
              <a:rPr lang="en-US" altLang="zh-CN" dirty="0"/>
              <a:t>3</a:t>
            </a:r>
            <a:r>
              <a:rPr lang="zh-CN" altLang="en-US" dirty="0"/>
              <a:t>：整个页面的布局为约束布局，界面上有很多个控件，我们设置了防止穿透属性。如果不是因为时间限制，我们可以更加完善这些控件的功能。</a:t>
            </a:r>
            <a:endParaRPr lang="en-US" altLang="zh-CN" dirty="0"/>
          </a:p>
          <a:p>
            <a:r>
              <a:rPr lang="en-US" altLang="zh-CN" dirty="0"/>
              <a:t>4</a:t>
            </a:r>
            <a:r>
              <a:rPr lang="zh-CN" altLang="en-US" dirty="0"/>
              <a:t>：我们为高仿版抖音取了新的名字</a:t>
            </a:r>
            <a:r>
              <a:rPr lang="en-US" altLang="zh-CN" dirty="0"/>
              <a:t>---</a:t>
            </a:r>
            <a:r>
              <a:rPr lang="zh-CN" altLang="en-US" dirty="0"/>
              <a:t>“扌斗立日”，换上了高仿图标，我们希望“扌斗立日”以后能够媲美抖音。</a:t>
            </a:r>
            <a:endParaRPr lang="en-US" altLang="zh-CN" dirty="0"/>
          </a:p>
          <a:p>
            <a:r>
              <a:rPr lang="en-US" altLang="zh-CN" dirty="0"/>
              <a:t>5</a:t>
            </a:r>
            <a:r>
              <a:rPr lang="zh-CN" altLang="en-US" dirty="0"/>
              <a:t>：对不在当前</a:t>
            </a:r>
            <a:r>
              <a:rPr lang="en-US" altLang="zh-CN" dirty="0"/>
              <a:t>item</a:t>
            </a:r>
            <a:r>
              <a:rPr lang="zh-CN" altLang="en-US" dirty="0"/>
              <a:t>页的视频采用暂停策略，便于用户可以从上次观看到的地方继续观看，而不是采用抖音的重新播放策略（抖音滑动到上一个视频时会重新播放该视频）。</a:t>
            </a:r>
            <a:endParaRPr lang="en-US" altLang="zh-CN" dirty="0"/>
          </a:p>
          <a:p>
            <a:r>
              <a:rPr lang="en-US" altLang="zh-CN" dirty="0"/>
              <a:t>6</a:t>
            </a:r>
            <a:r>
              <a:rPr lang="zh-CN" altLang="en-US" dirty="0"/>
              <a:t>：在下方创新的使用嵌入式进度条，可以用过滑动进度条更改视频播放进度，滑动时在中下方会显示文字样式的进度提醒。</a:t>
            </a:r>
            <a:br>
              <a:rPr lang="zh-CN" altLang="en-US" dirty="0"/>
            </a:br>
            <a:endParaRPr lang="en-US" altLang="zh-CN" dirty="0"/>
          </a:p>
        </p:txBody>
      </p:sp>
    </p:spTree>
    <p:extLst>
      <p:ext uri="{BB962C8B-B14F-4D97-AF65-F5344CB8AC3E}">
        <p14:creationId xmlns:p14="http://schemas.microsoft.com/office/powerpoint/2010/main" val="338578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E2A5B-D8F4-4905-B9C2-42BD65E7792A}"/>
              </a:ext>
            </a:extLst>
          </p:cNvPr>
          <p:cNvSpPr>
            <a:spLocks noGrp="1"/>
          </p:cNvSpPr>
          <p:nvPr>
            <p:ph type="title"/>
          </p:nvPr>
        </p:nvSpPr>
        <p:spPr/>
        <p:txBody>
          <a:bodyPr/>
          <a:lstStyle/>
          <a:p>
            <a:r>
              <a:rPr lang="zh-CN" altLang="en-US" dirty="0"/>
              <a:t>作业中解决的最难的问题是什么？</a:t>
            </a:r>
          </a:p>
        </p:txBody>
      </p:sp>
      <p:sp>
        <p:nvSpPr>
          <p:cNvPr id="3" name="内容占位符 2">
            <a:extLst>
              <a:ext uri="{FF2B5EF4-FFF2-40B4-BE49-F238E27FC236}">
                <a16:creationId xmlns:a16="http://schemas.microsoft.com/office/drawing/2014/main" id="{6C57EBF7-02F7-4EE9-A2BC-B628288E577C}"/>
              </a:ext>
            </a:extLst>
          </p:cNvPr>
          <p:cNvSpPr>
            <a:spLocks noGrp="1"/>
          </p:cNvSpPr>
          <p:nvPr>
            <p:ph idx="1"/>
          </p:nvPr>
        </p:nvSpPr>
        <p:spPr/>
        <p:txBody>
          <a:bodyPr>
            <a:normAutofit/>
          </a:bodyPr>
          <a:lstStyle/>
          <a:p>
            <a:r>
              <a:rPr lang="zh-CN" altLang="en-US" dirty="0"/>
              <a:t>在本次大作业中，我和队友遇到最难的问题应该是在视频滑动性能的优化和网络数据的拉取问题</a:t>
            </a:r>
          </a:p>
          <a:p>
            <a:r>
              <a:rPr lang="zh-CN" altLang="en-US" dirty="0"/>
              <a:t>性能优化问题：因为我们做的项目是仿抖音样式的视频播放类软件，采用</a:t>
            </a:r>
            <a:r>
              <a:rPr lang="en-US" altLang="zh-CN" dirty="0"/>
              <a:t>Viewpager2</a:t>
            </a:r>
            <a:r>
              <a:rPr lang="zh-CN" altLang="en-US" dirty="0"/>
              <a:t>为主框架。在刚开始时我们的软件滑动会很卡，而且滑动得快的话软件极容易崩溃，在查阅资料和进行数次调试之后，我们采用如下办法提升了软件的性能：</a:t>
            </a:r>
            <a:endParaRPr lang="en-US" altLang="zh-CN" dirty="0"/>
          </a:p>
          <a:p>
            <a:r>
              <a:rPr lang="en-US" altLang="zh-CN" dirty="0"/>
              <a:t>1.</a:t>
            </a:r>
            <a:r>
              <a:rPr lang="zh-CN" altLang="en-US" dirty="0"/>
              <a:t>视频的预加载，采用后台异步加载，不在主线程中加载，这样可以防止卡</a:t>
            </a:r>
            <a:r>
              <a:rPr lang="en-US" altLang="zh-CN" dirty="0"/>
              <a:t>UI</a:t>
            </a:r>
            <a:r>
              <a:rPr lang="zh-CN" altLang="en-US" dirty="0"/>
              <a:t>，出现</a:t>
            </a:r>
            <a:r>
              <a:rPr lang="en-US" altLang="zh-CN" dirty="0"/>
              <a:t>ANR.</a:t>
            </a:r>
          </a:p>
          <a:p>
            <a:r>
              <a:rPr lang="en-US" altLang="zh-CN" dirty="0"/>
              <a:t>2.</a:t>
            </a:r>
            <a:r>
              <a:rPr lang="zh-CN" altLang="en-US" dirty="0"/>
              <a:t>滑动的逻辑处理：滑动过程中，最需要控制的就是播放滑动到的视频同时还要暂停其他的视频播放，避免不在当前屏幕的</a:t>
            </a:r>
            <a:r>
              <a:rPr lang="en-US" altLang="zh-CN" dirty="0"/>
              <a:t>item</a:t>
            </a:r>
            <a:r>
              <a:rPr lang="zh-CN" altLang="en-US" dirty="0"/>
              <a:t>占用资源。所以我们编写了一个滑动处理函数，还运用了线程池技术。每次滑动后的逻辑处理函数提交到线程池，依次执行，这样做也是为了不卡</a:t>
            </a:r>
            <a:r>
              <a:rPr lang="en-US" altLang="zh-CN" dirty="0"/>
              <a:t>UI</a:t>
            </a:r>
            <a:r>
              <a:rPr lang="zh-CN" altLang="en-US" dirty="0"/>
              <a:t>线程。</a:t>
            </a:r>
          </a:p>
          <a:p>
            <a:endParaRPr lang="zh-CN" altLang="en-US" dirty="0"/>
          </a:p>
        </p:txBody>
      </p:sp>
    </p:spTree>
    <p:extLst>
      <p:ext uri="{BB962C8B-B14F-4D97-AF65-F5344CB8AC3E}">
        <p14:creationId xmlns:p14="http://schemas.microsoft.com/office/powerpoint/2010/main" val="181688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35B90-3981-4AED-A9DD-B8D3D17323E8}"/>
              </a:ext>
            </a:extLst>
          </p:cNvPr>
          <p:cNvSpPr>
            <a:spLocks noGrp="1"/>
          </p:cNvSpPr>
          <p:nvPr>
            <p:ph type="title"/>
          </p:nvPr>
        </p:nvSpPr>
        <p:spPr/>
        <p:txBody>
          <a:bodyPr/>
          <a:lstStyle/>
          <a:p>
            <a:r>
              <a:rPr lang="zh-CN" altLang="en-US" dirty="0"/>
              <a:t>作业中解决的最难的问题是什么？</a:t>
            </a:r>
          </a:p>
        </p:txBody>
      </p:sp>
      <p:sp>
        <p:nvSpPr>
          <p:cNvPr id="3" name="内容占位符 2">
            <a:extLst>
              <a:ext uri="{FF2B5EF4-FFF2-40B4-BE49-F238E27FC236}">
                <a16:creationId xmlns:a16="http://schemas.microsoft.com/office/drawing/2014/main" id="{07D04DF8-3D62-42DF-954D-F381D1F61FC6}"/>
              </a:ext>
            </a:extLst>
          </p:cNvPr>
          <p:cNvSpPr>
            <a:spLocks noGrp="1"/>
          </p:cNvSpPr>
          <p:nvPr>
            <p:ph idx="1"/>
          </p:nvPr>
        </p:nvSpPr>
        <p:spPr/>
        <p:txBody>
          <a:bodyPr/>
          <a:lstStyle/>
          <a:p>
            <a:r>
              <a:rPr lang="en-US" altLang="zh-CN" dirty="0"/>
              <a:t>3.</a:t>
            </a:r>
            <a:r>
              <a:rPr lang="zh-CN" altLang="en-US" dirty="0"/>
              <a:t>在</a:t>
            </a:r>
            <a:r>
              <a:rPr lang="en-US" altLang="zh-CN" dirty="0"/>
              <a:t>item</a:t>
            </a:r>
            <a:r>
              <a:rPr lang="zh-CN" altLang="en-US" dirty="0"/>
              <a:t>被清出</a:t>
            </a:r>
            <a:r>
              <a:rPr lang="en-US" altLang="zh-CN" dirty="0"/>
              <a:t>viewpager2</a:t>
            </a:r>
            <a:r>
              <a:rPr lang="zh-CN" altLang="en-US" dirty="0"/>
              <a:t>的缓冲池时，我们进行了资源的释放操作，避免内存泄漏。</a:t>
            </a:r>
          </a:p>
          <a:p>
            <a:r>
              <a:rPr lang="zh-CN" altLang="en-US" dirty="0"/>
              <a:t>数据拉取问题：数据拉去我们用的是</a:t>
            </a:r>
            <a:r>
              <a:rPr lang="en-US" altLang="zh-CN" dirty="0"/>
              <a:t>Retrofit</a:t>
            </a:r>
            <a:r>
              <a:rPr lang="zh-CN" altLang="en-US" dirty="0"/>
              <a:t>框架，刚开始时我们用的是异步拉取，在主线程中执行完拉取函数后在进行资源的初始化操作，然而我们发现每次的初始化都是失败的，初始化函数根本没有得到拉取的数据。在查阅资料之后，我们将其改成了同步模式，但是</a:t>
            </a:r>
            <a:r>
              <a:rPr lang="en-US" altLang="zh-CN" dirty="0"/>
              <a:t>android</a:t>
            </a:r>
            <a:r>
              <a:rPr lang="zh-CN" altLang="en-US" dirty="0"/>
              <a:t>提示在主线程中不允许同步模式的网络请求，再之后我们查阅资料，多次调试，最终把数据的初始化操作放在了拉取函数的内部，在拉取完成后直接调用初始化函数，至此，这个问题也被我们解决了。</a:t>
            </a:r>
          </a:p>
          <a:p>
            <a:endParaRPr lang="zh-CN" altLang="en-US" dirty="0"/>
          </a:p>
        </p:txBody>
      </p:sp>
    </p:spTree>
    <p:extLst>
      <p:ext uri="{BB962C8B-B14F-4D97-AF65-F5344CB8AC3E}">
        <p14:creationId xmlns:p14="http://schemas.microsoft.com/office/powerpoint/2010/main" val="4008318992"/>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762</Words>
  <Application>Microsoft Office PowerPoint</Application>
  <PresentationFormat>宽屏</PresentationFormat>
  <Paragraphs>21</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方正姚体</vt:lpstr>
      <vt:lpstr>华文新魏</vt:lpstr>
      <vt:lpstr>Arial</vt:lpstr>
      <vt:lpstr>Trebuchet MS</vt:lpstr>
      <vt:lpstr>Wingdings 3</vt:lpstr>
      <vt:lpstr>平面</vt:lpstr>
      <vt:lpstr>移动互联网技术与应用</vt:lpstr>
      <vt:lpstr>成员分工</vt:lpstr>
      <vt:lpstr>作业里创新的地方在哪里？</vt:lpstr>
      <vt:lpstr>作业中解决的最难的问题是什么？</vt:lpstr>
      <vt:lpstr>作业中解决的最难的问题是什么？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移动互联网技术与应用</dc:title>
  <dc:creator>陈 萧尧</dc:creator>
  <cp:lastModifiedBy>陈 萧尧</cp:lastModifiedBy>
  <cp:revision>5</cp:revision>
  <dcterms:created xsi:type="dcterms:W3CDTF">2020-06-05T09:13:20Z</dcterms:created>
  <dcterms:modified xsi:type="dcterms:W3CDTF">2020-06-05T09:46:58Z</dcterms:modified>
</cp:coreProperties>
</file>