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B946-5354-4584-9B30-1B810F79D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81AFE-6AE7-413E-ABCF-E254023E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EC84-C5E6-4AA1-B891-4729D961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4EB60-F2DE-4ADB-A825-3BA4F600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5F515-6637-4790-8CBE-C8209053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779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33D2-CD57-4006-82AB-12C76623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BD199-C6A6-4BDC-A9C4-E762DC4F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EEA5D-D7A5-434B-B4EF-D14DFB0B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83977-DAE0-4D02-800E-66622B30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9AD96-70C8-4AD6-A6A9-E03AA58E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95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EF16C-AA35-4F7C-BEC5-AB8C5834B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4A83-DCC2-45FC-9E62-F3D5DA45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67F5E-1163-432B-88BE-870D7301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12E43-4A97-49D5-B442-482D14D3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4EB4-5A88-4444-95D3-E97EEDD3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676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D893-1ACD-4F7E-A8A8-65AAC082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5C88-8307-4A7F-B5A7-82B413EC1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35E9-1C54-4495-AA9C-649AC193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628C-91BE-4488-9067-814C08DC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6EE0-9530-49A5-9221-F9A5E739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827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8352-82F7-4984-AF4A-DF0BF426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B3FE1-68EC-40F7-AA66-684CC3A5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4FBFA-EE45-4831-B878-F42C84CC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954D-1008-4986-B30E-ADE10E42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BB27-F8EB-4329-AF70-E8941ED0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66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FC89-6DED-45B5-BD5E-E15F3ACB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1DE47-125B-4F26-9E78-EA741DDF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64E9A-64CC-4E60-93E2-942D444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A5065-4CF2-4181-ADCD-133B2C56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1014E-6F5D-449D-9FB2-47ABD62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53FA7-E2B7-40A4-9227-1AF3A585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43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915-49CB-47B9-A17D-B5FB14D5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9C342-334F-4FD8-A091-05D2476FE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893D8-DF09-425A-A139-59593A4DF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A16B6-40E8-4D2B-B1DB-8DEB46D9C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86A61-E046-4270-9BE2-75B4F7F7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F8C42-1035-4D3D-9793-E0444EA0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E60BF-E946-447D-9807-16AB9005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B0BB-9D66-4EA4-879E-A339387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644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229-3DF4-4589-8C85-3963A8ED2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655D7-A48D-470A-B302-8E3F604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A7354-0B95-4142-B55F-4632729E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B786B-4CCD-47B2-95CD-AC48D2A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3220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99207-DD41-4E94-A86D-171649F9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9BCF2-4F68-4651-9D6B-5591E2F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00E0D-BCA0-4DB3-81D3-FE80604D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25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7113-CB99-46FD-8CE8-6B1CC60A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ACD7-78FA-4C3A-88FB-77802704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BB2E0-3C62-4CDC-A627-87C0E66C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1E68-4AF7-40B1-8BA9-E6D70E66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B8288-4BCA-4E78-9127-FB9015A1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20551-EB4F-40A6-8748-505338A9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238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FF56-4452-454D-8A13-6556D5D5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1332A-33F0-460D-B8F3-FEBA13F7A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4B1D0-8122-4042-825E-47215157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4CF72-10AC-4E1A-ABCF-8BA3991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F8F2-6427-42BA-9C37-FEA6B3C9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9E595-EBB5-4574-9E60-EC025C2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100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A2061-2ABF-420C-A862-981A850A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7F23D-18B1-472B-BAE4-0E6AA269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0666-90A8-42B5-BB47-49BD3CA28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8001-0AC9-4D99-A83D-E3DC808E20A6}" type="datetimeFigureOut">
              <a:rPr lang="id-ID" smtClean="0"/>
              <a:t>02/12/2019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A0A5-9395-4777-AB1B-5B2946DCF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0822-BDB0-4169-A3FB-FFA0A30B4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B137-C077-4216-AAED-297AFCD0515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68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31F-C70A-4943-A614-6CE811AD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7500D-B006-472A-B1F2-461B062DA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B0F53-0A12-4349-AB76-71F9CDE3D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22"/>
          <a:stretch/>
        </p:blipFill>
        <p:spPr>
          <a:xfrm>
            <a:off x="0" y="24765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standing in front of a screen&#10;&#10;Description automatically generated">
            <a:extLst>
              <a:ext uri="{FF2B5EF4-FFF2-40B4-BE49-F238E27FC236}">
                <a16:creationId xmlns:a16="http://schemas.microsoft.com/office/drawing/2014/main" id="{1ED3CF1A-E735-43C8-96D4-AB3D9F06E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311A-128E-4024-8EFC-7CCA2F46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9AE4-36E2-420C-8AD3-1995D6AF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2B13-8D11-429E-A2E9-62F05265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D858-F21A-459C-B507-FC52CE58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59DD-E432-4729-A255-C8C4DE5FD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E6DFB-E87D-4C30-8406-1484BAF84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ED7B-18E9-4391-886E-AB898A14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DF7E-E841-4FF7-9137-CE902E10A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2EDE4-2DA2-4822-AB23-8EFF53BAA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25" b="9911"/>
          <a:stretch/>
        </p:blipFill>
        <p:spPr>
          <a:xfrm>
            <a:off x="0" y="1674"/>
            <a:ext cx="12192000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4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Redi Sunarta</dc:creator>
  <cp:lastModifiedBy>Redi Sunarta</cp:lastModifiedBy>
  <cp:revision>3</cp:revision>
  <dcterms:created xsi:type="dcterms:W3CDTF">2019-12-01T19:28:53Z</dcterms:created>
  <dcterms:modified xsi:type="dcterms:W3CDTF">2019-12-01T19:54:19Z</dcterms:modified>
</cp:coreProperties>
</file>