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DBBC-CD9E-8AA0-D769-E485E84D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1F253-F9B2-4226-1A6A-2156C139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B1550-BF37-35D9-D039-D54E035E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9419F-E712-0766-E933-08F1C458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69F35-1394-8E68-E7F2-EC90B6E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8747-D24D-56D5-3E80-38281EE3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854FE-2A95-C7FC-5C77-0B55374B1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1CB3C-444E-CD6B-EB93-E5CFF207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0E5EF-9E92-A077-AF86-6FE5F919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F17FE-6CD8-0AE2-8196-B2AC56D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1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75A5C9-F8C6-ED1B-7615-8D73C8C29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A30FB-CFAA-B8BA-CF57-62AF4CF5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4C1CF-35A1-C1A0-06FE-E8050DDE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CA116-7F32-37AA-4292-2F772437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EF3E-00D3-737C-6E1B-C760DEBB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9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4357A-D19E-916E-5DEB-F2044C05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DCDBB-B15A-5D1B-164A-17700B65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06096-3D78-D030-9DEA-F8616F4D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702B2-2A94-C56B-0359-70A15629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39CDA-60EA-EBE1-5A3D-6FBE676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0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0766-9605-36AD-E215-8257F75A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870F5-7921-F5B4-D1E9-FC69355D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59A4-98DC-A1E7-3C2B-7B6046C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B03EB-78EF-CF35-3B1F-01573F07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A1AE-5D07-874F-961E-D038C289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BD047-61F0-073D-F554-6151554D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649CE-B52C-E47B-D0D4-F5EB5A531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86BBF-5815-0635-EED0-011E5D0AA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792BA-0AA9-A820-A73A-DB34C516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F19C6-D511-D470-9B4E-4526CB0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C6409-CCC1-802E-46F6-055BBB5E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FD7A-F320-DF48-762A-52A16515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FA3DA-A41D-81D3-EB9B-3B5C7FB7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80610-FE32-E0B2-D45A-11B16E8C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11110-EBB9-434D-FDA2-EC32132D8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A353E8-9AAE-AB24-2915-06DD9D900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FC404-5710-7B8A-1047-3212100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882E76-C89E-18EC-1051-12B8ABB6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4E2AC-9D46-569D-8723-673CC26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A437-B4F0-000C-C981-37117917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BFE2E-6C19-ACD2-57D7-94E9DBD6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E0545-BF60-ACDC-57BC-AEB3FD78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B339B-9C39-2614-A4E8-2346753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93932-388C-2764-990D-7AE0F9BC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A9A99-E26B-40BE-3E04-4515C62F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0C503-A37A-0E5E-369D-3826672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2654-350A-985D-D87C-10A17185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52C6-2480-C022-4C14-4092A208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AF221-CDE9-F314-DF1E-8D5FB34E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26361-9380-B5AC-0040-4706E584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90AC1-418C-F226-5D7A-4BC4F2E0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6CD50-2712-3446-2EA5-109AB03A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6107-7775-692B-5943-38E711A0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6CABE-C6AE-608B-6E51-2227AD1BF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36ABE-C6D5-1533-2C34-8F0FB15F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9BF02-413F-AC16-E9E8-D60CF9F4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19AF7-DFFC-491A-163F-785752E9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E9AAF-D0DD-8667-A17E-4C3C36D2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81E84E-6B5A-0FBC-4F97-7E40F0BB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3E9FD-498D-444C-0A47-D258AE19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C6CB7-D3AF-F585-7912-7247135DC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8207-EF2F-4A3C-ADFA-C2587F7183E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6A329-FACB-2039-D8BB-C2AA35B5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BEB4-7068-CF3D-3FF3-1E56CBF3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7F4B-3E78-4D53-90A9-2E041229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7CDA6-8522-83C9-179D-BB8762D31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83" y="854907"/>
            <a:ext cx="938334" cy="9383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2804C8-6FE6-26B0-3AF9-8150832999CE}"/>
              </a:ext>
            </a:extLst>
          </p:cNvPr>
          <p:cNvSpPr/>
          <p:nvPr/>
        </p:nvSpPr>
        <p:spPr>
          <a:xfrm>
            <a:off x="1224177" y="2105660"/>
            <a:ext cx="967740" cy="96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A1059B-AFC7-8B49-8AF5-E5E1C18D6069}"/>
              </a:ext>
            </a:extLst>
          </p:cNvPr>
          <p:cNvSpPr/>
          <p:nvPr/>
        </p:nvSpPr>
        <p:spPr>
          <a:xfrm>
            <a:off x="1381308" y="2254250"/>
            <a:ext cx="653478" cy="449580"/>
          </a:xfrm>
          <a:custGeom>
            <a:avLst/>
            <a:gdLst>
              <a:gd name="connsiteX0" fmla="*/ 194310 w 653478"/>
              <a:gd name="connsiteY0" fmla="*/ 43815 h 449580"/>
              <a:gd name="connsiteX1" fmla="*/ 194310 w 653478"/>
              <a:gd name="connsiteY1" fmla="*/ 43815 h 449580"/>
              <a:gd name="connsiteX2" fmla="*/ 148590 w 653478"/>
              <a:gd name="connsiteY2" fmla="*/ 60960 h 449580"/>
              <a:gd name="connsiteX3" fmla="*/ 110490 w 653478"/>
              <a:gd name="connsiteY3" fmla="*/ 70485 h 449580"/>
              <a:gd name="connsiteX4" fmla="*/ 100965 w 653478"/>
              <a:gd name="connsiteY4" fmla="*/ 74295 h 449580"/>
              <a:gd name="connsiteX5" fmla="*/ 51435 w 653478"/>
              <a:gd name="connsiteY5" fmla="*/ 87630 h 449580"/>
              <a:gd name="connsiteX6" fmla="*/ 41910 w 653478"/>
              <a:gd name="connsiteY6" fmla="*/ 150495 h 449580"/>
              <a:gd name="connsiteX7" fmla="*/ 38100 w 653478"/>
              <a:gd name="connsiteY7" fmla="*/ 171450 h 449580"/>
              <a:gd name="connsiteX8" fmla="*/ 22860 w 653478"/>
              <a:gd name="connsiteY8" fmla="*/ 192405 h 449580"/>
              <a:gd name="connsiteX9" fmla="*/ 11430 w 653478"/>
              <a:gd name="connsiteY9" fmla="*/ 217170 h 449580"/>
              <a:gd name="connsiteX10" fmla="*/ 9525 w 653478"/>
              <a:gd name="connsiteY10" fmla="*/ 230505 h 449580"/>
              <a:gd name="connsiteX11" fmla="*/ 3810 w 653478"/>
              <a:gd name="connsiteY11" fmla="*/ 247650 h 449580"/>
              <a:gd name="connsiteX12" fmla="*/ 0 w 653478"/>
              <a:gd name="connsiteY12" fmla="*/ 272415 h 449580"/>
              <a:gd name="connsiteX13" fmla="*/ 26670 w 653478"/>
              <a:gd name="connsiteY13" fmla="*/ 308610 h 449580"/>
              <a:gd name="connsiteX14" fmla="*/ 40005 w 653478"/>
              <a:gd name="connsiteY14" fmla="*/ 325755 h 449580"/>
              <a:gd name="connsiteX15" fmla="*/ 72390 w 653478"/>
              <a:gd name="connsiteY15" fmla="*/ 348615 h 449580"/>
              <a:gd name="connsiteX16" fmla="*/ 87630 w 653478"/>
              <a:gd name="connsiteY16" fmla="*/ 373380 h 449580"/>
              <a:gd name="connsiteX17" fmla="*/ 95250 w 653478"/>
              <a:gd name="connsiteY17" fmla="*/ 379095 h 449580"/>
              <a:gd name="connsiteX18" fmla="*/ 106680 w 653478"/>
              <a:gd name="connsiteY18" fmla="*/ 405765 h 449580"/>
              <a:gd name="connsiteX19" fmla="*/ 108585 w 653478"/>
              <a:gd name="connsiteY19" fmla="*/ 421005 h 449580"/>
              <a:gd name="connsiteX20" fmla="*/ 110490 w 653478"/>
              <a:gd name="connsiteY20" fmla="*/ 432435 h 449580"/>
              <a:gd name="connsiteX21" fmla="*/ 120015 w 653478"/>
              <a:gd name="connsiteY21" fmla="*/ 438150 h 449580"/>
              <a:gd name="connsiteX22" fmla="*/ 163830 w 653478"/>
              <a:gd name="connsiteY22" fmla="*/ 449580 h 449580"/>
              <a:gd name="connsiteX23" fmla="*/ 217170 w 653478"/>
              <a:gd name="connsiteY23" fmla="*/ 447675 h 449580"/>
              <a:gd name="connsiteX24" fmla="*/ 241935 w 653478"/>
              <a:gd name="connsiteY24" fmla="*/ 434340 h 449580"/>
              <a:gd name="connsiteX25" fmla="*/ 266700 w 653478"/>
              <a:gd name="connsiteY25" fmla="*/ 403860 h 449580"/>
              <a:gd name="connsiteX26" fmla="*/ 280035 w 653478"/>
              <a:gd name="connsiteY26" fmla="*/ 386715 h 449580"/>
              <a:gd name="connsiteX27" fmla="*/ 287655 w 653478"/>
              <a:gd name="connsiteY27" fmla="*/ 373380 h 449580"/>
              <a:gd name="connsiteX28" fmla="*/ 299085 w 653478"/>
              <a:gd name="connsiteY28" fmla="*/ 356235 h 449580"/>
              <a:gd name="connsiteX29" fmla="*/ 310515 w 653478"/>
              <a:gd name="connsiteY29" fmla="*/ 327660 h 449580"/>
              <a:gd name="connsiteX30" fmla="*/ 316230 w 653478"/>
              <a:gd name="connsiteY30" fmla="*/ 295275 h 449580"/>
              <a:gd name="connsiteX31" fmla="*/ 321945 w 653478"/>
              <a:gd name="connsiteY31" fmla="*/ 291465 h 449580"/>
              <a:gd name="connsiteX32" fmla="*/ 356235 w 653478"/>
              <a:gd name="connsiteY32" fmla="*/ 283845 h 449580"/>
              <a:gd name="connsiteX33" fmla="*/ 480060 w 653478"/>
              <a:gd name="connsiteY33" fmla="*/ 280035 h 449580"/>
              <a:gd name="connsiteX34" fmla="*/ 529590 w 653478"/>
              <a:gd name="connsiteY34" fmla="*/ 293370 h 449580"/>
              <a:gd name="connsiteX35" fmla="*/ 537210 w 653478"/>
              <a:gd name="connsiteY35" fmla="*/ 308610 h 449580"/>
              <a:gd name="connsiteX36" fmla="*/ 548640 w 653478"/>
              <a:gd name="connsiteY36" fmla="*/ 320040 h 449580"/>
              <a:gd name="connsiteX37" fmla="*/ 554355 w 653478"/>
              <a:gd name="connsiteY37" fmla="*/ 323850 h 449580"/>
              <a:gd name="connsiteX38" fmla="*/ 577215 w 653478"/>
              <a:gd name="connsiteY38" fmla="*/ 325755 h 449580"/>
              <a:gd name="connsiteX39" fmla="*/ 603885 w 653478"/>
              <a:gd name="connsiteY39" fmla="*/ 318135 h 449580"/>
              <a:gd name="connsiteX40" fmla="*/ 622935 w 653478"/>
              <a:gd name="connsiteY40" fmla="*/ 300990 h 449580"/>
              <a:gd name="connsiteX41" fmla="*/ 643890 w 653478"/>
              <a:gd name="connsiteY41" fmla="*/ 266700 h 449580"/>
              <a:gd name="connsiteX42" fmla="*/ 653415 w 653478"/>
              <a:gd name="connsiteY42" fmla="*/ 200025 h 449580"/>
              <a:gd name="connsiteX43" fmla="*/ 647700 w 653478"/>
              <a:gd name="connsiteY43" fmla="*/ 144780 h 449580"/>
              <a:gd name="connsiteX44" fmla="*/ 643890 w 653478"/>
              <a:gd name="connsiteY44" fmla="*/ 129540 h 449580"/>
              <a:gd name="connsiteX45" fmla="*/ 592455 w 653478"/>
              <a:gd name="connsiteY45" fmla="*/ 93345 h 449580"/>
              <a:gd name="connsiteX46" fmla="*/ 535305 w 653478"/>
              <a:gd name="connsiteY46" fmla="*/ 78105 h 449580"/>
              <a:gd name="connsiteX47" fmla="*/ 499110 w 653478"/>
              <a:gd name="connsiteY47" fmla="*/ 80010 h 449580"/>
              <a:gd name="connsiteX48" fmla="*/ 457200 w 653478"/>
              <a:gd name="connsiteY48" fmla="*/ 85725 h 449580"/>
              <a:gd name="connsiteX49" fmla="*/ 400050 w 653478"/>
              <a:gd name="connsiteY49" fmla="*/ 91440 h 449580"/>
              <a:gd name="connsiteX50" fmla="*/ 331470 w 653478"/>
              <a:gd name="connsiteY50" fmla="*/ 100965 h 449580"/>
              <a:gd name="connsiteX51" fmla="*/ 287655 w 653478"/>
              <a:gd name="connsiteY51" fmla="*/ 87630 h 449580"/>
              <a:gd name="connsiteX52" fmla="*/ 278130 w 653478"/>
              <a:gd name="connsiteY52" fmla="*/ 72390 h 449580"/>
              <a:gd name="connsiteX53" fmla="*/ 276225 w 653478"/>
              <a:gd name="connsiteY53" fmla="*/ 26670 h 449580"/>
              <a:gd name="connsiteX54" fmla="*/ 283845 w 653478"/>
              <a:gd name="connsiteY54" fmla="*/ 15240 h 449580"/>
              <a:gd name="connsiteX55" fmla="*/ 268605 w 653478"/>
              <a:gd name="connsiteY55" fmla="*/ 0 h 449580"/>
              <a:gd name="connsiteX56" fmla="*/ 213360 w 653478"/>
              <a:gd name="connsiteY56" fmla="*/ 19050 h 449580"/>
              <a:gd name="connsiteX57" fmla="*/ 203835 w 653478"/>
              <a:gd name="connsiteY57" fmla="*/ 20955 h 449580"/>
              <a:gd name="connsiteX58" fmla="*/ 184785 w 653478"/>
              <a:gd name="connsiteY58" fmla="*/ 38100 h 449580"/>
              <a:gd name="connsiteX59" fmla="*/ 179070 w 653478"/>
              <a:gd name="connsiteY59" fmla="*/ 40005 h 449580"/>
              <a:gd name="connsiteX60" fmla="*/ 194310 w 653478"/>
              <a:gd name="connsiteY60" fmla="*/ 43815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3478" h="449580">
                <a:moveTo>
                  <a:pt x="194310" y="43815"/>
                </a:moveTo>
                <a:lnTo>
                  <a:pt x="194310" y="43815"/>
                </a:lnTo>
                <a:cubicBezTo>
                  <a:pt x="179070" y="49530"/>
                  <a:pt x="164100" y="56025"/>
                  <a:pt x="148590" y="60960"/>
                </a:cubicBezTo>
                <a:cubicBezTo>
                  <a:pt x="136115" y="64929"/>
                  <a:pt x="123096" y="66955"/>
                  <a:pt x="110490" y="70485"/>
                </a:cubicBezTo>
                <a:cubicBezTo>
                  <a:pt x="107197" y="71407"/>
                  <a:pt x="104272" y="73425"/>
                  <a:pt x="100965" y="74295"/>
                </a:cubicBezTo>
                <a:cubicBezTo>
                  <a:pt x="42398" y="89707"/>
                  <a:pt x="104161" y="70055"/>
                  <a:pt x="51435" y="87630"/>
                </a:cubicBezTo>
                <a:cubicBezTo>
                  <a:pt x="32049" y="123633"/>
                  <a:pt x="37167" y="103066"/>
                  <a:pt x="41910" y="150495"/>
                </a:cubicBezTo>
                <a:cubicBezTo>
                  <a:pt x="40640" y="157480"/>
                  <a:pt x="41038" y="164987"/>
                  <a:pt x="38100" y="171450"/>
                </a:cubicBezTo>
                <a:cubicBezTo>
                  <a:pt x="34526" y="179313"/>
                  <a:pt x="27406" y="185061"/>
                  <a:pt x="22860" y="192405"/>
                </a:cubicBezTo>
                <a:cubicBezTo>
                  <a:pt x="15332" y="204565"/>
                  <a:pt x="14761" y="207177"/>
                  <a:pt x="11430" y="217170"/>
                </a:cubicBezTo>
                <a:cubicBezTo>
                  <a:pt x="10795" y="221615"/>
                  <a:pt x="10614" y="226149"/>
                  <a:pt x="9525" y="230505"/>
                </a:cubicBezTo>
                <a:cubicBezTo>
                  <a:pt x="8064" y="236349"/>
                  <a:pt x="4991" y="241743"/>
                  <a:pt x="3810" y="247650"/>
                </a:cubicBezTo>
                <a:cubicBezTo>
                  <a:pt x="901" y="262195"/>
                  <a:pt x="2307" y="253962"/>
                  <a:pt x="0" y="272415"/>
                </a:cubicBezTo>
                <a:cubicBezTo>
                  <a:pt x="18502" y="303251"/>
                  <a:pt x="3270" y="280530"/>
                  <a:pt x="26670" y="308610"/>
                </a:cubicBezTo>
                <a:cubicBezTo>
                  <a:pt x="31305" y="314172"/>
                  <a:pt x="34556" y="320987"/>
                  <a:pt x="40005" y="325755"/>
                </a:cubicBezTo>
                <a:cubicBezTo>
                  <a:pt x="49949" y="334456"/>
                  <a:pt x="72390" y="348615"/>
                  <a:pt x="72390" y="348615"/>
                </a:cubicBezTo>
                <a:cubicBezTo>
                  <a:pt x="75265" y="353647"/>
                  <a:pt x="83446" y="368673"/>
                  <a:pt x="87630" y="373380"/>
                </a:cubicBezTo>
                <a:cubicBezTo>
                  <a:pt x="89739" y="375753"/>
                  <a:pt x="92710" y="377190"/>
                  <a:pt x="95250" y="379095"/>
                </a:cubicBezTo>
                <a:cubicBezTo>
                  <a:pt x="102497" y="391778"/>
                  <a:pt x="103871" y="391721"/>
                  <a:pt x="106680" y="405765"/>
                </a:cubicBezTo>
                <a:cubicBezTo>
                  <a:pt x="107684" y="410785"/>
                  <a:pt x="107861" y="415937"/>
                  <a:pt x="108585" y="421005"/>
                </a:cubicBezTo>
                <a:cubicBezTo>
                  <a:pt x="109131" y="424829"/>
                  <a:pt x="108347" y="429221"/>
                  <a:pt x="110490" y="432435"/>
                </a:cubicBezTo>
                <a:cubicBezTo>
                  <a:pt x="112544" y="435516"/>
                  <a:pt x="116703" y="436494"/>
                  <a:pt x="120015" y="438150"/>
                </a:cubicBezTo>
                <a:cubicBezTo>
                  <a:pt x="141423" y="448854"/>
                  <a:pt x="136631" y="445694"/>
                  <a:pt x="163830" y="449580"/>
                </a:cubicBezTo>
                <a:cubicBezTo>
                  <a:pt x="181610" y="448945"/>
                  <a:pt x="199548" y="450123"/>
                  <a:pt x="217170" y="447675"/>
                </a:cubicBezTo>
                <a:cubicBezTo>
                  <a:pt x="221193" y="447116"/>
                  <a:pt x="237011" y="437294"/>
                  <a:pt x="241935" y="434340"/>
                </a:cubicBezTo>
                <a:lnTo>
                  <a:pt x="266700" y="403860"/>
                </a:lnTo>
                <a:cubicBezTo>
                  <a:pt x="271223" y="398206"/>
                  <a:pt x="276443" y="393001"/>
                  <a:pt x="280035" y="386715"/>
                </a:cubicBezTo>
                <a:cubicBezTo>
                  <a:pt x="282575" y="382270"/>
                  <a:pt x="284942" y="377721"/>
                  <a:pt x="287655" y="373380"/>
                </a:cubicBezTo>
                <a:cubicBezTo>
                  <a:pt x="291295" y="367555"/>
                  <a:pt x="295718" y="362221"/>
                  <a:pt x="299085" y="356235"/>
                </a:cubicBezTo>
                <a:cubicBezTo>
                  <a:pt x="302030" y="351000"/>
                  <a:pt x="308608" y="332746"/>
                  <a:pt x="310515" y="327660"/>
                </a:cubicBezTo>
                <a:cubicBezTo>
                  <a:pt x="311216" y="319952"/>
                  <a:pt x="311100" y="303483"/>
                  <a:pt x="316230" y="295275"/>
                </a:cubicBezTo>
                <a:cubicBezTo>
                  <a:pt x="317443" y="293333"/>
                  <a:pt x="319744" y="292094"/>
                  <a:pt x="321945" y="291465"/>
                </a:cubicBezTo>
                <a:cubicBezTo>
                  <a:pt x="333203" y="288248"/>
                  <a:pt x="344557" y="284689"/>
                  <a:pt x="356235" y="283845"/>
                </a:cubicBezTo>
                <a:cubicBezTo>
                  <a:pt x="397422" y="280868"/>
                  <a:pt x="438785" y="281305"/>
                  <a:pt x="480060" y="280035"/>
                </a:cubicBezTo>
                <a:cubicBezTo>
                  <a:pt x="500176" y="281472"/>
                  <a:pt x="513146" y="278982"/>
                  <a:pt x="529590" y="293370"/>
                </a:cubicBezTo>
                <a:cubicBezTo>
                  <a:pt x="533864" y="297110"/>
                  <a:pt x="533909" y="303988"/>
                  <a:pt x="537210" y="308610"/>
                </a:cubicBezTo>
                <a:cubicBezTo>
                  <a:pt x="540342" y="312995"/>
                  <a:pt x="544613" y="316460"/>
                  <a:pt x="548640" y="320040"/>
                </a:cubicBezTo>
                <a:cubicBezTo>
                  <a:pt x="550351" y="321561"/>
                  <a:pt x="552110" y="323401"/>
                  <a:pt x="554355" y="323850"/>
                </a:cubicBezTo>
                <a:cubicBezTo>
                  <a:pt x="561853" y="325350"/>
                  <a:pt x="569595" y="325120"/>
                  <a:pt x="577215" y="325755"/>
                </a:cubicBezTo>
                <a:cubicBezTo>
                  <a:pt x="586105" y="323215"/>
                  <a:pt x="595755" y="322539"/>
                  <a:pt x="603885" y="318135"/>
                </a:cubicBezTo>
                <a:cubicBezTo>
                  <a:pt x="611397" y="314066"/>
                  <a:pt x="617239" y="307357"/>
                  <a:pt x="622935" y="300990"/>
                </a:cubicBezTo>
                <a:cubicBezTo>
                  <a:pt x="633680" y="288981"/>
                  <a:pt x="637088" y="280305"/>
                  <a:pt x="643890" y="266700"/>
                </a:cubicBezTo>
                <a:cubicBezTo>
                  <a:pt x="646403" y="252878"/>
                  <a:pt x="654262" y="217820"/>
                  <a:pt x="653415" y="200025"/>
                </a:cubicBezTo>
                <a:cubicBezTo>
                  <a:pt x="652534" y="181533"/>
                  <a:pt x="650179" y="163127"/>
                  <a:pt x="647700" y="144780"/>
                </a:cubicBezTo>
                <a:cubicBezTo>
                  <a:pt x="646999" y="139591"/>
                  <a:pt x="646795" y="133897"/>
                  <a:pt x="643890" y="129540"/>
                </a:cubicBezTo>
                <a:cubicBezTo>
                  <a:pt x="632067" y="111805"/>
                  <a:pt x="611200" y="101155"/>
                  <a:pt x="592455" y="93345"/>
                </a:cubicBezTo>
                <a:cubicBezTo>
                  <a:pt x="567945" y="83133"/>
                  <a:pt x="558353" y="82295"/>
                  <a:pt x="535305" y="78105"/>
                </a:cubicBezTo>
                <a:cubicBezTo>
                  <a:pt x="523240" y="78740"/>
                  <a:pt x="511135" y="78837"/>
                  <a:pt x="499110" y="80010"/>
                </a:cubicBezTo>
                <a:cubicBezTo>
                  <a:pt x="485077" y="81379"/>
                  <a:pt x="471206" y="84109"/>
                  <a:pt x="457200" y="85725"/>
                </a:cubicBezTo>
                <a:cubicBezTo>
                  <a:pt x="438181" y="87919"/>
                  <a:pt x="419100" y="89535"/>
                  <a:pt x="400050" y="91440"/>
                </a:cubicBezTo>
                <a:cubicBezTo>
                  <a:pt x="378335" y="96549"/>
                  <a:pt x="354303" y="104227"/>
                  <a:pt x="331470" y="100965"/>
                </a:cubicBezTo>
                <a:cubicBezTo>
                  <a:pt x="316357" y="98806"/>
                  <a:pt x="302260" y="92075"/>
                  <a:pt x="287655" y="87630"/>
                </a:cubicBezTo>
                <a:cubicBezTo>
                  <a:pt x="284480" y="82550"/>
                  <a:pt x="280024" y="78073"/>
                  <a:pt x="278130" y="72390"/>
                </a:cubicBezTo>
                <a:cubicBezTo>
                  <a:pt x="274350" y="61049"/>
                  <a:pt x="272643" y="38848"/>
                  <a:pt x="276225" y="26670"/>
                </a:cubicBezTo>
                <a:cubicBezTo>
                  <a:pt x="277517" y="22277"/>
                  <a:pt x="281305" y="19050"/>
                  <a:pt x="283845" y="15240"/>
                </a:cubicBezTo>
                <a:cubicBezTo>
                  <a:pt x="286358" y="5188"/>
                  <a:pt x="290313" y="0"/>
                  <a:pt x="268605" y="0"/>
                </a:cubicBezTo>
                <a:cubicBezTo>
                  <a:pt x="247194" y="0"/>
                  <a:pt x="232103" y="11761"/>
                  <a:pt x="213360" y="19050"/>
                </a:cubicBezTo>
                <a:cubicBezTo>
                  <a:pt x="210342" y="20224"/>
                  <a:pt x="207010" y="20320"/>
                  <a:pt x="203835" y="20955"/>
                </a:cubicBezTo>
                <a:cubicBezTo>
                  <a:pt x="198596" y="26194"/>
                  <a:pt x="191744" y="34123"/>
                  <a:pt x="184785" y="38100"/>
                </a:cubicBezTo>
                <a:cubicBezTo>
                  <a:pt x="183042" y="39096"/>
                  <a:pt x="180866" y="39107"/>
                  <a:pt x="179070" y="40005"/>
                </a:cubicBezTo>
                <a:cubicBezTo>
                  <a:pt x="161940" y="48570"/>
                  <a:pt x="191770" y="43180"/>
                  <a:pt x="194310" y="43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EC4259C-0A72-695F-4A0B-FDEE5FC5B3CF}"/>
              </a:ext>
            </a:extLst>
          </p:cNvPr>
          <p:cNvSpPr/>
          <p:nvPr/>
        </p:nvSpPr>
        <p:spPr>
          <a:xfrm>
            <a:off x="2418080" y="1229360"/>
            <a:ext cx="6705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6D96846-825D-3EAA-77A5-BFE542F07ED9}"/>
              </a:ext>
            </a:extLst>
          </p:cNvPr>
          <p:cNvSpPr/>
          <p:nvPr/>
        </p:nvSpPr>
        <p:spPr>
          <a:xfrm>
            <a:off x="2418080" y="2479040"/>
            <a:ext cx="6705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30D2D8-A020-4EEA-EF90-89063B9AF8D0}"/>
              </a:ext>
            </a:extLst>
          </p:cNvPr>
          <p:cNvSpPr txBox="1"/>
          <p:nvPr/>
        </p:nvSpPr>
        <p:spPr>
          <a:xfrm>
            <a:off x="3314803" y="1139408"/>
            <a:ext cx="9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Terrain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B77880-69F0-4A3C-01FC-1DD45403CD89}"/>
              </a:ext>
            </a:extLst>
          </p:cNvPr>
          <p:cNvSpPr txBox="1"/>
          <p:nvPr/>
        </p:nvSpPr>
        <p:spPr>
          <a:xfrm>
            <a:off x="3314803" y="2462014"/>
            <a:ext cx="9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6C9CF0-60B5-7072-925B-7E180C9B99AE}"/>
              </a:ext>
            </a:extLst>
          </p:cNvPr>
          <p:cNvSpPr txBox="1"/>
          <p:nvPr/>
        </p:nvSpPr>
        <p:spPr>
          <a:xfrm>
            <a:off x="6689185" y="1693436"/>
            <a:ext cx="184478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 system</a:t>
            </a:r>
          </a:p>
          <a:p>
            <a:r>
              <a:rPr lang="en-US" altLang="zh-CN" dirty="0"/>
              <a:t>Plants Generator</a:t>
            </a:r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263C822-5DE5-7AD7-0109-C2C5B49D0843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4253137" y="1324074"/>
            <a:ext cx="2436048" cy="69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DD66935-10BB-7F49-7E51-61238C6ABAC3}"/>
              </a:ext>
            </a:extLst>
          </p:cNvPr>
          <p:cNvSpPr txBox="1"/>
          <p:nvPr/>
        </p:nvSpPr>
        <p:spPr>
          <a:xfrm>
            <a:off x="4211526" y="811409"/>
            <a:ext cx="18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Terrain Attribute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2315934-C139-2938-469C-B978583055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262867" y="2016602"/>
            <a:ext cx="2426318" cy="7211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E6B286B-8CA6-74CA-360C-C82F00C7A893}"/>
              </a:ext>
            </a:extLst>
          </p:cNvPr>
          <p:cNvSpPr txBox="1"/>
          <p:nvPr/>
        </p:nvSpPr>
        <p:spPr>
          <a:xfrm>
            <a:off x="4253138" y="2828052"/>
            <a:ext cx="184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Biome Attribute</a:t>
            </a:r>
            <a:endParaRPr lang="zh-CN" altLang="en-US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BC3D29D-510F-A3D7-6206-6364ED464798}"/>
              </a:ext>
            </a:extLst>
          </p:cNvPr>
          <p:cNvCxnSpPr>
            <a:stCxn id="28" idx="2"/>
            <a:endCxn id="7" idx="2"/>
          </p:cNvCxnSpPr>
          <p:nvPr/>
        </p:nvCxnSpPr>
        <p:spPr>
          <a:xfrm rot="5400000">
            <a:off x="4296807" y="-248992"/>
            <a:ext cx="726013" cy="5903531"/>
          </a:xfrm>
          <a:prstGeom prst="bentConnector3">
            <a:avLst>
              <a:gd name="adj1" fmla="val 263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922564E-58E4-B47A-2173-38DF683049F3}"/>
              </a:ext>
            </a:extLst>
          </p:cNvPr>
          <p:cNvSpPr txBox="1"/>
          <p:nvPr/>
        </p:nvSpPr>
        <p:spPr>
          <a:xfrm>
            <a:off x="3717576" y="4287520"/>
            <a:ext cx="18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Plant distribution</a:t>
            </a:r>
            <a:endParaRPr lang="zh-CN" altLang="en-US" dirty="0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EA7D7C8D-8EB5-00DB-E463-71FB83E2D042}"/>
              </a:ext>
            </a:extLst>
          </p:cNvPr>
          <p:cNvSpPr/>
          <p:nvPr/>
        </p:nvSpPr>
        <p:spPr>
          <a:xfrm>
            <a:off x="8646160" y="862192"/>
            <a:ext cx="314960" cy="2385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AB1A70-8F2C-5BBB-36D4-3EE81546880E}"/>
              </a:ext>
            </a:extLst>
          </p:cNvPr>
          <p:cNvSpPr txBox="1"/>
          <p:nvPr/>
        </p:nvSpPr>
        <p:spPr>
          <a:xfrm>
            <a:off x="9408590" y="72102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Multilevel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6FF6C4-2BD5-4FBE-7B40-FD2256F27AE6}"/>
              </a:ext>
            </a:extLst>
          </p:cNvPr>
          <p:cNvSpPr/>
          <p:nvPr/>
        </p:nvSpPr>
        <p:spPr>
          <a:xfrm>
            <a:off x="9418750" y="1330901"/>
            <a:ext cx="1060023" cy="3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0E6A20-7BDB-A610-CB60-6879C112E0CC}"/>
              </a:ext>
            </a:extLst>
          </p:cNvPr>
          <p:cNvSpPr/>
          <p:nvPr/>
        </p:nvSpPr>
        <p:spPr>
          <a:xfrm>
            <a:off x="9418750" y="1843566"/>
            <a:ext cx="1060023" cy="3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62C3A1-B41C-C744-545B-E216B50FDBA3}"/>
              </a:ext>
            </a:extLst>
          </p:cNvPr>
          <p:cNvSpPr/>
          <p:nvPr/>
        </p:nvSpPr>
        <p:spPr>
          <a:xfrm>
            <a:off x="9418750" y="2401561"/>
            <a:ext cx="1060023" cy="3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691786A-47D4-3E26-9E40-5571B969D7F7}"/>
              </a:ext>
            </a:extLst>
          </p:cNvPr>
          <p:cNvSpPr txBox="1"/>
          <p:nvPr/>
        </p:nvSpPr>
        <p:spPr>
          <a:xfrm>
            <a:off x="9677933" y="2993608"/>
            <a:ext cx="94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34953F-0BF3-2611-FBEF-EF6B49F9B41A}"/>
              </a:ext>
            </a:extLst>
          </p:cNvPr>
          <p:cNvSpPr/>
          <p:nvPr/>
        </p:nvSpPr>
        <p:spPr>
          <a:xfrm>
            <a:off x="6744849" y="3894902"/>
            <a:ext cx="1789121" cy="623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Plant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8A0B0E6-1F52-1BAC-BE14-1CB4283036ED}"/>
              </a:ext>
            </a:extLst>
          </p:cNvPr>
          <p:cNvSpPr/>
          <p:nvPr/>
        </p:nvSpPr>
        <p:spPr>
          <a:xfrm>
            <a:off x="7355840" y="4744720"/>
            <a:ext cx="508000" cy="602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67D5931-80AA-92AF-BD3B-1491C8BC3597}"/>
              </a:ext>
            </a:extLst>
          </p:cNvPr>
          <p:cNvSpPr/>
          <p:nvPr/>
        </p:nvSpPr>
        <p:spPr>
          <a:xfrm>
            <a:off x="1635760" y="5872480"/>
            <a:ext cx="8843013" cy="17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1CA4A5-E3AD-C97F-EC80-45B0EF4DA043}"/>
              </a:ext>
            </a:extLst>
          </p:cNvPr>
          <p:cNvSpPr txBox="1"/>
          <p:nvPr/>
        </p:nvSpPr>
        <p:spPr>
          <a:xfrm>
            <a:off x="5602049" y="5496560"/>
            <a:ext cx="140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81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ZYW</dc:creator>
  <cp:lastModifiedBy>X ZYW</cp:lastModifiedBy>
  <cp:revision>1</cp:revision>
  <dcterms:created xsi:type="dcterms:W3CDTF">2022-07-08T03:13:14Z</dcterms:created>
  <dcterms:modified xsi:type="dcterms:W3CDTF">2022-07-08T03:44:20Z</dcterms:modified>
</cp:coreProperties>
</file>