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ETL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ETL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Simple, faster and </a:t>
            </a:r>
            <a:r>
              <a:rPr lang="en-US"/>
              <a:t>cheaper </a:t>
            </a:r>
            <a:r>
              <a:rPr lang="en-US" smtClean="0"/>
              <a:t>development</a:t>
            </a:r>
          </a:p>
          <a:p>
            <a:pPr lvl="0"/>
            <a:r>
              <a:rPr lang="en-US" smtClean="0"/>
              <a:t>Most </a:t>
            </a:r>
            <a:r>
              <a:rPr lang="en-US" dirty="0"/>
              <a:t>ETL tools provide a metadata repository, synchronizing metadata from various sources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Most ETL tools deliver good performance, even for very large dataset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Most ETL tools provide impact analysis tools for any proposed schema changes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Most ETL tools have built-in connectors for all the major RDBMS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ETL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Most ETL tools allow reuse of the existing complex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Several ETL tools offers visual Development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Most ETL tools offers built-in scheduler sequencers and documentation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Several ETL tools offer various performance optimization options such as (parallel processing, complex load balancing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1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ETL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dmin\Desktop\what-is-etl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dirty="0">
                <a:ea typeface="ＭＳ Ｐゴシック" charset="-128"/>
              </a:rPr>
              <a:t>A physical repository where relational data (current and historical) are specially organized to provide enterprise-wide, cleansed data in a standardized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pic>
        <p:nvPicPr>
          <p:cNvPr id="4098" name="Picture 2" descr="C:\Users\admin\Desktop\datawarehouse-with-etl-process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518" y="0"/>
            <a:ext cx="9412732" cy="7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Companies need a way to analyze their data for critical business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Transactional Database can’t answer complex business questions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data warehouse provide a common data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ETL provide a method of moving the data from various source into a data warehouse.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A Company data may be scattered in different locations and in different formats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ETL Allows you to: </a:t>
            </a:r>
            <a:endParaRPr lang="en-US" dirty="0" smtClean="0">
              <a:sym typeface="Symbol"/>
            </a:endParaRPr>
          </a:p>
          <a:p>
            <a:pPr lvl="0">
              <a:buFont typeface="Wingdings" pitchFamily="2" charset="2"/>
              <a:buChar char="ü"/>
            </a:pPr>
            <a:r>
              <a:rPr lang="en-US" i="1" dirty="0" smtClean="0"/>
              <a:t>Migrate </a:t>
            </a:r>
            <a:r>
              <a:rPr lang="en-US" i="1" dirty="0"/>
              <a:t>the data into a data warehouse. </a:t>
            </a:r>
            <a:endParaRPr lang="en-US" i="1" dirty="0" smtClean="0">
              <a:sym typeface="Symbol"/>
            </a:endParaRPr>
          </a:p>
          <a:p>
            <a:pPr lvl="0">
              <a:buFont typeface="Wingdings" pitchFamily="2" charset="2"/>
              <a:buChar char="ü"/>
            </a:pPr>
            <a:r>
              <a:rPr lang="en-US" i="1" dirty="0" smtClean="0"/>
              <a:t>Convert </a:t>
            </a:r>
            <a:r>
              <a:rPr lang="en-US" i="1" dirty="0"/>
              <a:t>the various formats and types to adhere to one consistent system</a:t>
            </a:r>
            <a:r>
              <a:rPr lang="en-US" i="1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ETL is a predefined process for access and manipulate source data and loading it into a target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Any </a:t>
            </a:r>
            <a:r>
              <a:rPr lang="en-US" dirty="0"/>
              <a:t>ETL Architecture must meet the following requirements: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Business Requirement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Compliance Requirement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Data Profiling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Security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Data </a:t>
            </a:r>
            <a:r>
              <a:rPr lang="en-US" dirty="0"/>
              <a:t>Integration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Right Data at Right </a:t>
            </a:r>
            <a:r>
              <a:rPr lang="en-US" dirty="0" smtClean="0"/>
              <a:t>Time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Final End User Delivery Interface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Available Skills </a:t>
            </a:r>
            <a:endParaRPr lang="en-US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Alignment with overall Enterprise Architecture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ETL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Desktop\e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Gathering </a:t>
            </a:r>
            <a:r>
              <a:rPr lang="en-US" dirty="0"/>
              <a:t>the data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Raw data that was written directly into the disk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Data written to flat files or relational tables from structured source systems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Data can be read multiple times, if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Cleansing </a:t>
            </a:r>
            <a:r>
              <a:rPr lang="en-US" dirty="0"/>
              <a:t>the data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/>
              <a:t>Eliminateduplicates</a:t>
            </a:r>
            <a:r>
              <a:rPr lang="en-US" dirty="0"/>
              <a:t> or fragmented data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Exclude unwanted / unneeded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5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Preparing the data to be housed in the data warehouse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Converting the extracted data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Using rules and lookup tables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Combining data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Verification/Validity checks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2987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Storing the transformed data in the data warehouse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Batch/Real-time </a:t>
            </a:r>
            <a:r>
              <a:rPr lang="en-US" dirty="0" smtClean="0"/>
              <a:t>processing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Can follow star schema and snowflake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admin\Desktop\upda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429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ETL</vt:lpstr>
      <vt:lpstr>WHY ETL?</vt:lpstr>
      <vt:lpstr>ETL CONCEPT</vt:lpstr>
      <vt:lpstr>ETL REQUIREMENTS</vt:lpstr>
      <vt:lpstr>THE ETL PROCESS </vt:lpstr>
      <vt:lpstr>EXTRACT</vt:lpstr>
      <vt:lpstr>TRANSFORM</vt:lpstr>
      <vt:lpstr>LOAD</vt:lpstr>
      <vt:lpstr>ETL FLOW</vt:lpstr>
      <vt:lpstr>ADVANTAGE OF ETL TOOL</vt:lpstr>
      <vt:lpstr>ADVANTAGE OF ETL TOOL</vt:lpstr>
      <vt:lpstr>POPULAR ETL TOOLS </vt:lpstr>
      <vt:lpstr>Data Warehouse</vt:lpstr>
      <vt:lpstr>Data Warehouse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admin</dc:creator>
  <cp:lastModifiedBy>admin</cp:lastModifiedBy>
  <cp:revision>10</cp:revision>
  <dcterms:created xsi:type="dcterms:W3CDTF">2006-08-16T00:00:00Z</dcterms:created>
  <dcterms:modified xsi:type="dcterms:W3CDTF">2019-10-25T05:55:04Z</dcterms:modified>
</cp:coreProperties>
</file>