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3124-3E64-43F5-B9DF-46D57A095D39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AF35-B20D-454A-B0E6-71C4873987E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3124-3E64-43F5-B9DF-46D57A095D39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AF35-B20D-454A-B0E6-71C4873987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3124-3E64-43F5-B9DF-46D57A095D39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AF35-B20D-454A-B0E6-71C4873987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3124-3E64-43F5-B9DF-46D57A095D39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AF35-B20D-454A-B0E6-71C4873987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3124-3E64-43F5-B9DF-46D57A095D39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AF35-B20D-454A-B0E6-71C4873987E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3124-3E64-43F5-B9DF-46D57A095D39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AF35-B20D-454A-B0E6-71C4873987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3124-3E64-43F5-B9DF-46D57A095D39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AF35-B20D-454A-B0E6-71C4873987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3124-3E64-43F5-B9DF-46D57A095D39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AF35-B20D-454A-B0E6-71C4873987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3124-3E64-43F5-B9DF-46D57A095D39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AF35-B20D-454A-B0E6-71C4873987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3124-3E64-43F5-B9DF-46D57A095D39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AF35-B20D-454A-B0E6-71C4873987E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0703124-3E64-43F5-B9DF-46D57A095D39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C4CAF35-B20D-454A-B0E6-71C4873987E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0703124-3E64-43F5-B9DF-46D57A095D39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C4CAF35-B20D-454A-B0E6-71C4873987E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Чат-бот </a:t>
            </a:r>
            <a:r>
              <a:rPr lang="ru-RU" dirty="0" err="1" smtClean="0"/>
              <a:t>Вконтакте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Лайхтман Влад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486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Идея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Сделать работающего бота, который в удобной форме будет выводить информацию из игры </a:t>
            </a:r>
            <a:r>
              <a:rPr lang="en-US" dirty="0" smtClean="0"/>
              <a:t>drill to die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168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проекте были использованы </a:t>
            </a:r>
            <a:r>
              <a:rPr lang="en-US" dirty="0" err="1" smtClean="0"/>
              <a:t>vk_api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api</a:t>
            </a:r>
            <a:r>
              <a:rPr lang="ru-RU" dirty="0" smtClean="0"/>
              <a:t> переводчик от </a:t>
            </a:r>
            <a:r>
              <a:rPr lang="ru-RU" dirty="0" err="1" smtClean="0"/>
              <a:t>яндекса</a:t>
            </a:r>
            <a:r>
              <a:rPr lang="ru-RU" dirty="0" smtClean="0"/>
              <a:t>. Большинство констант помещены в отдельный файл. Главным файлом является </a:t>
            </a:r>
            <a:r>
              <a:rPr lang="en-US" dirty="0" smtClean="0"/>
              <a:t>procedural_bot.py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28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Я хотел еще что то добавить, но не придумал что. Так же я не смог набрать 500 строк кода. В остальном бот работает как я хотел.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9644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</TotalTime>
  <Words>62</Words>
  <Application>Microsoft Office PowerPoint</Application>
  <PresentationFormat>Экран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Модульная</vt:lpstr>
      <vt:lpstr>Чат-бот Вконтакте</vt:lpstr>
      <vt:lpstr>Введение</vt:lpstr>
      <vt:lpstr>Описание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Чат-бот Вконтакте</dc:title>
  <dc:creator>Влад Лайхтман</dc:creator>
  <cp:lastModifiedBy>Влад Лайхтман</cp:lastModifiedBy>
  <cp:revision>2</cp:revision>
  <dcterms:created xsi:type="dcterms:W3CDTF">2020-05-05T15:34:14Z</dcterms:created>
  <dcterms:modified xsi:type="dcterms:W3CDTF">2020-05-05T15:48:45Z</dcterms:modified>
</cp:coreProperties>
</file>