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9" r:id="rId12"/>
    <p:sldId id="270" r:id="rId13"/>
    <p:sldId id="274" r:id="rId14"/>
    <p:sldId id="275" r:id="rId15"/>
    <p:sldId id="276" r:id="rId16"/>
    <p:sldId id="272" r:id="rId17"/>
    <p:sldId id="267" r:id="rId18"/>
    <p:sldId id="273" r:id="rId19"/>
    <p:sldId id="268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rgbClr val="E5FCF9"/>
          </a:solidFill>
        </a:fill>
      </a:tcStyle>
    </a:wholeTbl>
    <a:band2H>
      <a:tcTxStyle/>
      <a:tcStyle>
        <a:tcBdr/>
        <a:fill>
          <a:solidFill>
            <a:srgbClr val="F2FEFC"/>
          </a:solidFill>
        </a:fill>
      </a:tcStyle>
    </a:band2H>
    <a:firstCol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381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381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381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381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38100" cap="flat">
              <a:solidFill>
                <a:srgbClr val="0C343D"/>
              </a:solidFill>
              <a:prstDash val="solid"/>
              <a:round/>
            </a:ln>
          </a:top>
          <a:bottom>
            <a:ln w="127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solidFill>
                <a:srgbClr val="0C343D"/>
              </a:solidFill>
              <a:prstDash val="solid"/>
              <a:round/>
            </a:ln>
          </a:left>
          <a:right>
            <a:ln w="12700" cap="flat">
              <a:solidFill>
                <a:srgbClr val="0C343D"/>
              </a:solidFill>
              <a:prstDash val="solid"/>
              <a:round/>
            </a:ln>
          </a:right>
          <a:top>
            <a:ln w="12700" cap="flat">
              <a:solidFill>
                <a:srgbClr val="0C343D"/>
              </a:solidFill>
              <a:prstDash val="solid"/>
              <a:round/>
            </a:ln>
          </a:top>
          <a:bottom>
            <a:ln w="38100" cap="flat">
              <a:solidFill>
                <a:srgbClr val="0C343D"/>
              </a:solidFill>
              <a:prstDash val="solid"/>
              <a:round/>
            </a:ln>
          </a:bottom>
          <a:insideH>
            <a:ln w="12700" cap="flat">
              <a:solidFill>
                <a:srgbClr val="0C343D"/>
              </a:solidFill>
              <a:prstDash val="solid"/>
              <a:round/>
            </a:ln>
          </a:insideH>
          <a:insideV>
            <a:ln w="12700" cap="flat">
              <a:solidFill>
                <a:srgbClr val="0C343D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rgbClr val="0C343D"/>
          </a:solidFill>
        </a:fill>
      </a:tcStyle>
    </a:band2H>
    <a:firstCol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C343D"/>
          </a:solidFill>
        </a:fill>
      </a:tcStyle>
    </a:lastRow>
    <a:firstRow>
      <a:tcTxStyle b="on" i="off">
        <a:fontRef idx="minor">
          <a:srgbClr val="0C343D"/>
        </a:fontRef>
        <a:srgbClr val="0C34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22" autoAdjust="0"/>
  </p:normalViewPr>
  <p:slideViewPr>
    <p:cSldViewPr snapToGrid="0">
      <p:cViewPr>
        <p:scale>
          <a:sx n="126" d="100"/>
          <a:sy n="126" d="100"/>
        </p:scale>
        <p:origin x="-36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bhishekkumar Rajaram" userId="b8ef5458-6df5-4900-b39c-d54f21dea82b" providerId="ADAL" clId="{1B5E0811-4904-4611-B0E4-C1977F8D1B14}"/>
    <pc:docChg chg="undo custSel addSld delSld modSld">
      <pc:chgData name="Yadav, Abhishekkumar Rajaram" userId="b8ef5458-6df5-4900-b39c-d54f21dea82b" providerId="ADAL" clId="{1B5E0811-4904-4611-B0E4-C1977F8D1B14}" dt="2024-04-22T03:38:30.203" v="505" actId="14100"/>
      <pc:docMkLst>
        <pc:docMk/>
      </pc:docMkLst>
      <pc:sldChg chg="add del">
        <pc:chgData name="Yadav, Abhishekkumar Rajaram" userId="b8ef5458-6df5-4900-b39c-d54f21dea82b" providerId="ADAL" clId="{1B5E0811-4904-4611-B0E4-C1977F8D1B14}" dt="2024-04-22T03:24:23.205" v="287" actId="2696"/>
        <pc:sldMkLst>
          <pc:docMk/>
          <pc:sldMk cId="0" sldId="265"/>
        </pc:sldMkLst>
      </pc:sldChg>
      <pc:sldChg chg="addSp delSp modSp mod">
        <pc:chgData name="Yadav, Abhishekkumar Rajaram" userId="b8ef5458-6df5-4900-b39c-d54f21dea82b" providerId="ADAL" clId="{1B5E0811-4904-4611-B0E4-C1977F8D1B14}" dt="2024-04-22T03:33:03.356" v="465" actId="1076"/>
        <pc:sldMkLst>
          <pc:docMk/>
          <pc:sldMk cId="710654419" sldId="272"/>
        </pc:sldMkLst>
        <pc:picChg chg="mod">
          <ac:chgData name="Yadav, Abhishekkumar Rajaram" userId="b8ef5458-6df5-4900-b39c-d54f21dea82b" providerId="ADAL" clId="{1B5E0811-4904-4611-B0E4-C1977F8D1B14}" dt="2024-04-22T03:33:03.356" v="465" actId="1076"/>
          <ac:picMkLst>
            <pc:docMk/>
            <pc:sldMk cId="710654419" sldId="272"/>
            <ac:picMk id="4" creationId="{ADE646AD-32FD-6FAF-3C55-8AB9763B4C5C}"/>
          </ac:picMkLst>
        </pc:picChg>
        <pc:picChg chg="add del mod">
          <ac:chgData name="Yadav, Abhishekkumar Rajaram" userId="b8ef5458-6df5-4900-b39c-d54f21dea82b" providerId="ADAL" clId="{1B5E0811-4904-4611-B0E4-C1977F8D1B14}" dt="2024-04-22T03:27:02.148" v="301" actId="478"/>
          <ac:picMkLst>
            <pc:docMk/>
            <pc:sldMk cId="710654419" sldId="272"/>
            <ac:picMk id="1026" creationId="{226F36F3-6BFB-F4D2-BB9E-186C9AAB6109}"/>
          </ac:picMkLst>
        </pc:picChg>
      </pc:sldChg>
      <pc:sldChg chg="modSp mod">
        <pc:chgData name="Yadav, Abhishekkumar Rajaram" userId="b8ef5458-6df5-4900-b39c-d54f21dea82b" providerId="ADAL" clId="{1B5E0811-4904-4611-B0E4-C1977F8D1B14}" dt="2024-04-22T03:23:24.804" v="284" actId="1076"/>
        <pc:sldMkLst>
          <pc:docMk/>
          <pc:sldMk cId="1278981047" sldId="274"/>
        </pc:sldMkLst>
        <pc:spChg chg="mod">
          <ac:chgData name="Yadav, Abhishekkumar Rajaram" userId="b8ef5458-6df5-4900-b39c-d54f21dea82b" providerId="ADAL" clId="{1B5E0811-4904-4611-B0E4-C1977F8D1B14}" dt="2024-04-22T03:12:16.875" v="134" actId="20577"/>
          <ac:spMkLst>
            <pc:docMk/>
            <pc:sldMk cId="1278981047" sldId="274"/>
            <ac:spMk id="4" creationId="{4A1C1248-8420-DC46-B7E5-92BB69515D47}"/>
          </ac:spMkLst>
        </pc:spChg>
        <pc:spChg chg="mod">
          <ac:chgData name="Yadav, Abhishekkumar Rajaram" userId="b8ef5458-6df5-4900-b39c-d54f21dea82b" providerId="ADAL" clId="{1B5E0811-4904-4611-B0E4-C1977F8D1B14}" dt="2024-04-22T03:23:24.804" v="284" actId="1076"/>
          <ac:spMkLst>
            <pc:docMk/>
            <pc:sldMk cId="1278981047" sldId="274"/>
            <ac:spMk id="3468" creationId="{00000000-0000-0000-0000-000000000000}"/>
          </ac:spMkLst>
        </pc:spChg>
      </pc:sldChg>
      <pc:sldChg chg="delSp modSp mod">
        <pc:chgData name="Yadav, Abhishekkumar Rajaram" userId="b8ef5458-6df5-4900-b39c-d54f21dea82b" providerId="ADAL" clId="{1B5E0811-4904-4611-B0E4-C1977F8D1B14}" dt="2024-04-22T03:38:30.203" v="505" actId="14100"/>
        <pc:sldMkLst>
          <pc:docMk/>
          <pc:sldMk cId="555481866" sldId="275"/>
        </pc:sldMkLst>
        <pc:spChg chg="mod">
          <ac:chgData name="Yadav, Abhishekkumar Rajaram" userId="b8ef5458-6df5-4900-b39c-d54f21dea82b" providerId="ADAL" clId="{1B5E0811-4904-4611-B0E4-C1977F8D1B14}" dt="2024-04-22T03:38:30.203" v="505" actId="14100"/>
          <ac:spMkLst>
            <pc:docMk/>
            <pc:sldMk cId="555481866" sldId="275"/>
            <ac:spMk id="4" creationId="{4A1C1248-8420-DC46-B7E5-92BB69515D47}"/>
          </ac:spMkLst>
        </pc:spChg>
        <pc:spChg chg="mod">
          <ac:chgData name="Yadav, Abhishekkumar Rajaram" userId="b8ef5458-6df5-4900-b39c-d54f21dea82b" providerId="ADAL" clId="{1B5E0811-4904-4611-B0E4-C1977F8D1B14}" dt="2024-04-22T03:37:03.618" v="499" actId="14100"/>
          <ac:spMkLst>
            <pc:docMk/>
            <pc:sldMk cId="555481866" sldId="275"/>
            <ac:spMk id="5" creationId="{C4790AA5-F27A-7803-7340-ADB75467790A}"/>
          </ac:spMkLst>
        </pc:spChg>
        <pc:spChg chg="del mod">
          <ac:chgData name="Yadav, Abhishekkumar Rajaram" userId="b8ef5458-6df5-4900-b39c-d54f21dea82b" providerId="ADAL" clId="{1B5E0811-4904-4611-B0E4-C1977F8D1B14}" dt="2024-04-22T03:35:35.908" v="485" actId="21"/>
          <ac:spMkLst>
            <pc:docMk/>
            <pc:sldMk cId="555481866" sldId="275"/>
            <ac:spMk id="6" creationId="{627D1D3D-D59E-AE4A-A8E8-89C8847646D8}"/>
          </ac:spMkLst>
        </pc:spChg>
        <pc:spChg chg="mod">
          <ac:chgData name="Yadav, Abhishekkumar Rajaram" userId="b8ef5458-6df5-4900-b39c-d54f21dea82b" providerId="ADAL" clId="{1B5E0811-4904-4611-B0E4-C1977F8D1B14}" dt="2024-04-22T03:23:33.860" v="285" actId="1076"/>
          <ac:spMkLst>
            <pc:docMk/>
            <pc:sldMk cId="555481866" sldId="275"/>
            <ac:spMk id="3468" creationId="{00000000-0000-0000-0000-000000000000}"/>
          </ac:spMkLst>
        </pc:spChg>
        <pc:picChg chg="mod">
          <ac:chgData name="Yadav, Abhishekkumar Rajaram" userId="b8ef5458-6df5-4900-b39c-d54f21dea82b" providerId="ADAL" clId="{1B5E0811-4904-4611-B0E4-C1977F8D1B14}" dt="2024-04-22T03:36:53.542" v="497" actId="14100"/>
          <ac:picMkLst>
            <pc:docMk/>
            <pc:sldMk cId="555481866" sldId="275"/>
            <ac:picMk id="2" creationId="{D1CC0992-0D79-8530-0FA5-F8A4DF832507}"/>
          </ac:picMkLst>
        </pc:picChg>
        <pc:picChg chg="mod">
          <ac:chgData name="Yadav, Abhishekkumar Rajaram" userId="b8ef5458-6df5-4900-b39c-d54f21dea82b" providerId="ADAL" clId="{1B5E0811-4904-4611-B0E4-C1977F8D1B14}" dt="2024-04-22T03:36:43.447" v="495" actId="1076"/>
          <ac:picMkLst>
            <pc:docMk/>
            <pc:sldMk cId="555481866" sldId="275"/>
            <ac:picMk id="3" creationId="{31CA01D6-F674-6F52-23A3-37737FAAF63C}"/>
          </ac:picMkLst>
        </pc:picChg>
        <pc:picChg chg="del mod">
          <ac:chgData name="Yadav, Abhishekkumar Rajaram" userId="b8ef5458-6df5-4900-b39c-d54f21dea82b" providerId="ADAL" clId="{1B5E0811-4904-4611-B0E4-C1977F8D1B14}" dt="2024-04-22T03:34:47.972" v="478" actId="21"/>
          <ac:picMkLst>
            <pc:docMk/>
            <pc:sldMk cId="555481866" sldId="275"/>
            <ac:picMk id="7" creationId="{1F0CF373-65B0-9F3E-E375-5FA88FC8E06A}"/>
          </ac:picMkLst>
        </pc:picChg>
      </pc:sldChg>
      <pc:sldChg chg="addSp delSp modSp add mod">
        <pc:chgData name="Yadav, Abhishekkumar Rajaram" userId="b8ef5458-6df5-4900-b39c-d54f21dea82b" providerId="ADAL" clId="{1B5E0811-4904-4611-B0E4-C1977F8D1B14}" dt="2024-04-22T03:38:15.055" v="504" actId="1076"/>
        <pc:sldMkLst>
          <pc:docMk/>
          <pc:sldMk cId="440103419" sldId="276"/>
        </pc:sldMkLst>
        <pc:spChg chg="mod">
          <ac:chgData name="Yadav, Abhishekkumar Rajaram" userId="b8ef5458-6df5-4900-b39c-d54f21dea82b" providerId="ADAL" clId="{1B5E0811-4904-4611-B0E4-C1977F8D1B14}" dt="2024-04-22T03:38:09.258" v="503" actId="1076"/>
          <ac:spMkLst>
            <pc:docMk/>
            <pc:sldMk cId="440103419" sldId="276"/>
            <ac:spMk id="4" creationId="{4A1C1248-8420-DC46-B7E5-92BB69515D47}"/>
          </ac:spMkLst>
        </pc:spChg>
        <pc:spChg chg="del">
          <ac:chgData name="Yadav, Abhishekkumar Rajaram" userId="b8ef5458-6df5-4900-b39c-d54f21dea82b" providerId="ADAL" clId="{1B5E0811-4904-4611-B0E4-C1977F8D1B14}" dt="2024-04-22T03:24:43.134" v="292" actId="478"/>
          <ac:spMkLst>
            <pc:docMk/>
            <pc:sldMk cId="440103419" sldId="276"/>
            <ac:spMk id="5" creationId="{C4790AA5-F27A-7803-7340-ADB75467790A}"/>
          </ac:spMkLst>
        </pc:spChg>
        <pc:spChg chg="del">
          <ac:chgData name="Yadav, Abhishekkumar Rajaram" userId="b8ef5458-6df5-4900-b39c-d54f21dea82b" providerId="ADAL" clId="{1B5E0811-4904-4611-B0E4-C1977F8D1B14}" dt="2024-04-22T03:25:11.207" v="293" actId="478"/>
          <ac:spMkLst>
            <pc:docMk/>
            <pc:sldMk cId="440103419" sldId="276"/>
            <ac:spMk id="6" creationId="{627D1D3D-D59E-AE4A-A8E8-89C8847646D8}"/>
          </ac:spMkLst>
        </pc:spChg>
        <pc:spChg chg="add mod">
          <ac:chgData name="Yadav, Abhishekkumar Rajaram" userId="b8ef5458-6df5-4900-b39c-d54f21dea82b" providerId="ADAL" clId="{1B5E0811-4904-4611-B0E4-C1977F8D1B14}" dt="2024-04-22T03:38:15.055" v="504" actId="1076"/>
          <ac:spMkLst>
            <pc:docMk/>
            <pc:sldMk cId="440103419" sldId="276"/>
            <ac:spMk id="9" creationId="{627D1D3D-D59E-AE4A-A8E8-89C8847646D8}"/>
          </ac:spMkLst>
        </pc:spChg>
        <pc:spChg chg="mod">
          <ac:chgData name="Yadav, Abhishekkumar Rajaram" userId="b8ef5458-6df5-4900-b39c-d54f21dea82b" providerId="ADAL" clId="{1B5E0811-4904-4611-B0E4-C1977F8D1B14}" dt="2024-04-22T03:23:42.757" v="286" actId="1076"/>
          <ac:spMkLst>
            <pc:docMk/>
            <pc:sldMk cId="440103419" sldId="276"/>
            <ac:spMk id="3468" creationId="{00000000-0000-0000-0000-000000000000}"/>
          </ac:spMkLst>
        </pc:spChg>
        <pc:picChg chg="del mod">
          <ac:chgData name="Yadav, Abhishekkumar Rajaram" userId="b8ef5458-6df5-4900-b39c-d54f21dea82b" providerId="ADAL" clId="{1B5E0811-4904-4611-B0E4-C1977F8D1B14}" dt="2024-04-22T03:25:13.320" v="294" actId="478"/>
          <ac:picMkLst>
            <pc:docMk/>
            <pc:sldMk cId="440103419" sldId="276"/>
            <ac:picMk id="2" creationId="{D1CC0992-0D79-8530-0FA5-F8A4DF832507}"/>
          </ac:picMkLst>
        </pc:picChg>
        <pc:picChg chg="del">
          <ac:chgData name="Yadav, Abhishekkumar Rajaram" userId="b8ef5458-6df5-4900-b39c-d54f21dea82b" providerId="ADAL" clId="{1B5E0811-4904-4611-B0E4-C1977F8D1B14}" dt="2024-04-22T03:24:27.205" v="288" actId="478"/>
          <ac:picMkLst>
            <pc:docMk/>
            <pc:sldMk cId="440103419" sldId="276"/>
            <ac:picMk id="3" creationId="{31CA01D6-F674-6F52-23A3-37737FAAF63C}"/>
          </ac:picMkLst>
        </pc:picChg>
        <pc:picChg chg="del">
          <ac:chgData name="Yadav, Abhishekkumar Rajaram" userId="b8ef5458-6df5-4900-b39c-d54f21dea82b" providerId="ADAL" clId="{1B5E0811-4904-4611-B0E4-C1977F8D1B14}" dt="2024-04-22T03:24:29.431" v="289" actId="478"/>
          <ac:picMkLst>
            <pc:docMk/>
            <pc:sldMk cId="440103419" sldId="276"/>
            <ac:picMk id="7" creationId="{1F0CF373-65B0-9F3E-E375-5FA88FC8E06A}"/>
          </ac:picMkLst>
        </pc:picChg>
        <pc:picChg chg="add mod">
          <ac:chgData name="Yadav, Abhishekkumar Rajaram" userId="b8ef5458-6df5-4900-b39c-d54f21dea82b" providerId="ADAL" clId="{1B5E0811-4904-4611-B0E4-C1977F8D1B14}" dt="2024-04-22T03:37:54.520" v="501" actId="14100"/>
          <ac:picMkLst>
            <pc:docMk/>
            <pc:sldMk cId="440103419" sldId="276"/>
            <ac:picMk id="8" creationId="{514819D0-144D-5C3B-398F-8BD1E06F291F}"/>
          </ac:picMkLst>
        </pc:picChg>
        <pc:picChg chg="add mod">
          <ac:chgData name="Yadav, Abhishekkumar Rajaram" userId="b8ef5458-6df5-4900-b39c-d54f21dea82b" providerId="ADAL" clId="{1B5E0811-4904-4611-B0E4-C1977F8D1B14}" dt="2024-04-22T03:37:51.130" v="500" actId="14100"/>
          <ac:picMkLst>
            <pc:docMk/>
            <pc:sldMk cId="440103419" sldId="276"/>
            <ac:picMk id="2050" creationId="{6FAFF49B-FAEA-01BB-7BE0-9C91D4DB64E0}"/>
          </ac:picMkLst>
        </pc:picChg>
      </pc:sldChg>
    </pc:docChg>
  </pc:docChgLst>
  <pc:docChgLst>
    <pc:chgData name="Amrutkar, Shreya Devidas" userId="S::sxa230174@utdallas.edu::e54bae91-5330-4e30-acbb-6a5d55f1c6b3" providerId="AD" clId="Web-{AFD0D206-77B7-1E13-96B0-BD89DC09E91A}"/>
    <pc:docChg chg="addSld modSld">
      <pc:chgData name="Amrutkar, Shreya Devidas" userId="S::sxa230174@utdallas.edu::e54bae91-5330-4e30-acbb-6a5d55f1c6b3" providerId="AD" clId="Web-{AFD0D206-77B7-1E13-96B0-BD89DC09E91A}" dt="2024-04-22T01:34:29.918" v="164" actId="14100"/>
      <pc:docMkLst>
        <pc:docMk/>
      </pc:docMkLst>
      <pc:sldChg chg="modSp">
        <pc:chgData name="Amrutkar, Shreya Devidas" userId="S::sxa230174@utdallas.edu::e54bae91-5330-4e30-acbb-6a5d55f1c6b3" providerId="AD" clId="Web-{AFD0D206-77B7-1E13-96B0-BD89DC09E91A}" dt="2024-04-22T01:33:03.509" v="148" actId="14100"/>
        <pc:sldMkLst>
          <pc:docMk/>
          <pc:sldMk cId="0" sldId="260"/>
        </pc:sldMkLst>
        <pc:spChg chg="mod">
          <ac:chgData name="Amrutkar, Shreya Devidas" userId="S::sxa230174@utdallas.edu::e54bae91-5330-4e30-acbb-6a5d55f1c6b3" providerId="AD" clId="Web-{AFD0D206-77B7-1E13-96B0-BD89DC09E91A}" dt="2024-04-22T01:28:16.595" v="93" actId="14100"/>
          <ac:spMkLst>
            <pc:docMk/>
            <pc:sldMk cId="0" sldId="260"/>
            <ac:spMk id="3363" creationId="{00000000-0000-0000-0000-000000000000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33:03.509" v="148" actId="14100"/>
          <ac:spMkLst>
            <pc:docMk/>
            <pc:sldMk cId="0" sldId="260"/>
            <ac:spMk id="3445" creationId="{00000000-0000-0000-0000-000000000000}"/>
          </ac:spMkLst>
        </pc:spChg>
      </pc:sldChg>
      <pc:sldChg chg="modSp">
        <pc:chgData name="Amrutkar, Shreya Devidas" userId="S::sxa230174@utdallas.edu::e54bae91-5330-4e30-acbb-6a5d55f1c6b3" providerId="AD" clId="Web-{AFD0D206-77B7-1E13-96B0-BD89DC09E91A}" dt="2024-04-22T01:33:32.667" v="155" actId="14100"/>
        <pc:sldMkLst>
          <pc:docMk/>
          <pc:sldMk cId="0" sldId="261"/>
        </pc:sldMkLst>
        <pc:spChg chg="mod">
          <ac:chgData name="Amrutkar, Shreya Devidas" userId="S::sxa230174@utdallas.edu::e54bae91-5330-4e30-acbb-6a5d55f1c6b3" providerId="AD" clId="Web-{AFD0D206-77B7-1E13-96B0-BD89DC09E91A}" dt="2024-04-22T01:27:49.078" v="88" actId="1076"/>
          <ac:spMkLst>
            <pc:docMk/>
            <pc:sldMk cId="0" sldId="261"/>
            <ac:spMk id="2" creationId="{9370C281-6427-596F-AB1D-C4B2452DD317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28:02.876" v="90" actId="14100"/>
          <ac:spMkLst>
            <pc:docMk/>
            <pc:sldMk cId="0" sldId="261"/>
            <ac:spMk id="3447" creationId="{00000000-0000-0000-0000-000000000000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33:32.667" v="155" actId="14100"/>
          <ac:spMkLst>
            <pc:docMk/>
            <pc:sldMk cId="0" sldId="261"/>
            <ac:spMk id="3449" creationId="{00000000-0000-0000-0000-000000000000}"/>
          </ac:spMkLst>
        </pc:spChg>
        <pc:picChg chg="mod">
          <ac:chgData name="Amrutkar, Shreya Devidas" userId="S::sxa230174@utdallas.edu::e54bae91-5330-4e30-acbb-6a5d55f1c6b3" providerId="AD" clId="Web-{AFD0D206-77B7-1E13-96B0-BD89DC09E91A}" dt="2024-04-22T01:27:40.875" v="87" actId="1076"/>
          <ac:picMkLst>
            <pc:docMk/>
            <pc:sldMk cId="0" sldId="261"/>
            <ac:picMk id="4" creationId="{661B868F-7294-1EAD-61E4-DD25503A76D6}"/>
          </ac:picMkLst>
        </pc:picChg>
        <pc:picChg chg="mod">
          <ac:chgData name="Amrutkar, Shreya Devidas" userId="S::sxa230174@utdallas.edu::e54bae91-5330-4e30-acbb-6a5d55f1c6b3" providerId="AD" clId="Web-{AFD0D206-77B7-1E13-96B0-BD89DC09E91A}" dt="2024-04-22T01:27:38.078" v="86" actId="1076"/>
          <ac:picMkLst>
            <pc:docMk/>
            <pc:sldMk cId="0" sldId="261"/>
            <ac:picMk id="3448" creationId="{00000000-0000-0000-0000-000000000000}"/>
          </ac:picMkLst>
        </pc:picChg>
      </pc:sldChg>
      <pc:sldChg chg="modSp">
        <pc:chgData name="Amrutkar, Shreya Devidas" userId="S::sxa230174@utdallas.edu::e54bae91-5330-4e30-acbb-6a5d55f1c6b3" providerId="AD" clId="Web-{AFD0D206-77B7-1E13-96B0-BD89DC09E91A}" dt="2024-04-22T01:33:56.886" v="159" actId="14100"/>
        <pc:sldMkLst>
          <pc:docMk/>
          <pc:sldMk cId="0" sldId="262"/>
        </pc:sldMkLst>
        <pc:spChg chg="mod">
          <ac:chgData name="Amrutkar, Shreya Devidas" userId="S::sxa230174@utdallas.edu::e54bae91-5330-4e30-acbb-6a5d55f1c6b3" providerId="AD" clId="Web-{AFD0D206-77B7-1E13-96B0-BD89DC09E91A}" dt="2024-04-22T01:28:43.721" v="98" actId="14100"/>
          <ac:spMkLst>
            <pc:docMk/>
            <pc:sldMk cId="0" sldId="262"/>
            <ac:spMk id="3451" creationId="{00000000-0000-0000-0000-000000000000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33:56.886" v="159" actId="14100"/>
          <ac:spMkLst>
            <pc:docMk/>
            <pc:sldMk cId="0" sldId="262"/>
            <ac:spMk id="3454" creationId="{00000000-0000-0000-0000-000000000000}"/>
          </ac:spMkLst>
        </pc:spChg>
        <pc:picChg chg="mod">
          <ac:chgData name="Amrutkar, Shreya Devidas" userId="S::sxa230174@utdallas.edu::e54bae91-5330-4e30-acbb-6a5d55f1c6b3" providerId="AD" clId="Web-{AFD0D206-77B7-1E13-96B0-BD89DC09E91A}" dt="2024-04-22T01:28:38.548" v="97" actId="1076"/>
          <ac:picMkLst>
            <pc:docMk/>
            <pc:sldMk cId="0" sldId="262"/>
            <ac:picMk id="3452" creationId="{00000000-0000-0000-0000-000000000000}"/>
          </ac:picMkLst>
        </pc:picChg>
        <pc:picChg chg="mod">
          <ac:chgData name="Amrutkar, Shreya Devidas" userId="S::sxa230174@utdallas.edu::e54bae91-5330-4e30-acbb-6a5d55f1c6b3" providerId="AD" clId="Web-{AFD0D206-77B7-1E13-96B0-BD89DC09E91A}" dt="2024-04-22T01:28:36.595" v="96" actId="1076"/>
          <ac:picMkLst>
            <pc:docMk/>
            <pc:sldMk cId="0" sldId="262"/>
            <ac:picMk id="3453" creationId="{00000000-0000-0000-0000-000000000000}"/>
          </ac:picMkLst>
        </pc:picChg>
        <pc:picChg chg="mod">
          <ac:chgData name="Amrutkar, Shreya Devidas" userId="S::sxa230174@utdallas.edu::e54bae91-5330-4e30-acbb-6a5d55f1c6b3" providerId="AD" clId="Web-{AFD0D206-77B7-1E13-96B0-BD89DC09E91A}" dt="2024-04-22T01:28:34.673" v="95" actId="1076"/>
          <ac:picMkLst>
            <pc:docMk/>
            <pc:sldMk cId="0" sldId="262"/>
            <ac:picMk id="3455" creationId="{00000000-0000-0000-0000-000000000000}"/>
          </ac:picMkLst>
        </pc:picChg>
      </pc:sldChg>
      <pc:sldChg chg="modSp">
        <pc:chgData name="Amrutkar, Shreya Devidas" userId="S::sxa230174@utdallas.edu::e54bae91-5330-4e30-acbb-6a5d55f1c6b3" providerId="AD" clId="Web-{AFD0D206-77B7-1E13-96B0-BD89DC09E91A}" dt="2024-04-22T01:34:06.637" v="162" actId="20577"/>
        <pc:sldMkLst>
          <pc:docMk/>
          <pc:sldMk cId="0" sldId="263"/>
        </pc:sldMkLst>
        <pc:spChg chg="mod">
          <ac:chgData name="Amrutkar, Shreya Devidas" userId="S::sxa230174@utdallas.edu::e54bae91-5330-4e30-acbb-6a5d55f1c6b3" providerId="AD" clId="Web-{AFD0D206-77B7-1E13-96B0-BD89DC09E91A}" dt="2024-04-22T01:29:40.957" v="110" actId="14100"/>
          <ac:spMkLst>
            <pc:docMk/>
            <pc:sldMk cId="0" sldId="263"/>
            <ac:spMk id="3457" creationId="{00000000-0000-0000-0000-000000000000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34:06.637" v="162" actId="20577"/>
          <ac:spMkLst>
            <pc:docMk/>
            <pc:sldMk cId="0" sldId="263"/>
            <ac:spMk id="3460" creationId="{00000000-0000-0000-0000-000000000000}"/>
          </ac:spMkLst>
        </pc:spChg>
        <pc:picChg chg="mod">
          <ac:chgData name="Amrutkar, Shreya Devidas" userId="S::sxa230174@utdallas.edu::e54bae91-5330-4e30-acbb-6a5d55f1c6b3" providerId="AD" clId="Web-{AFD0D206-77B7-1E13-96B0-BD89DC09E91A}" dt="2024-04-22T01:28:57.643" v="101" actId="14100"/>
          <ac:picMkLst>
            <pc:docMk/>
            <pc:sldMk cId="0" sldId="263"/>
            <ac:picMk id="3458" creationId="{00000000-0000-0000-0000-000000000000}"/>
          </ac:picMkLst>
        </pc:picChg>
        <pc:picChg chg="mod">
          <ac:chgData name="Amrutkar, Shreya Devidas" userId="S::sxa230174@utdallas.edu::e54bae91-5330-4e30-acbb-6a5d55f1c6b3" providerId="AD" clId="Web-{AFD0D206-77B7-1E13-96B0-BD89DC09E91A}" dt="2024-04-22T01:28:51.518" v="99" actId="1076"/>
          <ac:picMkLst>
            <pc:docMk/>
            <pc:sldMk cId="0" sldId="263"/>
            <ac:picMk id="3459" creationId="{00000000-0000-0000-0000-000000000000}"/>
          </ac:picMkLst>
        </pc:picChg>
      </pc:sldChg>
      <pc:sldChg chg="modSp">
        <pc:chgData name="Amrutkar, Shreya Devidas" userId="S::sxa230174@utdallas.edu::e54bae91-5330-4e30-acbb-6a5d55f1c6b3" providerId="AD" clId="Web-{AFD0D206-77B7-1E13-96B0-BD89DC09E91A}" dt="2024-04-22T01:30:42.412" v="123" actId="20577"/>
        <pc:sldMkLst>
          <pc:docMk/>
          <pc:sldMk cId="0" sldId="265"/>
        </pc:sldMkLst>
        <pc:spChg chg="mod">
          <ac:chgData name="Amrutkar, Shreya Devidas" userId="S::sxa230174@utdallas.edu::e54bae91-5330-4e30-acbb-6a5d55f1c6b3" providerId="AD" clId="Web-{AFD0D206-77B7-1E13-96B0-BD89DC09E91A}" dt="2024-04-22T01:30:42.412" v="123" actId="20577"/>
          <ac:spMkLst>
            <pc:docMk/>
            <pc:sldMk cId="0" sldId="265"/>
            <ac:spMk id="7" creationId="{E50141C7-F50F-8BFE-FE6B-CF7443A3B9B8}"/>
          </ac:spMkLst>
        </pc:spChg>
      </pc:sldChg>
      <pc:sldChg chg="modSp">
        <pc:chgData name="Amrutkar, Shreya Devidas" userId="S::sxa230174@utdallas.edu::e54bae91-5330-4e30-acbb-6a5d55f1c6b3" providerId="AD" clId="Web-{AFD0D206-77B7-1E13-96B0-BD89DC09E91A}" dt="2024-04-22T01:31:19.600" v="131" actId="14100"/>
        <pc:sldMkLst>
          <pc:docMk/>
          <pc:sldMk cId="0" sldId="267"/>
        </pc:sldMkLst>
        <pc:spChg chg="mod">
          <ac:chgData name="Amrutkar, Shreya Devidas" userId="S::sxa230174@utdallas.edu::e54bae91-5330-4e30-acbb-6a5d55f1c6b3" providerId="AD" clId="Web-{AFD0D206-77B7-1E13-96B0-BD89DC09E91A}" dt="2024-04-22T01:31:19.600" v="131" actId="14100"/>
          <ac:spMkLst>
            <pc:docMk/>
            <pc:sldMk cId="0" sldId="267"/>
            <ac:spMk id="2" creationId="{FAFD5458-8773-9A2A-4B5C-16E26647C16D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26:25.420" v="77" actId="20577"/>
          <ac:spMkLst>
            <pc:docMk/>
            <pc:sldMk cId="0" sldId="267"/>
            <ac:spMk id="3584" creationId="{00000000-0000-0000-0000-000000000000}"/>
          </ac:spMkLst>
        </pc:spChg>
      </pc:sldChg>
      <pc:sldChg chg="modSp">
        <pc:chgData name="Amrutkar, Shreya Devidas" userId="S::sxa230174@utdallas.edu::e54bae91-5330-4e30-acbb-6a5d55f1c6b3" providerId="AD" clId="Web-{AFD0D206-77B7-1E13-96B0-BD89DC09E91A}" dt="2024-04-22T01:30:18.223" v="117" actId="20577"/>
        <pc:sldMkLst>
          <pc:docMk/>
          <pc:sldMk cId="1874659781" sldId="269"/>
        </pc:sldMkLst>
        <pc:spChg chg="mod">
          <ac:chgData name="Amrutkar, Shreya Devidas" userId="S::sxa230174@utdallas.edu::e54bae91-5330-4e30-acbb-6a5d55f1c6b3" providerId="AD" clId="Web-{AFD0D206-77B7-1E13-96B0-BD89DC09E91A}" dt="2024-04-22T01:30:18.223" v="117" actId="20577"/>
          <ac:spMkLst>
            <pc:docMk/>
            <pc:sldMk cId="1874659781" sldId="269"/>
            <ac:spMk id="2" creationId="{2E044557-697A-0483-1D44-531AD91D9844}"/>
          </ac:spMkLst>
        </pc:spChg>
      </pc:sldChg>
      <pc:sldChg chg="modSp">
        <pc:chgData name="Amrutkar, Shreya Devidas" userId="S::sxa230174@utdallas.edu::e54bae91-5330-4e30-acbb-6a5d55f1c6b3" providerId="AD" clId="Web-{AFD0D206-77B7-1E13-96B0-BD89DC09E91A}" dt="2024-04-22T01:30:30.849" v="120" actId="20577"/>
        <pc:sldMkLst>
          <pc:docMk/>
          <pc:sldMk cId="2880146497" sldId="270"/>
        </pc:sldMkLst>
        <pc:spChg chg="mod">
          <ac:chgData name="Amrutkar, Shreya Devidas" userId="S::sxa230174@utdallas.edu::e54bae91-5330-4e30-acbb-6a5d55f1c6b3" providerId="AD" clId="Web-{AFD0D206-77B7-1E13-96B0-BD89DC09E91A}" dt="2024-04-22T01:30:30.849" v="120" actId="20577"/>
          <ac:spMkLst>
            <pc:docMk/>
            <pc:sldMk cId="2880146497" sldId="270"/>
            <ac:spMk id="2" creationId="{2E044557-697A-0483-1D44-531AD91D9844}"/>
          </ac:spMkLst>
        </pc:spChg>
      </pc:sldChg>
      <pc:sldChg chg="modSp">
        <pc:chgData name="Amrutkar, Shreya Devidas" userId="S::sxa230174@utdallas.edu::e54bae91-5330-4e30-acbb-6a5d55f1c6b3" providerId="AD" clId="Web-{AFD0D206-77B7-1E13-96B0-BD89DC09E91A}" dt="2024-04-22T01:34:29.918" v="164" actId="14100"/>
        <pc:sldMkLst>
          <pc:docMk/>
          <pc:sldMk cId="1237531584" sldId="271"/>
        </pc:sldMkLst>
        <pc:spChg chg="mod">
          <ac:chgData name="Amrutkar, Shreya Devidas" userId="S::sxa230174@utdallas.edu::e54bae91-5330-4e30-acbb-6a5d55f1c6b3" providerId="AD" clId="Web-{AFD0D206-77B7-1E13-96B0-BD89DC09E91A}" dt="2024-04-22T01:30:04.504" v="113" actId="14100"/>
          <ac:spMkLst>
            <pc:docMk/>
            <pc:sldMk cId="1237531584" sldId="271"/>
            <ac:spMk id="2" creationId="{FDFB39B9-57F8-14CD-44ED-72EF712C91D6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34:29.918" v="164" actId="14100"/>
          <ac:spMkLst>
            <pc:docMk/>
            <pc:sldMk cId="1237531584" sldId="271"/>
            <ac:spMk id="3" creationId="{97D9C22A-7BF9-9472-2BF4-8826EFA927CA}"/>
          </ac:spMkLst>
        </pc:spChg>
      </pc:sldChg>
      <pc:sldChg chg="modSp add replId">
        <pc:chgData name="Amrutkar, Shreya Devidas" userId="S::sxa230174@utdallas.edu::e54bae91-5330-4e30-acbb-6a5d55f1c6b3" providerId="AD" clId="Web-{AFD0D206-77B7-1E13-96B0-BD89DC09E91A}" dt="2024-04-22T01:32:16.461" v="144" actId="14100"/>
        <pc:sldMkLst>
          <pc:docMk/>
          <pc:sldMk cId="2925946019" sldId="273"/>
        </pc:sldMkLst>
        <pc:spChg chg="mod">
          <ac:chgData name="Amrutkar, Shreya Devidas" userId="S::sxa230174@utdallas.edu::e54bae91-5330-4e30-acbb-6a5d55f1c6b3" providerId="AD" clId="Web-{AFD0D206-77B7-1E13-96B0-BD89DC09E91A}" dt="2024-04-22T01:32:16.461" v="144" actId="14100"/>
          <ac:spMkLst>
            <pc:docMk/>
            <pc:sldMk cId="2925946019" sldId="273"/>
            <ac:spMk id="2" creationId="{FAFD5458-8773-9A2A-4B5C-16E26647C16D}"/>
          </ac:spMkLst>
        </pc:spChg>
        <pc:spChg chg="mod">
          <ac:chgData name="Amrutkar, Shreya Devidas" userId="S::sxa230174@utdallas.edu::e54bae91-5330-4e30-acbb-6a5d55f1c6b3" providerId="AD" clId="Web-{AFD0D206-77B7-1E13-96B0-BD89DC09E91A}" dt="2024-04-22T01:26:30.467" v="79" actId="20577"/>
          <ac:spMkLst>
            <pc:docMk/>
            <pc:sldMk cId="2925946019" sldId="273"/>
            <ac:spMk id="3584" creationId="{00000000-0000-0000-0000-000000000000}"/>
          </ac:spMkLst>
        </pc:spChg>
      </pc:sldChg>
    </pc:docChg>
  </pc:docChgLst>
  <pc:docChgLst>
    <pc:chgData name="Pujari, Shrutika" userId="S::sxp230057@utdallas.edu::ff6e0fc5-5ccc-4506-8193-2d006b992b3c" providerId="AD" clId="Web-{6F81F8C6-F63F-4C44-B925-3942054593F5}"/>
    <pc:docChg chg="modSld">
      <pc:chgData name="Pujari, Shrutika" userId="S::sxp230057@utdallas.edu::ff6e0fc5-5ccc-4506-8193-2d006b992b3c" providerId="AD" clId="Web-{6F81F8C6-F63F-4C44-B925-3942054593F5}" dt="2024-04-22T01:36:09.515" v="1" actId="20577"/>
      <pc:docMkLst>
        <pc:docMk/>
      </pc:docMkLst>
      <pc:sldChg chg="modSp">
        <pc:chgData name="Pujari, Shrutika" userId="S::sxp230057@utdallas.edu::ff6e0fc5-5ccc-4506-8193-2d006b992b3c" providerId="AD" clId="Web-{6F81F8C6-F63F-4C44-B925-3942054593F5}" dt="2024-04-22T01:36:09.515" v="1" actId="20577"/>
        <pc:sldMkLst>
          <pc:docMk/>
          <pc:sldMk cId="0" sldId="267"/>
        </pc:sldMkLst>
        <pc:spChg chg="mod">
          <ac:chgData name="Pujari, Shrutika" userId="S::sxp230057@utdallas.edu::ff6e0fc5-5ccc-4506-8193-2d006b992b3c" providerId="AD" clId="Web-{6F81F8C6-F63F-4C44-B925-3942054593F5}" dt="2024-04-22T01:36:09.515" v="1" actId="20577"/>
          <ac:spMkLst>
            <pc:docMk/>
            <pc:sldMk cId="0" sldId="267"/>
            <ac:spMk id="2" creationId="{FAFD5458-8773-9A2A-4B5C-16E26647C16D}"/>
          </ac:spMkLst>
        </pc:spChg>
      </pc:sldChg>
      <pc:sldChg chg="modSp">
        <pc:chgData name="Pujari, Shrutika" userId="S::sxp230057@utdallas.edu::ff6e0fc5-5ccc-4506-8193-2d006b992b3c" providerId="AD" clId="Web-{6F81F8C6-F63F-4C44-B925-3942054593F5}" dt="2024-04-22T01:36:04.843" v="0" actId="20577"/>
        <pc:sldMkLst>
          <pc:docMk/>
          <pc:sldMk cId="2925946019" sldId="273"/>
        </pc:sldMkLst>
        <pc:spChg chg="mod">
          <ac:chgData name="Pujari, Shrutika" userId="S::sxp230057@utdallas.edu::ff6e0fc5-5ccc-4506-8193-2d006b992b3c" providerId="AD" clId="Web-{6F81F8C6-F63F-4C44-B925-3942054593F5}" dt="2024-04-22T01:36:04.843" v="0" actId="20577"/>
          <ac:spMkLst>
            <pc:docMk/>
            <pc:sldMk cId="2925946019" sldId="273"/>
            <ac:spMk id="2" creationId="{FAFD5458-8773-9A2A-4B5C-16E26647C16D}"/>
          </ac:spMkLst>
        </pc:spChg>
      </pc:sldChg>
    </pc:docChg>
  </pc:docChgLst>
  <pc:docChgLst>
    <pc:chgData name="Guest User" userId="S::urn:spo:anon#73e8c86a7f611f7c2fb35bc80082f08c2827f4ce17952f4236343bf10e086203::" providerId="AD" clId="Web-{89D9CCC4-1E7B-2989-8BE4-28D1C5A9C82B}"/>
    <pc:docChg chg="addSld delSld modSld sldOrd">
      <pc:chgData name="Guest User" userId="S::urn:spo:anon#73e8c86a7f611f7c2fb35bc80082f08c2827f4ce17952f4236343bf10e086203::" providerId="AD" clId="Web-{89D9CCC4-1E7B-2989-8BE4-28D1C5A9C82B}" dt="2024-04-22T01:34:30.786" v="530" actId="20577"/>
      <pc:docMkLst>
        <pc:docMk/>
      </pc:docMkLst>
      <pc:sldChg chg="addSp delSp modSp">
        <pc:chgData name="Guest User" userId="S::urn:spo:anon#73e8c86a7f611f7c2fb35bc80082f08c2827f4ce17952f4236343bf10e086203::" providerId="AD" clId="Web-{89D9CCC4-1E7B-2989-8BE4-28D1C5A9C82B}" dt="2024-04-22T00:51:55.275" v="144" actId="20577"/>
        <pc:sldMkLst>
          <pc:docMk/>
          <pc:sldMk cId="0" sldId="261"/>
        </pc:sldMkLst>
        <pc:spChg chg="mod">
          <ac:chgData name="Guest User" userId="S::urn:spo:anon#73e8c86a7f611f7c2fb35bc80082f08c2827f4ce17952f4236343bf10e086203::" providerId="AD" clId="Web-{89D9CCC4-1E7B-2989-8BE4-28D1C5A9C82B}" dt="2024-04-22T00:45:41.778" v="9" actId="1076"/>
          <ac:spMkLst>
            <pc:docMk/>
            <pc:sldMk cId="0" sldId="261"/>
            <ac:spMk id="3447" creationId="{00000000-0000-0000-0000-000000000000}"/>
          </ac:spMkLst>
        </pc:spChg>
        <pc:spChg chg="mod">
          <ac:chgData name="Guest User" userId="S::urn:spo:anon#73e8c86a7f611f7c2fb35bc80082f08c2827f4ce17952f4236343bf10e086203::" providerId="AD" clId="Web-{89D9CCC4-1E7B-2989-8BE4-28D1C5A9C82B}" dt="2024-04-22T00:51:55.275" v="144" actId="20577"/>
          <ac:spMkLst>
            <pc:docMk/>
            <pc:sldMk cId="0" sldId="261"/>
            <ac:spMk id="3449" creationId="{00000000-0000-0000-0000-000000000000}"/>
          </ac:spMkLst>
        </pc:spChg>
        <pc:picChg chg="add del mod">
          <ac:chgData name="Guest User" userId="S::urn:spo:anon#73e8c86a7f611f7c2fb35bc80082f08c2827f4ce17952f4236343bf10e086203::" providerId="AD" clId="Web-{89D9CCC4-1E7B-2989-8BE4-28D1C5A9C82B}" dt="2024-04-22T00:45:21.528" v="6"/>
          <ac:picMkLst>
            <pc:docMk/>
            <pc:sldMk cId="0" sldId="261"/>
            <ac:picMk id="2" creationId="{803827E3-11A0-1009-5048-B010DFCFFDE3}"/>
          </ac:picMkLst>
        </pc:picChg>
        <pc:picChg chg="add del mod">
          <ac:chgData name="Guest User" userId="S::urn:spo:anon#73e8c86a7f611f7c2fb35bc80082f08c2827f4ce17952f4236343bf10e086203::" providerId="AD" clId="Web-{89D9CCC4-1E7B-2989-8BE4-28D1C5A9C82B}" dt="2024-04-22T00:45:21.528" v="5"/>
          <ac:picMkLst>
            <pc:docMk/>
            <pc:sldMk cId="0" sldId="261"/>
            <ac:picMk id="3" creationId="{8FAB5E80-2B87-D8F7-4E16-62972BF0F9D0}"/>
          </ac:picMkLst>
        </pc:picChg>
        <pc:picChg chg="add mod">
          <ac:chgData name="Guest User" userId="S::urn:spo:anon#73e8c86a7f611f7c2fb35bc80082f08c2827f4ce17952f4236343bf10e086203::" providerId="AD" clId="Web-{89D9CCC4-1E7B-2989-8BE4-28D1C5A9C82B}" dt="2024-04-22T00:45:45.216" v="10" actId="1076"/>
          <ac:picMkLst>
            <pc:docMk/>
            <pc:sldMk cId="0" sldId="261"/>
            <ac:picMk id="4" creationId="{661B868F-7294-1EAD-61E4-DD25503A76D6}"/>
          </ac:picMkLst>
        </pc:picChg>
        <pc:picChg chg="mod">
          <ac:chgData name="Guest User" userId="S::urn:spo:anon#73e8c86a7f611f7c2fb35bc80082f08c2827f4ce17952f4236343bf10e086203::" providerId="AD" clId="Web-{89D9CCC4-1E7B-2989-8BE4-28D1C5A9C82B}" dt="2024-04-22T00:45:54.748" v="12" actId="14100"/>
          <ac:picMkLst>
            <pc:docMk/>
            <pc:sldMk cId="0" sldId="261"/>
            <ac:picMk id="3448" creationId="{00000000-0000-0000-0000-000000000000}"/>
          </ac:picMkLst>
        </pc:picChg>
      </pc:sldChg>
      <pc:sldChg chg="modSp ord">
        <pc:chgData name="Guest User" userId="S::urn:spo:anon#73e8c86a7f611f7c2fb35bc80082f08c2827f4ce17952f4236343bf10e086203::" providerId="AD" clId="Web-{89D9CCC4-1E7B-2989-8BE4-28D1C5A9C82B}" dt="2024-04-22T01:19:25.972" v="489" actId="20577"/>
        <pc:sldMkLst>
          <pc:docMk/>
          <pc:sldMk cId="0" sldId="264"/>
        </pc:sldMkLst>
        <pc:spChg chg="mod">
          <ac:chgData name="Guest User" userId="S::urn:spo:anon#73e8c86a7f611f7c2fb35bc80082f08c2827f4ce17952f4236343bf10e086203::" providerId="AD" clId="Web-{89D9CCC4-1E7B-2989-8BE4-28D1C5A9C82B}" dt="2024-04-22T00:55:27.143" v="150" actId="20577"/>
          <ac:spMkLst>
            <pc:docMk/>
            <pc:sldMk cId="0" sldId="264"/>
            <ac:spMk id="3462" creationId="{00000000-0000-0000-0000-000000000000}"/>
          </ac:spMkLst>
        </pc:spChg>
        <pc:spChg chg="mod">
          <ac:chgData name="Guest User" userId="S::urn:spo:anon#73e8c86a7f611f7c2fb35bc80082f08c2827f4ce17952f4236343bf10e086203::" providerId="AD" clId="Web-{89D9CCC4-1E7B-2989-8BE4-28D1C5A9C82B}" dt="2024-04-22T01:19:25.972" v="489" actId="20577"/>
          <ac:spMkLst>
            <pc:docMk/>
            <pc:sldMk cId="0" sldId="264"/>
            <ac:spMk id="3466" creationId="{00000000-0000-0000-0000-000000000000}"/>
          </ac:spMkLst>
        </pc:spChg>
        <pc:picChg chg="mod">
          <ac:chgData name="Guest User" userId="S::urn:spo:anon#73e8c86a7f611f7c2fb35bc80082f08c2827f4ce17952f4236343bf10e086203::" providerId="AD" clId="Web-{89D9CCC4-1E7B-2989-8BE4-28D1C5A9C82B}" dt="2024-04-22T00:56:44.786" v="166" actId="1076"/>
          <ac:picMkLst>
            <pc:docMk/>
            <pc:sldMk cId="0" sldId="264"/>
            <ac:picMk id="3463" creationId="{00000000-0000-0000-0000-000000000000}"/>
          </ac:picMkLst>
        </pc:picChg>
        <pc:picChg chg="mod">
          <ac:chgData name="Guest User" userId="S::urn:spo:anon#73e8c86a7f611f7c2fb35bc80082f08c2827f4ce17952f4236343bf10e086203::" providerId="AD" clId="Web-{89D9CCC4-1E7B-2989-8BE4-28D1C5A9C82B}" dt="2024-04-22T00:57:07.459" v="170" actId="1076"/>
          <ac:picMkLst>
            <pc:docMk/>
            <pc:sldMk cId="0" sldId="264"/>
            <ac:picMk id="3464" creationId="{00000000-0000-0000-0000-000000000000}"/>
          </ac:picMkLst>
        </pc:picChg>
        <pc:picChg chg="mod">
          <ac:chgData name="Guest User" userId="S::urn:spo:anon#73e8c86a7f611f7c2fb35bc80082f08c2827f4ce17952f4236343bf10e086203::" providerId="AD" clId="Web-{89D9CCC4-1E7B-2989-8BE4-28D1C5A9C82B}" dt="2024-04-22T00:57:50.398" v="172" actId="1076"/>
          <ac:picMkLst>
            <pc:docMk/>
            <pc:sldMk cId="0" sldId="264"/>
            <ac:picMk id="3465" creationId="{00000000-0000-0000-0000-000000000000}"/>
          </ac:picMkLst>
        </pc:picChg>
      </pc:sldChg>
      <pc:sldChg chg="modSp del">
        <pc:chgData name="Guest User" userId="S::urn:spo:anon#73e8c86a7f611f7c2fb35bc80082f08c2827f4ce17952f4236343bf10e086203::" providerId="AD" clId="Web-{89D9CCC4-1E7B-2989-8BE4-28D1C5A9C82B}" dt="2024-04-22T01:21:11.335" v="498"/>
        <pc:sldMkLst>
          <pc:docMk/>
          <pc:sldMk cId="0" sldId="266"/>
        </pc:sldMkLst>
        <pc:spChg chg="mod">
          <ac:chgData name="Guest User" userId="S::urn:spo:anon#73e8c86a7f611f7c2fb35bc80082f08c2827f4ce17952f4236343bf10e086203::" providerId="AD" clId="Web-{89D9CCC4-1E7B-2989-8BE4-28D1C5A9C82B}" dt="2024-04-22T01:20:59.397" v="497" actId="14100"/>
          <ac:spMkLst>
            <pc:docMk/>
            <pc:sldMk cId="0" sldId="266"/>
            <ac:spMk id="3474" creationId="{00000000-0000-0000-0000-000000000000}"/>
          </ac:spMkLst>
        </pc:spChg>
      </pc:sldChg>
      <pc:sldChg chg="addSp modSp">
        <pc:chgData name="Guest User" userId="S::urn:spo:anon#73e8c86a7f611f7c2fb35bc80082f08c2827f4ce17952f4236343bf10e086203::" providerId="AD" clId="Web-{89D9CCC4-1E7B-2989-8BE4-28D1C5A9C82B}" dt="2024-04-22T01:34:30.786" v="530" actId="20577"/>
        <pc:sldMkLst>
          <pc:docMk/>
          <pc:sldMk cId="0" sldId="267"/>
        </pc:sldMkLst>
        <pc:spChg chg="add mod">
          <ac:chgData name="Guest User" userId="S::urn:spo:anon#73e8c86a7f611f7c2fb35bc80082f08c2827f4ce17952f4236343bf10e086203::" providerId="AD" clId="Web-{89D9CCC4-1E7B-2989-8BE4-28D1C5A9C82B}" dt="2024-04-22T01:22:21.166" v="516" actId="1076"/>
          <ac:spMkLst>
            <pc:docMk/>
            <pc:sldMk cId="0" sldId="267"/>
            <ac:spMk id="2" creationId="{FAFD5458-8773-9A2A-4B5C-16E26647C16D}"/>
          </ac:spMkLst>
        </pc:spChg>
        <pc:spChg chg="mod">
          <ac:chgData name="Guest User" userId="S::urn:spo:anon#73e8c86a7f611f7c2fb35bc80082f08c2827f4ce17952f4236343bf10e086203::" providerId="AD" clId="Web-{89D9CCC4-1E7B-2989-8BE4-28D1C5A9C82B}" dt="2024-04-22T01:34:30.786" v="530" actId="20577"/>
          <ac:spMkLst>
            <pc:docMk/>
            <pc:sldMk cId="0" sldId="267"/>
            <ac:spMk id="3584" creationId="{00000000-0000-0000-0000-000000000000}"/>
          </ac:spMkLst>
        </pc:spChg>
      </pc:sldChg>
      <pc:sldChg chg="addSp delSp modSp new">
        <pc:chgData name="Guest User" userId="S::urn:spo:anon#73e8c86a7f611f7c2fb35bc80082f08c2827f4ce17952f4236343bf10e086203::" providerId="AD" clId="Web-{89D9CCC4-1E7B-2989-8BE4-28D1C5A9C82B}" dt="2024-04-22T01:20:42.303" v="496" actId="20577"/>
        <pc:sldMkLst>
          <pc:docMk/>
          <pc:sldMk cId="1237531584" sldId="271"/>
        </pc:sldMkLst>
        <pc:spChg chg="mod">
          <ac:chgData name="Guest User" userId="S::urn:spo:anon#73e8c86a7f611f7c2fb35bc80082f08c2827f4ce17952f4236343bf10e086203::" providerId="AD" clId="Web-{89D9CCC4-1E7B-2989-8BE4-28D1C5A9C82B}" dt="2024-04-22T01:07:08.776" v="261" actId="1076"/>
          <ac:spMkLst>
            <pc:docMk/>
            <pc:sldMk cId="1237531584" sldId="271"/>
            <ac:spMk id="2" creationId="{FDFB39B9-57F8-14CD-44ED-72EF712C91D6}"/>
          </ac:spMkLst>
        </pc:spChg>
        <pc:spChg chg="mod">
          <ac:chgData name="Guest User" userId="S::urn:spo:anon#73e8c86a7f611f7c2fb35bc80082f08c2827f4ce17952f4236343bf10e086203::" providerId="AD" clId="Web-{89D9CCC4-1E7B-2989-8BE4-28D1C5A9C82B}" dt="2024-04-22T01:20:42.303" v="496" actId="20577"/>
          <ac:spMkLst>
            <pc:docMk/>
            <pc:sldMk cId="1237531584" sldId="271"/>
            <ac:spMk id="3" creationId="{97D9C22A-7BF9-9472-2BF4-8826EFA927CA}"/>
          </ac:spMkLst>
        </pc:spChg>
        <pc:spChg chg="add del mod">
          <ac:chgData name="Guest User" userId="S::urn:spo:anon#73e8c86a7f611f7c2fb35bc80082f08c2827f4ce17952f4236343bf10e086203::" providerId="AD" clId="Web-{89D9CCC4-1E7B-2989-8BE4-28D1C5A9C82B}" dt="2024-04-22T01:08:34.716" v="278"/>
          <ac:spMkLst>
            <pc:docMk/>
            <pc:sldMk cId="1237531584" sldId="271"/>
            <ac:spMk id="7" creationId="{9D20257D-52D0-9D10-CD26-E22C4620CC45}"/>
          </ac:spMkLst>
        </pc:spChg>
        <pc:picChg chg="add mod">
          <ac:chgData name="Guest User" userId="S::urn:spo:anon#73e8c86a7f611f7c2fb35bc80082f08c2827f4ce17952f4236343bf10e086203::" providerId="AD" clId="Web-{89D9CCC4-1E7B-2989-8BE4-28D1C5A9C82B}" dt="2024-04-22T01:09:19.108" v="287" actId="1076"/>
          <ac:picMkLst>
            <pc:docMk/>
            <pc:sldMk cId="1237531584" sldId="271"/>
            <ac:picMk id="4" creationId="{12CAD81D-C9A8-36D2-3BE4-E6CED95B3BDD}"/>
          </ac:picMkLst>
        </pc:picChg>
        <pc:picChg chg="add mod">
          <ac:chgData name="Guest User" userId="S::urn:spo:anon#73e8c86a7f611f7c2fb35bc80082f08c2827f4ce17952f4236343bf10e086203::" providerId="AD" clId="Web-{89D9CCC4-1E7B-2989-8BE4-28D1C5A9C82B}" dt="2024-04-22T01:09:13.592" v="286" actId="1076"/>
          <ac:picMkLst>
            <pc:docMk/>
            <pc:sldMk cId="1237531584" sldId="271"/>
            <ac:picMk id="5" creationId="{B6E6808A-5A63-F30C-A5C5-633141E5C32F}"/>
          </ac:picMkLst>
        </pc:picChg>
        <pc:picChg chg="add mod">
          <ac:chgData name="Guest User" userId="S::urn:spo:anon#73e8c86a7f611f7c2fb35bc80082f08c2827f4ce17952f4236343bf10e086203::" providerId="AD" clId="Web-{89D9CCC4-1E7B-2989-8BE4-28D1C5A9C82B}" dt="2024-04-22T01:09:03.295" v="284" actId="1076"/>
          <ac:picMkLst>
            <pc:docMk/>
            <pc:sldMk cId="1237531584" sldId="271"/>
            <ac:picMk id="6" creationId="{85E7400F-1520-9677-596E-374F949A7D79}"/>
          </ac:picMkLst>
        </pc:picChg>
      </pc:sldChg>
    </pc:docChg>
  </pc:docChgLst>
  <pc:docChgLst>
    <pc:chgData name="Yadav, Abhishekkumar Rajaram" userId="S::axy230003@utdallas.edu::b8ef5458-6df5-4900-b39c-d54f21dea82b" providerId="AD" clId="Web-{0B9CE72F-6DD4-47D8-D620-88391883B900}"/>
    <pc:docChg chg="addSld modSld">
      <pc:chgData name="Yadav, Abhishekkumar Rajaram" userId="S::axy230003@utdallas.edu::b8ef5458-6df5-4900-b39c-d54f21dea82b" providerId="AD" clId="Web-{0B9CE72F-6DD4-47D8-D620-88391883B900}" dt="2024-04-22T03:04:08.067" v="37" actId="20577"/>
      <pc:docMkLst>
        <pc:docMk/>
      </pc:docMkLst>
      <pc:sldChg chg="add">
        <pc:chgData name="Yadav, Abhishekkumar Rajaram" userId="S::axy230003@utdallas.edu::b8ef5458-6df5-4900-b39c-d54f21dea82b" providerId="AD" clId="Web-{0B9CE72F-6DD4-47D8-D620-88391883B900}" dt="2024-04-22T02:59:38.576" v="0"/>
        <pc:sldMkLst>
          <pc:docMk/>
          <pc:sldMk cId="1278981047" sldId="274"/>
        </pc:sldMkLst>
      </pc:sldChg>
      <pc:sldChg chg="addSp delSp modSp add">
        <pc:chgData name="Yadav, Abhishekkumar Rajaram" userId="S::axy230003@utdallas.edu::b8ef5458-6df5-4900-b39c-d54f21dea82b" providerId="AD" clId="Web-{0B9CE72F-6DD4-47D8-D620-88391883B900}" dt="2024-04-22T03:04:08.067" v="37" actId="20577"/>
        <pc:sldMkLst>
          <pc:docMk/>
          <pc:sldMk cId="555481866" sldId="275"/>
        </pc:sldMkLst>
        <pc:spChg chg="mod">
          <ac:chgData name="Yadav, Abhishekkumar Rajaram" userId="S::axy230003@utdallas.edu::b8ef5458-6df5-4900-b39c-d54f21dea82b" providerId="AD" clId="Web-{0B9CE72F-6DD4-47D8-D620-88391883B900}" dt="2024-04-22T03:04:08.067" v="37" actId="20577"/>
          <ac:spMkLst>
            <pc:docMk/>
            <pc:sldMk cId="555481866" sldId="275"/>
            <ac:spMk id="4" creationId="{4A1C1248-8420-DC46-B7E5-92BB69515D47}"/>
          </ac:spMkLst>
        </pc:spChg>
        <pc:picChg chg="add mod">
          <ac:chgData name="Yadav, Abhishekkumar Rajaram" userId="S::axy230003@utdallas.edu::b8ef5458-6df5-4900-b39c-d54f21dea82b" providerId="AD" clId="Web-{0B9CE72F-6DD4-47D8-D620-88391883B900}" dt="2024-04-22T03:03:47.910" v="28" actId="14100"/>
          <ac:picMkLst>
            <pc:docMk/>
            <pc:sldMk cId="555481866" sldId="275"/>
            <ac:picMk id="2" creationId="{D1CC0992-0D79-8530-0FA5-F8A4DF832507}"/>
          </ac:picMkLst>
        </pc:picChg>
        <pc:picChg chg="add mod">
          <ac:chgData name="Yadav, Abhishekkumar Rajaram" userId="S::axy230003@utdallas.edu::b8ef5458-6df5-4900-b39c-d54f21dea82b" providerId="AD" clId="Web-{0B9CE72F-6DD4-47D8-D620-88391883B900}" dt="2024-04-22T03:02:30.705" v="17" actId="14100"/>
          <ac:picMkLst>
            <pc:docMk/>
            <pc:sldMk cId="555481866" sldId="275"/>
            <ac:picMk id="3" creationId="{31CA01D6-F674-6F52-23A3-37737FAAF63C}"/>
          </ac:picMkLst>
        </pc:picChg>
        <pc:picChg chg="add mod">
          <ac:chgData name="Yadav, Abhishekkumar Rajaram" userId="S::axy230003@utdallas.edu::b8ef5458-6df5-4900-b39c-d54f21dea82b" providerId="AD" clId="Web-{0B9CE72F-6DD4-47D8-D620-88391883B900}" dt="2024-04-22T03:03:40.957" v="27" actId="14100"/>
          <ac:picMkLst>
            <pc:docMk/>
            <pc:sldMk cId="555481866" sldId="275"/>
            <ac:picMk id="7" creationId="{1F0CF373-65B0-9F3E-E375-5FA88FC8E06A}"/>
          </ac:picMkLst>
        </pc:picChg>
        <pc:picChg chg="del">
          <ac:chgData name="Yadav, Abhishekkumar Rajaram" userId="S::axy230003@utdallas.edu::b8ef5458-6df5-4900-b39c-d54f21dea82b" providerId="AD" clId="Web-{0B9CE72F-6DD4-47D8-D620-88391883B900}" dt="2024-04-22T03:00:51" v="2"/>
          <ac:picMkLst>
            <pc:docMk/>
            <pc:sldMk cId="555481866" sldId="275"/>
            <ac:picMk id="1028" creationId="{D2C0890B-CB10-C215-3516-AED13F21CACD}"/>
          </ac:picMkLst>
        </pc:picChg>
        <pc:picChg chg="del">
          <ac:chgData name="Yadav, Abhishekkumar Rajaram" userId="S::axy230003@utdallas.edu::b8ef5458-6df5-4900-b39c-d54f21dea82b" providerId="AD" clId="Web-{0B9CE72F-6DD4-47D8-D620-88391883B900}" dt="2024-04-22T03:01:23.485" v="7"/>
          <ac:picMkLst>
            <pc:docMk/>
            <pc:sldMk cId="555481866" sldId="275"/>
            <ac:picMk id="1030" creationId="{5D7DFFA9-694F-F466-6FD9-4A27EE305E13}"/>
          </ac:picMkLst>
        </pc:picChg>
        <pc:picChg chg="del mod">
          <ac:chgData name="Yadav, Abhishekkumar Rajaram" userId="S::axy230003@utdallas.edu::b8ef5458-6df5-4900-b39c-d54f21dea82b" providerId="AD" clId="Web-{0B9CE72F-6DD4-47D8-D620-88391883B900}" dt="2024-04-22T03:02:33.315" v="18"/>
          <ac:picMkLst>
            <pc:docMk/>
            <pc:sldMk cId="555481866" sldId="275"/>
            <ac:picMk id="1032" creationId="{6719C188-BB22-CDC9-94D1-630B2175C57C}"/>
          </ac:picMkLst>
        </pc:picChg>
      </pc:sldChg>
    </pc:docChg>
  </pc:docChgLst>
  <pc:docChgLst>
    <pc:chgData name="Pujari, Shrutika" userId="S::sxp230057@utdallas.edu::ff6e0fc5-5ccc-4506-8193-2d006b992b3c" providerId="AD" clId="Web-{6F6F6479-BADE-43AD-9EBA-247E6A9951FC}"/>
    <pc:docChg chg="modSld">
      <pc:chgData name="Pujari, Shrutika" userId="S::sxp230057@utdallas.edu::ff6e0fc5-5ccc-4506-8193-2d006b992b3c" providerId="AD" clId="Web-{6F6F6479-BADE-43AD-9EBA-247E6A9951FC}" dt="2024-04-22T01:19:54.017" v="4"/>
      <pc:docMkLst>
        <pc:docMk/>
      </pc:docMkLst>
      <pc:sldChg chg="modSp">
        <pc:chgData name="Pujari, Shrutika" userId="S::sxp230057@utdallas.edu::ff6e0fc5-5ccc-4506-8193-2d006b992b3c" providerId="AD" clId="Web-{6F6F6479-BADE-43AD-9EBA-247E6A9951FC}" dt="2024-04-22T01:19:54.017" v="4"/>
        <pc:sldMkLst>
          <pc:docMk/>
          <pc:sldMk cId="1237531584" sldId="271"/>
        </pc:sldMkLst>
        <pc:spChg chg="mod">
          <ac:chgData name="Pujari, Shrutika" userId="S::sxp230057@utdallas.edu::ff6e0fc5-5ccc-4506-8193-2d006b992b3c" providerId="AD" clId="Web-{6F6F6479-BADE-43AD-9EBA-247E6A9951FC}" dt="2024-04-22T01:19:06.312" v="0" actId="20577"/>
          <ac:spMkLst>
            <pc:docMk/>
            <pc:sldMk cId="1237531584" sldId="271"/>
            <ac:spMk id="2" creationId="{FDFB39B9-57F8-14CD-44ED-72EF712C91D6}"/>
          </ac:spMkLst>
        </pc:spChg>
        <pc:spChg chg="mod">
          <ac:chgData name="Pujari, Shrutika" userId="S::sxp230057@utdallas.edu::ff6e0fc5-5ccc-4506-8193-2d006b992b3c" providerId="AD" clId="Web-{6F6F6479-BADE-43AD-9EBA-247E6A9951FC}" dt="2024-04-22T01:19:54.017" v="4"/>
          <ac:spMkLst>
            <pc:docMk/>
            <pc:sldMk cId="1237531584" sldId="271"/>
            <ac:spMk id="3" creationId="{97D9C22A-7BF9-9472-2BF4-8826EFA927CA}"/>
          </ac:spMkLst>
        </pc:spChg>
      </pc:sldChg>
    </pc:docChg>
  </pc:docChgLst>
  <pc:docChgLst>
    <pc:chgData name="Yadav, Abhishekkumar Rajaram" userId="b8ef5458-6df5-4900-b39c-d54f21dea82b" providerId="ADAL" clId="{65416338-CFA3-4F33-9BC7-3E30257839F2}"/>
    <pc:docChg chg="undo custSel modSld">
      <pc:chgData name="Yadav, Abhishekkumar Rajaram" userId="b8ef5458-6df5-4900-b39c-d54f21dea82b" providerId="ADAL" clId="{65416338-CFA3-4F33-9BC7-3E30257839F2}" dt="2024-04-23T08:11:17.301" v="1284" actId="20577"/>
      <pc:docMkLst>
        <pc:docMk/>
      </pc:docMkLst>
      <pc:sldChg chg="modSp mod modNotesTx">
        <pc:chgData name="Yadav, Abhishekkumar Rajaram" userId="b8ef5458-6df5-4900-b39c-d54f21dea82b" providerId="ADAL" clId="{65416338-CFA3-4F33-9BC7-3E30257839F2}" dt="2024-04-23T08:02:53.184" v="970"/>
        <pc:sldMkLst>
          <pc:docMk/>
          <pc:sldMk cId="0" sldId="261"/>
        </pc:sldMkLst>
        <pc:picChg chg="mod">
          <ac:chgData name="Yadav, Abhishekkumar Rajaram" userId="b8ef5458-6df5-4900-b39c-d54f21dea82b" providerId="ADAL" clId="{65416338-CFA3-4F33-9BC7-3E30257839F2}" dt="2024-04-23T07:14:37.172" v="26" actId="1076"/>
          <ac:picMkLst>
            <pc:docMk/>
            <pc:sldMk cId="0" sldId="261"/>
            <ac:picMk id="4" creationId="{661B868F-7294-1EAD-61E4-DD25503A76D6}"/>
          </ac:picMkLst>
        </pc:picChg>
      </pc:sldChg>
      <pc:sldChg chg="modNotesTx">
        <pc:chgData name="Yadav, Abhishekkumar Rajaram" userId="b8ef5458-6df5-4900-b39c-d54f21dea82b" providerId="ADAL" clId="{65416338-CFA3-4F33-9BC7-3E30257839F2}" dt="2024-04-23T07:54:06.071" v="927" actId="20577"/>
        <pc:sldMkLst>
          <pc:docMk/>
          <pc:sldMk cId="0" sldId="262"/>
        </pc:sldMkLst>
      </pc:sldChg>
      <pc:sldChg chg="modNotesTx">
        <pc:chgData name="Yadav, Abhishekkumar Rajaram" userId="b8ef5458-6df5-4900-b39c-d54f21dea82b" providerId="ADAL" clId="{65416338-CFA3-4F33-9BC7-3E30257839F2}" dt="2024-04-23T08:11:17.301" v="1284" actId="20577"/>
        <pc:sldMkLst>
          <pc:docMk/>
          <pc:sldMk cId="0" sldId="263"/>
        </pc:sldMkLst>
      </pc:sldChg>
    </pc:docChg>
  </pc:docChgLst>
  <pc:docChgLst>
    <pc:chgData name="Pujari, Shrutika" userId="S::sxp230057@utdallas.edu::ff6e0fc5-5ccc-4506-8193-2d006b992b3c" providerId="AD" clId="Web-{BBEA03C1-E4CC-49DA-B816-C7E685AABC99}"/>
    <pc:docChg chg="modSld">
      <pc:chgData name="Pujari, Shrutika" userId="S::sxp230057@utdallas.edu::ff6e0fc5-5ccc-4506-8193-2d006b992b3c" providerId="AD" clId="Web-{BBEA03C1-E4CC-49DA-B816-C7E685AABC99}" dt="2024-04-22T01:38:10.263" v="47" actId="20577"/>
      <pc:docMkLst>
        <pc:docMk/>
      </pc:docMkLst>
      <pc:sldChg chg="modSp">
        <pc:chgData name="Pujari, Shrutika" userId="S::sxp230057@utdallas.edu::ff6e0fc5-5ccc-4506-8193-2d006b992b3c" providerId="AD" clId="Web-{BBEA03C1-E4CC-49DA-B816-C7E685AABC99}" dt="2024-04-22T01:38:10.263" v="47" actId="20577"/>
        <pc:sldMkLst>
          <pc:docMk/>
          <pc:sldMk cId="0" sldId="267"/>
        </pc:sldMkLst>
        <pc:spChg chg="mod">
          <ac:chgData name="Pujari, Shrutika" userId="S::sxp230057@utdallas.edu::ff6e0fc5-5ccc-4506-8193-2d006b992b3c" providerId="AD" clId="Web-{BBEA03C1-E4CC-49DA-B816-C7E685AABC99}" dt="2024-04-22T01:38:10.263" v="47" actId="20577"/>
          <ac:spMkLst>
            <pc:docMk/>
            <pc:sldMk cId="0" sldId="267"/>
            <ac:spMk id="3584" creationId="{00000000-0000-0000-0000-000000000000}"/>
          </ac:spMkLst>
        </pc:spChg>
      </pc:sldChg>
    </pc:docChg>
  </pc:docChgLst>
  <pc:docChgLst>
    <pc:chgData name="Pujari, Shrutika" userId="S::sxp230057@utdallas.edu::ff6e0fc5-5ccc-4506-8193-2d006b992b3c" providerId="AD" clId="Web-{ECE1C4F5-BD3C-4396-875F-4A90C8A5EB75}"/>
    <pc:docChg chg="modSld">
      <pc:chgData name="Pujari, Shrutika" userId="S::sxp230057@utdallas.edu::ff6e0fc5-5ccc-4506-8193-2d006b992b3c" providerId="AD" clId="Web-{ECE1C4F5-BD3C-4396-875F-4A90C8A5EB75}" dt="2024-04-22T01:17:33.558" v="75" actId="20577"/>
      <pc:docMkLst>
        <pc:docMk/>
      </pc:docMkLst>
      <pc:sldChg chg="modSp">
        <pc:chgData name="Pujari, Shrutika" userId="S::sxp230057@utdallas.edu::ff6e0fc5-5ccc-4506-8193-2d006b992b3c" providerId="AD" clId="Web-{ECE1C4F5-BD3C-4396-875F-4A90C8A5EB75}" dt="2024-04-22T01:14:45.756" v="8" actId="20577"/>
        <pc:sldMkLst>
          <pc:docMk/>
          <pc:sldMk cId="0" sldId="256"/>
        </pc:sldMkLst>
        <pc:spChg chg="mod">
          <ac:chgData name="Pujari, Shrutika" userId="S::sxp230057@utdallas.edu::ff6e0fc5-5ccc-4506-8193-2d006b992b3c" providerId="AD" clId="Web-{ECE1C4F5-BD3C-4396-875F-4A90C8A5EB75}" dt="2024-04-22T01:14:45.756" v="8" actId="20577"/>
          <ac:spMkLst>
            <pc:docMk/>
            <pc:sldMk cId="0" sldId="256"/>
            <ac:spMk id="3244" creationId="{00000000-0000-0000-0000-000000000000}"/>
          </ac:spMkLst>
        </pc:spChg>
      </pc:sldChg>
      <pc:sldChg chg="modSp">
        <pc:chgData name="Pujari, Shrutika" userId="S::sxp230057@utdallas.edu::ff6e0fc5-5ccc-4506-8193-2d006b992b3c" providerId="AD" clId="Web-{ECE1C4F5-BD3C-4396-875F-4A90C8A5EB75}" dt="2024-04-22T01:15:11.538" v="12" actId="14100"/>
        <pc:sldMkLst>
          <pc:docMk/>
          <pc:sldMk cId="0" sldId="257"/>
        </pc:sldMkLst>
        <pc:spChg chg="mod">
          <ac:chgData name="Pujari, Shrutika" userId="S::sxp230057@utdallas.edu::ff6e0fc5-5ccc-4506-8193-2d006b992b3c" providerId="AD" clId="Web-{ECE1C4F5-BD3C-4396-875F-4A90C8A5EB75}" dt="2024-04-22T01:15:11.538" v="12" actId="14100"/>
          <ac:spMkLst>
            <pc:docMk/>
            <pc:sldMk cId="0" sldId="257"/>
            <ac:spMk id="3327" creationId="{00000000-0000-0000-0000-000000000000}"/>
          </ac:spMkLst>
        </pc:spChg>
      </pc:sldChg>
      <pc:sldChg chg="modSp">
        <pc:chgData name="Pujari, Shrutika" userId="S::sxp230057@utdallas.edu::ff6e0fc5-5ccc-4506-8193-2d006b992b3c" providerId="AD" clId="Web-{ECE1C4F5-BD3C-4396-875F-4A90C8A5EB75}" dt="2024-04-22T01:15:58.477" v="47" actId="1076"/>
        <pc:sldMkLst>
          <pc:docMk/>
          <pc:sldMk cId="0" sldId="259"/>
        </pc:sldMkLst>
        <pc:spChg chg="mod">
          <ac:chgData name="Pujari, Shrutika" userId="S::sxp230057@utdallas.edu::ff6e0fc5-5ccc-4506-8193-2d006b992b3c" providerId="AD" clId="Web-{ECE1C4F5-BD3C-4396-875F-4A90C8A5EB75}" dt="2024-04-22T01:15:58.477" v="47" actId="1076"/>
          <ac:spMkLst>
            <pc:docMk/>
            <pc:sldMk cId="0" sldId="259"/>
            <ac:spMk id="3361" creationId="{00000000-0000-0000-0000-000000000000}"/>
          </ac:spMkLst>
        </pc:spChg>
      </pc:sldChg>
      <pc:sldChg chg="addSp delSp modSp">
        <pc:chgData name="Pujari, Shrutika" userId="S::sxp230057@utdallas.edu::ff6e0fc5-5ccc-4506-8193-2d006b992b3c" providerId="AD" clId="Web-{ECE1C4F5-BD3C-4396-875F-4A90C8A5EB75}" dt="2024-04-22T01:17:33.558" v="75" actId="20577"/>
        <pc:sldMkLst>
          <pc:docMk/>
          <pc:sldMk cId="0" sldId="261"/>
        </pc:sldMkLst>
        <pc:spChg chg="add mod">
          <ac:chgData name="Pujari, Shrutika" userId="S::sxp230057@utdallas.edu::ff6e0fc5-5ccc-4506-8193-2d006b992b3c" providerId="AD" clId="Web-{ECE1C4F5-BD3C-4396-875F-4A90C8A5EB75}" dt="2024-04-22T01:16:42.806" v="62" actId="1076"/>
          <ac:spMkLst>
            <pc:docMk/>
            <pc:sldMk cId="0" sldId="261"/>
            <ac:spMk id="2" creationId="{9370C281-6427-596F-AB1D-C4B2452DD317}"/>
          </ac:spMkLst>
        </pc:spChg>
        <pc:spChg chg="add del mod">
          <ac:chgData name="Pujari, Shrutika" userId="S::sxp230057@utdallas.edu::ff6e0fc5-5ccc-4506-8193-2d006b992b3c" providerId="AD" clId="Web-{ECE1C4F5-BD3C-4396-875F-4A90C8A5EB75}" dt="2024-04-22T01:16:47.260" v="66"/>
          <ac:spMkLst>
            <pc:docMk/>
            <pc:sldMk cId="0" sldId="261"/>
            <ac:spMk id="3" creationId="{98CD616B-57E1-6E3B-6E87-7319790F7446}"/>
          </ac:spMkLst>
        </pc:spChg>
        <pc:spChg chg="add mod">
          <ac:chgData name="Pujari, Shrutika" userId="S::sxp230057@utdallas.edu::ff6e0fc5-5ccc-4506-8193-2d006b992b3c" providerId="AD" clId="Web-{ECE1C4F5-BD3C-4396-875F-4A90C8A5EB75}" dt="2024-04-22T01:17:33.558" v="75" actId="20577"/>
          <ac:spMkLst>
            <pc:docMk/>
            <pc:sldMk cId="0" sldId="261"/>
            <ac:spMk id="5" creationId="{96CC77AD-B130-ECED-F968-DB7525EEC426}"/>
          </ac:spMkLst>
        </pc:spChg>
        <pc:spChg chg="mod">
          <ac:chgData name="Pujari, Shrutika" userId="S::sxp230057@utdallas.edu::ff6e0fc5-5ccc-4506-8193-2d006b992b3c" providerId="AD" clId="Web-{ECE1C4F5-BD3C-4396-875F-4A90C8A5EB75}" dt="2024-04-22T01:16:11.337" v="48" actId="1076"/>
          <ac:spMkLst>
            <pc:docMk/>
            <pc:sldMk cId="0" sldId="261"/>
            <ac:spMk id="3447" creationId="{00000000-0000-0000-0000-000000000000}"/>
          </ac:spMkLst>
        </pc:spChg>
      </pc:sldChg>
    </pc:docChg>
  </pc:docChgLst>
  <pc:docChgLst>
    <pc:chgData name="Pujari, Shrutika" userId="S::sxp230057@utdallas.edu::ff6e0fc5-5ccc-4506-8193-2d006b992b3c" providerId="AD" clId="Web-{DB3786E2-6836-400B-A462-98AB219349E9}"/>
    <pc:docChg chg="addSld modSld">
      <pc:chgData name="Pujari, Shrutika" userId="S::sxp230057@utdallas.edu::ff6e0fc5-5ccc-4506-8193-2d006b992b3c" providerId="AD" clId="Web-{DB3786E2-6836-400B-A462-98AB219349E9}" dt="2024-04-22T01:12:53.851" v="907" actId="1076"/>
      <pc:docMkLst>
        <pc:docMk/>
      </pc:docMkLst>
      <pc:sldChg chg="modSp">
        <pc:chgData name="Pujari, Shrutika" userId="S::sxp230057@utdallas.edu::ff6e0fc5-5ccc-4506-8193-2d006b992b3c" providerId="AD" clId="Web-{DB3786E2-6836-400B-A462-98AB219349E9}" dt="2024-04-22T00:41:33.075" v="34" actId="20577"/>
        <pc:sldMkLst>
          <pc:docMk/>
          <pc:sldMk cId="0" sldId="257"/>
        </pc:sldMkLst>
        <pc:spChg chg="mod">
          <ac:chgData name="Pujari, Shrutika" userId="S::sxp230057@utdallas.edu::ff6e0fc5-5ccc-4506-8193-2d006b992b3c" providerId="AD" clId="Web-{DB3786E2-6836-400B-A462-98AB219349E9}" dt="2024-04-22T00:41:33.075" v="34" actId="20577"/>
          <ac:spMkLst>
            <pc:docMk/>
            <pc:sldMk cId="0" sldId="257"/>
            <ac:spMk id="3327" creationId="{00000000-0000-0000-0000-000000000000}"/>
          </ac:spMkLst>
        </pc:spChg>
      </pc:sldChg>
      <pc:sldChg chg="modSp">
        <pc:chgData name="Pujari, Shrutika" userId="S::sxp230057@utdallas.edu::ff6e0fc5-5ccc-4506-8193-2d006b992b3c" providerId="AD" clId="Web-{DB3786E2-6836-400B-A462-98AB219349E9}" dt="2024-04-22T01:03:56.174" v="691"/>
        <pc:sldMkLst>
          <pc:docMk/>
          <pc:sldMk cId="0" sldId="258"/>
        </pc:sldMkLst>
        <pc:graphicFrameChg chg="mod modGraphic">
          <ac:chgData name="Pujari, Shrutika" userId="S::sxp230057@utdallas.edu::ff6e0fc5-5ccc-4506-8193-2d006b992b3c" providerId="AD" clId="Web-{DB3786E2-6836-400B-A462-98AB219349E9}" dt="2024-04-22T01:03:56.174" v="691"/>
          <ac:graphicFrameMkLst>
            <pc:docMk/>
            <pc:sldMk cId="0" sldId="258"/>
            <ac:graphicFrameMk id="3358" creationId="{00000000-0000-0000-0000-000000000000}"/>
          </ac:graphicFrameMkLst>
        </pc:graphicFrameChg>
      </pc:sldChg>
      <pc:sldChg chg="modSp">
        <pc:chgData name="Pujari, Shrutika" userId="S::sxp230057@utdallas.edu::ff6e0fc5-5ccc-4506-8193-2d006b992b3c" providerId="AD" clId="Web-{DB3786E2-6836-400B-A462-98AB219349E9}" dt="2024-04-22T01:04:14.722" v="692" actId="20577"/>
        <pc:sldMkLst>
          <pc:docMk/>
          <pc:sldMk cId="0" sldId="260"/>
        </pc:sldMkLst>
        <pc:spChg chg="mod">
          <ac:chgData name="Pujari, Shrutika" userId="S::sxp230057@utdallas.edu::ff6e0fc5-5ccc-4506-8193-2d006b992b3c" providerId="AD" clId="Web-{DB3786E2-6836-400B-A462-98AB219349E9}" dt="2024-04-22T01:04:14.722" v="692" actId="20577"/>
          <ac:spMkLst>
            <pc:docMk/>
            <pc:sldMk cId="0" sldId="260"/>
            <ac:spMk id="3363" creationId="{00000000-0000-0000-0000-000000000000}"/>
          </ac:spMkLst>
        </pc:spChg>
      </pc:sldChg>
      <pc:sldChg chg="modSp">
        <pc:chgData name="Pujari, Shrutika" userId="S::sxp230057@utdallas.edu::ff6e0fc5-5ccc-4506-8193-2d006b992b3c" providerId="AD" clId="Web-{DB3786E2-6836-400B-A462-98AB219349E9}" dt="2024-04-22T01:04:30.675" v="694" actId="20577"/>
        <pc:sldMkLst>
          <pc:docMk/>
          <pc:sldMk cId="0" sldId="263"/>
        </pc:sldMkLst>
        <pc:spChg chg="mod">
          <ac:chgData name="Pujari, Shrutika" userId="S::sxp230057@utdallas.edu::ff6e0fc5-5ccc-4506-8193-2d006b992b3c" providerId="AD" clId="Web-{DB3786E2-6836-400B-A462-98AB219349E9}" dt="2024-04-22T01:04:30.675" v="694" actId="20577"/>
          <ac:spMkLst>
            <pc:docMk/>
            <pc:sldMk cId="0" sldId="263"/>
            <ac:spMk id="3457" creationId="{00000000-0000-0000-0000-000000000000}"/>
          </ac:spMkLst>
        </pc:spChg>
      </pc:sldChg>
      <pc:sldChg chg="addSp delSp modSp">
        <pc:chgData name="Pujari, Shrutika" userId="S::sxp230057@utdallas.edu::ff6e0fc5-5ccc-4506-8193-2d006b992b3c" providerId="AD" clId="Web-{DB3786E2-6836-400B-A462-98AB219349E9}" dt="2024-04-22T01:11:40.817" v="863"/>
        <pc:sldMkLst>
          <pc:docMk/>
          <pc:sldMk cId="0" sldId="265"/>
        </pc:sldMkLst>
        <pc:spChg chg="add mod">
          <ac:chgData name="Pujari, Shrutika" userId="S::sxp230057@utdallas.edu::ff6e0fc5-5ccc-4506-8193-2d006b992b3c" providerId="AD" clId="Web-{DB3786E2-6836-400B-A462-98AB219349E9}" dt="2024-04-22T01:10:45.987" v="850" actId="20577"/>
          <ac:spMkLst>
            <pc:docMk/>
            <pc:sldMk cId="0" sldId="265"/>
            <ac:spMk id="3" creationId="{0886C091-352A-7E86-A7E6-A992E6141EB7}"/>
          </ac:spMkLst>
        </pc:spChg>
        <pc:spChg chg="add del mod">
          <ac:chgData name="Pujari, Shrutika" userId="S::sxp230057@utdallas.edu::ff6e0fc5-5ccc-4506-8193-2d006b992b3c" providerId="AD" clId="Web-{DB3786E2-6836-400B-A462-98AB219349E9}" dt="2024-04-22T01:11:40.817" v="863"/>
          <ac:spMkLst>
            <pc:docMk/>
            <pc:sldMk cId="0" sldId="265"/>
            <ac:spMk id="5" creationId="{D3A4DC24-F746-CFA2-CE9A-BDA11044D085}"/>
          </ac:spMkLst>
        </pc:spChg>
        <pc:spChg chg="add">
          <ac:chgData name="Pujari, Shrutika" userId="S::sxp230057@utdallas.edu::ff6e0fc5-5ccc-4506-8193-2d006b992b3c" providerId="AD" clId="Web-{DB3786E2-6836-400B-A462-98AB219349E9}" dt="2024-04-22T01:11:30.629" v="862"/>
          <ac:spMkLst>
            <pc:docMk/>
            <pc:sldMk cId="0" sldId="265"/>
            <ac:spMk id="7" creationId="{E50141C7-F50F-8BFE-FE6B-CF7443A3B9B8}"/>
          </ac:spMkLst>
        </pc:spChg>
        <pc:spChg chg="del">
          <ac:chgData name="Pujari, Shrutika" userId="S::sxp230057@utdallas.edu::ff6e0fc5-5ccc-4506-8193-2d006b992b3c" providerId="AD" clId="Web-{DB3786E2-6836-400B-A462-98AB219349E9}" dt="2024-04-22T01:11:30.145" v="861"/>
          <ac:spMkLst>
            <pc:docMk/>
            <pc:sldMk cId="0" sldId="265"/>
            <ac:spMk id="3468" creationId="{00000000-0000-0000-0000-000000000000}"/>
          </ac:spMkLst>
        </pc:spChg>
        <pc:spChg chg="mod">
          <ac:chgData name="Pujari, Shrutika" userId="S::sxp230057@utdallas.edu::ff6e0fc5-5ccc-4506-8193-2d006b992b3c" providerId="AD" clId="Web-{DB3786E2-6836-400B-A462-98AB219349E9}" dt="2024-04-22T01:09:16.859" v="790" actId="1076"/>
          <ac:spMkLst>
            <pc:docMk/>
            <pc:sldMk cId="0" sldId="265"/>
            <ac:spMk id="3472" creationId="{00000000-0000-0000-0000-000000000000}"/>
          </ac:spMkLst>
        </pc:spChg>
        <pc:picChg chg="add mod">
          <ac:chgData name="Pujari, Shrutika" userId="S::sxp230057@utdallas.edu::ff6e0fc5-5ccc-4506-8193-2d006b992b3c" providerId="AD" clId="Web-{DB3786E2-6836-400B-A462-98AB219349E9}" dt="2024-04-22T01:08:10.497" v="762" actId="14100"/>
          <ac:picMkLst>
            <pc:docMk/>
            <pc:sldMk cId="0" sldId="265"/>
            <ac:picMk id="2" creationId="{052B1EA2-3905-420D-B914-7D7477B9D58E}"/>
          </ac:picMkLst>
        </pc:picChg>
        <pc:picChg chg="del">
          <ac:chgData name="Pujari, Shrutika" userId="S::sxp230057@utdallas.edu::ff6e0fc5-5ccc-4506-8193-2d006b992b3c" providerId="AD" clId="Web-{DB3786E2-6836-400B-A462-98AB219349E9}" dt="2024-04-22T01:04:54.223" v="699"/>
          <ac:picMkLst>
            <pc:docMk/>
            <pc:sldMk cId="0" sldId="265"/>
            <ac:picMk id="3469" creationId="{00000000-0000-0000-0000-000000000000}"/>
          </ac:picMkLst>
        </pc:picChg>
        <pc:picChg chg="del">
          <ac:chgData name="Pujari, Shrutika" userId="S::sxp230057@utdallas.edu::ff6e0fc5-5ccc-4506-8193-2d006b992b3c" providerId="AD" clId="Web-{DB3786E2-6836-400B-A462-98AB219349E9}" dt="2024-04-22T01:07:17.619" v="743"/>
          <ac:picMkLst>
            <pc:docMk/>
            <pc:sldMk cId="0" sldId="265"/>
            <ac:picMk id="3470" creationId="{00000000-0000-0000-0000-000000000000}"/>
          </ac:picMkLst>
        </pc:picChg>
        <pc:picChg chg="mod">
          <ac:chgData name="Pujari, Shrutika" userId="S::sxp230057@utdallas.edu::ff6e0fc5-5ccc-4506-8193-2d006b992b3c" providerId="AD" clId="Web-{DB3786E2-6836-400B-A462-98AB219349E9}" dt="2024-04-22T01:08:05.715" v="761" actId="14100"/>
          <ac:picMkLst>
            <pc:docMk/>
            <pc:sldMk cId="0" sldId="265"/>
            <ac:picMk id="3471" creationId="{00000000-0000-0000-0000-000000000000}"/>
          </ac:picMkLst>
        </pc:picChg>
      </pc:sldChg>
      <pc:sldChg chg="addSp delSp modSp new">
        <pc:chgData name="Pujari, Shrutika" userId="S::sxp230057@utdallas.edu::ff6e0fc5-5ccc-4506-8193-2d006b992b3c" providerId="AD" clId="Web-{DB3786E2-6836-400B-A462-98AB219349E9}" dt="2024-04-22T00:49:44.219" v="371" actId="20577"/>
        <pc:sldMkLst>
          <pc:docMk/>
          <pc:sldMk cId="1874659781" sldId="269"/>
        </pc:sldMkLst>
        <pc:spChg chg="mod">
          <ac:chgData name="Pujari, Shrutika" userId="S::sxp230057@utdallas.edu::ff6e0fc5-5ccc-4506-8193-2d006b992b3c" providerId="AD" clId="Web-{DB3786E2-6836-400B-A462-98AB219349E9}" dt="2024-04-22T00:42:05.920" v="97" actId="20577"/>
          <ac:spMkLst>
            <pc:docMk/>
            <pc:sldMk cId="1874659781" sldId="269"/>
            <ac:spMk id="2" creationId="{2E044557-697A-0483-1D44-531AD91D9844}"/>
          </ac:spMkLst>
        </pc:spChg>
        <pc:spChg chg="del">
          <ac:chgData name="Pujari, Shrutika" userId="S::sxp230057@utdallas.edu::ff6e0fc5-5ccc-4506-8193-2d006b992b3c" providerId="AD" clId="Web-{DB3786E2-6836-400B-A462-98AB219349E9}" dt="2024-04-22T00:42:10.826" v="98"/>
          <ac:spMkLst>
            <pc:docMk/>
            <pc:sldMk cId="1874659781" sldId="269"/>
            <ac:spMk id="3" creationId="{8B9ADC38-A969-5ABD-AE8B-CF6D1E247355}"/>
          </ac:spMkLst>
        </pc:spChg>
        <pc:spChg chg="add del mod">
          <ac:chgData name="Pujari, Shrutika" userId="S::sxp230057@utdallas.edu::ff6e0fc5-5ccc-4506-8193-2d006b992b3c" providerId="AD" clId="Web-{DB3786E2-6836-400B-A462-98AB219349E9}" dt="2024-04-22T00:42:18.139" v="101"/>
          <ac:spMkLst>
            <pc:docMk/>
            <pc:sldMk cId="1874659781" sldId="269"/>
            <ac:spMk id="4" creationId="{2E3BB431-4BF4-0FDA-DD53-9C37A5D8E9E9}"/>
          </ac:spMkLst>
        </pc:spChg>
        <pc:spChg chg="add mod">
          <ac:chgData name="Pujari, Shrutika" userId="S::sxp230057@utdallas.edu::ff6e0fc5-5ccc-4506-8193-2d006b992b3c" providerId="AD" clId="Web-{DB3786E2-6836-400B-A462-98AB219349E9}" dt="2024-04-22T00:46:28.664" v="222" actId="20577"/>
          <ac:spMkLst>
            <pc:docMk/>
            <pc:sldMk cId="1874659781" sldId="269"/>
            <ac:spMk id="9" creationId="{A6E222B8-8914-4AD1-A87C-0F7A1203B116}"/>
          </ac:spMkLst>
        </pc:spChg>
        <pc:spChg chg="add mod">
          <ac:chgData name="Pujari, Shrutika" userId="S::sxp230057@utdallas.edu::ff6e0fc5-5ccc-4506-8193-2d006b992b3c" providerId="AD" clId="Web-{DB3786E2-6836-400B-A462-98AB219349E9}" dt="2024-04-22T00:48:24.997" v="278" actId="20577"/>
          <ac:spMkLst>
            <pc:docMk/>
            <pc:sldMk cId="1874659781" sldId="269"/>
            <ac:spMk id="10" creationId="{16F078A5-FFD7-4B46-F0A1-AFB19310423D}"/>
          </ac:spMkLst>
        </pc:spChg>
        <pc:spChg chg="add mod">
          <ac:chgData name="Pujari, Shrutika" userId="S::sxp230057@utdallas.edu::ff6e0fc5-5ccc-4506-8193-2d006b992b3c" providerId="AD" clId="Web-{DB3786E2-6836-400B-A462-98AB219349E9}" dt="2024-04-22T00:49:44.219" v="371" actId="20577"/>
          <ac:spMkLst>
            <pc:docMk/>
            <pc:sldMk cId="1874659781" sldId="269"/>
            <ac:spMk id="11" creationId="{EF9DF264-6E7B-0729-F41E-698084413F20}"/>
          </ac:spMkLst>
        </pc:spChg>
        <pc:picChg chg="add mod">
          <ac:chgData name="Pujari, Shrutika" userId="S::sxp230057@utdallas.edu::ff6e0fc5-5ccc-4506-8193-2d006b992b3c" providerId="AD" clId="Web-{DB3786E2-6836-400B-A462-98AB219349E9}" dt="2024-04-22T00:44:07.159" v="126" actId="1076"/>
          <ac:picMkLst>
            <pc:docMk/>
            <pc:sldMk cId="1874659781" sldId="269"/>
            <ac:picMk id="5" creationId="{8847B369-8461-B884-6A70-92CE693A10C0}"/>
          </ac:picMkLst>
        </pc:picChg>
        <pc:picChg chg="add mod">
          <ac:chgData name="Pujari, Shrutika" userId="S::sxp230057@utdallas.edu::ff6e0fc5-5ccc-4506-8193-2d006b992b3c" providerId="AD" clId="Web-{DB3786E2-6836-400B-A462-98AB219349E9}" dt="2024-04-22T00:43:55.955" v="125" actId="1076"/>
          <ac:picMkLst>
            <pc:docMk/>
            <pc:sldMk cId="1874659781" sldId="269"/>
            <ac:picMk id="6" creationId="{3DFB71C2-6C23-EA30-64FA-B10D3F669515}"/>
          </ac:picMkLst>
        </pc:picChg>
        <pc:picChg chg="add mod">
          <ac:chgData name="Pujari, Shrutika" userId="S::sxp230057@utdallas.edu::ff6e0fc5-5ccc-4506-8193-2d006b992b3c" providerId="AD" clId="Web-{DB3786E2-6836-400B-A462-98AB219349E9}" dt="2024-04-22T00:43:48.002" v="124" actId="1076"/>
          <ac:picMkLst>
            <pc:docMk/>
            <pc:sldMk cId="1874659781" sldId="269"/>
            <ac:picMk id="7" creationId="{6C815B8A-BF54-0326-D793-C57A19063E8D}"/>
          </ac:picMkLst>
        </pc:picChg>
      </pc:sldChg>
      <pc:sldChg chg="addSp delSp modSp add replId">
        <pc:chgData name="Pujari, Shrutika" userId="S::sxp230057@utdallas.edu::ff6e0fc5-5ccc-4506-8193-2d006b992b3c" providerId="AD" clId="Web-{DB3786E2-6836-400B-A462-98AB219349E9}" dt="2024-04-22T01:06:00.679" v="742" actId="20577"/>
        <pc:sldMkLst>
          <pc:docMk/>
          <pc:sldMk cId="2880146497" sldId="270"/>
        </pc:sldMkLst>
        <pc:spChg chg="mod">
          <ac:chgData name="Pujari, Shrutika" userId="S::sxp230057@utdallas.edu::ff6e0fc5-5ccc-4506-8193-2d006b992b3c" providerId="AD" clId="Web-{DB3786E2-6836-400B-A462-98AB219349E9}" dt="2024-04-22T01:01:32.122" v="623" actId="1076"/>
          <ac:spMkLst>
            <pc:docMk/>
            <pc:sldMk cId="2880146497" sldId="270"/>
            <ac:spMk id="2" creationId="{2E044557-697A-0483-1D44-531AD91D9844}"/>
          </ac:spMkLst>
        </pc:spChg>
        <pc:spChg chg="add del mod">
          <ac:chgData name="Pujari, Shrutika" userId="S::sxp230057@utdallas.edu::ff6e0fc5-5ccc-4506-8193-2d006b992b3c" providerId="AD" clId="Web-{DB3786E2-6836-400B-A462-98AB219349E9}" dt="2024-04-22T00:55:43.858" v="490"/>
          <ac:spMkLst>
            <pc:docMk/>
            <pc:sldMk cId="2880146497" sldId="270"/>
            <ac:spMk id="8" creationId="{7BC3EA28-DF9A-A084-96DA-813515BC8E1D}"/>
          </ac:spMkLst>
        </pc:spChg>
        <pc:spChg chg="mod">
          <ac:chgData name="Pujari, Shrutika" userId="S::sxp230057@utdallas.edu::ff6e0fc5-5ccc-4506-8193-2d006b992b3c" providerId="AD" clId="Web-{DB3786E2-6836-400B-A462-98AB219349E9}" dt="2024-04-22T01:06:00.679" v="742" actId="20577"/>
          <ac:spMkLst>
            <pc:docMk/>
            <pc:sldMk cId="2880146497" sldId="270"/>
            <ac:spMk id="9" creationId="{A6E222B8-8914-4AD1-A87C-0F7A1203B116}"/>
          </ac:spMkLst>
        </pc:spChg>
        <pc:spChg chg="del mod">
          <ac:chgData name="Pujari, Shrutika" userId="S::sxp230057@utdallas.edu::ff6e0fc5-5ccc-4506-8193-2d006b992b3c" providerId="AD" clId="Web-{DB3786E2-6836-400B-A462-98AB219349E9}" dt="2024-04-22T00:50:38.174" v="383"/>
          <ac:spMkLst>
            <pc:docMk/>
            <pc:sldMk cId="2880146497" sldId="270"/>
            <ac:spMk id="10" creationId="{16F078A5-FFD7-4B46-F0A1-AFB19310423D}"/>
          </ac:spMkLst>
        </pc:spChg>
        <pc:spChg chg="del mod">
          <ac:chgData name="Pujari, Shrutika" userId="S::sxp230057@utdallas.edu::ff6e0fc5-5ccc-4506-8193-2d006b992b3c" providerId="AD" clId="Web-{DB3786E2-6836-400B-A462-98AB219349E9}" dt="2024-04-22T00:49:54.985" v="374"/>
          <ac:spMkLst>
            <pc:docMk/>
            <pc:sldMk cId="2880146497" sldId="270"/>
            <ac:spMk id="11" creationId="{EF9DF264-6E7B-0729-F41E-698084413F20}"/>
          </ac:spMkLst>
        </pc:spChg>
        <pc:spChg chg="add mod">
          <ac:chgData name="Pujari, Shrutika" userId="S::sxp230057@utdallas.edu::ff6e0fc5-5ccc-4506-8193-2d006b992b3c" providerId="AD" clId="Web-{DB3786E2-6836-400B-A462-98AB219349E9}" dt="2024-04-22T00:57:18.534" v="519" actId="1076"/>
          <ac:spMkLst>
            <pc:docMk/>
            <pc:sldMk cId="2880146497" sldId="270"/>
            <ac:spMk id="12" creationId="{1206CD58-96D0-A361-1E7D-8AD305F4ECF6}"/>
          </ac:spMkLst>
        </pc:spChg>
        <pc:picChg chg="add mod">
          <ac:chgData name="Pujari, Shrutika" userId="S::sxp230057@utdallas.edu::ff6e0fc5-5ccc-4506-8193-2d006b992b3c" providerId="AD" clId="Web-{DB3786E2-6836-400B-A462-98AB219349E9}" dt="2024-04-22T01:01:38.184" v="625" actId="1076"/>
          <ac:picMkLst>
            <pc:docMk/>
            <pc:sldMk cId="2880146497" sldId="270"/>
            <ac:picMk id="3" creationId="{A45AFE2D-0AAE-0AFC-9C60-C9DE10A4F74A}"/>
          </ac:picMkLst>
        </pc:picChg>
        <pc:picChg chg="del">
          <ac:chgData name="Pujari, Shrutika" userId="S::sxp230057@utdallas.edu::ff6e0fc5-5ccc-4506-8193-2d006b992b3c" providerId="AD" clId="Web-{DB3786E2-6836-400B-A462-98AB219349E9}" dt="2024-04-22T00:50:10.267" v="377"/>
          <ac:picMkLst>
            <pc:docMk/>
            <pc:sldMk cId="2880146497" sldId="270"/>
            <ac:picMk id="5" creationId="{8847B369-8461-B884-6A70-92CE693A10C0}"/>
          </ac:picMkLst>
        </pc:picChg>
        <pc:picChg chg="del mod">
          <ac:chgData name="Pujari, Shrutika" userId="S::sxp230057@utdallas.edu::ff6e0fc5-5ccc-4506-8193-2d006b992b3c" providerId="AD" clId="Web-{DB3786E2-6836-400B-A462-98AB219349E9}" dt="2024-04-22T00:50:33.955" v="381"/>
          <ac:picMkLst>
            <pc:docMk/>
            <pc:sldMk cId="2880146497" sldId="270"/>
            <ac:picMk id="6" creationId="{3DFB71C2-6C23-EA30-64FA-B10D3F669515}"/>
          </ac:picMkLst>
        </pc:picChg>
        <pc:picChg chg="del">
          <ac:chgData name="Pujari, Shrutika" userId="S::sxp230057@utdallas.edu::ff6e0fc5-5ccc-4506-8193-2d006b992b3c" providerId="AD" clId="Web-{DB3786E2-6836-400B-A462-98AB219349E9}" dt="2024-04-22T00:49:56.094" v="375"/>
          <ac:picMkLst>
            <pc:docMk/>
            <pc:sldMk cId="2880146497" sldId="270"/>
            <ac:picMk id="7" creationId="{6C815B8A-BF54-0326-D793-C57A19063E8D}"/>
          </ac:picMkLst>
        </pc:picChg>
      </pc:sldChg>
      <pc:sldChg chg="addSp delSp modSp add replId">
        <pc:chgData name="Pujari, Shrutika" userId="S::sxp230057@utdallas.edu::ff6e0fc5-5ccc-4506-8193-2d006b992b3c" providerId="AD" clId="Web-{DB3786E2-6836-400B-A462-98AB219349E9}" dt="2024-04-22T01:12:53.851" v="907" actId="1076"/>
        <pc:sldMkLst>
          <pc:docMk/>
          <pc:sldMk cId="710654419" sldId="272"/>
        </pc:sldMkLst>
        <pc:spChg chg="del">
          <ac:chgData name="Pujari, Shrutika" userId="S::sxp230057@utdallas.edu::ff6e0fc5-5ccc-4506-8193-2d006b992b3c" providerId="AD" clId="Web-{DB3786E2-6836-400B-A462-98AB219349E9}" dt="2024-04-22T01:11:02.316" v="853"/>
          <ac:spMkLst>
            <pc:docMk/>
            <pc:sldMk cId="710654419" sldId="272"/>
            <ac:spMk id="3" creationId="{0886C091-352A-7E86-A7E6-A992E6141EB7}"/>
          </ac:spMkLst>
        </pc:spChg>
        <pc:spChg chg="add del mod">
          <ac:chgData name="Pujari, Shrutika" userId="S::sxp230057@utdallas.edu::ff6e0fc5-5ccc-4506-8193-2d006b992b3c" providerId="AD" clId="Web-{DB3786E2-6836-400B-A462-98AB219349E9}" dt="2024-04-22T01:11:48.614" v="866"/>
          <ac:spMkLst>
            <pc:docMk/>
            <pc:sldMk cId="710654419" sldId="272"/>
            <ac:spMk id="6" creationId="{30E3D5A3-EA5F-D3D7-56CA-6C1677DD989F}"/>
          </ac:spMkLst>
        </pc:spChg>
        <pc:spChg chg="add">
          <ac:chgData name="Pujari, Shrutika" userId="S::sxp230057@utdallas.edu::ff6e0fc5-5ccc-4506-8193-2d006b992b3c" providerId="AD" clId="Web-{DB3786E2-6836-400B-A462-98AB219349E9}" dt="2024-04-22T01:11:45.083" v="865"/>
          <ac:spMkLst>
            <pc:docMk/>
            <pc:sldMk cId="710654419" sldId="272"/>
            <ac:spMk id="8" creationId="{7276C604-F19E-F68A-1B6A-83DB6ABE84AF}"/>
          </ac:spMkLst>
        </pc:spChg>
        <pc:spChg chg="del">
          <ac:chgData name="Pujari, Shrutika" userId="S::sxp230057@utdallas.edu::ff6e0fc5-5ccc-4506-8193-2d006b992b3c" providerId="AD" clId="Web-{DB3786E2-6836-400B-A462-98AB219349E9}" dt="2024-04-22T01:11:44.599" v="864"/>
          <ac:spMkLst>
            <pc:docMk/>
            <pc:sldMk cId="710654419" sldId="272"/>
            <ac:spMk id="3468" creationId="{00000000-0000-0000-0000-000000000000}"/>
          </ac:spMkLst>
        </pc:spChg>
        <pc:spChg chg="mod">
          <ac:chgData name="Pujari, Shrutika" userId="S::sxp230057@utdallas.edu::ff6e0fc5-5ccc-4506-8193-2d006b992b3c" providerId="AD" clId="Web-{DB3786E2-6836-400B-A462-98AB219349E9}" dt="2024-04-22T01:12:53.851" v="907" actId="1076"/>
          <ac:spMkLst>
            <pc:docMk/>
            <pc:sldMk cId="710654419" sldId="272"/>
            <ac:spMk id="3472" creationId="{00000000-0000-0000-0000-000000000000}"/>
          </ac:spMkLst>
        </pc:spChg>
        <pc:picChg chg="del">
          <ac:chgData name="Pujari, Shrutika" userId="S::sxp230057@utdallas.edu::ff6e0fc5-5ccc-4506-8193-2d006b992b3c" providerId="AD" clId="Web-{DB3786E2-6836-400B-A462-98AB219349E9}" dt="2024-04-22T01:11:00.097" v="852"/>
          <ac:picMkLst>
            <pc:docMk/>
            <pc:sldMk cId="710654419" sldId="272"/>
            <ac:picMk id="2" creationId="{052B1EA2-3905-420D-B914-7D7477B9D58E}"/>
          </ac:picMkLst>
        </pc:picChg>
        <pc:picChg chg="add mod">
          <ac:chgData name="Pujari, Shrutika" userId="S::sxp230057@utdallas.edu::ff6e0fc5-5ccc-4506-8193-2d006b992b3c" providerId="AD" clId="Web-{DB3786E2-6836-400B-A462-98AB219349E9}" dt="2024-04-22T01:11:19.066" v="860" actId="1076"/>
          <ac:picMkLst>
            <pc:docMk/>
            <pc:sldMk cId="710654419" sldId="272"/>
            <ac:picMk id="4" creationId="{ADE646AD-32FD-6FAF-3C55-8AB9763B4C5C}"/>
          </ac:picMkLst>
        </pc:picChg>
        <pc:picChg chg="del">
          <ac:chgData name="Pujari, Shrutika" userId="S::sxp230057@utdallas.edu::ff6e0fc5-5ccc-4506-8193-2d006b992b3c" providerId="AD" clId="Web-{DB3786E2-6836-400B-A462-98AB219349E9}" dt="2024-04-22T01:11:06.816" v="855"/>
          <ac:picMkLst>
            <pc:docMk/>
            <pc:sldMk cId="710654419" sldId="272"/>
            <ac:picMk id="3471" creationId="{00000000-0000-0000-0000-000000000000}"/>
          </ac:picMkLst>
        </pc:picChg>
      </pc:sldChg>
    </pc:docChg>
  </pc:docChgLst>
  <pc:docChgLst>
    <pc:chgData name="Yadav, Abhishekkumar Rajaram" userId="b8ef5458-6df5-4900-b39c-d54f21dea82b" providerId="ADAL" clId="{B1D1B3F6-5779-40B0-8B0A-F45A3A0F9B56}"/>
    <pc:docChg chg="modSld">
      <pc:chgData name="Yadav, Abhishekkumar Rajaram" userId="b8ef5458-6df5-4900-b39c-d54f21dea82b" providerId="ADAL" clId="{B1D1B3F6-5779-40B0-8B0A-F45A3A0F9B56}" dt="2024-04-22T01:24:32.340" v="42" actId="20577"/>
      <pc:docMkLst>
        <pc:docMk/>
      </pc:docMkLst>
      <pc:sldChg chg="modSp mod">
        <pc:chgData name="Yadav, Abhishekkumar Rajaram" userId="b8ef5458-6df5-4900-b39c-d54f21dea82b" providerId="ADAL" clId="{B1D1B3F6-5779-40B0-8B0A-F45A3A0F9B56}" dt="2024-04-22T00:38:25.483" v="2" actId="20577"/>
        <pc:sldMkLst>
          <pc:docMk/>
          <pc:sldMk cId="0" sldId="259"/>
        </pc:sldMkLst>
        <pc:spChg chg="mod">
          <ac:chgData name="Yadav, Abhishekkumar Rajaram" userId="b8ef5458-6df5-4900-b39c-d54f21dea82b" providerId="ADAL" clId="{B1D1B3F6-5779-40B0-8B0A-F45A3A0F9B56}" dt="2024-04-22T00:38:25.483" v="2" actId="20577"/>
          <ac:spMkLst>
            <pc:docMk/>
            <pc:sldMk cId="0" sldId="259"/>
            <ac:spMk id="3361" creationId="{00000000-0000-0000-0000-000000000000}"/>
          </ac:spMkLst>
        </pc:spChg>
      </pc:sldChg>
      <pc:sldChg chg="modSp mod">
        <pc:chgData name="Yadav, Abhishekkumar Rajaram" userId="b8ef5458-6df5-4900-b39c-d54f21dea82b" providerId="ADAL" clId="{B1D1B3F6-5779-40B0-8B0A-F45A3A0F9B56}" dt="2024-04-22T01:24:32.340" v="42" actId="20577"/>
        <pc:sldMkLst>
          <pc:docMk/>
          <pc:sldMk cId="0" sldId="263"/>
        </pc:sldMkLst>
        <pc:spChg chg="mod">
          <ac:chgData name="Yadav, Abhishekkumar Rajaram" userId="b8ef5458-6df5-4900-b39c-d54f21dea82b" providerId="ADAL" clId="{B1D1B3F6-5779-40B0-8B0A-F45A3A0F9B56}" dt="2024-04-22T01:24:32.340" v="42" actId="20577"/>
          <ac:spMkLst>
            <pc:docMk/>
            <pc:sldMk cId="0" sldId="263"/>
            <ac:spMk id="34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Shape 32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1" name="Shape 32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As.factor</a:t>
            </a:r>
            <a:r>
              <a:rPr lang="en-US" dirty="0"/>
              <a:t> 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Branch, City, Customer, Gender, Product Line, and Payment variables to convert into </a:t>
            </a:r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categorical data type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2) To find understand the optimum number of clusters we used </a:t>
            </a:r>
            <a:r>
              <a:rPr lang="en-US" sz="1400" dirty="0"/>
              <a:t>Elbow &amp; Silhouette Plot </a:t>
            </a:r>
            <a:br>
              <a:rPr lang="en-US" sz="1400" dirty="0"/>
            </a:br>
            <a:r>
              <a:rPr lang="en-US" sz="1400" dirty="0"/>
              <a:t>Elbow- Slope Sharply changes</a:t>
            </a:r>
            <a:br>
              <a:rPr lang="en-US" sz="1400" dirty="0"/>
            </a:br>
            <a:r>
              <a:rPr lang="en-US" sz="1400" dirty="0"/>
              <a:t>and silhouette -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typically look for a plot with a high average silhouette coefficient and relatively uniform width of the silhouette "blobs." This indicates that the clusters are well-defined and distinct from each other.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If the blobs are roughly equal in width, it suggests that the clusters are well-separated. If there are clusters with significantly wider blobs, it could indicate that those clusters are less well-defined.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1)So to just to get to know data we used box Plot due to these reasons</a:t>
            </a:r>
            <a:br>
              <a:rPr lang="en-US" dirty="0"/>
            </a:b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Understanding the central tendency</a:t>
            </a:r>
            <a:b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Visualizing the spread</a:t>
            </a:r>
            <a:b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Comparing distributions</a:t>
            </a:r>
            <a:br>
              <a:rPr lang="en-US" dirty="0"/>
            </a:br>
            <a:r>
              <a:rPr lang="en-US" dirty="0"/>
              <a:t>2) The box plots explains measure of relative standing of values with respect to </a:t>
            </a:r>
            <a:r>
              <a:rPr lang="en-US" dirty="0" err="1"/>
              <a:t>meadian</a:t>
            </a:r>
            <a:br>
              <a:rPr lang="en-US" dirty="0"/>
            </a:br>
            <a:r>
              <a:rPr lang="en-US" dirty="0"/>
              <a:t>3) In Qty box plot Cluster 1 shows more variability above the cluster than below the cluster which says cluster 1 people has </a:t>
            </a:r>
            <a:r>
              <a:rPr lang="en-US" dirty="0" err="1"/>
              <a:t>buyed</a:t>
            </a:r>
            <a:r>
              <a:rPr lang="en-US" dirty="0"/>
              <a:t> qty above the mean. While at the same time cluster 2 customers have equal qty</a:t>
            </a:r>
            <a:br>
              <a:rPr lang="en-US" dirty="0"/>
            </a:br>
            <a:r>
              <a:rPr lang="en-US" dirty="0"/>
              <a:t>4) In total graph the cluster 2 has smallest spread from the median which indicates they are spending low while cluster 1 spread is larger than median.</a:t>
            </a:r>
            <a:br>
              <a:rPr lang="en-US" dirty="0"/>
            </a:br>
            <a:r>
              <a:rPr lang="en-US" dirty="0"/>
              <a:t>5) In Unit Price the unit price is higher for cluster 1 still they have the highest total and qty generating most revenue.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Both these images validate that cluster 1 is buying above a specific limit, and even though cluster 2 is buying a lot, the total income is still not equivalent. This will help us to market both groups differently with better </a:t>
            </a:r>
            <a:r>
              <a:rPr lang="en-US"/>
              <a:t>inventory management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8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612200" y="1074300"/>
            <a:ext cx="5919600" cy="2124301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07600" y="3419449"/>
            <a:ext cx="4528800" cy="338401"/>
          </a:xfrm>
          <a:prstGeom prst="rect">
            <a:avLst/>
          </a:prstGeom>
          <a:ln w="9525">
            <a:solidFill>
              <a:srgbClr val="02C5AE"/>
            </a:solidFill>
            <a:round/>
          </a:ln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2" name="Google Shape;11;p2"/>
          <p:cNvGrpSpPr/>
          <p:nvPr/>
        </p:nvGrpSpPr>
        <p:grpSpPr>
          <a:xfrm>
            <a:off x="278550" y="-1422023"/>
            <a:ext cx="8608150" cy="6743470"/>
            <a:chOff x="0" y="0"/>
            <a:chExt cx="8608150" cy="6743469"/>
          </a:xfrm>
        </p:grpSpPr>
        <p:grpSp>
          <p:nvGrpSpPr>
            <p:cNvPr id="121" name="Google Shape;12;p2"/>
            <p:cNvGrpSpPr/>
            <p:nvPr/>
          </p:nvGrpSpPr>
          <p:grpSpPr>
            <a:xfrm>
              <a:off x="-1" y="641213"/>
              <a:ext cx="143401" cy="2454351"/>
              <a:chOff x="0" y="0"/>
              <a:chExt cx="143400" cy="2454349"/>
            </a:xfrm>
          </p:grpSpPr>
          <p:grpSp>
            <p:nvGrpSpPr>
              <p:cNvPr id="107" name="Google Shape;13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95" name="Google Shape;14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6" name="Google Shape;15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7" name="Google Shape;16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8" name="Google Shape;17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" name="Google Shape;18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" name="Google Shape;19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" name="Google Shape;20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2" name="Google Shape;21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3" name="Google Shape;22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" name="Google Shape;23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" name="Google Shape;24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" name="Google Shape;25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20" name="Google Shape;26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8" name="Google Shape;27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" name="Google Shape;28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" name="Google Shape;29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" name="Google Shape;30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" name="Google Shape;31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" name="Google Shape;32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4" name="Google Shape;33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5" name="Google Shape;34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" name="Google Shape;35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" name="Google Shape;36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" name="Google Shape;37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" name="Google Shape;38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48" name="Google Shape;39;p2"/>
            <p:cNvGrpSpPr/>
            <p:nvPr/>
          </p:nvGrpSpPr>
          <p:grpSpPr>
            <a:xfrm>
              <a:off x="8464749" y="3800497"/>
              <a:ext cx="143401" cy="2454351"/>
              <a:chOff x="0" y="0"/>
              <a:chExt cx="143400" cy="2454349"/>
            </a:xfrm>
          </p:grpSpPr>
          <p:grpSp>
            <p:nvGrpSpPr>
              <p:cNvPr id="134" name="Google Shape;40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2" name="Google Shape;41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" name="Google Shape;42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" name="Google Shape;43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" name="Google Shape;44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6" name="Google Shape;45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" name="Google Shape;46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" name="Google Shape;47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" name="Google Shape;48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" name="Google Shape;49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" name="Google Shape;50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" name="Google Shape;51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" name="Google Shape;52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47" name="Google Shape;53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35" name="Google Shape;54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" name="Google Shape;55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" name="Google Shape;56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8" name="Google Shape;57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" name="Google Shape;58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" name="Google Shape;59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" name="Google Shape;60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" name="Google Shape;61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" name="Google Shape;62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" name="Google Shape;63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" name="Google Shape;64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" name="Google Shape;65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75" name="Google Shape;66;p2"/>
            <p:cNvGrpSpPr/>
            <p:nvPr/>
          </p:nvGrpSpPr>
          <p:grpSpPr>
            <a:xfrm>
              <a:off x="358462" y="4289119"/>
              <a:ext cx="143401" cy="2454351"/>
              <a:chOff x="0" y="0"/>
              <a:chExt cx="143400" cy="2454349"/>
            </a:xfrm>
          </p:grpSpPr>
          <p:grpSp>
            <p:nvGrpSpPr>
              <p:cNvPr id="161" name="Google Shape;67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49" name="Google Shape;68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0" name="Google Shape;69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" name="Google Shape;70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" name="Google Shape;71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" name="Google Shape;72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" name="Google Shape;73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" name="Google Shape;74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6" name="Google Shape;75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7" name="Google Shape;76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8" name="Google Shape;77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9" name="Google Shape;78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0" name="Google Shape;79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74" name="Google Shape;80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62" name="Google Shape;81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3" name="Google Shape;82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4" name="Google Shape;83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5" name="Google Shape;84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6" name="Google Shape;85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7" name="Google Shape;86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" name="Google Shape;87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" name="Google Shape;88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" name="Google Shape;89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" name="Google Shape;90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" name="Google Shape;91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" name="Google Shape;92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01" name="Google Shape;93;p2"/>
            <p:cNvGrpSpPr/>
            <p:nvPr/>
          </p:nvGrpSpPr>
          <p:grpSpPr>
            <a:xfrm>
              <a:off x="8321349" y="-1"/>
              <a:ext cx="143401" cy="2454351"/>
              <a:chOff x="0" y="0"/>
              <a:chExt cx="143400" cy="2454350"/>
            </a:xfrm>
          </p:grpSpPr>
          <p:grpSp>
            <p:nvGrpSpPr>
              <p:cNvPr id="188" name="Google Shape;94;p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6" name="Google Shape;95;p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" name="Google Shape;96;p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8" name="Google Shape;97;p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9" name="Google Shape;98;p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" name="Google Shape;99;p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" name="Google Shape;100;p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" name="Google Shape;101;p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" name="Google Shape;102;p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" name="Google Shape;103;p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" name="Google Shape;104;p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" name="Google Shape;105;p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" name="Google Shape;106;p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sp>
            <p:nvSpPr>
              <p:cNvPr id="189" name="Google Shape;107;p2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0" name="Google Shape;108;p2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1" name="Google Shape;109;p2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2" name="Google Shape;110;p2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3" name="Google Shape;111;p2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4" name="Google Shape;112;p2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5" name="Google Shape;113;p2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6" name="Google Shape;114;p2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7" name="Google Shape;115;p2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8" name="Google Shape;116;p2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199" name="Google Shape;117;p2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200" name="Google Shape;118;p2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xx%"/>
          <p:cNvSpPr txBox="1">
            <a:spLocks noGrp="1"/>
          </p:cNvSpPr>
          <p:nvPr>
            <p:ph type="title" hasCustomPrompt="1"/>
          </p:nvPr>
        </p:nvSpPr>
        <p:spPr>
          <a:xfrm>
            <a:off x="2012700" y="1895874"/>
            <a:ext cx="5118600" cy="10131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8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12700" y="2909224"/>
            <a:ext cx="5118600" cy="338401"/>
          </a:xfrm>
          <a:prstGeom prst="rect">
            <a:avLst/>
          </a:prstGeom>
          <a:ln w="9525">
            <a:solidFill>
              <a:schemeClr val="accent1"/>
            </a:solidFill>
            <a:round/>
          </a:ln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20" name="Google Shape;832;p11"/>
          <p:cNvGrpSpPr/>
          <p:nvPr/>
        </p:nvGrpSpPr>
        <p:grpSpPr>
          <a:xfrm>
            <a:off x="442424" y="-1825520"/>
            <a:ext cx="8420552" cy="8006599"/>
            <a:chOff x="0" y="0"/>
            <a:chExt cx="8420550" cy="8006598"/>
          </a:xfrm>
        </p:grpSpPr>
        <p:grpSp>
          <p:nvGrpSpPr>
            <p:cNvPr id="992" name="Google Shape;833;p11"/>
            <p:cNvGrpSpPr/>
            <p:nvPr/>
          </p:nvGrpSpPr>
          <p:grpSpPr>
            <a:xfrm>
              <a:off x="-1" y="0"/>
              <a:ext cx="8420552" cy="5939671"/>
              <a:chOff x="0" y="0"/>
              <a:chExt cx="8420550" cy="5939670"/>
            </a:xfrm>
          </p:grpSpPr>
          <p:grpSp>
            <p:nvGrpSpPr>
              <p:cNvPr id="910" name="Google Shape;834;p11"/>
              <p:cNvGrpSpPr/>
              <p:nvPr/>
            </p:nvGrpSpPr>
            <p:grpSpPr>
              <a:xfrm>
                <a:off x="0" y="2699295"/>
                <a:ext cx="143401" cy="2454351"/>
                <a:chOff x="0" y="0"/>
                <a:chExt cx="143400" cy="2454349"/>
              </a:xfrm>
            </p:grpSpPr>
            <p:grpSp>
              <p:nvGrpSpPr>
                <p:cNvPr id="896" name="Google Shape;835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884" name="Google Shape;836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85" name="Google Shape;837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86" name="Google Shape;838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87" name="Google Shape;839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88" name="Google Shape;840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89" name="Google Shape;841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0" name="Google Shape;842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1" name="Google Shape;843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2" name="Google Shape;844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3" name="Google Shape;845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4" name="Google Shape;846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5" name="Google Shape;847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oogle Shape;848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897" name="Google Shape;849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8" name="Google Shape;850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99" name="Google Shape;851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0" name="Google Shape;852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1" name="Google Shape;853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2" name="Google Shape;854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3" name="Google Shape;855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4" name="Google Shape;856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5" name="Google Shape;857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6" name="Google Shape;858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7" name="Google Shape;859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08" name="Google Shape;860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37" name="Google Shape;861;p11"/>
              <p:cNvGrpSpPr/>
              <p:nvPr/>
            </p:nvGrpSpPr>
            <p:grpSpPr>
              <a:xfrm>
                <a:off x="1053575" y="106494"/>
                <a:ext cx="143401" cy="2454351"/>
                <a:chOff x="0" y="0"/>
                <a:chExt cx="143400" cy="2454349"/>
              </a:xfrm>
            </p:grpSpPr>
            <p:grpSp>
              <p:nvGrpSpPr>
                <p:cNvPr id="923" name="Google Shape;862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911" name="Google Shape;863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2" name="Google Shape;864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3" name="Google Shape;865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4" name="Google Shape;866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5" name="Google Shape;867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6" name="Google Shape;868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7" name="Google Shape;869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8" name="Google Shape;870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19" name="Google Shape;871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0" name="Google Shape;872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1" name="Google Shape;873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2" name="Google Shape;874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36" name="Google Shape;875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924" name="Google Shape;876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5" name="Google Shape;877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6" name="Google Shape;878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7" name="Google Shape;879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8" name="Google Shape;880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29" name="Google Shape;881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0" name="Google Shape;882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1" name="Google Shape;883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2" name="Google Shape;884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3" name="Google Shape;885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4" name="Google Shape;886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5" name="Google Shape;887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64" name="Google Shape;888;p11"/>
              <p:cNvGrpSpPr/>
              <p:nvPr/>
            </p:nvGrpSpPr>
            <p:grpSpPr>
              <a:xfrm>
                <a:off x="7770875" y="-1"/>
                <a:ext cx="143401" cy="2454351"/>
                <a:chOff x="0" y="0"/>
                <a:chExt cx="143400" cy="2454349"/>
              </a:xfrm>
            </p:grpSpPr>
            <p:grpSp>
              <p:nvGrpSpPr>
                <p:cNvPr id="950" name="Google Shape;889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938" name="Google Shape;890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39" name="Google Shape;891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0" name="Google Shape;892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1" name="Google Shape;893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2" name="Google Shape;894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3" name="Google Shape;895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4" name="Google Shape;896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5" name="Google Shape;897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6" name="Google Shape;898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7" name="Google Shape;899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8" name="Google Shape;900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49" name="Google Shape;901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oogle Shape;902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951" name="Google Shape;903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2" name="Google Shape;904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3" name="Google Shape;905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4" name="Google Shape;906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5" name="Google Shape;907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6" name="Google Shape;908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7" name="Google Shape;909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8" name="Google Shape;910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59" name="Google Shape;911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0" name="Google Shape;912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1" name="Google Shape;913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2" name="Google Shape;914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91" name="Google Shape;915;p11"/>
              <p:cNvGrpSpPr/>
              <p:nvPr/>
            </p:nvGrpSpPr>
            <p:grpSpPr>
              <a:xfrm>
                <a:off x="8277150" y="3485320"/>
                <a:ext cx="143401" cy="2454351"/>
                <a:chOff x="0" y="0"/>
                <a:chExt cx="143400" cy="2454349"/>
              </a:xfrm>
            </p:grpSpPr>
            <p:grpSp>
              <p:nvGrpSpPr>
                <p:cNvPr id="977" name="Google Shape;916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965" name="Google Shape;917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6" name="Google Shape;918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7" name="Google Shape;919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8" name="Google Shape;920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69" name="Google Shape;921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0" name="Google Shape;922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1" name="Google Shape;923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2" name="Google Shape;924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3" name="Google Shape;925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4" name="Google Shape;926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5" name="Google Shape;927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6" name="Google Shape;928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0" name="Google Shape;929;p11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978" name="Google Shape;930;p11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79" name="Google Shape;931;p11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0" name="Google Shape;932;p11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1" name="Google Shape;933;p11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2" name="Google Shape;934;p11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3" name="Google Shape;935;p11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4" name="Google Shape;936;p11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5" name="Google Shape;937;p11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6" name="Google Shape;938;p11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7" name="Google Shape;939;p11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8" name="Google Shape;940;p11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989" name="Google Shape;941;p11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1019" name="Google Shape;942;p11"/>
            <p:cNvGrpSpPr/>
            <p:nvPr/>
          </p:nvGrpSpPr>
          <p:grpSpPr>
            <a:xfrm>
              <a:off x="270800" y="5552248"/>
              <a:ext cx="143401" cy="2454351"/>
              <a:chOff x="0" y="0"/>
              <a:chExt cx="143400" cy="2454349"/>
            </a:xfrm>
          </p:grpSpPr>
          <p:grpSp>
            <p:nvGrpSpPr>
              <p:cNvPr id="1005" name="Google Shape;943;p1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993" name="Google Shape;944;p1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4" name="Google Shape;945;p1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5" name="Google Shape;946;p1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6" name="Google Shape;947;p1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7" name="Google Shape;948;p1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8" name="Google Shape;949;p1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99" name="Google Shape;950;p1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0" name="Google Shape;951;p1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1" name="Google Shape;952;p1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2" name="Google Shape;953;p1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3" name="Google Shape;954;p1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4" name="Google Shape;955;p1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018" name="Google Shape;956;p1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06" name="Google Shape;957;p1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7" name="Google Shape;958;p1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8" name="Google Shape;959;p1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09" name="Google Shape;960;p1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0" name="Google Shape;961;p1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1" name="Google Shape;962;p1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2" name="Google Shape;963;p1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3" name="Google Shape;964;p1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4" name="Google Shape;965;p1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5" name="Google Shape;966;p1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6" name="Google Shape;967;p1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17" name="Google Shape;968;p1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971;p13"/>
          <p:cNvGrpSpPr/>
          <p:nvPr/>
        </p:nvGrpSpPr>
        <p:grpSpPr>
          <a:xfrm>
            <a:off x="132174" y="-570343"/>
            <a:ext cx="8829052" cy="5422318"/>
            <a:chOff x="0" y="0"/>
            <a:chExt cx="8829050" cy="5422318"/>
          </a:xfrm>
        </p:grpSpPr>
        <p:grpSp>
          <p:nvGrpSpPr>
            <p:cNvPr id="1061" name="Google Shape;972;p13"/>
            <p:cNvGrpSpPr/>
            <p:nvPr/>
          </p:nvGrpSpPr>
          <p:grpSpPr>
            <a:xfrm>
              <a:off x="0" y="-1"/>
              <a:ext cx="143401" cy="2454351"/>
              <a:chOff x="0" y="0"/>
              <a:chExt cx="143400" cy="2454349"/>
            </a:xfrm>
          </p:grpSpPr>
          <p:grpSp>
            <p:nvGrpSpPr>
              <p:cNvPr id="1047" name="Google Shape;973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35" name="Google Shape;974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36" name="Google Shape;975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37" name="Google Shape;976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38" name="Google Shape;977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39" name="Google Shape;978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0" name="Google Shape;979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1" name="Google Shape;980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2" name="Google Shape;981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3" name="Google Shape;982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4" name="Google Shape;983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5" name="Google Shape;984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6" name="Google Shape;985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060" name="Google Shape;986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48" name="Google Shape;987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49" name="Google Shape;988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0" name="Google Shape;989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1" name="Google Shape;990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2" name="Google Shape;991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3" name="Google Shape;992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4" name="Google Shape;993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5" name="Google Shape;994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6" name="Google Shape;995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7" name="Google Shape;996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8" name="Google Shape;997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59" name="Google Shape;998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088" name="Google Shape;999;p13"/>
            <p:cNvGrpSpPr/>
            <p:nvPr/>
          </p:nvGrpSpPr>
          <p:grpSpPr>
            <a:xfrm>
              <a:off x="293900" y="1914917"/>
              <a:ext cx="143401" cy="2454351"/>
              <a:chOff x="0" y="0"/>
              <a:chExt cx="143400" cy="2454349"/>
            </a:xfrm>
          </p:grpSpPr>
          <p:grpSp>
            <p:nvGrpSpPr>
              <p:cNvPr id="1074" name="Google Shape;1000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62" name="Google Shape;1001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3" name="Google Shape;1002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4" name="Google Shape;1003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5" name="Google Shape;1004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6" name="Google Shape;1005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7" name="Google Shape;1006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8" name="Google Shape;1007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69" name="Google Shape;1008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0" name="Google Shape;1009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1" name="Google Shape;1010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2" name="Google Shape;1011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3" name="Google Shape;1012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087" name="Google Shape;1013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75" name="Google Shape;1014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6" name="Google Shape;1015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7" name="Google Shape;1016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8" name="Google Shape;1017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79" name="Google Shape;1018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0" name="Google Shape;1019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1" name="Google Shape;1020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2" name="Google Shape;1021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3" name="Google Shape;1022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4" name="Google Shape;1023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5" name="Google Shape;1024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86" name="Google Shape;1025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115" name="Google Shape;1026;p13"/>
            <p:cNvGrpSpPr/>
            <p:nvPr/>
          </p:nvGrpSpPr>
          <p:grpSpPr>
            <a:xfrm>
              <a:off x="8388675" y="453392"/>
              <a:ext cx="143401" cy="2454351"/>
              <a:chOff x="0" y="0"/>
              <a:chExt cx="143400" cy="2454349"/>
            </a:xfrm>
          </p:grpSpPr>
          <p:grpSp>
            <p:nvGrpSpPr>
              <p:cNvPr id="1101" name="Google Shape;1027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089" name="Google Shape;1028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0" name="Google Shape;1029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1" name="Google Shape;1030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2" name="Google Shape;1031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3" name="Google Shape;1032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4" name="Google Shape;1033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5" name="Google Shape;1034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6" name="Google Shape;1035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7" name="Google Shape;1036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8" name="Google Shape;1037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99" name="Google Shape;1038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0" name="Google Shape;1039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114" name="Google Shape;1040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02" name="Google Shape;1041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3" name="Google Shape;1042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4" name="Google Shape;1043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5" name="Google Shape;1044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6" name="Google Shape;1045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7" name="Google Shape;1046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8" name="Google Shape;1047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09" name="Google Shape;1048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0" name="Google Shape;1049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1" name="Google Shape;1050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2" name="Google Shape;1051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3" name="Google Shape;1052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142" name="Google Shape;1053;p13"/>
            <p:cNvGrpSpPr/>
            <p:nvPr/>
          </p:nvGrpSpPr>
          <p:grpSpPr>
            <a:xfrm>
              <a:off x="8685650" y="2967967"/>
              <a:ext cx="143401" cy="2454351"/>
              <a:chOff x="0" y="0"/>
              <a:chExt cx="143400" cy="2454349"/>
            </a:xfrm>
          </p:grpSpPr>
          <p:grpSp>
            <p:nvGrpSpPr>
              <p:cNvPr id="1128" name="Google Shape;1054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16" name="Google Shape;1055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7" name="Google Shape;1056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8" name="Google Shape;1057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19" name="Google Shape;1058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0" name="Google Shape;1059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1" name="Google Shape;1060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2" name="Google Shape;1061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3" name="Google Shape;1062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4" name="Google Shape;1063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5" name="Google Shape;1064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6" name="Google Shape;1065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27" name="Google Shape;1066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141" name="Google Shape;1067;p1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29" name="Google Shape;1068;p1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0" name="Google Shape;1069;p1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1" name="Google Shape;1070;p1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2" name="Google Shape;1071;p1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3" name="Google Shape;1072;p1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4" name="Google Shape;1073;p1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5" name="Google Shape;1074;p1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6" name="Google Shape;1075;p1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7" name="Google Shape;1076;p1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8" name="Google Shape;1077;p1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39" name="Google Shape;1078;p1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40" name="Google Shape;1079;p1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1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132993"/>
            <a:ext cx="2305501" cy="5727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262" name="Google Shape;1101;p14"/>
          <p:cNvGrpSpPr/>
          <p:nvPr/>
        </p:nvGrpSpPr>
        <p:grpSpPr>
          <a:xfrm>
            <a:off x="167526" y="0"/>
            <a:ext cx="8808950" cy="4604000"/>
            <a:chOff x="0" y="0"/>
            <a:chExt cx="8808948" cy="4604000"/>
          </a:xfrm>
        </p:grpSpPr>
        <p:grpSp>
          <p:nvGrpSpPr>
            <p:cNvPr id="1180" name="Google Shape;1102;p14"/>
            <p:cNvGrpSpPr/>
            <p:nvPr/>
          </p:nvGrpSpPr>
          <p:grpSpPr>
            <a:xfrm>
              <a:off x="0" y="250474"/>
              <a:ext cx="143401" cy="2454351"/>
              <a:chOff x="0" y="0"/>
              <a:chExt cx="143400" cy="2454349"/>
            </a:xfrm>
          </p:grpSpPr>
          <p:grpSp>
            <p:nvGrpSpPr>
              <p:cNvPr id="1166" name="Google Shape;1103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54" name="Google Shape;1104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55" name="Google Shape;1105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56" name="Google Shape;1106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57" name="Google Shape;1107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58" name="Google Shape;1108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59" name="Google Shape;1109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0" name="Google Shape;1110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1" name="Google Shape;1111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2" name="Google Shape;1112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3" name="Google Shape;1113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4" name="Google Shape;1114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5" name="Google Shape;1115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179" name="Google Shape;1116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67" name="Google Shape;1117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8" name="Google Shape;1118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69" name="Google Shape;1119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0" name="Google Shape;1120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1" name="Google Shape;1121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2" name="Google Shape;1122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3" name="Google Shape;1123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4" name="Google Shape;1124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5" name="Google Shape;1125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6" name="Google Shape;1126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7" name="Google Shape;1127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78" name="Google Shape;1128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207" name="Google Shape;1129;p14"/>
            <p:cNvGrpSpPr/>
            <p:nvPr/>
          </p:nvGrpSpPr>
          <p:grpSpPr>
            <a:xfrm>
              <a:off x="400050" y="2149650"/>
              <a:ext cx="143401" cy="2454351"/>
              <a:chOff x="0" y="0"/>
              <a:chExt cx="143400" cy="2454349"/>
            </a:xfrm>
          </p:grpSpPr>
          <p:grpSp>
            <p:nvGrpSpPr>
              <p:cNvPr id="1193" name="Google Shape;1130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81" name="Google Shape;1131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2" name="Google Shape;1132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3" name="Google Shape;1133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4" name="Google Shape;1134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5" name="Google Shape;1135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6" name="Google Shape;1136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7" name="Google Shape;1137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8" name="Google Shape;1138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89" name="Google Shape;1139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0" name="Google Shape;1140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1" name="Google Shape;1141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2" name="Google Shape;1142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206" name="Google Shape;1143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194" name="Google Shape;1144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5" name="Google Shape;1145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6" name="Google Shape;1146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7" name="Google Shape;1147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8" name="Google Shape;1148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99" name="Google Shape;1149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0" name="Google Shape;1150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1" name="Google Shape;1151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2" name="Google Shape;1152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3" name="Google Shape;1153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4" name="Google Shape;1154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5" name="Google Shape;1155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234" name="Google Shape;1156;p14"/>
            <p:cNvGrpSpPr/>
            <p:nvPr/>
          </p:nvGrpSpPr>
          <p:grpSpPr>
            <a:xfrm>
              <a:off x="8281048" y="-1"/>
              <a:ext cx="143401" cy="2454351"/>
              <a:chOff x="0" y="0"/>
              <a:chExt cx="143400" cy="2454349"/>
            </a:xfrm>
          </p:grpSpPr>
          <p:grpSp>
            <p:nvGrpSpPr>
              <p:cNvPr id="1220" name="Google Shape;1157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08" name="Google Shape;1158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09" name="Google Shape;1159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0" name="Google Shape;1160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1" name="Google Shape;1161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2" name="Google Shape;1162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3" name="Google Shape;1163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4" name="Google Shape;1164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5" name="Google Shape;1165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6" name="Google Shape;1166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7" name="Google Shape;1167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8" name="Google Shape;1168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19" name="Google Shape;1169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233" name="Google Shape;1170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21" name="Google Shape;1171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2" name="Google Shape;1172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3" name="Google Shape;1173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4" name="Google Shape;1174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5" name="Google Shape;1175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6" name="Google Shape;1176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7" name="Google Shape;1177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8" name="Google Shape;1178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29" name="Google Shape;1179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0" name="Google Shape;1180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1" name="Google Shape;1181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2" name="Google Shape;1182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261" name="Google Shape;1183;p14"/>
            <p:cNvGrpSpPr/>
            <p:nvPr/>
          </p:nvGrpSpPr>
          <p:grpSpPr>
            <a:xfrm>
              <a:off x="8665548" y="761149"/>
              <a:ext cx="143401" cy="2454351"/>
              <a:chOff x="0" y="0"/>
              <a:chExt cx="143400" cy="2454349"/>
            </a:xfrm>
          </p:grpSpPr>
          <p:grpSp>
            <p:nvGrpSpPr>
              <p:cNvPr id="1247" name="Google Shape;1184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35" name="Google Shape;1185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6" name="Google Shape;1186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7" name="Google Shape;1187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8" name="Google Shape;1188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39" name="Google Shape;1189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0" name="Google Shape;1190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1" name="Google Shape;1191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2" name="Google Shape;1192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3" name="Google Shape;1193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4" name="Google Shape;1194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5" name="Google Shape;1195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6" name="Google Shape;1196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260" name="Google Shape;1197;p1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48" name="Google Shape;1198;p1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49" name="Google Shape;1199;p1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0" name="Google Shape;1200;p1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1" name="Google Shape;1201;p1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2" name="Google Shape;1202;p1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3" name="Google Shape;1203;p1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4" name="Google Shape;1204;p1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5" name="Google Shape;1205;p1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6" name="Google Shape;1206;p1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7" name="Google Shape;1207;p1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8" name="Google Shape;1208;p1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59" name="Google Shape;1209;p1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379" name="Google Shape;1212;p15"/>
          <p:cNvGrpSpPr/>
          <p:nvPr/>
        </p:nvGrpSpPr>
        <p:grpSpPr>
          <a:xfrm>
            <a:off x="90853" y="-1550698"/>
            <a:ext cx="8795823" cy="6341145"/>
            <a:chOff x="0" y="0"/>
            <a:chExt cx="8795821" cy="6341144"/>
          </a:xfrm>
        </p:grpSpPr>
        <p:grpSp>
          <p:nvGrpSpPr>
            <p:cNvPr id="1297" name="Google Shape;1213;p15"/>
            <p:cNvGrpSpPr/>
            <p:nvPr/>
          </p:nvGrpSpPr>
          <p:grpSpPr>
            <a:xfrm>
              <a:off x="0" y="1409826"/>
              <a:ext cx="143401" cy="2454351"/>
              <a:chOff x="0" y="0"/>
              <a:chExt cx="143400" cy="2454349"/>
            </a:xfrm>
          </p:grpSpPr>
          <p:grpSp>
            <p:nvGrpSpPr>
              <p:cNvPr id="1283" name="Google Shape;1214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71" name="Google Shape;1215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2" name="Google Shape;1216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3" name="Google Shape;1217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4" name="Google Shape;1218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5" name="Google Shape;1219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6" name="Google Shape;1220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7" name="Google Shape;1221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8" name="Google Shape;1222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79" name="Google Shape;1223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0" name="Google Shape;1224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1" name="Google Shape;1225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2" name="Google Shape;1226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296" name="Google Shape;1227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84" name="Google Shape;1228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5" name="Google Shape;1229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6" name="Google Shape;1230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7" name="Google Shape;1231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8" name="Google Shape;1232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89" name="Google Shape;1233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0" name="Google Shape;1234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1" name="Google Shape;1235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2" name="Google Shape;1236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3" name="Google Shape;1237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4" name="Google Shape;1238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5" name="Google Shape;1239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324" name="Google Shape;1240;p15"/>
            <p:cNvGrpSpPr/>
            <p:nvPr/>
          </p:nvGrpSpPr>
          <p:grpSpPr>
            <a:xfrm>
              <a:off x="8652421" y="2981396"/>
              <a:ext cx="143401" cy="2454351"/>
              <a:chOff x="0" y="0"/>
              <a:chExt cx="143400" cy="2454349"/>
            </a:xfrm>
          </p:grpSpPr>
          <p:grpSp>
            <p:nvGrpSpPr>
              <p:cNvPr id="1310" name="Google Shape;1241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298" name="Google Shape;1242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99" name="Google Shape;1243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0" name="Google Shape;1244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1" name="Google Shape;1245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2" name="Google Shape;1246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3" name="Google Shape;1247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4" name="Google Shape;1248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5" name="Google Shape;1249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6" name="Google Shape;1250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7" name="Google Shape;1251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8" name="Google Shape;1252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09" name="Google Shape;1253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323" name="Google Shape;1254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311" name="Google Shape;1255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2" name="Google Shape;1256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3" name="Google Shape;1257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4" name="Google Shape;1258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5" name="Google Shape;1259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6" name="Google Shape;1260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7" name="Google Shape;1261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8" name="Google Shape;1262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19" name="Google Shape;1263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0" name="Google Shape;1264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1" name="Google Shape;1265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2" name="Google Shape;1266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351" name="Google Shape;1267;p15"/>
            <p:cNvGrpSpPr/>
            <p:nvPr/>
          </p:nvGrpSpPr>
          <p:grpSpPr>
            <a:xfrm>
              <a:off x="331084" y="3886794"/>
              <a:ext cx="143401" cy="2454351"/>
              <a:chOff x="0" y="0"/>
              <a:chExt cx="143400" cy="2454349"/>
            </a:xfrm>
          </p:grpSpPr>
          <p:grpSp>
            <p:nvGrpSpPr>
              <p:cNvPr id="1337" name="Google Shape;1268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325" name="Google Shape;1269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6" name="Google Shape;1270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7" name="Google Shape;1271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8" name="Google Shape;1272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29" name="Google Shape;1273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0" name="Google Shape;1274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1" name="Google Shape;1275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2" name="Google Shape;1276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3" name="Google Shape;1277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4" name="Google Shape;1278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5" name="Google Shape;1279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6" name="Google Shape;1280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350" name="Google Shape;1281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338" name="Google Shape;1282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39" name="Google Shape;1283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0" name="Google Shape;1284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1" name="Google Shape;1285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2" name="Google Shape;1286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3" name="Google Shape;1287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4" name="Google Shape;1288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5" name="Google Shape;1289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6" name="Google Shape;1290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7" name="Google Shape;1291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8" name="Google Shape;1292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49" name="Google Shape;1293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378" name="Google Shape;1294;p15"/>
            <p:cNvGrpSpPr/>
            <p:nvPr/>
          </p:nvGrpSpPr>
          <p:grpSpPr>
            <a:xfrm>
              <a:off x="8509021" y="-1"/>
              <a:ext cx="143401" cy="2454351"/>
              <a:chOff x="0" y="0"/>
              <a:chExt cx="143400" cy="2454349"/>
            </a:xfrm>
          </p:grpSpPr>
          <p:grpSp>
            <p:nvGrpSpPr>
              <p:cNvPr id="1364" name="Google Shape;1295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352" name="Google Shape;1296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3" name="Google Shape;1297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4" name="Google Shape;1298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5" name="Google Shape;1299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6" name="Google Shape;1300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7" name="Google Shape;1301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8" name="Google Shape;1302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59" name="Google Shape;1303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0" name="Google Shape;1304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1" name="Google Shape;1305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2" name="Google Shape;1306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3" name="Google Shape;1307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377" name="Google Shape;1308;p1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365" name="Google Shape;1309;p1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6" name="Google Shape;1310;p1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7" name="Google Shape;1311;p1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8" name="Google Shape;1312;p1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69" name="Google Shape;1313;p1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0" name="Google Shape;1314;p1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1" name="Google Shape;1315;p1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2" name="Google Shape;1316;p1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3" name="Google Shape;1317;p1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4" name="Google Shape;1318;p1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5" name="Google Shape;1319;p1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76" name="Google Shape;1320;p1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3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496" name="Google Shape;1323;p16"/>
          <p:cNvGrpSpPr/>
          <p:nvPr/>
        </p:nvGrpSpPr>
        <p:grpSpPr>
          <a:xfrm>
            <a:off x="244925" y="-786479"/>
            <a:ext cx="8726224" cy="6116845"/>
            <a:chOff x="0" y="0"/>
            <a:chExt cx="8726223" cy="6116844"/>
          </a:xfrm>
        </p:grpSpPr>
        <p:grpSp>
          <p:nvGrpSpPr>
            <p:cNvPr id="1414" name="Google Shape;1324;p16"/>
            <p:cNvGrpSpPr/>
            <p:nvPr/>
          </p:nvGrpSpPr>
          <p:grpSpPr>
            <a:xfrm>
              <a:off x="0" y="2936129"/>
              <a:ext cx="143400" cy="2454351"/>
              <a:chOff x="0" y="0"/>
              <a:chExt cx="143398" cy="2454349"/>
            </a:xfrm>
          </p:grpSpPr>
          <p:grpSp>
            <p:nvGrpSpPr>
              <p:cNvPr id="1400" name="Google Shape;1325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388" name="Google Shape;1326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89" name="Google Shape;1327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0" name="Google Shape;1328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1" name="Google Shape;1329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2" name="Google Shape;1330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3" name="Google Shape;1331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4" name="Google Shape;1332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5" name="Google Shape;1333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6" name="Google Shape;1334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7" name="Google Shape;1335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8" name="Google Shape;1336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99" name="Google Shape;1337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413" name="Google Shape;1338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01" name="Google Shape;1339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2" name="Google Shape;1340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3" name="Google Shape;1341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4" name="Google Shape;1342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5" name="Google Shape;1343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6" name="Google Shape;1344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7" name="Google Shape;1345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8" name="Google Shape;1346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09" name="Google Shape;1347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0" name="Google Shape;1348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1" name="Google Shape;1349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2" name="Google Shape;1350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441" name="Google Shape;1351;p16"/>
            <p:cNvGrpSpPr/>
            <p:nvPr/>
          </p:nvGrpSpPr>
          <p:grpSpPr>
            <a:xfrm>
              <a:off x="184575" y="0"/>
              <a:ext cx="143400" cy="2454351"/>
              <a:chOff x="0" y="0"/>
              <a:chExt cx="143398" cy="2454349"/>
            </a:xfrm>
          </p:grpSpPr>
          <p:grpSp>
            <p:nvGrpSpPr>
              <p:cNvPr id="1427" name="Google Shape;1352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15" name="Google Shape;1353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6" name="Google Shape;1354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7" name="Google Shape;1355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8" name="Google Shape;1356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19" name="Google Shape;1357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0" name="Google Shape;1358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1" name="Google Shape;1359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2" name="Google Shape;1360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3" name="Google Shape;1361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4" name="Google Shape;1362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5" name="Google Shape;1363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6" name="Google Shape;1364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440" name="Google Shape;1365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28" name="Google Shape;1366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29" name="Google Shape;1367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0" name="Google Shape;1368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1" name="Google Shape;1369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2" name="Google Shape;1370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3" name="Google Shape;1371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4" name="Google Shape;1372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5" name="Google Shape;1373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6" name="Google Shape;1374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7" name="Google Shape;1375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8" name="Google Shape;1376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39" name="Google Shape;1377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468" name="Google Shape;1378;p16"/>
            <p:cNvGrpSpPr/>
            <p:nvPr/>
          </p:nvGrpSpPr>
          <p:grpSpPr>
            <a:xfrm>
              <a:off x="8255274" y="3662494"/>
              <a:ext cx="143400" cy="2454351"/>
              <a:chOff x="0" y="0"/>
              <a:chExt cx="143398" cy="2454349"/>
            </a:xfrm>
          </p:grpSpPr>
          <p:grpSp>
            <p:nvGrpSpPr>
              <p:cNvPr id="1454" name="Google Shape;1379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42" name="Google Shape;1380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3" name="Google Shape;1381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4" name="Google Shape;1382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5" name="Google Shape;1383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6" name="Google Shape;1384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7" name="Google Shape;1385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8" name="Google Shape;1386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49" name="Google Shape;1387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0" name="Google Shape;1388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1" name="Google Shape;1389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2" name="Google Shape;1390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3" name="Google Shape;1391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467" name="Google Shape;1392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55" name="Google Shape;1393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6" name="Google Shape;1394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7" name="Google Shape;1395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8" name="Google Shape;1396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59" name="Google Shape;1397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0" name="Google Shape;1398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1" name="Google Shape;1399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2" name="Google Shape;1400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3" name="Google Shape;1401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4" name="Google Shape;1402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5" name="Google Shape;1403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66" name="Google Shape;1404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495" name="Google Shape;1405;p16"/>
            <p:cNvGrpSpPr/>
            <p:nvPr/>
          </p:nvGrpSpPr>
          <p:grpSpPr>
            <a:xfrm>
              <a:off x="8582824" y="1767429"/>
              <a:ext cx="143400" cy="2454351"/>
              <a:chOff x="0" y="0"/>
              <a:chExt cx="143398" cy="2454349"/>
            </a:xfrm>
          </p:grpSpPr>
          <p:grpSp>
            <p:nvGrpSpPr>
              <p:cNvPr id="1481" name="Google Shape;1406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69" name="Google Shape;1407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0" name="Google Shape;1408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1" name="Google Shape;1409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2" name="Google Shape;1410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3" name="Google Shape;1411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4" name="Google Shape;1412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5" name="Google Shape;1413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6" name="Google Shape;1414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7" name="Google Shape;1415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8" name="Google Shape;1416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79" name="Google Shape;1417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0" name="Google Shape;1418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494" name="Google Shape;1419;p16"/>
              <p:cNvGrpSpPr/>
              <p:nvPr/>
            </p:nvGrpSpPr>
            <p:grpSpPr>
              <a:xfrm>
                <a:off x="0" y="0"/>
                <a:ext cx="143399" cy="2454350"/>
                <a:chOff x="0" y="0"/>
                <a:chExt cx="143398" cy="2454350"/>
              </a:xfrm>
            </p:grpSpPr>
            <p:sp>
              <p:nvSpPr>
                <p:cNvPr id="1482" name="Google Shape;1420;p16"/>
                <p:cNvSpPr/>
                <p:nvPr/>
              </p:nvSpPr>
              <p:spPr>
                <a:xfrm>
                  <a:off x="0" y="2310950"/>
                  <a:ext cx="143399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3" name="Google Shape;1421;p16"/>
                <p:cNvSpPr/>
                <p:nvPr/>
              </p:nvSpPr>
              <p:spPr>
                <a:xfrm>
                  <a:off x="8549" y="210022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4" name="Google Shape;1422;p16"/>
                <p:cNvSpPr/>
                <p:nvPr/>
              </p:nvSpPr>
              <p:spPr>
                <a:xfrm>
                  <a:off x="8549" y="1889500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5" name="Google Shape;1423;p16"/>
                <p:cNvSpPr/>
                <p:nvPr/>
              </p:nvSpPr>
              <p:spPr>
                <a:xfrm>
                  <a:off x="8549" y="1678775"/>
                  <a:ext cx="126300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6" name="Google Shape;1424;p16"/>
                <p:cNvSpPr/>
                <p:nvPr/>
              </p:nvSpPr>
              <p:spPr>
                <a:xfrm>
                  <a:off x="12900" y="1468050"/>
                  <a:ext cx="117599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7" name="Google Shape;1425;p16"/>
                <p:cNvSpPr/>
                <p:nvPr/>
              </p:nvSpPr>
              <p:spPr>
                <a:xfrm>
                  <a:off x="12900" y="1257325"/>
                  <a:ext cx="117599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8" name="Google Shape;1426;p16"/>
                <p:cNvSpPr/>
                <p:nvPr/>
              </p:nvSpPr>
              <p:spPr>
                <a:xfrm>
                  <a:off x="14999" y="1046599"/>
                  <a:ext cx="113400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89" name="Google Shape;1427;p16"/>
                <p:cNvSpPr/>
                <p:nvPr/>
              </p:nvSpPr>
              <p:spPr>
                <a:xfrm>
                  <a:off x="17250" y="835874"/>
                  <a:ext cx="108899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90" name="Google Shape;1428;p16"/>
                <p:cNvSpPr/>
                <p:nvPr/>
              </p:nvSpPr>
              <p:spPr>
                <a:xfrm>
                  <a:off x="22199" y="629649"/>
                  <a:ext cx="99000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91" name="Google Shape;1429;p16"/>
                <p:cNvSpPr/>
                <p:nvPr/>
              </p:nvSpPr>
              <p:spPr>
                <a:xfrm>
                  <a:off x="26999" y="423424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92" name="Google Shape;1430;p16"/>
                <p:cNvSpPr/>
                <p:nvPr/>
              </p:nvSpPr>
              <p:spPr>
                <a:xfrm>
                  <a:off x="26999" y="217199"/>
                  <a:ext cx="89400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93" name="Google Shape;1431;p16"/>
                <p:cNvSpPr/>
                <p:nvPr/>
              </p:nvSpPr>
              <p:spPr>
                <a:xfrm>
                  <a:off x="31950" y="-1"/>
                  <a:ext cx="79499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Title Text"/>
          <p:cNvSpPr txBox="1">
            <a:spLocks noGrp="1"/>
          </p:cNvSpPr>
          <p:nvPr>
            <p:ph type="title"/>
          </p:nvPr>
        </p:nvSpPr>
        <p:spPr>
          <a:xfrm>
            <a:off x="2539213" y="3227787"/>
            <a:ext cx="5378401" cy="661801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Title Text</a:t>
            </a:r>
          </a:p>
        </p:txBody>
      </p:sp>
      <p:sp>
        <p:nvSpPr>
          <p:cNvPr id="15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26388" y="1253912"/>
            <a:ext cx="6691201" cy="186330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 algn="l">
              <a:buClrTx/>
              <a:buSzTx/>
              <a:buFontTx/>
              <a:buNone/>
              <a:defRPr sz="3000"/>
            </a:lvl1pPr>
            <a:lvl2pPr marL="317500" indent="279400" algn="l">
              <a:buClrTx/>
              <a:buSzTx/>
              <a:buFontTx/>
              <a:buNone/>
              <a:defRPr sz="3000"/>
            </a:lvl2pPr>
            <a:lvl3pPr marL="317500" indent="736600" algn="l">
              <a:buClrTx/>
              <a:buSzTx/>
              <a:buFontTx/>
              <a:buNone/>
              <a:defRPr sz="3000"/>
            </a:lvl3pPr>
            <a:lvl4pPr marL="317500" indent="1193800" algn="l">
              <a:buClrTx/>
              <a:buSzTx/>
              <a:buFontTx/>
              <a:buNone/>
              <a:defRPr sz="3000"/>
            </a:lvl4pPr>
            <a:lvl5pPr marL="317500" indent="1651000" algn="l">
              <a:buClrTx/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69" name="Google Shape;1435;p17"/>
          <p:cNvGrpSpPr/>
          <p:nvPr/>
        </p:nvGrpSpPr>
        <p:grpSpPr>
          <a:xfrm>
            <a:off x="265025" y="-2067577"/>
            <a:ext cx="8613951" cy="7391700"/>
            <a:chOff x="0" y="0"/>
            <a:chExt cx="8613950" cy="7391699"/>
          </a:xfrm>
        </p:grpSpPr>
        <p:grpSp>
          <p:nvGrpSpPr>
            <p:cNvPr id="1532" name="Google Shape;1436;p17"/>
            <p:cNvGrpSpPr/>
            <p:nvPr/>
          </p:nvGrpSpPr>
          <p:grpSpPr>
            <a:xfrm>
              <a:off x="781050" y="320260"/>
              <a:ext cx="143401" cy="2454349"/>
              <a:chOff x="0" y="0"/>
              <a:chExt cx="143400" cy="2454348"/>
            </a:xfrm>
          </p:grpSpPr>
          <p:grpSp>
            <p:nvGrpSpPr>
              <p:cNvPr id="1518" name="Google Shape;1437;p17"/>
              <p:cNvGrpSpPr/>
              <p:nvPr/>
            </p:nvGrpSpPr>
            <p:grpSpPr>
              <a:xfrm>
                <a:off x="-1" y="-1"/>
                <a:ext cx="143402" cy="2454350"/>
                <a:chOff x="0" y="0"/>
                <a:chExt cx="143400" cy="2454348"/>
              </a:xfrm>
            </p:grpSpPr>
            <p:sp>
              <p:nvSpPr>
                <p:cNvPr id="1506" name="Google Shape;1438;p17"/>
                <p:cNvSpPr/>
                <p:nvPr/>
              </p:nvSpPr>
              <p:spPr>
                <a:xfrm>
                  <a:off x="-1" y="2310949"/>
                  <a:ext cx="143402" cy="143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07" name="Google Shape;1439;p17"/>
                <p:cNvSpPr/>
                <p:nvPr/>
              </p:nvSpPr>
              <p:spPr>
                <a:xfrm>
                  <a:off x="8549" y="2100224"/>
                  <a:ext cx="126302" cy="126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08" name="Google Shape;1440;p17"/>
                <p:cNvSpPr/>
                <p:nvPr/>
              </p:nvSpPr>
              <p:spPr>
                <a:xfrm>
                  <a:off x="8549" y="1889499"/>
                  <a:ext cx="126302" cy="126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09" name="Google Shape;1441;p17"/>
                <p:cNvSpPr/>
                <p:nvPr/>
              </p:nvSpPr>
              <p:spPr>
                <a:xfrm>
                  <a:off x="8549" y="1678774"/>
                  <a:ext cx="126302" cy="126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0" name="Google Shape;1442;p17"/>
                <p:cNvSpPr/>
                <p:nvPr/>
              </p:nvSpPr>
              <p:spPr>
                <a:xfrm>
                  <a:off x="12899" y="1468049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1" name="Google Shape;1443;p17"/>
                <p:cNvSpPr/>
                <p:nvPr/>
              </p:nvSpPr>
              <p:spPr>
                <a:xfrm>
                  <a:off x="12899" y="1257324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2" name="Google Shape;1444;p17"/>
                <p:cNvSpPr/>
                <p:nvPr/>
              </p:nvSpPr>
              <p:spPr>
                <a:xfrm>
                  <a:off x="14999" y="1046599"/>
                  <a:ext cx="113402" cy="113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3" name="Google Shape;1445;p17"/>
                <p:cNvSpPr/>
                <p:nvPr/>
              </p:nvSpPr>
              <p:spPr>
                <a:xfrm>
                  <a:off x="17249" y="835874"/>
                  <a:ext cx="108902" cy="108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4" name="Google Shape;1446;p17"/>
                <p:cNvSpPr/>
                <p:nvPr/>
              </p:nvSpPr>
              <p:spPr>
                <a:xfrm>
                  <a:off x="22200" y="629649"/>
                  <a:ext cx="99001" cy="99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5" name="Google Shape;1447;p17"/>
                <p:cNvSpPr/>
                <p:nvPr/>
              </p:nvSpPr>
              <p:spPr>
                <a:xfrm>
                  <a:off x="27000" y="423424"/>
                  <a:ext cx="89401" cy="89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6" name="Google Shape;1448;p17"/>
                <p:cNvSpPr/>
                <p:nvPr/>
              </p:nvSpPr>
              <p:spPr>
                <a:xfrm>
                  <a:off x="27000" y="217199"/>
                  <a:ext cx="89401" cy="89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17" name="Google Shape;1449;p17"/>
                <p:cNvSpPr/>
                <p:nvPr/>
              </p:nvSpPr>
              <p:spPr>
                <a:xfrm>
                  <a:off x="31950" y="-1"/>
                  <a:ext cx="79501" cy="79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531" name="Google Shape;1450;p17"/>
              <p:cNvGrpSpPr/>
              <p:nvPr/>
            </p:nvGrpSpPr>
            <p:grpSpPr>
              <a:xfrm>
                <a:off x="-1" y="-1"/>
                <a:ext cx="143402" cy="2454350"/>
                <a:chOff x="0" y="0"/>
                <a:chExt cx="143400" cy="2454348"/>
              </a:xfrm>
            </p:grpSpPr>
            <p:sp>
              <p:nvSpPr>
                <p:cNvPr id="1519" name="Google Shape;1451;p17"/>
                <p:cNvSpPr/>
                <p:nvPr/>
              </p:nvSpPr>
              <p:spPr>
                <a:xfrm>
                  <a:off x="-1" y="2310949"/>
                  <a:ext cx="143402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0" name="Google Shape;1452;p17"/>
                <p:cNvSpPr/>
                <p:nvPr/>
              </p:nvSpPr>
              <p:spPr>
                <a:xfrm>
                  <a:off x="8549" y="2100224"/>
                  <a:ext cx="126302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1" name="Google Shape;1453;p17"/>
                <p:cNvSpPr/>
                <p:nvPr/>
              </p:nvSpPr>
              <p:spPr>
                <a:xfrm>
                  <a:off x="8549" y="1889499"/>
                  <a:ext cx="126302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2" name="Google Shape;1454;p17"/>
                <p:cNvSpPr/>
                <p:nvPr/>
              </p:nvSpPr>
              <p:spPr>
                <a:xfrm>
                  <a:off x="8549" y="1678774"/>
                  <a:ext cx="126302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3" name="Google Shape;1455;p17"/>
                <p:cNvSpPr/>
                <p:nvPr/>
              </p:nvSpPr>
              <p:spPr>
                <a:xfrm>
                  <a:off x="12899" y="1468049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4" name="Google Shape;1456;p17"/>
                <p:cNvSpPr/>
                <p:nvPr/>
              </p:nvSpPr>
              <p:spPr>
                <a:xfrm>
                  <a:off x="12899" y="1257324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5" name="Google Shape;1457;p17"/>
                <p:cNvSpPr/>
                <p:nvPr/>
              </p:nvSpPr>
              <p:spPr>
                <a:xfrm>
                  <a:off x="14999" y="1046599"/>
                  <a:ext cx="113402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6" name="Google Shape;1458;p17"/>
                <p:cNvSpPr/>
                <p:nvPr/>
              </p:nvSpPr>
              <p:spPr>
                <a:xfrm>
                  <a:off x="17249" y="835874"/>
                  <a:ext cx="108902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7" name="Google Shape;1459;p17"/>
                <p:cNvSpPr/>
                <p:nvPr/>
              </p:nvSpPr>
              <p:spPr>
                <a:xfrm>
                  <a:off x="22200" y="629649"/>
                  <a:ext cx="99001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8" name="Google Shape;1460;p17"/>
                <p:cNvSpPr/>
                <p:nvPr/>
              </p:nvSpPr>
              <p:spPr>
                <a:xfrm>
                  <a:off x="27000" y="423424"/>
                  <a:ext cx="89401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29" name="Google Shape;1461;p17"/>
                <p:cNvSpPr/>
                <p:nvPr/>
              </p:nvSpPr>
              <p:spPr>
                <a:xfrm>
                  <a:off x="27000" y="217199"/>
                  <a:ext cx="89401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0" name="Google Shape;1462;p17"/>
                <p:cNvSpPr/>
                <p:nvPr/>
              </p:nvSpPr>
              <p:spPr>
                <a:xfrm>
                  <a:off x="31950" y="-1"/>
                  <a:ext cx="79501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559" name="Google Shape;1463;p17"/>
            <p:cNvGrpSpPr/>
            <p:nvPr/>
          </p:nvGrpSpPr>
          <p:grpSpPr>
            <a:xfrm>
              <a:off x="6328125" y="0"/>
              <a:ext cx="143401" cy="2454349"/>
              <a:chOff x="0" y="0"/>
              <a:chExt cx="143400" cy="2454348"/>
            </a:xfrm>
          </p:grpSpPr>
          <p:grpSp>
            <p:nvGrpSpPr>
              <p:cNvPr id="1545" name="Google Shape;1464;p17"/>
              <p:cNvGrpSpPr/>
              <p:nvPr/>
            </p:nvGrpSpPr>
            <p:grpSpPr>
              <a:xfrm>
                <a:off x="-1" y="-1"/>
                <a:ext cx="143402" cy="2454350"/>
                <a:chOff x="0" y="0"/>
                <a:chExt cx="143400" cy="2454348"/>
              </a:xfrm>
            </p:grpSpPr>
            <p:sp>
              <p:nvSpPr>
                <p:cNvPr id="1533" name="Google Shape;1465;p17"/>
                <p:cNvSpPr/>
                <p:nvPr/>
              </p:nvSpPr>
              <p:spPr>
                <a:xfrm>
                  <a:off x="-1" y="2310949"/>
                  <a:ext cx="143402" cy="143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4" name="Google Shape;1466;p17"/>
                <p:cNvSpPr/>
                <p:nvPr/>
              </p:nvSpPr>
              <p:spPr>
                <a:xfrm>
                  <a:off x="8549" y="2100224"/>
                  <a:ext cx="126302" cy="126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5" name="Google Shape;1467;p17"/>
                <p:cNvSpPr/>
                <p:nvPr/>
              </p:nvSpPr>
              <p:spPr>
                <a:xfrm>
                  <a:off x="8549" y="1889499"/>
                  <a:ext cx="126302" cy="126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6" name="Google Shape;1468;p17"/>
                <p:cNvSpPr/>
                <p:nvPr/>
              </p:nvSpPr>
              <p:spPr>
                <a:xfrm>
                  <a:off x="8549" y="1678774"/>
                  <a:ext cx="126302" cy="126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7" name="Google Shape;1469;p17"/>
                <p:cNvSpPr/>
                <p:nvPr/>
              </p:nvSpPr>
              <p:spPr>
                <a:xfrm>
                  <a:off x="12899" y="1468049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8" name="Google Shape;1470;p17"/>
                <p:cNvSpPr/>
                <p:nvPr/>
              </p:nvSpPr>
              <p:spPr>
                <a:xfrm>
                  <a:off x="12899" y="1257324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39" name="Google Shape;1471;p17"/>
                <p:cNvSpPr/>
                <p:nvPr/>
              </p:nvSpPr>
              <p:spPr>
                <a:xfrm>
                  <a:off x="14999" y="1046599"/>
                  <a:ext cx="113402" cy="113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0" name="Google Shape;1472;p17"/>
                <p:cNvSpPr/>
                <p:nvPr/>
              </p:nvSpPr>
              <p:spPr>
                <a:xfrm>
                  <a:off x="17249" y="835874"/>
                  <a:ext cx="108902" cy="108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1" name="Google Shape;1473;p17"/>
                <p:cNvSpPr/>
                <p:nvPr/>
              </p:nvSpPr>
              <p:spPr>
                <a:xfrm>
                  <a:off x="22200" y="629649"/>
                  <a:ext cx="99001" cy="99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2" name="Google Shape;1474;p17"/>
                <p:cNvSpPr/>
                <p:nvPr/>
              </p:nvSpPr>
              <p:spPr>
                <a:xfrm>
                  <a:off x="27000" y="423424"/>
                  <a:ext cx="89401" cy="89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3" name="Google Shape;1475;p17"/>
                <p:cNvSpPr/>
                <p:nvPr/>
              </p:nvSpPr>
              <p:spPr>
                <a:xfrm>
                  <a:off x="27000" y="217199"/>
                  <a:ext cx="89401" cy="89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4" name="Google Shape;1476;p17"/>
                <p:cNvSpPr/>
                <p:nvPr/>
              </p:nvSpPr>
              <p:spPr>
                <a:xfrm>
                  <a:off x="31950" y="-1"/>
                  <a:ext cx="79501" cy="79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558" name="Google Shape;1477;p17"/>
              <p:cNvGrpSpPr/>
              <p:nvPr/>
            </p:nvGrpSpPr>
            <p:grpSpPr>
              <a:xfrm>
                <a:off x="-1" y="-1"/>
                <a:ext cx="143402" cy="2454350"/>
                <a:chOff x="0" y="0"/>
                <a:chExt cx="143400" cy="2454348"/>
              </a:xfrm>
            </p:grpSpPr>
            <p:sp>
              <p:nvSpPr>
                <p:cNvPr id="1546" name="Google Shape;1478;p17"/>
                <p:cNvSpPr/>
                <p:nvPr/>
              </p:nvSpPr>
              <p:spPr>
                <a:xfrm>
                  <a:off x="-1" y="2310949"/>
                  <a:ext cx="143402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7" name="Google Shape;1479;p17"/>
                <p:cNvSpPr/>
                <p:nvPr/>
              </p:nvSpPr>
              <p:spPr>
                <a:xfrm>
                  <a:off x="8549" y="2100224"/>
                  <a:ext cx="126302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8" name="Google Shape;1480;p17"/>
                <p:cNvSpPr/>
                <p:nvPr/>
              </p:nvSpPr>
              <p:spPr>
                <a:xfrm>
                  <a:off x="8549" y="1889499"/>
                  <a:ext cx="126302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49" name="Google Shape;1481;p17"/>
                <p:cNvSpPr/>
                <p:nvPr/>
              </p:nvSpPr>
              <p:spPr>
                <a:xfrm>
                  <a:off x="8549" y="1678774"/>
                  <a:ext cx="126302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0" name="Google Shape;1482;p17"/>
                <p:cNvSpPr/>
                <p:nvPr/>
              </p:nvSpPr>
              <p:spPr>
                <a:xfrm>
                  <a:off x="12899" y="1468049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1" name="Google Shape;1483;p17"/>
                <p:cNvSpPr/>
                <p:nvPr/>
              </p:nvSpPr>
              <p:spPr>
                <a:xfrm>
                  <a:off x="12899" y="1257324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2" name="Google Shape;1484;p17"/>
                <p:cNvSpPr/>
                <p:nvPr/>
              </p:nvSpPr>
              <p:spPr>
                <a:xfrm>
                  <a:off x="14999" y="1046599"/>
                  <a:ext cx="113402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3" name="Google Shape;1485;p17"/>
                <p:cNvSpPr/>
                <p:nvPr/>
              </p:nvSpPr>
              <p:spPr>
                <a:xfrm>
                  <a:off x="17249" y="835874"/>
                  <a:ext cx="108902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4" name="Google Shape;1486;p17"/>
                <p:cNvSpPr/>
                <p:nvPr/>
              </p:nvSpPr>
              <p:spPr>
                <a:xfrm>
                  <a:off x="22200" y="629649"/>
                  <a:ext cx="99001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5" name="Google Shape;1487;p17"/>
                <p:cNvSpPr/>
                <p:nvPr/>
              </p:nvSpPr>
              <p:spPr>
                <a:xfrm>
                  <a:off x="27000" y="423424"/>
                  <a:ext cx="89401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6" name="Google Shape;1488;p17"/>
                <p:cNvSpPr/>
                <p:nvPr/>
              </p:nvSpPr>
              <p:spPr>
                <a:xfrm>
                  <a:off x="27000" y="217199"/>
                  <a:ext cx="89401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557" name="Google Shape;1489;p17"/>
                <p:cNvSpPr/>
                <p:nvPr/>
              </p:nvSpPr>
              <p:spPr>
                <a:xfrm>
                  <a:off x="31950" y="-1"/>
                  <a:ext cx="79501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668" name="Google Shape;1490;p17"/>
            <p:cNvGrpSpPr/>
            <p:nvPr/>
          </p:nvGrpSpPr>
          <p:grpSpPr>
            <a:xfrm>
              <a:off x="-1" y="2318051"/>
              <a:ext cx="8613952" cy="5073649"/>
              <a:chOff x="0" y="0"/>
              <a:chExt cx="8613950" cy="5073647"/>
            </a:xfrm>
          </p:grpSpPr>
          <p:grpSp>
            <p:nvGrpSpPr>
              <p:cNvPr id="1586" name="Google Shape;1491;p17"/>
              <p:cNvGrpSpPr/>
              <p:nvPr/>
            </p:nvGrpSpPr>
            <p:grpSpPr>
              <a:xfrm>
                <a:off x="0" y="-1"/>
                <a:ext cx="143401" cy="2454350"/>
                <a:chOff x="0" y="0"/>
                <a:chExt cx="143400" cy="2454348"/>
              </a:xfrm>
            </p:grpSpPr>
            <p:grpSp>
              <p:nvGrpSpPr>
                <p:cNvPr id="1572" name="Google Shape;1492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560" name="Google Shape;1493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1" name="Google Shape;1494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2" name="Google Shape;1495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3" name="Google Shape;1496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4" name="Google Shape;1497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5" name="Google Shape;1498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6" name="Google Shape;1499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7" name="Google Shape;1500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8" name="Google Shape;1501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69" name="Google Shape;1502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0" name="Google Shape;1503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1" name="Google Shape;1504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85" name="Google Shape;1505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573" name="Google Shape;1506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4" name="Google Shape;1507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5" name="Google Shape;1508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6" name="Google Shape;1509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7" name="Google Shape;1510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8" name="Google Shape;1511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79" name="Google Shape;1512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0" name="Google Shape;1513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1" name="Google Shape;1514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2" name="Google Shape;1515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3" name="Google Shape;1516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4" name="Google Shape;1517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13" name="Google Shape;1518;p17"/>
              <p:cNvGrpSpPr/>
              <p:nvPr/>
            </p:nvGrpSpPr>
            <p:grpSpPr>
              <a:xfrm>
                <a:off x="376500" y="2619298"/>
                <a:ext cx="143401" cy="2454350"/>
                <a:chOff x="0" y="0"/>
                <a:chExt cx="143400" cy="2454348"/>
              </a:xfrm>
            </p:grpSpPr>
            <p:grpSp>
              <p:nvGrpSpPr>
                <p:cNvPr id="1599" name="Google Shape;1519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587" name="Google Shape;1520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8" name="Google Shape;1521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89" name="Google Shape;1522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0" name="Google Shape;1523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1" name="Google Shape;1524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2" name="Google Shape;1525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3" name="Google Shape;1526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4" name="Google Shape;1527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5" name="Google Shape;1528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6" name="Google Shape;1529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7" name="Google Shape;1530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598" name="Google Shape;1531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2" name="Google Shape;1532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600" name="Google Shape;1533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1" name="Google Shape;1534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2" name="Google Shape;1535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3" name="Google Shape;1536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4" name="Google Shape;1537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5" name="Google Shape;1538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6" name="Google Shape;1539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7" name="Google Shape;1540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8" name="Google Shape;1541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09" name="Google Shape;1542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0" name="Google Shape;1543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1" name="Google Shape;1544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40" name="Google Shape;1545;p17"/>
              <p:cNvGrpSpPr/>
              <p:nvPr/>
            </p:nvGrpSpPr>
            <p:grpSpPr>
              <a:xfrm>
                <a:off x="8470550" y="212499"/>
                <a:ext cx="143401" cy="2454350"/>
                <a:chOff x="0" y="0"/>
                <a:chExt cx="143400" cy="2454348"/>
              </a:xfrm>
            </p:grpSpPr>
            <p:grpSp>
              <p:nvGrpSpPr>
                <p:cNvPr id="1626" name="Google Shape;1546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614" name="Google Shape;1547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5" name="Google Shape;1548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6" name="Google Shape;1549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7" name="Google Shape;1550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8" name="Google Shape;1551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19" name="Google Shape;1552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0" name="Google Shape;1553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1" name="Google Shape;1554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2" name="Google Shape;1555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3" name="Google Shape;1556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4" name="Google Shape;1557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5" name="Google Shape;1558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39" name="Google Shape;1559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627" name="Google Shape;1560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8" name="Google Shape;1561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29" name="Google Shape;1562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0" name="Google Shape;1563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1" name="Google Shape;1564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2" name="Google Shape;1565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3" name="Google Shape;1566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4" name="Google Shape;1567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5" name="Google Shape;1568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6" name="Google Shape;1569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7" name="Google Shape;1570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38" name="Google Shape;1571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67" name="Google Shape;1572;p17"/>
              <p:cNvGrpSpPr/>
              <p:nvPr/>
            </p:nvGrpSpPr>
            <p:grpSpPr>
              <a:xfrm>
                <a:off x="8094050" y="2257145"/>
                <a:ext cx="143401" cy="2454350"/>
                <a:chOff x="0" y="0"/>
                <a:chExt cx="143400" cy="2454348"/>
              </a:xfrm>
            </p:grpSpPr>
            <p:grpSp>
              <p:nvGrpSpPr>
                <p:cNvPr id="1653" name="Google Shape;1573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641" name="Google Shape;1574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2" name="Google Shape;1575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3" name="Google Shape;1576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4" name="Google Shape;1577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5" name="Google Shape;1578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6" name="Google Shape;1579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7" name="Google Shape;1580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8" name="Google Shape;1581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49" name="Google Shape;1582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0" name="Google Shape;1583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1" name="Google Shape;1584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2" name="Google Shape;1585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66" name="Google Shape;1586;p17"/>
                <p:cNvGrpSpPr/>
                <p:nvPr/>
              </p:nvGrpSpPr>
              <p:grpSpPr>
                <a:xfrm>
                  <a:off x="-1" y="-1"/>
                  <a:ext cx="143402" cy="2454350"/>
                  <a:chOff x="0" y="0"/>
                  <a:chExt cx="143400" cy="2454348"/>
                </a:xfrm>
              </p:grpSpPr>
              <p:sp>
                <p:nvSpPr>
                  <p:cNvPr id="1654" name="Google Shape;1587;p17"/>
                  <p:cNvSpPr/>
                  <p:nvPr/>
                </p:nvSpPr>
                <p:spPr>
                  <a:xfrm>
                    <a:off x="-1" y="2310949"/>
                    <a:ext cx="143402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5" name="Google Shape;1588;p17"/>
                  <p:cNvSpPr/>
                  <p:nvPr/>
                </p:nvSpPr>
                <p:spPr>
                  <a:xfrm>
                    <a:off x="8549" y="210022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6" name="Google Shape;1589;p17"/>
                  <p:cNvSpPr/>
                  <p:nvPr/>
                </p:nvSpPr>
                <p:spPr>
                  <a:xfrm>
                    <a:off x="8549" y="1889499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7" name="Google Shape;1590;p17"/>
                  <p:cNvSpPr/>
                  <p:nvPr/>
                </p:nvSpPr>
                <p:spPr>
                  <a:xfrm>
                    <a:off x="8549" y="1678774"/>
                    <a:ext cx="126302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8" name="Google Shape;1591;p17"/>
                  <p:cNvSpPr/>
                  <p:nvPr/>
                </p:nvSpPr>
                <p:spPr>
                  <a:xfrm>
                    <a:off x="12899" y="1468049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59" name="Google Shape;1592;p17"/>
                  <p:cNvSpPr/>
                  <p:nvPr/>
                </p:nvSpPr>
                <p:spPr>
                  <a:xfrm>
                    <a:off x="12899" y="1257324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60" name="Google Shape;1593;p17"/>
                  <p:cNvSpPr/>
                  <p:nvPr/>
                </p:nvSpPr>
                <p:spPr>
                  <a:xfrm>
                    <a:off x="14999" y="1046599"/>
                    <a:ext cx="113402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61" name="Google Shape;1594;p17"/>
                  <p:cNvSpPr/>
                  <p:nvPr/>
                </p:nvSpPr>
                <p:spPr>
                  <a:xfrm>
                    <a:off x="17249" y="835874"/>
                    <a:ext cx="108902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62" name="Google Shape;1595;p17"/>
                  <p:cNvSpPr/>
                  <p:nvPr/>
                </p:nvSpPr>
                <p:spPr>
                  <a:xfrm>
                    <a:off x="22200" y="629649"/>
                    <a:ext cx="99001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63" name="Google Shape;1596;p17"/>
                  <p:cNvSpPr/>
                  <p:nvPr/>
                </p:nvSpPr>
                <p:spPr>
                  <a:xfrm>
                    <a:off x="27000" y="423424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64" name="Google Shape;1597;p17"/>
                  <p:cNvSpPr/>
                  <p:nvPr/>
                </p:nvSpPr>
                <p:spPr>
                  <a:xfrm>
                    <a:off x="27000" y="217199"/>
                    <a:ext cx="89401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665" name="Google Shape;1598;p17"/>
                  <p:cNvSpPr/>
                  <p:nvPr/>
                </p:nvSpPr>
                <p:spPr>
                  <a:xfrm>
                    <a:off x="31950" y="-1"/>
                    <a:ext cx="79501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</p:grpSp>
      </p:grpSp>
      <p:sp>
        <p:nvSpPr>
          <p:cNvPr id="16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600;p18"/>
          <p:cNvGrpSpPr/>
          <p:nvPr/>
        </p:nvGrpSpPr>
        <p:grpSpPr>
          <a:xfrm>
            <a:off x="96700" y="-1008800"/>
            <a:ext cx="8886026" cy="5534551"/>
            <a:chOff x="0" y="0"/>
            <a:chExt cx="8886025" cy="5534550"/>
          </a:xfrm>
        </p:grpSpPr>
        <p:grpSp>
          <p:nvGrpSpPr>
            <p:cNvPr id="1703" name="Google Shape;1601;p18"/>
            <p:cNvGrpSpPr/>
            <p:nvPr/>
          </p:nvGrpSpPr>
          <p:grpSpPr>
            <a:xfrm>
              <a:off x="-1" y="1978400"/>
              <a:ext cx="143401" cy="2454351"/>
              <a:chOff x="0" y="0"/>
              <a:chExt cx="143400" cy="2454349"/>
            </a:xfrm>
          </p:grpSpPr>
          <p:grpSp>
            <p:nvGrpSpPr>
              <p:cNvPr id="1689" name="Google Shape;1602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677" name="Google Shape;1603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78" name="Google Shape;1604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79" name="Google Shape;1605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0" name="Google Shape;1606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1" name="Google Shape;1607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2" name="Google Shape;1608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3" name="Google Shape;1609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4" name="Google Shape;1610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5" name="Google Shape;1611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6" name="Google Shape;1612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7" name="Google Shape;1613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88" name="Google Shape;1614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702" name="Google Shape;1615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690" name="Google Shape;1616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1" name="Google Shape;1617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2" name="Google Shape;1618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3" name="Google Shape;1619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4" name="Google Shape;1620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5" name="Google Shape;1621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6" name="Google Shape;1622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7" name="Google Shape;1623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8" name="Google Shape;1624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699" name="Google Shape;1625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0" name="Google Shape;1626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1" name="Google Shape;1627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730" name="Google Shape;1628;p18"/>
            <p:cNvGrpSpPr/>
            <p:nvPr/>
          </p:nvGrpSpPr>
          <p:grpSpPr>
            <a:xfrm>
              <a:off x="311649" y="0"/>
              <a:ext cx="143401" cy="2454351"/>
              <a:chOff x="0" y="0"/>
              <a:chExt cx="143400" cy="2454349"/>
            </a:xfrm>
          </p:grpSpPr>
          <p:grpSp>
            <p:nvGrpSpPr>
              <p:cNvPr id="1716" name="Google Shape;1629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04" name="Google Shape;1630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5" name="Google Shape;1631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6" name="Google Shape;1632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7" name="Google Shape;1633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8" name="Google Shape;1634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09" name="Google Shape;1635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0" name="Google Shape;1636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1" name="Google Shape;1637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2" name="Google Shape;1638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3" name="Google Shape;1639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4" name="Google Shape;1640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5" name="Google Shape;1641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729" name="Google Shape;1642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17" name="Google Shape;1643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8" name="Google Shape;1644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19" name="Google Shape;1645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0" name="Google Shape;1646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1" name="Google Shape;1647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2" name="Google Shape;1648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3" name="Google Shape;1649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4" name="Google Shape;1650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5" name="Google Shape;1651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6" name="Google Shape;1652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7" name="Google Shape;1653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28" name="Google Shape;1654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757" name="Google Shape;1655;p18"/>
            <p:cNvGrpSpPr/>
            <p:nvPr/>
          </p:nvGrpSpPr>
          <p:grpSpPr>
            <a:xfrm>
              <a:off x="8406675" y="881011"/>
              <a:ext cx="143401" cy="2454351"/>
              <a:chOff x="0" y="0"/>
              <a:chExt cx="143400" cy="2454349"/>
            </a:xfrm>
          </p:grpSpPr>
          <p:grpSp>
            <p:nvGrpSpPr>
              <p:cNvPr id="1743" name="Google Shape;1656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31" name="Google Shape;1657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2" name="Google Shape;1658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3" name="Google Shape;1659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4" name="Google Shape;1660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5" name="Google Shape;1661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6" name="Google Shape;1662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7" name="Google Shape;1663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8" name="Google Shape;1664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39" name="Google Shape;1665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0" name="Google Shape;1666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1" name="Google Shape;1667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2" name="Google Shape;1668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756" name="Google Shape;1669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44" name="Google Shape;1670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5" name="Google Shape;1671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6" name="Google Shape;1672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7" name="Google Shape;1673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8" name="Google Shape;1674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49" name="Google Shape;1675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0" name="Google Shape;1676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1" name="Google Shape;1677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2" name="Google Shape;1678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3" name="Google Shape;1679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4" name="Google Shape;1680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5" name="Google Shape;1681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784" name="Google Shape;1682;p18"/>
            <p:cNvGrpSpPr/>
            <p:nvPr/>
          </p:nvGrpSpPr>
          <p:grpSpPr>
            <a:xfrm>
              <a:off x="8742625" y="3080200"/>
              <a:ext cx="143401" cy="2454351"/>
              <a:chOff x="0" y="0"/>
              <a:chExt cx="143400" cy="2454349"/>
            </a:xfrm>
          </p:grpSpPr>
          <p:grpSp>
            <p:nvGrpSpPr>
              <p:cNvPr id="1770" name="Google Shape;1683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58" name="Google Shape;1684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59" name="Google Shape;1685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0" name="Google Shape;1686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1" name="Google Shape;1687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2" name="Google Shape;1688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3" name="Google Shape;1689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4" name="Google Shape;1690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5" name="Google Shape;1691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6" name="Google Shape;1692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7" name="Google Shape;1693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8" name="Google Shape;1694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69" name="Google Shape;1695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783" name="Google Shape;1696;p1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71" name="Google Shape;1697;p1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2" name="Google Shape;1698;p1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3" name="Google Shape;1699;p1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4" name="Google Shape;1700;p1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5" name="Google Shape;1701;p1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6" name="Google Shape;1702;p1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7" name="Google Shape;1703;p1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8" name="Google Shape;1704;p1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79" name="Google Shape;1705;p1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80" name="Google Shape;1706;p1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81" name="Google Shape;1707;p1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82" name="Google Shape;1708;p1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786" name="Title Text"/>
          <p:cNvSpPr txBox="1">
            <a:spLocks noGrp="1"/>
          </p:cNvSpPr>
          <p:nvPr>
            <p:ph type="title"/>
          </p:nvPr>
        </p:nvSpPr>
        <p:spPr>
          <a:xfrm>
            <a:off x="719999" y="1235224"/>
            <a:ext cx="3848401" cy="17694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7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3004374"/>
            <a:ext cx="3848401" cy="903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l">
              <a:buClrTx/>
              <a:buSzTx/>
              <a:buFontTx/>
              <a:buNone/>
            </a:lvl1pPr>
            <a:lvl2pPr marL="317500" indent="279400" algn="l">
              <a:buClrTx/>
              <a:buSzTx/>
              <a:buFontTx/>
              <a:buNone/>
            </a:lvl2pPr>
            <a:lvl3pPr marL="317500" indent="736600" algn="l">
              <a:buClrTx/>
              <a:buSzTx/>
              <a:buFontTx/>
              <a:buNone/>
            </a:lvl3pPr>
            <a:lvl4pPr marL="317500" indent="1193800" algn="l">
              <a:buClrTx/>
              <a:buSzTx/>
              <a:buFontTx/>
              <a:buNone/>
            </a:lvl4pPr>
            <a:lvl5pPr marL="317500" indent="1651000" algn="l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8" name="Google Shape;1711;p18"/>
          <p:cNvSpPr>
            <a:spLocks noGrp="1"/>
          </p:cNvSpPr>
          <p:nvPr>
            <p:ph type="pic" sz="half" idx="21"/>
          </p:nvPr>
        </p:nvSpPr>
        <p:spPr>
          <a:xfrm>
            <a:off x="4724549" y="796100"/>
            <a:ext cx="3465902" cy="330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Title Text"/>
          <p:cNvSpPr txBox="1">
            <a:spLocks noGrp="1"/>
          </p:cNvSpPr>
          <p:nvPr>
            <p:ph type="title"/>
          </p:nvPr>
        </p:nvSpPr>
        <p:spPr>
          <a:xfrm>
            <a:off x="719999" y="1637550"/>
            <a:ext cx="3597902" cy="10632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7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700750"/>
            <a:ext cx="3597902" cy="805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l">
              <a:buClrTx/>
              <a:buSzTx/>
              <a:buFontTx/>
              <a:buNone/>
            </a:lvl1pPr>
            <a:lvl2pPr marL="317500" indent="279400" algn="l">
              <a:buClrTx/>
              <a:buSzTx/>
              <a:buFontTx/>
              <a:buNone/>
            </a:lvl2pPr>
            <a:lvl3pPr marL="317500" indent="736600" algn="l">
              <a:buClrTx/>
              <a:buSzTx/>
              <a:buFontTx/>
              <a:buNone/>
            </a:lvl3pPr>
            <a:lvl4pPr marL="317500" indent="1193800" algn="l">
              <a:buClrTx/>
              <a:buSzTx/>
              <a:buFontTx/>
              <a:buNone/>
            </a:lvl4pPr>
            <a:lvl5pPr marL="317500" indent="1651000" algn="l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06" name="Google Shape;1715;p19"/>
          <p:cNvGrpSpPr/>
          <p:nvPr/>
        </p:nvGrpSpPr>
        <p:grpSpPr>
          <a:xfrm>
            <a:off x="132174" y="-570343"/>
            <a:ext cx="8829052" cy="6100527"/>
            <a:chOff x="0" y="0"/>
            <a:chExt cx="8829050" cy="6100526"/>
          </a:xfrm>
        </p:grpSpPr>
        <p:grpSp>
          <p:nvGrpSpPr>
            <p:cNvPr id="1824" name="Google Shape;1716;p19"/>
            <p:cNvGrpSpPr/>
            <p:nvPr/>
          </p:nvGrpSpPr>
          <p:grpSpPr>
            <a:xfrm>
              <a:off x="0" y="0"/>
              <a:ext cx="143401" cy="2454351"/>
              <a:chOff x="0" y="0"/>
              <a:chExt cx="143400" cy="2454349"/>
            </a:xfrm>
          </p:grpSpPr>
          <p:grpSp>
            <p:nvGrpSpPr>
              <p:cNvPr id="1810" name="Google Shape;1717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798" name="Google Shape;1718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99" name="Google Shape;1719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0" name="Google Shape;1720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1" name="Google Shape;1721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2" name="Google Shape;1722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3" name="Google Shape;1723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4" name="Google Shape;1724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5" name="Google Shape;1725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6" name="Google Shape;1726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7" name="Google Shape;1727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8" name="Google Shape;1728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09" name="Google Shape;1729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823" name="Google Shape;1730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11" name="Google Shape;1731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2" name="Google Shape;1732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3" name="Google Shape;1733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4" name="Google Shape;1734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5" name="Google Shape;1735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6" name="Google Shape;1736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7" name="Google Shape;1737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8" name="Google Shape;1738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19" name="Google Shape;1739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0" name="Google Shape;1740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1" name="Google Shape;1741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2" name="Google Shape;1742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851" name="Google Shape;1743;p19"/>
            <p:cNvGrpSpPr/>
            <p:nvPr/>
          </p:nvGrpSpPr>
          <p:grpSpPr>
            <a:xfrm>
              <a:off x="293900" y="3646176"/>
              <a:ext cx="143401" cy="2454351"/>
              <a:chOff x="0" y="0"/>
              <a:chExt cx="143400" cy="2454349"/>
            </a:xfrm>
          </p:grpSpPr>
          <p:grpSp>
            <p:nvGrpSpPr>
              <p:cNvPr id="1837" name="Google Shape;1744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25" name="Google Shape;1745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6" name="Google Shape;1746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7" name="Google Shape;1747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8" name="Google Shape;1748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29" name="Google Shape;1749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0" name="Google Shape;1750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1" name="Google Shape;1751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2" name="Google Shape;1752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3" name="Google Shape;1753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4" name="Google Shape;1754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5" name="Google Shape;1755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6" name="Google Shape;1756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850" name="Google Shape;1757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38" name="Google Shape;1758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39" name="Google Shape;1759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0" name="Google Shape;1760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1" name="Google Shape;1761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2" name="Google Shape;1762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3" name="Google Shape;1763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4" name="Google Shape;1764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5" name="Google Shape;1765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6" name="Google Shape;1766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7" name="Google Shape;1767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8" name="Google Shape;1768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49" name="Google Shape;1769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878" name="Google Shape;1770;p19"/>
            <p:cNvGrpSpPr/>
            <p:nvPr/>
          </p:nvGrpSpPr>
          <p:grpSpPr>
            <a:xfrm>
              <a:off x="8236275" y="453393"/>
              <a:ext cx="143401" cy="2454351"/>
              <a:chOff x="0" y="0"/>
              <a:chExt cx="143400" cy="2454349"/>
            </a:xfrm>
          </p:grpSpPr>
          <p:grpSp>
            <p:nvGrpSpPr>
              <p:cNvPr id="1864" name="Google Shape;1771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52" name="Google Shape;1772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3" name="Google Shape;1773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4" name="Google Shape;1774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5" name="Google Shape;1775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6" name="Google Shape;1776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7" name="Google Shape;1777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8" name="Google Shape;1778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59" name="Google Shape;1779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0" name="Google Shape;1780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1" name="Google Shape;1781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2" name="Google Shape;1782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3" name="Google Shape;1783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877" name="Google Shape;1784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65" name="Google Shape;1785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6" name="Google Shape;1786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7" name="Google Shape;1787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8" name="Google Shape;1788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69" name="Google Shape;1789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0" name="Google Shape;1790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1" name="Google Shape;1791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2" name="Google Shape;1792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3" name="Google Shape;1793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4" name="Google Shape;1794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5" name="Google Shape;1795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76" name="Google Shape;1796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1905" name="Google Shape;1797;p19"/>
            <p:cNvGrpSpPr/>
            <p:nvPr/>
          </p:nvGrpSpPr>
          <p:grpSpPr>
            <a:xfrm>
              <a:off x="8685650" y="2967968"/>
              <a:ext cx="143401" cy="2454351"/>
              <a:chOff x="0" y="0"/>
              <a:chExt cx="143400" cy="2454349"/>
            </a:xfrm>
          </p:grpSpPr>
          <p:grpSp>
            <p:nvGrpSpPr>
              <p:cNvPr id="1891" name="Google Shape;1798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79" name="Google Shape;1799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0" name="Google Shape;1800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1" name="Google Shape;1801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2" name="Google Shape;1802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3" name="Google Shape;1803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4" name="Google Shape;1804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5" name="Google Shape;1805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6" name="Google Shape;1806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7" name="Google Shape;1807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8" name="Google Shape;1808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89" name="Google Shape;1809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0" name="Google Shape;1810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1904" name="Google Shape;1811;p1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892" name="Google Shape;1812;p1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3" name="Google Shape;1813;p1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4" name="Google Shape;1814;p1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5" name="Google Shape;1815;p1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6" name="Google Shape;1816;p1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7" name="Google Shape;1817;p1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8" name="Google Shape;1818;p1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99" name="Google Shape;1819;p1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900" name="Google Shape;1820;p1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901" name="Google Shape;1821;p1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902" name="Google Shape;1822;p1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903" name="Google Shape;1823;p1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19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Title Text"/>
          <p:cNvSpPr txBox="1">
            <a:spLocks noGrp="1"/>
          </p:cNvSpPr>
          <p:nvPr>
            <p:ph type="title"/>
          </p:nvPr>
        </p:nvSpPr>
        <p:spPr>
          <a:xfrm>
            <a:off x="4613099" y="1711724"/>
            <a:ext cx="3593401" cy="6732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9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613275" y="2384924"/>
            <a:ext cx="3593401" cy="863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l">
              <a:buClrTx/>
              <a:buSzTx/>
              <a:buFontTx/>
              <a:buNone/>
            </a:lvl1pPr>
            <a:lvl2pPr marL="317500" indent="279400" algn="l">
              <a:buClrTx/>
              <a:buSzTx/>
              <a:buFontTx/>
              <a:buNone/>
            </a:lvl2pPr>
            <a:lvl3pPr marL="317500" indent="736600" algn="l">
              <a:buClrTx/>
              <a:buSzTx/>
              <a:buFontTx/>
              <a:buNone/>
            </a:lvl3pPr>
            <a:lvl4pPr marL="317500" indent="1193800" algn="l">
              <a:buClrTx/>
              <a:buSzTx/>
              <a:buFontTx/>
              <a:buNone/>
            </a:lvl4pPr>
            <a:lvl5pPr marL="317500" indent="1651000" algn="l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25" name="Google Shape;1827;p20"/>
          <p:cNvGrpSpPr/>
          <p:nvPr/>
        </p:nvGrpSpPr>
        <p:grpSpPr>
          <a:xfrm>
            <a:off x="177725" y="-363654"/>
            <a:ext cx="8709001" cy="5801330"/>
            <a:chOff x="0" y="0"/>
            <a:chExt cx="8709000" cy="5801328"/>
          </a:xfrm>
        </p:grpSpPr>
        <p:grpSp>
          <p:nvGrpSpPr>
            <p:cNvPr id="1997" name="Google Shape;1828;p20"/>
            <p:cNvGrpSpPr/>
            <p:nvPr/>
          </p:nvGrpSpPr>
          <p:grpSpPr>
            <a:xfrm>
              <a:off x="-1" y="-1"/>
              <a:ext cx="8709002" cy="4967656"/>
              <a:chOff x="0" y="0"/>
              <a:chExt cx="8709000" cy="4967654"/>
            </a:xfrm>
          </p:grpSpPr>
          <p:grpSp>
            <p:nvGrpSpPr>
              <p:cNvPr id="1942" name="Google Shape;1829;p20"/>
              <p:cNvGrpSpPr/>
              <p:nvPr/>
            </p:nvGrpSpPr>
            <p:grpSpPr>
              <a:xfrm>
                <a:off x="8565600" y="0"/>
                <a:ext cx="143401" cy="2454351"/>
                <a:chOff x="0" y="0"/>
                <a:chExt cx="143400" cy="2454349"/>
              </a:xfrm>
            </p:grpSpPr>
            <p:grpSp>
              <p:nvGrpSpPr>
                <p:cNvPr id="1928" name="Google Shape;1830;p20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1916" name="Google Shape;1831;p20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17" name="Google Shape;1832;p20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18" name="Google Shape;1833;p20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19" name="Google Shape;1834;p20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0" name="Google Shape;1835;p20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1" name="Google Shape;1836;p20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2" name="Google Shape;1837;p20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3" name="Google Shape;1838;p20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4" name="Google Shape;1839;p20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5" name="Google Shape;1840;p20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6" name="Google Shape;1841;p20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27" name="Google Shape;1842;p20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41" name="Google Shape;1843;p20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1929" name="Google Shape;1844;p20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0" name="Google Shape;1845;p20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1" name="Google Shape;1846;p20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2" name="Google Shape;1847;p20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3" name="Google Shape;1848;p20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4" name="Google Shape;1849;p20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5" name="Google Shape;1850;p20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6" name="Google Shape;1851;p20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7" name="Google Shape;1852;p20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8" name="Google Shape;1853;p20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39" name="Google Shape;1854;p20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0" name="Google Shape;1855;p20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969" name="Google Shape;1856;p20"/>
              <p:cNvGrpSpPr/>
              <p:nvPr/>
            </p:nvGrpSpPr>
            <p:grpSpPr>
              <a:xfrm>
                <a:off x="0" y="18503"/>
                <a:ext cx="143401" cy="2454351"/>
                <a:chOff x="0" y="0"/>
                <a:chExt cx="143400" cy="2454349"/>
              </a:xfrm>
            </p:grpSpPr>
            <p:grpSp>
              <p:nvGrpSpPr>
                <p:cNvPr id="1955" name="Google Shape;1857;p20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1943" name="Google Shape;1858;p20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4" name="Google Shape;1859;p20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5" name="Google Shape;1860;p20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6" name="Google Shape;1861;p20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7" name="Google Shape;1862;p20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8" name="Google Shape;1863;p20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49" name="Google Shape;1864;p20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0" name="Google Shape;1865;p20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1" name="Google Shape;1866;p20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2" name="Google Shape;1867;p20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3" name="Google Shape;1868;p20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4" name="Google Shape;1869;p20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8" name="Google Shape;1870;p20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1956" name="Google Shape;1871;p20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7" name="Google Shape;1872;p20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8" name="Google Shape;1873;p20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59" name="Google Shape;1874;p20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0" name="Google Shape;1875;p20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1" name="Google Shape;1876;p20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2" name="Google Shape;1877;p20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3" name="Google Shape;1878;p20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4" name="Google Shape;1879;p20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5" name="Google Shape;1880;p20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6" name="Google Shape;1881;p20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67" name="Google Shape;1882;p20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996" name="Google Shape;1883;p20"/>
              <p:cNvGrpSpPr/>
              <p:nvPr/>
            </p:nvGrpSpPr>
            <p:grpSpPr>
              <a:xfrm>
                <a:off x="8253175" y="2513304"/>
                <a:ext cx="143401" cy="2454351"/>
                <a:chOff x="0" y="0"/>
                <a:chExt cx="143400" cy="2454349"/>
              </a:xfrm>
            </p:grpSpPr>
            <p:grpSp>
              <p:nvGrpSpPr>
                <p:cNvPr id="1982" name="Google Shape;1884;p20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1970" name="Google Shape;1885;p20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1" name="Google Shape;1886;p20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2" name="Google Shape;1887;p20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3" name="Google Shape;1888;p20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4" name="Google Shape;1889;p20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5" name="Google Shape;1890;p20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6" name="Google Shape;1891;p20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7" name="Google Shape;1892;p20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8" name="Google Shape;1893;p20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79" name="Google Shape;1894;p20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0" name="Google Shape;1895;p20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1" name="Google Shape;1896;p20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95" name="Google Shape;1897;p20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1983" name="Google Shape;1898;p20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4" name="Google Shape;1899;p20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5" name="Google Shape;1900;p20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6" name="Google Shape;1901;p20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7" name="Google Shape;1902;p20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8" name="Google Shape;1903;p20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89" name="Google Shape;1904;p20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90" name="Google Shape;1905;p20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91" name="Google Shape;1906;p20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92" name="Google Shape;1907;p20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93" name="Google Shape;1908;p20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1994" name="Google Shape;1909;p20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2024" name="Google Shape;1910;p20"/>
            <p:cNvGrpSpPr/>
            <p:nvPr/>
          </p:nvGrpSpPr>
          <p:grpSpPr>
            <a:xfrm>
              <a:off x="535500" y="3346978"/>
              <a:ext cx="143401" cy="2454351"/>
              <a:chOff x="0" y="0"/>
              <a:chExt cx="143400" cy="2454349"/>
            </a:xfrm>
          </p:grpSpPr>
          <p:grpSp>
            <p:nvGrpSpPr>
              <p:cNvPr id="2010" name="Google Shape;1911;p2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998" name="Google Shape;1912;p2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999" name="Google Shape;1913;p2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0" name="Google Shape;1914;p2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1" name="Google Shape;1915;p2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2" name="Google Shape;1916;p2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3" name="Google Shape;1917;p2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4" name="Google Shape;1918;p2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5" name="Google Shape;1919;p2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6" name="Google Shape;1920;p2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7" name="Google Shape;1921;p2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8" name="Google Shape;1922;p2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09" name="Google Shape;1923;p2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023" name="Google Shape;1924;p2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011" name="Google Shape;1925;p2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2" name="Google Shape;1926;p2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3" name="Google Shape;1927;p2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4" name="Google Shape;1928;p2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5" name="Google Shape;1929;p2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6" name="Google Shape;1930;p2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7" name="Google Shape;1931;p2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8" name="Google Shape;1932;p2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19" name="Google Shape;1933;p2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20" name="Google Shape;1934;p2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21" name="Google Shape;1935;p2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22" name="Google Shape;1936;p2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0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2038200" y="2305980"/>
            <a:ext cx="5067600" cy="83730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38200" y="3293905"/>
            <a:ext cx="5067600" cy="338401"/>
          </a:xfrm>
          <a:prstGeom prst="rect">
            <a:avLst/>
          </a:prstGeom>
          <a:ln w="9525">
            <a:solidFill>
              <a:srgbClr val="02C5AE"/>
            </a:solidFill>
            <a:round/>
          </a:ln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3" name="Google Shape;123;p3"/>
          <p:cNvGrpSpPr/>
          <p:nvPr/>
        </p:nvGrpSpPr>
        <p:grpSpPr>
          <a:xfrm>
            <a:off x="325300" y="-2044296"/>
            <a:ext cx="8314050" cy="5904672"/>
            <a:chOff x="0" y="0"/>
            <a:chExt cx="8314050" cy="5904670"/>
          </a:xfrm>
        </p:grpSpPr>
        <p:grpSp>
          <p:nvGrpSpPr>
            <p:cNvPr id="238" name="Google Shape;124;p3"/>
            <p:cNvGrpSpPr/>
            <p:nvPr/>
          </p:nvGrpSpPr>
          <p:grpSpPr>
            <a:xfrm>
              <a:off x="-1" y="3013894"/>
              <a:ext cx="143401" cy="2454351"/>
              <a:chOff x="0" y="0"/>
              <a:chExt cx="143400" cy="2454349"/>
            </a:xfrm>
          </p:grpSpPr>
          <p:grpSp>
            <p:nvGrpSpPr>
              <p:cNvPr id="224" name="Google Shape;125;p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2" name="Google Shape;126;p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" name="Google Shape;127;p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4" name="Google Shape;128;p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" name="Google Shape;129;p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" name="Google Shape;130;p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" name="Google Shape;131;p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" name="Google Shape;132;p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" name="Google Shape;133;p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" name="Google Shape;134;p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" name="Google Shape;135;p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" name="Google Shape;136;p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" name="Google Shape;137;p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37" name="Google Shape;138;p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5" name="Google Shape;139;p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6" name="Google Shape;140;p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" name="Google Shape;141;p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" name="Google Shape;142;p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" name="Google Shape;143;p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" name="Google Shape;144;p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" name="Google Shape;145;p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" name="Google Shape;146;p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" name="Google Shape;147;p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" name="Google Shape;148;p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" name="Google Shape;149;p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" name="Google Shape;150;p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65" name="Google Shape;151;p3"/>
            <p:cNvGrpSpPr/>
            <p:nvPr/>
          </p:nvGrpSpPr>
          <p:grpSpPr>
            <a:xfrm>
              <a:off x="6780499" y="-1"/>
              <a:ext cx="143401" cy="2454351"/>
              <a:chOff x="0" y="0"/>
              <a:chExt cx="143400" cy="2454349"/>
            </a:xfrm>
          </p:grpSpPr>
          <p:grpSp>
            <p:nvGrpSpPr>
              <p:cNvPr id="251" name="Google Shape;152;p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9" name="Google Shape;153;p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0" name="Google Shape;154;p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1" name="Google Shape;155;p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" name="Google Shape;156;p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" name="Google Shape;157;p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" name="Google Shape;158;p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" name="Google Shape;159;p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" name="Google Shape;160;p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" name="Google Shape;161;p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" name="Google Shape;162;p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" name="Google Shape;163;p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" name="Google Shape;164;p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64" name="Google Shape;165;p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2" name="Google Shape;166;p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" name="Google Shape;167;p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" name="Google Shape;168;p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" name="Google Shape;169;p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" name="Google Shape;170;p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7" name="Google Shape;171;p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8" name="Google Shape;172;p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" name="Google Shape;173;p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" name="Google Shape;174;p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" name="Google Shape;175;p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" name="Google Shape;176;p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" name="Google Shape;177;p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92" name="Google Shape;178;p3"/>
            <p:cNvGrpSpPr/>
            <p:nvPr/>
          </p:nvGrpSpPr>
          <p:grpSpPr>
            <a:xfrm>
              <a:off x="8170649" y="3450319"/>
              <a:ext cx="143402" cy="2454351"/>
              <a:chOff x="0" y="0"/>
              <a:chExt cx="143400" cy="2454349"/>
            </a:xfrm>
          </p:grpSpPr>
          <p:grpSp>
            <p:nvGrpSpPr>
              <p:cNvPr id="278" name="Google Shape;179;p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6" name="Google Shape;180;p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" name="Google Shape;181;p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" name="Google Shape;182;p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" name="Google Shape;183;p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" name="Google Shape;184;p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" name="Google Shape;185;p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" name="Google Shape;186;p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" name="Google Shape;187;p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" name="Google Shape;188;p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5" name="Google Shape;189;p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" name="Google Shape;190;p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" name="Google Shape;191;p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91" name="Google Shape;192;p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9" name="Google Shape;193;p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" name="Google Shape;194;p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" name="Google Shape;195;p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" name="Google Shape;196;p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" name="Google Shape;197;p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" name="Google Shape;198;p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" name="Google Shape;199;p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6" name="Google Shape;200;p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7" name="Google Shape;201;p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" name="Google Shape;202;p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" name="Google Shape;203;p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" name="Google Shape;204;p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1" name="Google Shape;1938;p21"/>
          <p:cNvGrpSpPr/>
          <p:nvPr/>
        </p:nvGrpSpPr>
        <p:grpSpPr>
          <a:xfrm>
            <a:off x="132174" y="-570343"/>
            <a:ext cx="8829052" cy="5422318"/>
            <a:chOff x="0" y="0"/>
            <a:chExt cx="8829050" cy="5422318"/>
          </a:xfrm>
        </p:grpSpPr>
        <p:grpSp>
          <p:nvGrpSpPr>
            <p:cNvPr id="2059" name="Google Shape;1939;p21"/>
            <p:cNvGrpSpPr/>
            <p:nvPr/>
          </p:nvGrpSpPr>
          <p:grpSpPr>
            <a:xfrm>
              <a:off x="0" y="-1"/>
              <a:ext cx="143401" cy="2454351"/>
              <a:chOff x="0" y="0"/>
              <a:chExt cx="143400" cy="2454349"/>
            </a:xfrm>
          </p:grpSpPr>
          <p:grpSp>
            <p:nvGrpSpPr>
              <p:cNvPr id="2045" name="Google Shape;1940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033" name="Google Shape;1941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34" name="Google Shape;1942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35" name="Google Shape;1943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36" name="Google Shape;1944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37" name="Google Shape;1945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38" name="Google Shape;1946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39" name="Google Shape;1947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0" name="Google Shape;1948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1" name="Google Shape;1949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2" name="Google Shape;1950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3" name="Google Shape;1951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4" name="Google Shape;1952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058" name="Google Shape;1953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046" name="Google Shape;1954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7" name="Google Shape;1955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8" name="Google Shape;1956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49" name="Google Shape;1957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0" name="Google Shape;1958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1" name="Google Shape;1959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2" name="Google Shape;1960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3" name="Google Shape;1961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4" name="Google Shape;1962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5" name="Google Shape;1963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6" name="Google Shape;1964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57" name="Google Shape;1965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086" name="Google Shape;1966;p21"/>
            <p:cNvGrpSpPr/>
            <p:nvPr/>
          </p:nvGrpSpPr>
          <p:grpSpPr>
            <a:xfrm>
              <a:off x="293900" y="1914917"/>
              <a:ext cx="143401" cy="2454351"/>
              <a:chOff x="0" y="0"/>
              <a:chExt cx="143400" cy="2454349"/>
            </a:xfrm>
          </p:grpSpPr>
          <p:grpSp>
            <p:nvGrpSpPr>
              <p:cNvPr id="2072" name="Google Shape;1967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060" name="Google Shape;1968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1" name="Google Shape;1969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2" name="Google Shape;1970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3" name="Google Shape;1971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4" name="Google Shape;1972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5" name="Google Shape;1973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6" name="Google Shape;1974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7" name="Google Shape;1975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8" name="Google Shape;1976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69" name="Google Shape;1977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0" name="Google Shape;1978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1" name="Google Shape;1979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085" name="Google Shape;1980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073" name="Google Shape;1981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4" name="Google Shape;1982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5" name="Google Shape;1983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6" name="Google Shape;1984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7" name="Google Shape;1985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8" name="Google Shape;1986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79" name="Google Shape;1987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0" name="Google Shape;1988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1" name="Google Shape;1989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2" name="Google Shape;1990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3" name="Google Shape;1991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4" name="Google Shape;1992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113" name="Google Shape;1993;p21"/>
            <p:cNvGrpSpPr/>
            <p:nvPr/>
          </p:nvGrpSpPr>
          <p:grpSpPr>
            <a:xfrm>
              <a:off x="8388675" y="453392"/>
              <a:ext cx="143401" cy="2454351"/>
              <a:chOff x="0" y="0"/>
              <a:chExt cx="143400" cy="2454349"/>
            </a:xfrm>
          </p:grpSpPr>
          <p:grpSp>
            <p:nvGrpSpPr>
              <p:cNvPr id="2099" name="Google Shape;1994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087" name="Google Shape;1995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8" name="Google Shape;1996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89" name="Google Shape;1997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0" name="Google Shape;1998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1" name="Google Shape;1999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2" name="Google Shape;2000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3" name="Google Shape;2001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4" name="Google Shape;2002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5" name="Google Shape;2003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6" name="Google Shape;2004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7" name="Google Shape;2005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98" name="Google Shape;2006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112" name="Google Shape;2007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00" name="Google Shape;2008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1" name="Google Shape;2009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2" name="Google Shape;2010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3" name="Google Shape;2011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4" name="Google Shape;2012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5" name="Google Shape;2013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6" name="Google Shape;2014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7" name="Google Shape;2015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8" name="Google Shape;2016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09" name="Google Shape;2017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0" name="Google Shape;2018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1" name="Google Shape;2019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140" name="Google Shape;2020;p21"/>
            <p:cNvGrpSpPr/>
            <p:nvPr/>
          </p:nvGrpSpPr>
          <p:grpSpPr>
            <a:xfrm>
              <a:off x="8685650" y="2967967"/>
              <a:ext cx="143401" cy="2454351"/>
              <a:chOff x="0" y="0"/>
              <a:chExt cx="143400" cy="2454349"/>
            </a:xfrm>
          </p:grpSpPr>
          <p:grpSp>
            <p:nvGrpSpPr>
              <p:cNvPr id="2126" name="Google Shape;2021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14" name="Google Shape;2022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5" name="Google Shape;2023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6" name="Google Shape;2024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7" name="Google Shape;2025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8" name="Google Shape;2026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19" name="Google Shape;2027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0" name="Google Shape;2028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1" name="Google Shape;2029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2" name="Google Shape;2030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3" name="Google Shape;2031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4" name="Google Shape;2032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5" name="Google Shape;2033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139" name="Google Shape;2034;p21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27" name="Google Shape;2035;p21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8" name="Google Shape;2036;p21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29" name="Google Shape;2037;p21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0" name="Google Shape;2038;p21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1" name="Google Shape;2039;p21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2" name="Google Shape;2040;p21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3" name="Google Shape;2041;p21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4" name="Google Shape;2042;p21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5" name="Google Shape;2043;p21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6" name="Google Shape;2044;p21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7" name="Google Shape;2045;p21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38" name="Google Shape;2046;p21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1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23075" y="2828425"/>
            <a:ext cx="2640000" cy="1163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9" name="Google Shape;2053;p22"/>
          <p:cNvGrpSpPr/>
          <p:nvPr/>
        </p:nvGrpSpPr>
        <p:grpSpPr>
          <a:xfrm>
            <a:off x="278550" y="-1550698"/>
            <a:ext cx="8608125" cy="5892446"/>
            <a:chOff x="0" y="0"/>
            <a:chExt cx="8608125" cy="5892444"/>
          </a:xfrm>
        </p:grpSpPr>
        <p:grpSp>
          <p:nvGrpSpPr>
            <p:cNvPr id="2177" name="Google Shape;2054;p22"/>
            <p:cNvGrpSpPr/>
            <p:nvPr/>
          </p:nvGrpSpPr>
          <p:grpSpPr>
            <a:xfrm>
              <a:off x="-1" y="1836688"/>
              <a:ext cx="143401" cy="2454351"/>
              <a:chOff x="0" y="0"/>
              <a:chExt cx="143400" cy="2454349"/>
            </a:xfrm>
          </p:grpSpPr>
          <p:grpSp>
            <p:nvGrpSpPr>
              <p:cNvPr id="2163" name="Google Shape;2055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51" name="Google Shape;2056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2" name="Google Shape;2057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3" name="Google Shape;2058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4" name="Google Shape;2059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5" name="Google Shape;2060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6" name="Google Shape;2061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7" name="Google Shape;2062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8" name="Google Shape;2063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59" name="Google Shape;2064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0" name="Google Shape;2065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1" name="Google Shape;2066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2" name="Google Shape;2067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176" name="Google Shape;2068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64" name="Google Shape;2069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5" name="Google Shape;2070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6" name="Google Shape;2071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7" name="Google Shape;2072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8" name="Google Shape;2073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69" name="Google Shape;2074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0" name="Google Shape;2075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1" name="Google Shape;2076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2" name="Google Shape;2077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3" name="Google Shape;2078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4" name="Google Shape;2079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5" name="Google Shape;2080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204" name="Google Shape;2081;p22"/>
            <p:cNvGrpSpPr/>
            <p:nvPr/>
          </p:nvGrpSpPr>
          <p:grpSpPr>
            <a:xfrm>
              <a:off x="8464725" y="2981396"/>
              <a:ext cx="143401" cy="2454351"/>
              <a:chOff x="0" y="0"/>
              <a:chExt cx="143400" cy="2454349"/>
            </a:xfrm>
          </p:grpSpPr>
          <p:grpSp>
            <p:nvGrpSpPr>
              <p:cNvPr id="2190" name="Google Shape;2082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78" name="Google Shape;2083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79" name="Google Shape;2084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0" name="Google Shape;2085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1" name="Google Shape;2086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2" name="Google Shape;2087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3" name="Google Shape;2088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4" name="Google Shape;2089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5" name="Google Shape;2090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6" name="Google Shape;2091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7" name="Google Shape;2092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8" name="Google Shape;2093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89" name="Google Shape;2094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203" name="Google Shape;2095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191" name="Google Shape;2096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2" name="Google Shape;2097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3" name="Google Shape;2098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4" name="Google Shape;2099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5" name="Google Shape;2100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6" name="Google Shape;2101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7" name="Google Shape;2102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8" name="Google Shape;2103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99" name="Google Shape;2104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0" name="Google Shape;2105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1" name="Google Shape;2106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2" name="Google Shape;2107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231" name="Google Shape;2108;p22"/>
            <p:cNvGrpSpPr/>
            <p:nvPr/>
          </p:nvGrpSpPr>
          <p:grpSpPr>
            <a:xfrm>
              <a:off x="362962" y="3438093"/>
              <a:ext cx="143401" cy="2454351"/>
              <a:chOff x="0" y="0"/>
              <a:chExt cx="143400" cy="2454349"/>
            </a:xfrm>
          </p:grpSpPr>
          <p:grpSp>
            <p:nvGrpSpPr>
              <p:cNvPr id="2217" name="Google Shape;2109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05" name="Google Shape;2110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6" name="Google Shape;2111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7" name="Google Shape;2112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8" name="Google Shape;2113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09" name="Google Shape;2114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0" name="Google Shape;2115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1" name="Google Shape;2116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2" name="Google Shape;2117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3" name="Google Shape;2118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4" name="Google Shape;2119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5" name="Google Shape;2120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6" name="Google Shape;2121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230" name="Google Shape;2122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18" name="Google Shape;2123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19" name="Google Shape;2124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0" name="Google Shape;2125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1" name="Google Shape;2126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2" name="Google Shape;2127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3" name="Google Shape;2128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4" name="Google Shape;2129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5" name="Google Shape;2130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6" name="Google Shape;2131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7" name="Google Shape;2132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8" name="Google Shape;2133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29" name="Google Shape;2134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258" name="Google Shape;2135;p22"/>
            <p:cNvGrpSpPr/>
            <p:nvPr/>
          </p:nvGrpSpPr>
          <p:grpSpPr>
            <a:xfrm>
              <a:off x="8321325" y="-1"/>
              <a:ext cx="143401" cy="2454351"/>
              <a:chOff x="0" y="0"/>
              <a:chExt cx="143400" cy="2454349"/>
            </a:xfrm>
          </p:grpSpPr>
          <p:grpSp>
            <p:nvGrpSpPr>
              <p:cNvPr id="2244" name="Google Shape;2136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32" name="Google Shape;2137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3" name="Google Shape;2138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4" name="Google Shape;2139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5" name="Google Shape;2140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6" name="Google Shape;2141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7" name="Google Shape;2142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8" name="Google Shape;2143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39" name="Google Shape;2144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0" name="Google Shape;2145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1" name="Google Shape;2146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2" name="Google Shape;2147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3" name="Google Shape;2148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257" name="Google Shape;2149;p22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45" name="Google Shape;2150;p22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6" name="Google Shape;2151;p22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7" name="Google Shape;2152;p22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8" name="Google Shape;2153;p22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49" name="Google Shape;2154;p22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0" name="Google Shape;2155;p22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1" name="Google Shape;2156;p22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2" name="Google Shape;2157;p22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3" name="Google Shape;2158;p22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4" name="Google Shape;2159;p22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5" name="Google Shape;2160;p22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56" name="Google Shape;2161;p22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2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2077" y="1820024"/>
            <a:ext cx="3254101" cy="19530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4" name="Google Shape;2166;p23"/>
          <p:cNvGrpSpPr/>
          <p:nvPr/>
        </p:nvGrpSpPr>
        <p:grpSpPr>
          <a:xfrm>
            <a:off x="167526" y="0"/>
            <a:ext cx="8808950" cy="5540572"/>
            <a:chOff x="0" y="0"/>
            <a:chExt cx="8808948" cy="5540571"/>
          </a:xfrm>
        </p:grpSpPr>
        <p:grpSp>
          <p:nvGrpSpPr>
            <p:cNvPr id="2295" name="Google Shape;2167;p23"/>
            <p:cNvGrpSpPr/>
            <p:nvPr/>
          </p:nvGrpSpPr>
          <p:grpSpPr>
            <a:xfrm>
              <a:off x="0" y="250475"/>
              <a:ext cx="143401" cy="2454351"/>
              <a:chOff x="0" y="0"/>
              <a:chExt cx="143400" cy="2454349"/>
            </a:xfrm>
          </p:grpSpPr>
          <p:grpSp>
            <p:nvGrpSpPr>
              <p:cNvPr id="2281" name="Google Shape;2168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69" name="Google Shape;2169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0" name="Google Shape;2170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1" name="Google Shape;2171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2" name="Google Shape;2172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3" name="Google Shape;2173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4" name="Google Shape;2174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5" name="Google Shape;2175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6" name="Google Shape;2176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7" name="Google Shape;2177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8" name="Google Shape;2178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79" name="Google Shape;2179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0" name="Google Shape;2180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294" name="Google Shape;2181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82" name="Google Shape;2182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3" name="Google Shape;2183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4" name="Google Shape;2184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5" name="Google Shape;2185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6" name="Google Shape;2186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7" name="Google Shape;2187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8" name="Google Shape;2188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89" name="Google Shape;2189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0" name="Google Shape;2190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1" name="Google Shape;2191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2" name="Google Shape;2192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3" name="Google Shape;2193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322" name="Google Shape;2194;p23"/>
            <p:cNvGrpSpPr/>
            <p:nvPr/>
          </p:nvGrpSpPr>
          <p:grpSpPr>
            <a:xfrm>
              <a:off x="400050" y="2149650"/>
              <a:ext cx="143401" cy="2454351"/>
              <a:chOff x="0" y="0"/>
              <a:chExt cx="143400" cy="2454349"/>
            </a:xfrm>
          </p:grpSpPr>
          <p:grpSp>
            <p:nvGrpSpPr>
              <p:cNvPr id="2308" name="Google Shape;2195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296" name="Google Shape;2196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7" name="Google Shape;2197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8" name="Google Shape;2198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99" name="Google Shape;2199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0" name="Google Shape;2200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1" name="Google Shape;2201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2" name="Google Shape;2202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3" name="Google Shape;2203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4" name="Google Shape;2204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5" name="Google Shape;2205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6" name="Google Shape;2206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07" name="Google Shape;2207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321" name="Google Shape;2208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09" name="Google Shape;2209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0" name="Google Shape;2210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1" name="Google Shape;2211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2" name="Google Shape;2212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3" name="Google Shape;2213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4" name="Google Shape;2214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5" name="Google Shape;2215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6" name="Google Shape;2216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7" name="Google Shape;2217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8" name="Google Shape;2218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19" name="Google Shape;2219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0" name="Google Shape;2220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349" name="Google Shape;2221;p23"/>
            <p:cNvGrpSpPr/>
            <p:nvPr/>
          </p:nvGrpSpPr>
          <p:grpSpPr>
            <a:xfrm>
              <a:off x="8281048" y="0"/>
              <a:ext cx="143401" cy="2454351"/>
              <a:chOff x="0" y="0"/>
              <a:chExt cx="143400" cy="2454349"/>
            </a:xfrm>
          </p:grpSpPr>
          <p:grpSp>
            <p:nvGrpSpPr>
              <p:cNvPr id="2335" name="Google Shape;2222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23" name="Google Shape;2223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4" name="Google Shape;2224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5" name="Google Shape;2225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6" name="Google Shape;2226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7" name="Google Shape;2227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8" name="Google Shape;2228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29" name="Google Shape;2229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0" name="Google Shape;2230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1" name="Google Shape;2231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2" name="Google Shape;2232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3" name="Google Shape;2233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4" name="Google Shape;2234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348" name="Google Shape;2235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36" name="Google Shape;2236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7" name="Google Shape;2237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8" name="Google Shape;2238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39" name="Google Shape;2239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0" name="Google Shape;2240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1" name="Google Shape;2241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2" name="Google Shape;2242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3" name="Google Shape;2243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4" name="Google Shape;2244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5" name="Google Shape;2245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6" name="Google Shape;2246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47" name="Google Shape;2247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376" name="Google Shape;2248;p23"/>
            <p:cNvGrpSpPr/>
            <p:nvPr/>
          </p:nvGrpSpPr>
          <p:grpSpPr>
            <a:xfrm>
              <a:off x="8665548" y="761150"/>
              <a:ext cx="143401" cy="2454351"/>
              <a:chOff x="0" y="0"/>
              <a:chExt cx="143400" cy="2454349"/>
            </a:xfrm>
          </p:grpSpPr>
          <p:grpSp>
            <p:nvGrpSpPr>
              <p:cNvPr id="2362" name="Google Shape;2249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50" name="Google Shape;2250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1" name="Google Shape;2251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2" name="Google Shape;2252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3" name="Google Shape;2253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4" name="Google Shape;2254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5" name="Google Shape;2255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6" name="Google Shape;2256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7" name="Google Shape;2257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8" name="Google Shape;2258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59" name="Google Shape;2259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0" name="Google Shape;2260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1" name="Google Shape;2261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375" name="Google Shape;2262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63" name="Google Shape;2263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4" name="Google Shape;2264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5" name="Google Shape;2265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6" name="Google Shape;2266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7" name="Google Shape;2267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8" name="Google Shape;2268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69" name="Google Shape;2269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0" name="Google Shape;2270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1" name="Google Shape;2271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2" name="Google Shape;2272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3" name="Google Shape;2273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4" name="Google Shape;2274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403" name="Google Shape;2275;p23"/>
            <p:cNvGrpSpPr/>
            <p:nvPr/>
          </p:nvGrpSpPr>
          <p:grpSpPr>
            <a:xfrm>
              <a:off x="8410273" y="3086221"/>
              <a:ext cx="143401" cy="2454351"/>
              <a:chOff x="0" y="0"/>
              <a:chExt cx="143400" cy="2454349"/>
            </a:xfrm>
          </p:grpSpPr>
          <p:grpSp>
            <p:nvGrpSpPr>
              <p:cNvPr id="2389" name="Google Shape;2276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77" name="Google Shape;2277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8" name="Google Shape;2278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79" name="Google Shape;2279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0" name="Google Shape;2280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1" name="Google Shape;2281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2" name="Google Shape;2282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3" name="Google Shape;2283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4" name="Google Shape;2284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5" name="Google Shape;2285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6" name="Google Shape;2286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7" name="Google Shape;2287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88" name="Google Shape;2288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402" name="Google Shape;2289;p23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390" name="Google Shape;2290;p23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1" name="Google Shape;2291;p23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2" name="Google Shape;2292;p23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3" name="Google Shape;2293;p23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4" name="Google Shape;2294;p23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5" name="Google Shape;2295;p23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6" name="Google Shape;2296;p23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7" name="Google Shape;2297;p23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8" name="Google Shape;2298;p23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99" name="Google Shape;2299;p23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00" name="Google Shape;2300;p23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01" name="Google Shape;2301;p23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40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25" y="2992398"/>
            <a:ext cx="2175301" cy="10155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6" name="Google Shape;2310;p24"/>
          <p:cNvGrpSpPr/>
          <p:nvPr/>
        </p:nvGrpSpPr>
        <p:grpSpPr>
          <a:xfrm>
            <a:off x="96700" y="-2068668"/>
            <a:ext cx="8886026" cy="6969219"/>
            <a:chOff x="0" y="0"/>
            <a:chExt cx="8886025" cy="6969218"/>
          </a:xfrm>
        </p:grpSpPr>
        <p:grpSp>
          <p:nvGrpSpPr>
            <p:cNvPr id="2440" name="Google Shape;2311;p24"/>
            <p:cNvGrpSpPr/>
            <p:nvPr/>
          </p:nvGrpSpPr>
          <p:grpSpPr>
            <a:xfrm>
              <a:off x="-1" y="3038268"/>
              <a:ext cx="143401" cy="2454351"/>
              <a:chOff x="0" y="0"/>
              <a:chExt cx="143400" cy="2454349"/>
            </a:xfrm>
          </p:grpSpPr>
          <p:grpSp>
            <p:nvGrpSpPr>
              <p:cNvPr id="2426" name="Google Shape;2312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14" name="Google Shape;2313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15" name="Google Shape;2314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16" name="Google Shape;2315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17" name="Google Shape;2316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18" name="Google Shape;2317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19" name="Google Shape;2318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0" name="Google Shape;2319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1" name="Google Shape;2320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2" name="Google Shape;2321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3" name="Google Shape;2322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4" name="Google Shape;2323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5" name="Google Shape;2324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439" name="Google Shape;2325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27" name="Google Shape;2326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8" name="Google Shape;2327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29" name="Google Shape;2328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0" name="Google Shape;2329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1" name="Google Shape;2330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2" name="Google Shape;2331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3" name="Google Shape;2332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4" name="Google Shape;2333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5" name="Google Shape;2334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6" name="Google Shape;2335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7" name="Google Shape;2336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38" name="Google Shape;2337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467" name="Google Shape;2338;p24"/>
            <p:cNvGrpSpPr/>
            <p:nvPr/>
          </p:nvGrpSpPr>
          <p:grpSpPr>
            <a:xfrm>
              <a:off x="311649" y="1059867"/>
              <a:ext cx="143401" cy="2454351"/>
              <a:chOff x="0" y="0"/>
              <a:chExt cx="143400" cy="2454349"/>
            </a:xfrm>
          </p:grpSpPr>
          <p:grpSp>
            <p:nvGrpSpPr>
              <p:cNvPr id="2453" name="Google Shape;2339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41" name="Google Shape;2340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2" name="Google Shape;2341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3" name="Google Shape;2342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4" name="Google Shape;2343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5" name="Google Shape;2344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6" name="Google Shape;2345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7" name="Google Shape;2346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8" name="Google Shape;2347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49" name="Google Shape;2348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0" name="Google Shape;2349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1" name="Google Shape;2350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2" name="Google Shape;2351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466" name="Google Shape;2352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54" name="Google Shape;2353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5" name="Google Shape;2354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6" name="Google Shape;2355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7" name="Google Shape;2356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8" name="Google Shape;2357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59" name="Google Shape;2358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0" name="Google Shape;2359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1" name="Google Shape;2360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2" name="Google Shape;2361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3" name="Google Shape;2362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4" name="Google Shape;2363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5" name="Google Shape;2364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494" name="Google Shape;2365;p24"/>
            <p:cNvGrpSpPr/>
            <p:nvPr/>
          </p:nvGrpSpPr>
          <p:grpSpPr>
            <a:xfrm>
              <a:off x="371999" y="4514868"/>
              <a:ext cx="143401" cy="2454351"/>
              <a:chOff x="0" y="0"/>
              <a:chExt cx="143400" cy="2454349"/>
            </a:xfrm>
          </p:grpSpPr>
          <p:grpSp>
            <p:nvGrpSpPr>
              <p:cNvPr id="2480" name="Google Shape;2366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68" name="Google Shape;2367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69" name="Google Shape;2368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0" name="Google Shape;2369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1" name="Google Shape;2370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2" name="Google Shape;2371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3" name="Google Shape;2372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4" name="Google Shape;2373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5" name="Google Shape;2374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6" name="Google Shape;2375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7" name="Google Shape;2376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8" name="Google Shape;2377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79" name="Google Shape;2378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493" name="Google Shape;2379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81" name="Google Shape;2380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2" name="Google Shape;2381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3" name="Google Shape;2382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4" name="Google Shape;2383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5" name="Google Shape;2384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6" name="Google Shape;2385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7" name="Google Shape;2386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8" name="Google Shape;2387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89" name="Google Shape;2388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0" name="Google Shape;2389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1" name="Google Shape;2390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2" name="Google Shape;2391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521" name="Google Shape;2392;p24"/>
            <p:cNvGrpSpPr/>
            <p:nvPr/>
          </p:nvGrpSpPr>
          <p:grpSpPr>
            <a:xfrm>
              <a:off x="7733225" y="-1"/>
              <a:ext cx="143401" cy="2454351"/>
              <a:chOff x="0" y="0"/>
              <a:chExt cx="143400" cy="2454349"/>
            </a:xfrm>
          </p:grpSpPr>
          <p:grpSp>
            <p:nvGrpSpPr>
              <p:cNvPr id="2507" name="Google Shape;2393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495" name="Google Shape;2394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6" name="Google Shape;2395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7" name="Google Shape;2396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8" name="Google Shape;2397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99" name="Google Shape;2398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0" name="Google Shape;2399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1" name="Google Shape;2400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2" name="Google Shape;2401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3" name="Google Shape;2402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4" name="Google Shape;2403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5" name="Google Shape;2404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6" name="Google Shape;2405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520" name="Google Shape;2406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08" name="Google Shape;2407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09" name="Google Shape;2408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0" name="Google Shape;2409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1" name="Google Shape;2410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2" name="Google Shape;2411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3" name="Google Shape;2412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4" name="Google Shape;2413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5" name="Google Shape;2414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6" name="Google Shape;2415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7" name="Google Shape;2416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8" name="Google Shape;2417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19" name="Google Shape;2418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548" name="Google Shape;2419;p24"/>
            <p:cNvGrpSpPr/>
            <p:nvPr/>
          </p:nvGrpSpPr>
          <p:grpSpPr>
            <a:xfrm>
              <a:off x="8406675" y="1940879"/>
              <a:ext cx="143401" cy="2454351"/>
              <a:chOff x="0" y="0"/>
              <a:chExt cx="143400" cy="2454349"/>
            </a:xfrm>
          </p:grpSpPr>
          <p:grpSp>
            <p:nvGrpSpPr>
              <p:cNvPr id="2534" name="Google Shape;2420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22" name="Google Shape;2421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3" name="Google Shape;2422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4" name="Google Shape;2423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5" name="Google Shape;2424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6" name="Google Shape;2425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7" name="Google Shape;2426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8" name="Google Shape;2427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29" name="Google Shape;2428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0" name="Google Shape;2429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1" name="Google Shape;2430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2" name="Google Shape;2431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3" name="Google Shape;2432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547" name="Google Shape;2433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35" name="Google Shape;2434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6" name="Google Shape;2435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7" name="Google Shape;2436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8" name="Google Shape;2437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39" name="Google Shape;2438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0" name="Google Shape;2439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1" name="Google Shape;2440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2" name="Google Shape;2441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3" name="Google Shape;2442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4" name="Google Shape;2443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5" name="Google Shape;2444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46" name="Google Shape;2445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575" name="Google Shape;2446;p24"/>
            <p:cNvGrpSpPr/>
            <p:nvPr/>
          </p:nvGrpSpPr>
          <p:grpSpPr>
            <a:xfrm>
              <a:off x="8742625" y="4140068"/>
              <a:ext cx="143401" cy="2454351"/>
              <a:chOff x="0" y="0"/>
              <a:chExt cx="143400" cy="2454349"/>
            </a:xfrm>
          </p:grpSpPr>
          <p:grpSp>
            <p:nvGrpSpPr>
              <p:cNvPr id="2561" name="Google Shape;2447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49" name="Google Shape;2448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0" name="Google Shape;2449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1" name="Google Shape;2450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2" name="Google Shape;2451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3" name="Google Shape;2452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4" name="Google Shape;2453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5" name="Google Shape;2454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6" name="Google Shape;2455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7" name="Google Shape;2456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8" name="Google Shape;2457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59" name="Google Shape;2458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0" name="Google Shape;2459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574" name="Google Shape;2460;p2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62" name="Google Shape;2461;p2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3" name="Google Shape;2462;p2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4" name="Google Shape;2463;p2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5" name="Google Shape;2464;p2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6" name="Google Shape;2465;p2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7" name="Google Shape;2466;p2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8" name="Google Shape;2467;p2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69" name="Google Shape;2468;p2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70" name="Google Shape;2469;p2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71" name="Google Shape;2470;p2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72" name="Google Shape;2471;p2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73" name="Google Shape;2472;p2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5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3086" y="1940398"/>
            <a:ext cx="1978201" cy="665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l">
              <a:buClrTx/>
              <a:buSzTx/>
              <a:buFontTx/>
              <a:buNone/>
            </a:lvl1pPr>
            <a:lvl2pPr marL="317500" indent="279400" algn="l">
              <a:buClrTx/>
              <a:buSzTx/>
              <a:buFontTx/>
              <a:buNone/>
            </a:lvl2pPr>
            <a:lvl3pPr marL="317500" indent="736600" algn="l">
              <a:buClrTx/>
              <a:buSzTx/>
              <a:buFontTx/>
              <a:buNone/>
            </a:lvl3pPr>
            <a:lvl4pPr marL="317500" indent="1193800" algn="l">
              <a:buClrTx/>
              <a:buSzTx/>
              <a:buFontTx/>
              <a:buNone/>
            </a:lvl4pPr>
            <a:lvl5pPr marL="317500" indent="1651000" algn="l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8" name="Google Shape;2483;p25"/>
          <p:cNvGrpSpPr/>
          <p:nvPr/>
        </p:nvGrpSpPr>
        <p:grpSpPr>
          <a:xfrm>
            <a:off x="188825" y="-1075649"/>
            <a:ext cx="8871550" cy="6399774"/>
            <a:chOff x="0" y="0"/>
            <a:chExt cx="8871550" cy="6399772"/>
          </a:xfrm>
        </p:grpSpPr>
        <p:grpSp>
          <p:nvGrpSpPr>
            <p:cNvPr id="2612" name="Google Shape;2484;p25"/>
            <p:cNvGrpSpPr/>
            <p:nvPr/>
          </p:nvGrpSpPr>
          <p:grpSpPr>
            <a:xfrm>
              <a:off x="303687" y="6"/>
              <a:ext cx="143401" cy="2454351"/>
              <a:chOff x="0" y="0"/>
              <a:chExt cx="143400" cy="2454349"/>
            </a:xfrm>
          </p:grpSpPr>
          <p:grpSp>
            <p:nvGrpSpPr>
              <p:cNvPr id="2598" name="Google Shape;2485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86" name="Google Shape;2486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87" name="Google Shape;2487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88" name="Google Shape;2488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89" name="Google Shape;2489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0" name="Google Shape;2490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1" name="Google Shape;2491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2" name="Google Shape;2492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3" name="Google Shape;2493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4" name="Google Shape;2494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5" name="Google Shape;2495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6" name="Google Shape;2496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97" name="Google Shape;2497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611" name="Google Shape;2498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599" name="Google Shape;2499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0" name="Google Shape;2500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1" name="Google Shape;2501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2" name="Google Shape;2502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3" name="Google Shape;2503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4" name="Google Shape;2504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5" name="Google Shape;2505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6" name="Google Shape;2506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7" name="Google Shape;2507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8" name="Google Shape;2508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09" name="Google Shape;2509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0" name="Google Shape;2510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639" name="Google Shape;2511;p25"/>
            <p:cNvGrpSpPr/>
            <p:nvPr/>
          </p:nvGrpSpPr>
          <p:grpSpPr>
            <a:xfrm>
              <a:off x="-1" y="1478523"/>
              <a:ext cx="143401" cy="2454351"/>
              <a:chOff x="0" y="0"/>
              <a:chExt cx="143400" cy="2454349"/>
            </a:xfrm>
          </p:grpSpPr>
          <p:grpSp>
            <p:nvGrpSpPr>
              <p:cNvPr id="2625" name="Google Shape;2512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13" name="Google Shape;2513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4" name="Google Shape;2514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5" name="Google Shape;2515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6" name="Google Shape;2516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7" name="Google Shape;2517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8" name="Google Shape;2518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19" name="Google Shape;2519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0" name="Google Shape;2520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1" name="Google Shape;2521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2" name="Google Shape;2522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3" name="Google Shape;2523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4" name="Google Shape;2524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638" name="Google Shape;2525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26" name="Google Shape;2526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7" name="Google Shape;2527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8" name="Google Shape;2528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29" name="Google Shape;2529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0" name="Google Shape;2530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1" name="Google Shape;2531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2" name="Google Shape;2532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3" name="Google Shape;2533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4" name="Google Shape;2534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5" name="Google Shape;2535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6" name="Google Shape;2536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37" name="Google Shape;2537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666" name="Google Shape;2538;p25"/>
            <p:cNvGrpSpPr/>
            <p:nvPr/>
          </p:nvGrpSpPr>
          <p:grpSpPr>
            <a:xfrm>
              <a:off x="452699" y="3945422"/>
              <a:ext cx="143401" cy="2454351"/>
              <a:chOff x="0" y="0"/>
              <a:chExt cx="143400" cy="2454349"/>
            </a:xfrm>
          </p:grpSpPr>
          <p:grpSp>
            <p:nvGrpSpPr>
              <p:cNvPr id="2652" name="Google Shape;2539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40" name="Google Shape;2540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1" name="Google Shape;2541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2" name="Google Shape;2542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3" name="Google Shape;2543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4" name="Google Shape;2544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5" name="Google Shape;2545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6" name="Google Shape;2546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7" name="Google Shape;2547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8" name="Google Shape;2548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49" name="Google Shape;2549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0" name="Google Shape;2550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1" name="Google Shape;2551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665" name="Google Shape;2552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53" name="Google Shape;2553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4" name="Google Shape;2554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5" name="Google Shape;2555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6" name="Google Shape;2556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7" name="Google Shape;2557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8" name="Google Shape;2558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59" name="Google Shape;2559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0" name="Google Shape;2560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1" name="Google Shape;2561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2" name="Google Shape;2562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3" name="Google Shape;2563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4" name="Google Shape;2564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693" name="Google Shape;2565;p25"/>
            <p:cNvGrpSpPr/>
            <p:nvPr/>
          </p:nvGrpSpPr>
          <p:grpSpPr>
            <a:xfrm>
              <a:off x="8319263" y="0"/>
              <a:ext cx="143401" cy="2454351"/>
              <a:chOff x="0" y="0"/>
              <a:chExt cx="143400" cy="2454349"/>
            </a:xfrm>
          </p:grpSpPr>
          <p:grpSp>
            <p:nvGrpSpPr>
              <p:cNvPr id="2679" name="Google Shape;2566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67" name="Google Shape;2567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8" name="Google Shape;2568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69" name="Google Shape;2569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0" name="Google Shape;2570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1" name="Google Shape;2571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2" name="Google Shape;2572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3" name="Google Shape;2573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4" name="Google Shape;2574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5" name="Google Shape;2575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6" name="Google Shape;2576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7" name="Google Shape;2577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78" name="Google Shape;2578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692" name="Google Shape;2579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80" name="Google Shape;2580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1" name="Google Shape;2581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2" name="Google Shape;2582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3" name="Google Shape;2583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4" name="Google Shape;2584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5" name="Google Shape;2585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6" name="Google Shape;2586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7" name="Google Shape;2587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8" name="Google Shape;2588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89" name="Google Shape;2589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0" name="Google Shape;2590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1" name="Google Shape;2591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720" name="Google Shape;2592;p25"/>
            <p:cNvGrpSpPr/>
            <p:nvPr/>
          </p:nvGrpSpPr>
          <p:grpSpPr>
            <a:xfrm>
              <a:off x="8728150" y="1615148"/>
              <a:ext cx="143401" cy="2454351"/>
              <a:chOff x="0" y="0"/>
              <a:chExt cx="143400" cy="2454349"/>
            </a:xfrm>
          </p:grpSpPr>
          <p:grpSp>
            <p:nvGrpSpPr>
              <p:cNvPr id="2706" name="Google Shape;2593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694" name="Google Shape;2594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5" name="Google Shape;2595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6" name="Google Shape;2596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7" name="Google Shape;2597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8" name="Google Shape;2598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99" name="Google Shape;2599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0" name="Google Shape;2600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1" name="Google Shape;2601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2" name="Google Shape;2602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3" name="Google Shape;2603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4" name="Google Shape;2604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5" name="Google Shape;2605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719" name="Google Shape;2606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07" name="Google Shape;2607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8" name="Google Shape;2608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09" name="Google Shape;2609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0" name="Google Shape;2610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1" name="Google Shape;2611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2" name="Google Shape;2612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3" name="Google Shape;2613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4" name="Google Shape;2614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5" name="Google Shape;2615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6" name="Google Shape;2616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7" name="Google Shape;2617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18" name="Google Shape;2618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747" name="Google Shape;2619;p25"/>
            <p:cNvGrpSpPr/>
            <p:nvPr/>
          </p:nvGrpSpPr>
          <p:grpSpPr>
            <a:xfrm>
              <a:off x="8170250" y="3583269"/>
              <a:ext cx="143401" cy="2454351"/>
              <a:chOff x="0" y="0"/>
              <a:chExt cx="143400" cy="2454349"/>
            </a:xfrm>
          </p:grpSpPr>
          <p:grpSp>
            <p:nvGrpSpPr>
              <p:cNvPr id="2733" name="Google Shape;2620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21" name="Google Shape;2621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2" name="Google Shape;2622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3" name="Google Shape;2623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4" name="Google Shape;2624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5" name="Google Shape;2625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6" name="Google Shape;2626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7" name="Google Shape;2627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8" name="Google Shape;2628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29" name="Google Shape;2629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0" name="Google Shape;2630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1" name="Google Shape;2631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2" name="Google Shape;2632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746" name="Google Shape;2633;p2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34" name="Google Shape;2634;p2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5" name="Google Shape;2635;p2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6" name="Google Shape;2636;p2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7" name="Google Shape;2637;p2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8" name="Google Shape;2638;p2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39" name="Google Shape;2639;p2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0" name="Google Shape;2640;p2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1" name="Google Shape;2641;p2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2" name="Google Shape;2642;p2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3" name="Google Shape;2643;p2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4" name="Google Shape;2644;p2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45" name="Google Shape;2645;p2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7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05322" y="2225400"/>
            <a:ext cx="2091901" cy="635402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6" name="Google Shape;2658;p26"/>
          <p:cNvGrpSpPr/>
          <p:nvPr/>
        </p:nvGrpSpPr>
        <p:grpSpPr>
          <a:xfrm>
            <a:off x="278550" y="-1550698"/>
            <a:ext cx="8608125" cy="5892446"/>
            <a:chOff x="0" y="0"/>
            <a:chExt cx="8608125" cy="5892444"/>
          </a:xfrm>
        </p:grpSpPr>
        <p:grpSp>
          <p:nvGrpSpPr>
            <p:cNvPr id="2784" name="Google Shape;2659;p26"/>
            <p:cNvGrpSpPr/>
            <p:nvPr/>
          </p:nvGrpSpPr>
          <p:grpSpPr>
            <a:xfrm>
              <a:off x="-1" y="1836688"/>
              <a:ext cx="143401" cy="2454351"/>
              <a:chOff x="0" y="0"/>
              <a:chExt cx="143400" cy="2454349"/>
            </a:xfrm>
          </p:grpSpPr>
          <p:grpSp>
            <p:nvGrpSpPr>
              <p:cNvPr id="2770" name="Google Shape;2660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58" name="Google Shape;2661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59" name="Google Shape;2662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0" name="Google Shape;2663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1" name="Google Shape;2664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2" name="Google Shape;2665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3" name="Google Shape;2666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4" name="Google Shape;2667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5" name="Google Shape;2668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6" name="Google Shape;2669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7" name="Google Shape;2670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8" name="Google Shape;2671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69" name="Google Shape;2672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783" name="Google Shape;2673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71" name="Google Shape;2674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2" name="Google Shape;2675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3" name="Google Shape;2676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4" name="Google Shape;2677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5" name="Google Shape;2678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6" name="Google Shape;2679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7" name="Google Shape;2680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8" name="Google Shape;2681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79" name="Google Shape;2682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0" name="Google Shape;2683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1" name="Google Shape;2684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2" name="Google Shape;2685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811" name="Google Shape;2686;p26"/>
            <p:cNvGrpSpPr/>
            <p:nvPr/>
          </p:nvGrpSpPr>
          <p:grpSpPr>
            <a:xfrm>
              <a:off x="8464725" y="2981396"/>
              <a:ext cx="143401" cy="2454351"/>
              <a:chOff x="0" y="0"/>
              <a:chExt cx="143400" cy="2454349"/>
            </a:xfrm>
          </p:grpSpPr>
          <p:grpSp>
            <p:nvGrpSpPr>
              <p:cNvPr id="2797" name="Google Shape;2687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85" name="Google Shape;2688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6" name="Google Shape;2689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7" name="Google Shape;2690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8" name="Google Shape;2691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89" name="Google Shape;2692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0" name="Google Shape;2693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1" name="Google Shape;2694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2" name="Google Shape;2695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3" name="Google Shape;2696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4" name="Google Shape;2697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5" name="Google Shape;2698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6" name="Google Shape;2699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810" name="Google Shape;2700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798" name="Google Shape;2701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99" name="Google Shape;2702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0" name="Google Shape;2703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1" name="Google Shape;2704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2" name="Google Shape;2705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3" name="Google Shape;2706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4" name="Google Shape;2707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5" name="Google Shape;2708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6" name="Google Shape;2709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7" name="Google Shape;2710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8" name="Google Shape;2711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09" name="Google Shape;2712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838" name="Google Shape;2713;p26"/>
            <p:cNvGrpSpPr/>
            <p:nvPr/>
          </p:nvGrpSpPr>
          <p:grpSpPr>
            <a:xfrm>
              <a:off x="362962" y="3438093"/>
              <a:ext cx="143401" cy="2454351"/>
              <a:chOff x="0" y="0"/>
              <a:chExt cx="143400" cy="2454349"/>
            </a:xfrm>
          </p:grpSpPr>
          <p:grpSp>
            <p:nvGrpSpPr>
              <p:cNvPr id="2824" name="Google Shape;2714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812" name="Google Shape;2715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3" name="Google Shape;2716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4" name="Google Shape;2717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5" name="Google Shape;2718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6" name="Google Shape;2719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7" name="Google Shape;2720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8" name="Google Shape;2721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19" name="Google Shape;2722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0" name="Google Shape;2723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1" name="Google Shape;2724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2" name="Google Shape;2725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3" name="Google Shape;2726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837" name="Google Shape;2727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825" name="Google Shape;2728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6" name="Google Shape;2729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7" name="Google Shape;2730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8" name="Google Shape;2731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29" name="Google Shape;2732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0" name="Google Shape;2733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1" name="Google Shape;2734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2" name="Google Shape;2735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3" name="Google Shape;2736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4" name="Google Shape;2737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5" name="Google Shape;2738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36" name="Google Shape;2739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865" name="Google Shape;2740;p26"/>
            <p:cNvGrpSpPr/>
            <p:nvPr/>
          </p:nvGrpSpPr>
          <p:grpSpPr>
            <a:xfrm>
              <a:off x="8321325" y="-1"/>
              <a:ext cx="143401" cy="2454351"/>
              <a:chOff x="0" y="0"/>
              <a:chExt cx="143400" cy="2454349"/>
            </a:xfrm>
          </p:grpSpPr>
          <p:grpSp>
            <p:nvGrpSpPr>
              <p:cNvPr id="2851" name="Google Shape;2741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839" name="Google Shape;2742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0" name="Google Shape;2743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1" name="Google Shape;2744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2" name="Google Shape;2745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3" name="Google Shape;2746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4" name="Google Shape;2747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5" name="Google Shape;2748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6" name="Google Shape;2749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7" name="Google Shape;2750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8" name="Google Shape;2751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49" name="Google Shape;2752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0" name="Google Shape;2753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864" name="Google Shape;2754;p2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852" name="Google Shape;2755;p2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3" name="Google Shape;2756;p2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4" name="Google Shape;2757;p2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5" name="Google Shape;2758;p2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6" name="Google Shape;2759;p2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7" name="Google Shape;2760;p2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8" name="Google Shape;2761;p2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59" name="Google Shape;2762;p2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60" name="Google Shape;2763;p2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61" name="Google Shape;2764;p2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62" name="Google Shape;2765;p2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63" name="Google Shape;2766;p2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8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84593" y="2073000"/>
            <a:ext cx="2091901" cy="635402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xx%"/>
          <p:cNvSpPr txBox="1">
            <a:spLocks noGrp="1"/>
          </p:cNvSpPr>
          <p:nvPr>
            <p:ph type="title" hasCustomPrompt="1"/>
          </p:nvPr>
        </p:nvSpPr>
        <p:spPr>
          <a:xfrm>
            <a:off x="2223599" y="665480"/>
            <a:ext cx="4696802" cy="768901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8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23599" y="1354399"/>
            <a:ext cx="4696802" cy="338401"/>
          </a:xfrm>
          <a:prstGeom prst="rect">
            <a:avLst/>
          </a:prstGeom>
          <a:ln w="9525">
            <a:solidFill>
              <a:srgbClr val="02C5AE"/>
            </a:solidFill>
            <a:round/>
          </a:ln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32" name="Google Shape;2787;p27"/>
          <p:cNvGrpSpPr/>
          <p:nvPr/>
        </p:nvGrpSpPr>
        <p:grpSpPr>
          <a:xfrm>
            <a:off x="272049" y="-734801"/>
            <a:ext cx="441176" cy="5436651"/>
            <a:chOff x="0" y="0"/>
            <a:chExt cx="441175" cy="5436650"/>
          </a:xfrm>
        </p:grpSpPr>
        <p:grpSp>
          <p:nvGrpSpPr>
            <p:cNvPr id="2904" name="Google Shape;2788;p27"/>
            <p:cNvGrpSpPr/>
            <p:nvPr/>
          </p:nvGrpSpPr>
          <p:grpSpPr>
            <a:xfrm>
              <a:off x="-1" y="2982299"/>
              <a:ext cx="143402" cy="2454351"/>
              <a:chOff x="0" y="0"/>
              <a:chExt cx="143400" cy="2454349"/>
            </a:xfrm>
          </p:grpSpPr>
          <p:grpSp>
            <p:nvGrpSpPr>
              <p:cNvPr id="2890" name="Google Shape;2789;p2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878" name="Google Shape;2790;p2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79" name="Google Shape;2791;p2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0" name="Google Shape;2792;p2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1" name="Google Shape;2793;p2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2" name="Google Shape;2794;p2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3" name="Google Shape;2795;p2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4" name="Google Shape;2796;p2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5" name="Google Shape;2797;p2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6" name="Google Shape;2798;p2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7" name="Google Shape;2799;p2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8" name="Google Shape;2800;p2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89" name="Google Shape;2801;p2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903" name="Google Shape;2802;p2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891" name="Google Shape;2803;p2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2" name="Google Shape;2804;p2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3" name="Google Shape;2805;p2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4" name="Google Shape;2806;p2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5" name="Google Shape;2807;p2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6" name="Google Shape;2808;p2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7" name="Google Shape;2809;p2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8" name="Google Shape;2810;p2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899" name="Google Shape;2811;p2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0" name="Google Shape;2812;p2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1" name="Google Shape;2813;p2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2" name="Google Shape;2814;p2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931" name="Google Shape;2815;p27"/>
            <p:cNvGrpSpPr/>
            <p:nvPr/>
          </p:nvGrpSpPr>
          <p:grpSpPr>
            <a:xfrm>
              <a:off x="297775" y="-1"/>
              <a:ext cx="143401" cy="2454351"/>
              <a:chOff x="0" y="0"/>
              <a:chExt cx="143400" cy="2454349"/>
            </a:xfrm>
          </p:grpSpPr>
          <p:grpSp>
            <p:nvGrpSpPr>
              <p:cNvPr id="2917" name="Google Shape;2816;p2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05" name="Google Shape;2817;p2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6" name="Google Shape;2818;p2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7" name="Google Shape;2819;p2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8" name="Google Shape;2820;p2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09" name="Google Shape;2821;p2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0" name="Google Shape;2822;p2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1" name="Google Shape;2823;p2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2" name="Google Shape;2824;p2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3" name="Google Shape;2825;p2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4" name="Google Shape;2826;p2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5" name="Google Shape;2827;p2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6" name="Google Shape;2828;p2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930" name="Google Shape;2829;p2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18" name="Google Shape;2830;p2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19" name="Google Shape;2831;p2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0" name="Google Shape;2832;p2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1" name="Google Shape;2833;p2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2" name="Google Shape;2834;p2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3" name="Google Shape;2835;p2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4" name="Google Shape;2836;p2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5" name="Google Shape;2837;p2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6" name="Google Shape;2838;p2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7" name="Google Shape;2839;p2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8" name="Google Shape;2840;p2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29" name="Google Shape;2841;p2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29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oogle Shape;2929;p29"/>
          <p:cNvGrpSpPr/>
          <p:nvPr/>
        </p:nvGrpSpPr>
        <p:grpSpPr>
          <a:xfrm>
            <a:off x="96700" y="-571284"/>
            <a:ext cx="8886026" cy="6099993"/>
            <a:chOff x="0" y="0"/>
            <a:chExt cx="8886025" cy="6099991"/>
          </a:xfrm>
        </p:grpSpPr>
        <p:grpSp>
          <p:nvGrpSpPr>
            <p:cNvPr id="2966" name="Google Shape;2930;p29"/>
            <p:cNvGrpSpPr/>
            <p:nvPr/>
          </p:nvGrpSpPr>
          <p:grpSpPr>
            <a:xfrm>
              <a:off x="-1" y="1540883"/>
              <a:ext cx="143401" cy="2454351"/>
              <a:chOff x="0" y="0"/>
              <a:chExt cx="143400" cy="2454349"/>
            </a:xfrm>
          </p:grpSpPr>
          <p:grpSp>
            <p:nvGrpSpPr>
              <p:cNvPr id="2952" name="Google Shape;2931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40" name="Google Shape;2932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1" name="Google Shape;2933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2" name="Google Shape;2934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3" name="Google Shape;2935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4" name="Google Shape;2936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5" name="Google Shape;2937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6" name="Google Shape;2938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7" name="Google Shape;2939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8" name="Google Shape;2940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49" name="Google Shape;2941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0" name="Google Shape;2942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1" name="Google Shape;2943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965" name="Google Shape;2944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53" name="Google Shape;2945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4" name="Google Shape;2946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5" name="Google Shape;2947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6" name="Google Shape;2948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7" name="Google Shape;2949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8" name="Google Shape;2950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59" name="Google Shape;2951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0" name="Google Shape;2952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1" name="Google Shape;2953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2" name="Google Shape;2954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3" name="Google Shape;2955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4" name="Google Shape;2956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2993" name="Google Shape;2957;p29"/>
            <p:cNvGrpSpPr/>
            <p:nvPr/>
          </p:nvGrpSpPr>
          <p:grpSpPr>
            <a:xfrm>
              <a:off x="311649" y="0"/>
              <a:ext cx="143401" cy="2454351"/>
              <a:chOff x="0" y="0"/>
              <a:chExt cx="143400" cy="2454349"/>
            </a:xfrm>
          </p:grpSpPr>
          <p:grpSp>
            <p:nvGrpSpPr>
              <p:cNvPr id="2979" name="Google Shape;2958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67" name="Google Shape;2959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8" name="Google Shape;2960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69" name="Google Shape;2961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0" name="Google Shape;2962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1" name="Google Shape;2963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2" name="Google Shape;2964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3" name="Google Shape;2965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4" name="Google Shape;2966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5" name="Google Shape;2967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6" name="Google Shape;2968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7" name="Google Shape;2969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78" name="Google Shape;2970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992" name="Google Shape;2971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80" name="Google Shape;2972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1" name="Google Shape;2973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2" name="Google Shape;2974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3" name="Google Shape;2975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4" name="Google Shape;2976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5" name="Google Shape;2977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6" name="Google Shape;2978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7" name="Google Shape;2979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8" name="Google Shape;2980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89" name="Google Shape;2981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0" name="Google Shape;2982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1" name="Google Shape;2983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020" name="Google Shape;2984;p29"/>
            <p:cNvGrpSpPr/>
            <p:nvPr/>
          </p:nvGrpSpPr>
          <p:grpSpPr>
            <a:xfrm>
              <a:off x="479899" y="3645641"/>
              <a:ext cx="143401" cy="2454351"/>
              <a:chOff x="0" y="0"/>
              <a:chExt cx="143400" cy="2454349"/>
            </a:xfrm>
          </p:grpSpPr>
          <p:grpSp>
            <p:nvGrpSpPr>
              <p:cNvPr id="3006" name="Google Shape;2985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2994" name="Google Shape;2986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5" name="Google Shape;2987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6" name="Google Shape;2988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7" name="Google Shape;2989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8" name="Google Shape;2990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999" name="Google Shape;2991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0" name="Google Shape;2992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1" name="Google Shape;2993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2" name="Google Shape;2994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3" name="Google Shape;2995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4" name="Google Shape;2996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5" name="Google Shape;2997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019" name="Google Shape;2998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07" name="Google Shape;2999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8" name="Google Shape;3000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09" name="Google Shape;3001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0" name="Google Shape;3002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1" name="Google Shape;3003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2" name="Google Shape;3004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3" name="Google Shape;3005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4" name="Google Shape;3006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5" name="Google Shape;3007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6" name="Google Shape;3008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7" name="Google Shape;3009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18" name="Google Shape;3010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047" name="Google Shape;3011;p29"/>
            <p:cNvGrpSpPr/>
            <p:nvPr/>
          </p:nvGrpSpPr>
          <p:grpSpPr>
            <a:xfrm>
              <a:off x="8406675" y="443494"/>
              <a:ext cx="143401" cy="2454351"/>
              <a:chOff x="0" y="0"/>
              <a:chExt cx="143400" cy="2454349"/>
            </a:xfrm>
          </p:grpSpPr>
          <p:grpSp>
            <p:nvGrpSpPr>
              <p:cNvPr id="3033" name="Google Shape;3012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21" name="Google Shape;3013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2" name="Google Shape;3014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3" name="Google Shape;3015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4" name="Google Shape;3016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5" name="Google Shape;3017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6" name="Google Shape;3018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7" name="Google Shape;3019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8" name="Google Shape;3020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29" name="Google Shape;3021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0" name="Google Shape;3022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1" name="Google Shape;3023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2" name="Google Shape;3024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046" name="Google Shape;3025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34" name="Google Shape;3026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5" name="Google Shape;3027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6" name="Google Shape;3028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7" name="Google Shape;3029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8" name="Google Shape;3030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39" name="Google Shape;3031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0" name="Google Shape;3032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1" name="Google Shape;3033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2" name="Google Shape;3034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3" name="Google Shape;3035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4" name="Google Shape;3036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5" name="Google Shape;3037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074" name="Google Shape;3038;p29"/>
            <p:cNvGrpSpPr/>
            <p:nvPr/>
          </p:nvGrpSpPr>
          <p:grpSpPr>
            <a:xfrm>
              <a:off x="8742625" y="2642683"/>
              <a:ext cx="143401" cy="2454351"/>
              <a:chOff x="0" y="0"/>
              <a:chExt cx="143400" cy="2454349"/>
            </a:xfrm>
          </p:grpSpPr>
          <p:grpSp>
            <p:nvGrpSpPr>
              <p:cNvPr id="3060" name="Google Shape;3039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48" name="Google Shape;3040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9" name="Google Shape;3041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0" name="Google Shape;3042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1" name="Google Shape;3043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2" name="Google Shape;3044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3" name="Google Shape;3045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4" name="Google Shape;3046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5" name="Google Shape;3047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6" name="Google Shape;3048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7" name="Google Shape;3049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8" name="Google Shape;3050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9" name="Google Shape;3051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073" name="Google Shape;3052;p29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61" name="Google Shape;3053;p29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2" name="Google Shape;3054;p29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3" name="Google Shape;3055;p29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4" name="Google Shape;3056;p29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5" name="Google Shape;3057;p29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6" name="Google Shape;3058;p29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7" name="Google Shape;3059;p29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8" name="Google Shape;3060;p29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9" name="Google Shape;3061;p29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70" name="Google Shape;3062;p29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71" name="Google Shape;3063;p29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72" name="Google Shape;3064;p29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30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066;p30"/>
          <p:cNvGrpSpPr/>
          <p:nvPr/>
        </p:nvGrpSpPr>
        <p:grpSpPr>
          <a:xfrm>
            <a:off x="177725" y="-1044592"/>
            <a:ext cx="8709001" cy="5947393"/>
            <a:chOff x="0" y="0"/>
            <a:chExt cx="8709000" cy="5947392"/>
          </a:xfrm>
        </p:grpSpPr>
        <p:grpSp>
          <p:nvGrpSpPr>
            <p:cNvPr id="3109" name="Google Shape;3067;p30"/>
            <p:cNvGrpSpPr/>
            <p:nvPr/>
          </p:nvGrpSpPr>
          <p:grpSpPr>
            <a:xfrm>
              <a:off x="8565600" y="680938"/>
              <a:ext cx="143401" cy="2454351"/>
              <a:chOff x="0" y="0"/>
              <a:chExt cx="143400" cy="2454349"/>
            </a:xfrm>
          </p:grpSpPr>
          <p:grpSp>
            <p:nvGrpSpPr>
              <p:cNvPr id="3095" name="Google Shape;3068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83" name="Google Shape;3069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4" name="Google Shape;3070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5" name="Google Shape;3071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6" name="Google Shape;3072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7" name="Google Shape;3073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8" name="Google Shape;3074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9" name="Google Shape;3075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0" name="Google Shape;3076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1" name="Google Shape;3077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2" name="Google Shape;3078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3" name="Google Shape;3079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4" name="Google Shape;3080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108" name="Google Shape;3081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96" name="Google Shape;3082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7" name="Google Shape;3083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8" name="Google Shape;3084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9" name="Google Shape;3085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0" name="Google Shape;3086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1" name="Google Shape;3087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2" name="Google Shape;3088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3" name="Google Shape;3089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4" name="Google Shape;3090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5" name="Google Shape;3091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6" name="Google Shape;3092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7" name="Google Shape;3093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136" name="Google Shape;3094;p30"/>
            <p:cNvGrpSpPr/>
            <p:nvPr/>
          </p:nvGrpSpPr>
          <p:grpSpPr>
            <a:xfrm>
              <a:off x="0" y="699441"/>
              <a:ext cx="143401" cy="2454351"/>
              <a:chOff x="0" y="0"/>
              <a:chExt cx="143400" cy="2454349"/>
            </a:xfrm>
          </p:grpSpPr>
          <p:grpSp>
            <p:nvGrpSpPr>
              <p:cNvPr id="3122" name="Google Shape;3095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10" name="Google Shape;3096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1" name="Google Shape;3097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2" name="Google Shape;3098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3" name="Google Shape;3099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4" name="Google Shape;3100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5" name="Google Shape;3101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6" name="Google Shape;3102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7" name="Google Shape;3103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8" name="Google Shape;3104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9" name="Google Shape;3105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0" name="Google Shape;3106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1" name="Google Shape;3107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135" name="Google Shape;3108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23" name="Google Shape;3109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4" name="Google Shape;3110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5" name="Google Shape;3111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6" name="Google Shape;3112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7" name="Google Shape;3113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8" name="Google Shape;3114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9" name="Google Shape;3115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0" name="Google Shape;3116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1" name="Google Shape;3117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2" name="Google Shape;3118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3" name="Google Shape;3119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4" name="Google Shape;3120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163" name="Google Shape;3121;p30"/>
            <p:cNvGrpSpPr/>
            <p:nvPr/>
          </p:nvGrpSpPr>
          <p:grpSpPr>
            <a:xfrm>
              <a:off x="8253175" y="3194243"/>
              <a:ext cx="143401" cy="2454351"/>
              <a:chOff x="0" y="0"/>
              <a:chExt cx="143400" cy="2454349"/>
            </a:xfrm>
          </p:grpSpPr>
          <p:grpSp>
            <p:nvGrpSpPr>
              <p:cNvPr id="3149" name="Google Shape;3122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37" name="Google Shape;3123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8" name="Google Shape;3124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9" name="Google Shape;3125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0" name="Google Shape;3126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1" name="Google Shape;3127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2" name="Google Shape;3128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3" name="Google Shape;3129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4" name="Google Shape;3130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5" name="Google Shape;3131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6" name="Google Shape;3132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7" name="Google Shape;3133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8" name="Google Shape;3134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162" name="Google Shape;3135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50" name="Google Shape;3136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1" name="Google Shape;3137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2" name="Google Shape;3138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3" name="Google Shape;3139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4" name="Google Shape;3140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5" name="Google Shape;3141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6" name="Google Shape;3142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7" name="Google Shape;3143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8" name="Google Shape;3144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59" name="Google Shape;3145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0" name="Google Shape;3146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1" name="Google Shape;3147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190" name="Google Shape;3148;p30"/>
            <p:cNvGrpSpPr/>
            <p:nvPr/>
          </p:nvGrpSpPr>
          <p:grpSpPr>
            <a:xfrm>
              <a:off x="392100" y="-1"/>
              <a:ext cx="143401" cy="2454351"/>
              <a:chOff x="0" y="0"/>
              <a:chExt cx="143400" cy="2454349"/>
            </a:xfrm>
          </p:grpSpPr>
          <p:grpSp>
            <p:nvGrpSpPr>
              <p:cNvPr id="3176" name="Google Shape;3149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64" name="Google Shape;3150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5" name="Google Shape;3151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6" name="Google Shape;3152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7" name="Google Shape;3153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8" name="Google Shape;3154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69" name="Google Shape;3155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0" name="Google Shape;3156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1" name="Google Shape;3157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2" name="Google Shape;3158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3" name="Google Shape;3159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4" name="Google Shape;3160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5" name="Google Shape;3161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189" name="Google Shape;3162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77" name="Google Shape;3163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8" name="Google Shape;3164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9" name="Google Shape;3165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0" name="Google Shape;3166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1" name="Google Shape;3167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2" name="Google Shape;3168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3" name="Google Shape;3169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4" name="Google Shape;3170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5" name="Google Shape;3171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6" name="Google Shape;3172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7" name="Google Shape;3173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8" name="Google Shape;3174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217" name="Google Shape;3175;p30"/>
            <p:cNvGrpSpPr/>
            <p:nvPr/>
          </p:nvGrpSpPr>
          <p:grpSpPr>
            <a:xfrm>
              <a:off x="143400" y="3493042"/>
              <a:ext cx="143401" cy="2454351"/>
              <a:chOff x="0" y="0"/>
              <a:chExt cx="143400" cy="2454349"/>
            </a:xfrm>
          </p:grpSpPr>
          <p:grpSp>
            <p:nvGrpSpPr>
              <p:cNvPr id="3203" name="Google Shape;3176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91" name="Google Shape;3177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2" name="Google Shape;3178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3" name="Google Shape;3179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4" name="Google Shape;3180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5" name="Google Shape;3181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6" name="Google Shape;3182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7" name="Google Shape;3183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8" name="Google Shape;3184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9" name="Google Shape;3185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0" name="Google Shape;3186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1" name="Google Shape;3187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2" name="Google Shape;3188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216" name="Google Shape;3189;p30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204" name="Google Shape;3190;p30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5" name="Google Shape;3191;p30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6" name="Google Shape;3192;p30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7" name="Google Shape;3193;p30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8" name="Google Shape;3194;p30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9" name="Google Shape;3195;p30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0" name="Google Shape;3196;p30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1" name="Google Shape;3197;p30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2" name="Google Shape;3198;p30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3" name="Google Shape;3199;p30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4" name="Google Shape;3200;p30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5" name="Google Shape;3201;p30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3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215750"/>
            <a:ext cx="7704002" cy="399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84" name="Google Shape;208;p4"/>
          <p:cNvGrpSpPr/>
          <p:nvPr/>
        </p:nvGrpSpPr>
        <p:grpSpPr>
          <a:xfrm>
            <a:off x="192924" y="-1616175"/>
            <a:ext cx="8693802" cy="6199275"/>
            <a:chOff x="0" y="0"/>
            <a:chExt cx="8693800" cy="6199274"/>
          </a:xfrm>
        </p:grpSpPr>
        <p:grpSp>
          <p:nvGrpSpPr>
            <p:cNvPr id="329" name="Google Shape;209;p4"/>
            <p:cNvGrpSpPr/>
            <p:nvPr/>
          </p:nvGrpSpPr>
          <p:grpSpPr>
            <a:xfrm>
              <a:off x="8550400" y="1252520"/>
              <a:ext cx="143401" cy="2454351"/>
              <a:chOff x="0" y="0"/>
              <a:chExt cx="143400" cy="2454349"/>
            </a:xfrm>
          </p:grpSpPr>
          <p:grpSp>
            <p:nvGrpSpPr>
              <p:cNvPr id="315" name="Google Shape;210;p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3" name="Google Shape;211;p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4" name="Google Shape;212;p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5" name="Google Shape;213;p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6" name="Google Shape;214;p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7" name="Google Shape;215;p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8" name="Google Shape;216;p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09" name="Google Shape;217;p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0" name="Google Shape;218;p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1" name="Google Shape;219;p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2" name="Google Shape;220;p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3" name="Google Shape;221;p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4" name="Google Shape;222;p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28" name="Google Shape;223;p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16" name="Google Shape;224;p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7" name="Google Shape;225;p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8" name="Google Shape;226;p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9" name="Google Shape;227;p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0" name="Google Shape;228;p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1" name="Google Shape;229;p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2" name="Google Shape;230;p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3" name="Google Shape;231;p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4" name="Google Shape;232;p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5" name="Google Shape;233;p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6" name="Google Shape;234;p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7" name="Google Shape;235;p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56" name="Google Shape;236;p4"/>
            <p:cNvGrpSpPr/>
            <p:nvPr/>
          </p:nvGrpSpPr>
          <p:grpSpPr>
            <a:xfrm>
              <a:off x="0" y="3744923"/>
              <a:ext cx="143401" cy="2454351"/>
              <a:chOff x="0" y="0"/>
              <a:chExt cx="143400" cy="2454349"/>
            </a:xfrm>
          </p:grpSpPr>
          <p:grpSp>
            <p:nvGrpSpPr>
              <p:cNvPr id="342" name="Google Shape;237;p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30" name="Google Shape;238;p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1" name="Google Shape;239;p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2" name="Google Shape;240;p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3" name="Google Shape;241;p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4" name="Google Shape;242;p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5" name="Google Shape;243;p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6" name="Google Shape;244;p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7" name="Google Shape;245;p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8" name="Google Shape;246;p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9" name="Google Shape;247;p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0" name="Google Shape;248;p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1" name="Google Shape;249;p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55" name="Google Shape;250;p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43" name="Google Shape;251;p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4" name="Google Shape;252;p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5" name="Google Shape;253;p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6" name="Google Shape;254;p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7" name="Google Shape;255;p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8" name="Google Shape;256;p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9" name="Google Shape;257;p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0" name="Google Shape;258;p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1" name="Google Shape;259;p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2" name="Google Shape;260;p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3" name="Google Shape;261;p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4" name="Google Shape;262;p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383" name="Google Shape;263;p4"/>
            <p:cNvGrpSpPr/>
            <p:nvPr/>
          </p:nvGrpSpPr>
          <p:grpSpPr>
            <a:xfrm>
              <a:off x="376900" y="-1"/>
              <a:ext cx="143401" cy="2454351"/>
              <a:chOff x="0" y="0"/>
              <a:chExt cx="143400" cy="2454349"/>
            </a:xfrm>
          </p:grpSpPr>
          <p:grpSp>
            <p:nvGrpSpPr>
              <p:cNvPr id="369" name="Google Shape;264;p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57" name="Google Shape;265;p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8" name="Google Shape;266;p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9" name="Google Shape;267;p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0" name="Google Shape;268;p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1" name="Google Shape;269;p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2" name="Google Shape;270;p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3" name="Google Shape;271;p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4" name="Google Shape;272;p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5" name="Google Shape;273;p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6" name="Google Shape;274;p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7" name="Google Shape;275;p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8" name="Google Shape;276;p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382" name="Google Shape;277;p4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70" name="Google Shape;278;p4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1" name="Google Shape;279;p4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2" name="Google Shape;280;p4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3" name="Google Shape;281;p4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4" name="Google Shape;282;p4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5" name="Google Shape;283;p4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6" name="Google Shape;284;p4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7" name="Google Shape;285;p4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8" name="Google Shape;286;p4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9" name="Google Shape;287;p4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80" name="Google Shape;288;p4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81" name="Google Shape;289;p4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Title Text"/>
          <p:cNvSpPr txBox="1">
            <a:spLocks noGrp="1"/>
          </p:cNvSpPr>
          <p:nvPr>
            <p:ph type="title"/>
          </p:nvPr>
        </p:nvSpPr>
        <p:spPr>
          <a:xfrm>
            <a:off x="716774" y="510900"/>
            <a:ext cx="7710601" cy="482401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291;p5"/>
          <p:cNvGrpSpPr/>
          <p:nvPr/>
        </p:nvGrpSpPr>
        <p:grpSpPr>
          <a:xfrm>
            <a:off x="177725" y="-363653"/>
            <a:ext cx="8805041" cy="4729311"/>
            <a:chOff x="0" y="0"/>
            <a:chExt cx="8805040" cy="4729311"/>
          </a:xfrm>
        </p:grpSpPr>
        <p:grpSp>
          <p:nvGrpSpPr>
            <p:cNvPr id="418" name="Google Shape;292;p5"/>
            <p:cNvGrpSpPr/>
            <p:nvPr/>
          </p:nvGrpSpPr>
          <p:grpSpPr>
            <a:xfrm>
              <a:off x="8661640" y="-1"/>
              <a:ext cx="143401" cy="2454351"/>
              <a:chOff x="0" y="0"/>
              <a:chExt cx="143400" cy="2454349"/>
            </a:xfrm>
          </p:grpSpPr>
          <p:grpSp>
            <p:nvGrpSpPr>
              <p:cNvPr id="404" name="Google Shape;293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92" name="Google Shape;294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3" name="Google Shape;295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4" name="Google Shape;296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5" name="Google Shape;297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6" name="Google Shape;298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7" name="Google Shape;299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8" name="Google Shape;300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9" name="Google Shape;301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0" name="Google Shape;302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1" name="Google Shape;303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2" name="Google Shape;304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3" name="Google Shape;305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417" name="Google Shape;306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05" name="Google Shape;307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6" name="Google Shape;308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7" name="Google Shape;309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8" name="Google Shape;310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9" name="Google Shape;311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0" name="Google Shape;312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1" name="Google Shape;313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2" name="Google Shape;314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3" name="Google Shape;315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4" name="Google Shape;316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5" name="Google Shape;317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6" name="Google Shape;318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445" name="Google Shape;319;p5"/>
            <p:cNvGrpSpPr/>
            <p:nvPr/>
          </p:nvGrpSpPr>
          <p:grpSpPr>
            <a:xfrm>
              <a:off x="-1" y="18502"/>
              <a:ext cx="143401" cy="2454351"/>
              <a:chOff x="0" y="0"/>
              <a:chExt cx="143400" cy="2454349"/>
            </a:xfrm>
          </p:grpSpPr>
          <p:grpSp>
            <p:nvGrpSpPr>
              <p:cNvPr id="431" name="Google Shape;320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19" name="Google Shape;321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0" name="Google Shape;322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1" name="Google Shape;323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2" name="Google Shape;324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3" name="Google Shape;325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4" name="Google Shape;326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5" name="Google Shape;327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6" name="Google Shape;328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7" name="Google Shape;329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8" name="Google Shape;330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29" name="Google Shape;331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0" name="Google Shape;332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444" name="Google Shape;333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32" name="Google Shape;334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3" name="Google Shape;335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4" name="Google Shape;336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5" name="Google Shape;337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6" name="Google Shape;338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7" name="Google Shape;339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8" name="Google Shape;340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39" name="Google Shape;341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0" name="Google Shape;342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1" name="Google Shape;343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2" name="Google Shape;344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3" name="Google Shape;345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472" name="Google Shape;346;p5"/>
            <p:cNvGrpSpPr/>
            <p:nvPr/>
          </p:nvGrpSpPr>
          <p:grpSpPr>
            <a:xfrm>
              <a:off x="8253175" y="1598903"/>
              <a:ext cx="143401" cy="2454351"/>
              <a:chOff x="0" y="0"/>
              <a:chExt cx="143400" cy="2454349"/>
            </a:xfrm>
          </p:grpSpPr>
          <p:grpSp>
            <p:nvGrpSpPr>
              <p:cNvPr id="458" name="Google Shape;347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46" name="Google Shape;348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7" name="Google Shape;349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8" name="Google Shape;350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9" name="Google Shape;351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0" name="Google Shape;352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1" name="Google Shape;353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2" name="Google Shape;354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3" name="Google Shape;355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4" name="Google Shape;356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5" name="Google Shape;357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6" name="Google Shape;358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7" name="Google Shape;359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471" name="Google Shape;360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59" name="Google Shape;361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0" name="Google Shape;362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1" name="Google Shape;363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2" name="Google Shape;364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3" name="Google Shape;365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4" name="Google Shape;366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5" name="Google Shape;367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6" name="Google Shape;368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7" name="Google Shape;369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8" name="Google Shape;370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9" name="Google Shape;371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0" name="Google Shape;372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499" name="Google Shape;373;p5"/>
            <p:cNvGrpSpPr/>
            <p:nvPr/>
          </p:nvGrpSpPr>
          <p:grpSpPr>
            <a:xfrm>
              <a:off x="463799" y="2274960"/>
              <a:ext cx="143401" cy="2454351"/>
              <a:chOff x="0" y="0"/>
              <a:chExt cx="143400" cy="2454349"/>
            </a:xfrm>
          </p:grpSpPr>
          <p:grpSp>
            <p:nvGrpSpPr>
              <p:cNvPr id="485" name="Google Shape;374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73" name="Google Shape;375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4" name="Google Shape;376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5" name="Google Shape;377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6" name="Google Shape;378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7" name="Google Shape;379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8" name="Google Shape;380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9" name="Google Shape;381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0" name="Google Shape;382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1" name="Google Shape;383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2" name="Google Shape;384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3" name="Google Shape;385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4" name="Google Shape;386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498" name="Google Shape;387;p5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86" name="Google Shape;388;p5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7" name="Google Shape;389;p5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8" name="Google Shape;390;p5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9" name="Google Shape;391;p5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0" name="Google Shape;392;p5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1" name="Google Shape;393;p5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2" name="Google Shape;394;p5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3" name="Google Shape;395;p5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4" name="Google Shape;396;p5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5" name="Google Shape;397;p5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6" name="Google Shape;398;p5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7" name="Google Shape;399;p5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5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55284" y="3542824"/>
            <a:ext cx="2505601" cy="5727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Text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10901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93749" y="1700300"/>
            <a:ext cx="5356502" cy="2208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Clr>
                <a:schemeClr val="accent1"/>
              </a:buClr>
            </a:lvl1pPr>
            <a:lvl2pPr algn="l">
              <a:buClr>
                <a:schemeClr val="accent1"/>
              </a:buClr>
            </a:lvl2pPr>
            <a:lvl3pPr algn="l">
              <a:buClr>
                <a:schemeClr val="accent1"/>
              </a:buClr>
            </a:lvl3pPr>
            <a:lvl4pPr algn="l">
              <a:buClr>
                <a:schemeClr val="accent1"/>
              </a:buClr>
            </a:lvl4pPr>
            <a:lvl5pPr algn="l">
              <a:buClr>
                <a:schemeClr val="accent1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55" name="Google Shape;492;p7"/>
          <p:cNvGrpSpPr/>
          <p:nvPr/>
        </p:nvGrpSpPr>
        <p:grpSpPr>
          <a:xfrm>
            <a:off x="177725" y="-1044592"/>
            <a:ext cx="8709001" cy="5947393"/>
            <a:chOff x="0" y="0"/>
            <a:chExt cx="8709000" cy="5947392"/>
          </a:xfrm>
        </p:grpSpPr>
        <p:grpSp>
          <p:nvGrpSpPr>
            <p:cNvPr id="546" name="Google Shape;493;p7"/>
            <p:cNvGrpSpPr/>
            <p:nvPr/>
          </p:nvGrpSpPr>
          <p:grpSpPr>
            <a:xfrm>
              <a:off x="8565600" y="680938"/>
              <a:ext cx="143401" cy="2454351"/>
              <a:chOff x="0" y="0"/>
              <a:chExt cx="143400" cy="2454349"/>
            </a:xfrm>
          </p:grpSpPr>
          <p:grpSp>
            <p:nvGrpSpPr>
              <p:cNvPr id="532" name="Google Shape;494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20" name="Google Shape;495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1" name="Google Shape;496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2" name="Google Shape;497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3" name="Google Shape;498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4" name="Google Shape;499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5" name="Google Shape;500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6" name="Google Shape;501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7" name="Google Shape;502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8" name="Google Shape;503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9" name="Google Shape;504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0" name="Google Shape;505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1" name="Google Shape;506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545" name="Google Shape;507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33" name="Google Shape;508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4" name="Google Shape;509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5" name="Google Shape;510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6" name="Google Shape;511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7" name="Google Shape;512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8" name="Google Shape;513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9" name="Google Shape;514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0" name="Google Shape;515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1" name="Google Shape;516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2" name="Google Shape;517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3" name="Google Shape;518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4" name="Google Shape;519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573" name="Google Shape;520;p7"/>
            <p:cNvGrpSpPr/>
            <p:nvPr/>
          </p:nvGrpSpPr>
          <p:grpSpPr>
            <a:xfrm>
              <a:off x="0" y="699441"/>
              <a:ext cx="143401" cy="2454351"/>
              <a:chOff x="0" y="0"/>
              <a:chExt cx="143400" cy="2454349"/>
            </a:xfrm>
          </p:grpSpPr>
          <p:grpSp>
            <p:nvGrpSpPr>
              <p:cNvPr id="559" name="Google Shape;521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47" name="Google Shape;522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8" name="Google Shape;523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9" name="Google Shape;524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0" name="Google Shape;525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1" name="Google Shape;526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2" name="Google Shape;527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3" name="Google Shape;528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4" name="Google Shape;529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5" name="Google Shape;530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6" name="Google Shape;531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7" name="Google Shape;532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58" name="Google Shape;533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572" name="Google Shape;534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60" name="Google Shape;535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1" name="Google Shape;536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2" name="Google Shape;537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3" name="Google Shape;538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4" name="Google Shape;539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5" name="Google Shape;540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6" name="Google Shape;541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7" name="Google Shape;542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8" name="Google Shape;543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69" name="Google Shape;544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0" name="Google Shape;545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1" name="Google Shape;546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600" name="Google Shape;547;p7"/>
            <p:cNvGrpSpPr/>
            <p:nvPr/>
          </p:nvGrpSpPr>
          <p:grpSpPr>
            <a:xfrm>
              <a:off x="8253175" y="3194243"/>
              <a:ext cx="143401" cy="2454351"/>
              <a:chOff x="0" y="0"/>
              <a:chExt cx="143400" cy="2454349"/>
            </a:xfrm>
          </p:grpSpPr>
          <p:grpSp>
            <p:nvGrpSpPr>
              <p:cNvPr id="586" name="Google Shape;548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74" name="Google Shape;549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5" name="Google Shape;550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6" name="Google Shape;551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7" name="Google Shape;552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8" name="Google Shape;553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79" name="Google Shape;554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0" name="Google Shape;555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1" name="Google Shape;556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2" name="Google Shape;557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3" name="Google Shape;558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4" name="Google Shape;559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5" name="Google Shape;560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599" name="Google Shape;561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87" name="Google Shape;562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8" name="Google Shape;563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9" name="Google Shape;564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0" name="Google Shape;565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1" name="Google Shape;566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2" name="Google Shape;567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3" name="Google Shape;568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4" name="Google Shape;569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5" name="Google Shape;570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6" name="Google Shape;571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7" name="Google Shape;572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8" name="Google Shape;573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627" name="Google Shape;574;p7"/>
            <p:cNvGrpSpPr/>
            <p:nvPr/>
          </p:nvGrpSpPr>
          <p:grpSpPr>
            <a:xfrm>
              <a:off x="392100" y="-1"/>
              <a:ext cx="143401" cy="2454351"/>
              <a:chOff x="0" y="0"/>
              <a:chExt cx="143400" cy="2454349"/>
            </a:xfrm>
          </p:grpSpPr>
          <p:grpSp>
            <p:nvGrpSpPr>
              <p:cNvPr id="613" name="Google Shape;575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01" name="Google Shape;576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2" name="Google Shape;577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3" name="Google Shape;578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4" name="Google Shape;579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5" name="Google Shape;580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6" name="Google Shape;581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7" name="Google Shape;582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8" name="Google Shape;583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9" name="Google Shape;584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0" name="Google Shape;585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1" name="Google Shape;586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2" name="Google Shape;587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626" name="Google Shape;588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14" name="Google Shape;589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5" name="Google Shape;590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6" name="Google Shape;591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7" name="Google Shape;592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8" name="Google Shape;593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9" name="Google Shape;594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0" name="Google Shape;595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1" name="Google Shape;596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2" name="Google Shape;597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3" name="Google Shape;598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4" name="Google Shape;599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5" name="Google Shape;600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654" name="Google Shape;601;p7"/>
            <p:cNvGrpSpPr/>
            <p:nvPr/>
          </p:nvGrpSpPr>
          <p:grpSpPr>
            <a:xfrm>
              <a:off x="143400" y="3493042"/>
              <a:ext cx="143401" cy="2454351"/>
              <a:chOff x="0" y="0"/>
              <a:chExt cx="143400" cy="2454349"/>
            </a:xfrm>
          </p:grpSpPr>
          <p:grpSp>
            <p:nvGrpSpPr>
              <p:cNvPr id="640" name="Google Shape;602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28" name="Google Shape;603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9" name="Google Shape;604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0" name="Google Shape;605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1" name="Google Shape;606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2" name="Google Shape;607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3" name="Google Shape;608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4" name="Google Shape;609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5" name="Google Shape;610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6" name="Google Shape;611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7" name="Google Shape;612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8" name="Google Shape;613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9" name="Google Shape;614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653" name="Google Shape;615;p7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41" name="Google Shape;616;p7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2" name="Google Shape;617;p7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3" name="Google Shape;618;p7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4" name="Google Shape;619;p7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5" name="Google Shape;620;p7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6" name="Google Shape;621;p7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7" name="Google Shape;622;p7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8" name="Google Shape;623;p7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9" name="Google Shape;624;p7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50" name="Google Shape;625;p7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51" name="Google Shape;626;p7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52" name="Google Shape;627;p7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6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itle Text"/>
          <p:cNvSpPr txBox="1">
            <a:spLocks noGrp="1"/>
          </p:cNvSpPr>
          <p:nvPr>
            <p:ph type="title"/>
          </p:nvPr>
        </p:nvSpPr>
        <p:spPr>
          <a:xfrm>
            <a:off x="2320050" y="1643850"/>
            <a:ext cx="4503900" cy="1855801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grpSp>
        <p:nvGrpSpPr>
          <p:cNvPr id="718" name="Google Shape;630;p8"/>
          <p:cNvGrpSpPr/>
          <p:nvPr/>
        </p:nvGrpSpPr>
        <p:grpSpPr>
          <a:xfrm>
            <a:off x="325300" y="1597900"/>
            <a:ext cx="8303401" cy="3006101"/>
            <a:chOff x="0" y="0"/>
            <a:chExt cx="8303400" cy="3006100"/>
          </a:xfrm>
        </p:grpSpPr>
        <p:grpSp>
          <p:nvGrpSpPr>
            <p:cNvPr id="690" name="Google Shape;631;p8"/>
            <p:cNvGrpSpPr/>
            <p:nvPr/>
          </p:nvGrpSpPr>
          <p:grpSpPr>
            <a:xfrm>
              <a:off x="0" y="0"/>
              <a:ext cx="143401" cy="2454351"/>
              <a:chOff x="0" y="0"/>
              <a:chExt cx="143400" cy="2454349"/>
            </a:xfrm>
          </p:grpSpPr>
          <p:grpSp>
            <p:nvGrpSpPr>
              <p:cNvPr id="676" name="Google Shape;632;p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64" name="Google Shape;633;p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65" name="Google Shape;634;p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66" name="Google Shape;635;p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67" name="Google Shape;636;p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68" name="Google Shape;637;p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69" name="Google Shape;638;p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0" name="Google Shape;639;p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1" name="Google Shape;640;p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2" name="Google Shape;641;p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3" name="Google Shape;642;p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4" name="Google Shape;643;p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5" name="Google Shape;644;p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689" name="Google Shape;645;p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77" name="Google Shape;646;p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8" name="Google Shape;647;p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9" name="Google Shape;648;p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0" name="Google Shape;649;p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1" name="Google Shape;650;p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2" name="Google Shape;651;p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3" name="Google Shape;652;p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4" name="Google Shape;653;p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5" name="Google Shape;654;p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6" name="Google Shape;655;p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7" name="Google Shape;656;p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8" name="Google Shape;657;p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717" name="Google Shape;658;p8"/>
            <p:cNvGrpSpPr/>
            <p:nvPr/>
          </p:nvGrpSpPr>
          <p:grpSpPr>
            <a:xfrm>
              <a:off x="8160000" y="551750"/>
              <a:ext cx="143401" cy="2454351"/>
              <a:chOff x="0" y="0"/>
              <a:chExt cx="143400" cy="2454349"/>
            </a:xfrm>
          </p:grpSpPr>
          <p:grpSp>
            <p:nvGrpSpPr>
              <p:cNvPr id="703" name="Google Shape;659;p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691" name="Google Shape;660;p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2" name="Google Shape;661;p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3" name="Google Shape;662;p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4" name="Google Shape;663;p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5" name="Google Shape;664;p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6" name="Google Shape;665;p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7" name="Google Shape;666;p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8" name="Google Shape;667;p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99" name="Google Shape;668;p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0" name="Google Shape;669;p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1" name="Google Shape;670;p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2" name="Google Shape;671;p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716" name="Google Shape;672;p8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704" name="Google Shape;673;p8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5" name="Google Shape;674;p8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6" name="Google Shape;675;p8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7" name="Google Shape;676;p8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8" name="Google Shape;677;p8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09" name="Google Shape;678;p8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0" name="Google Shape;679;p8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1" name="Google Shape;680;p8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2" name="Google Shape;681;p8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3" name="Google Shape;682;p8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4" name="Google Shape;683;p8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5" name="Google Shape;684;p8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7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itle Text"/>
          <p:cNvSpPr txBox="1">
            <a:spLocks noGrp="1"/>
          </p:cNvSpPr>
          <p:nvPr>
            <p:ph type="title"/>
          </p:nvPr>
        </p:nvSpPr>
        <p:spPr>
          <a:xfrm>
            <a:off x="2135550" y="1655487"/>
            <a:ext cx="4872900" cy="1161301"/>
          </a:xfrm>
          <a:prstGeom prst="rect">
            <a:avLst/>
          </a:prstGeom>
        </p:spPr>
        <p:txBody>
          <a:bodyPr anchor="b"/>
          <a:lstStyle>
            <a:lvl1pPr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7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35550" y="2816912"/>
            <a:ext cx="4872900" cy="671101"/>
          </a:xfrm>
          <a:prstGeom prst="rect">
            <a:avLst/>
          </a:prstGeom>
          <a:ln w="9525">
            <a:solidFill>
              <a:srgbClr val="02C5AE"/>
            </a:solidFill>
            <a:round/>
          </a:ln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65" name="Google Shape;688;p9"/>
          <p:cNvGrpSpPr/>
          <p:nvPr/>
        </p:nvGrpSpPr>
        <p:grpSpPr>
          <a:xfrm>
            <a:off x="569825" y="-1198102"/>
            <a:ext cx="8255351" cy="6738674"/>
            <a:chOff x="0" y="0"/>
            <a:chExt cx="8255350" cy="6738673"/>
          </a:xfrm>
        </p:grpSpPr>
        <p:grpSp>
          <p:nvGrpSpPr>
            <p:cNvPr id="782" name="Google Shape;689;p9"/>
            <p:cNvGrpSpPr/>
            <p:nvPr/>
          </p:nvGrpSpPr>
          <p:grpSpPr>
            <a:xfrm>
              <a:off x="-1" y="1448577"/>
              <a:ext cx="8255352" cy="3327101"/>
              <a:chOff x="0" y="0"/>
              <a:chExt cx="8255350" cy="3327100"/>
            </a:xfrm>
          </p:grpSpPr>
          <p:grpSp>
            <p:nvGrpSpPr>
              <p:cNvPr id="754" name="Google Shape;690;p9"/>
              <p:cNvGrpSpPr/>
              <p:nvPr/>
            </p:nvGrpSpPr>
            <p:grpSpPr>
              <a:xfrm>
                <a:off x="0" y="0"/>
                <a:ext cx="143401" cy="2454351"/>
                <a:chOff x="0" y="0"/>
                <a:chExt cx="143400" cy="2454349"/>
              </a:xfrm>
            </p:grpSpPr>
            <p:grpSp>
              <p:nvGrpSpPr>
                <p:cNvPr id="740" name="Google Shape;691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728" name="Google Shape;692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29" name="Google Shape;693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0" name="Google Shape;694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1" name="Google Shape;695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2" name="Google Shape;696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3" name="Google Shape;697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4" name="Google Shape;698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5" name="Google Shape;699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6" name="Google Shape;700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7" name="Google Shape;701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8" name="Google Shape;702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39" name="Google Shape;703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3" name="Google Shape;704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741" name="Google Shape;705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2" name="Google Shape;706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3" name="Google Shape;707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4" name="Google Shape;708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5" name="Google Shape;709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6" name="Google Shape;710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7" name="Google Shape;711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8" name="Google Shape;712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49" name="Google Shape;713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0" name="Google Shape;714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1" name="Google Shape;715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2" name="Google Shape;716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81" name="Google Shape;717;p9"/>
              <p:cNvGrpSpPr/>
              <p:nvPr/>
            </p:nvGrpSpPr>
            <p:grpSpPr>
              <a:xfrm>
                <a:off x="8111950" y="872750"/>
                <a:ext cx="143401" cy="2454351"/>
                <a:chOff x="0" y="0"/>
                <a:chExt cx="143400" cy="2454349"/>
              </a:xfrm>
            </p:grpSpPr>
            <p:grpSp>
              <p:nvGrpSpPr>
                <p:cNvPr id="767" name="Google Shape;718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755" name="Google Shape;719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6" name="Google Shape;720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7" name="Google Shape;721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8" name="Google Shape;722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59" name="Google Shape;723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0" name="Google Shape;724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1" name="Google Shape;725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2" name="Google Shape;726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3" name="Google Shape;727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4" name="Google Shape;728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5" name="Google Shape;729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6" name="Google Shape;730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0" name="Google Shape;731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768" name="Google Shape;732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69" name="Google Shape;733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0" name="Google Shape;734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1" name="Google Shape;735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2" name="Google Shape;736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3" name="Google Shape;737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4" name="Google Shape;738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5" name="Google Shape;739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6" name="Google Shape;740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7" name="Google Shape;741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8" name="Google Shape;742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79" name="Google Shape;743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864" name="Google Shape;744;p9"/>
            <p:cNvGrpSpPr/>
            <p:nvPr/>
          </p:nvGrpSpPr>
          <p:grpSpPr>
            <a:xfrm>
              <a:off x="6438625" y="0"/>
              <a:ext cx="1311926" cy="6738674"/>
              <a:chOff x="0" y="0"/>
              <a:chExt cx="1311925" cy="6738673"/>
            </a:xfrm>
          </p:grpSpPr>
          <p:grpSp>
            <p:nvGrpSpPr>
              <p:cNvPr id="809" name="Google Shape;745;p9"/>
              <p:cNvGrpSpPr/>
              <p:nvPr/>
            </p:nvGrpSpPr>
            <p:grpSpPr>
              <a:xfrm>
                <a:off x="0" y="0"/>
                <a:ext cx="143401" cy="2454351"/>
                <a:chOff x="0" y="0"/>
                <a:chExt cx="143400" cy="2454349"/>
              </a:xfrm>
            </p:grpSpPr>
            <p:grpSp>
              <p:nvGrpSpPr>
                <p:cNvPr id="795" name="Google Shape;746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783" name="Google Shape;747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84" name="Google Shape;748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85" name="Google Shape;749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86" name="Google Shape;750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87" name="Google Shape;751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88" name="Google Shape;752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89" name="Google Shape;753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0" name="Google Shape;754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1" name="Google Shape;755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2" name="Google Shape;756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3" name="Google Shape;757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4" name="Google Shape;758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08" name="Google Shape;759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796" name="Google Shape;760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7" name="Google Shape;761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8" name="Google Shape;762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799" name="Google Shape;763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0" name="Google Shape;764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1" name="Google Shape;765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2" name="Google Shape;766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3" name="Google Shape;767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4" name="Google Shape;768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5" name="Google Shape;769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6" name="Google Shape;770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07" name="Google Shape;771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836" name="Google Shape;772;p9"/>
              <p:cNvGrpSpPr/>
              <p:nvPr/>
            </p:nvGrpSpPr>
            <p:grpSpPr>
              <a:xfrm>
                <a:off x="808100" y="1448577"/>
                <a:ext cx="143401" cy="2454351"/>
                <a:chOff x="0" y="0"/>
                <a:chExt cx="143400" cy="2454349"/>
              </a:xfrm>
            </p:grpSpPr>
            <p:grpSp>
              <p:nvGrpSpPr>
                <p:cNvPr id="822" name="Google Shape;773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810" name="Google Shape;774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1" name="Google Shape;775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2" name="Google Shape;776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3" name="Google Shape;777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4" name="Google Shape;778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5" name="Google Shape;779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6" name="Google Shape;780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7" name="Google Shape;781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8" name="Google Shape;782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19" name="Google Shape;783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0" name="Google Shape;784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1" name="Google Shape;785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5" name="Google Shape;786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823" name="Google Shape;787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4" name="Google Shape;788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5" name="Google Shape;789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6" name="Google Shape;790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7" name="Google Shape;791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8" name="Google Shape;792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29" name="Google Shape;793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0" name="Google Shape;794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1" name="Google Shape;795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2" name="Google Shape;796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3" name="Google Shape;797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4" name="Google Shape;798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863" name="Google Shape;799;p9"/>
              <p:cNvGrpSpPr/>
              <p:nvPr/>
            </p:nvGrpSpPr>
            <p:grpSpPr>
              <a:xfrm>
                <a:off x="1168525" y="4284323"/>
                <a:ext cx="143401" cy="2454351"/>
                <a:chOff x="0" y="0"/>
                <a:chExt cx="143400" cy="2454349"/>
              </a:xfrm>
            </p:grpSpPr>
            <p:grpSp>
              <p:nvGrpSpPr>
                <p:cNvPr id="849" name="Google Shape;800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837" name="Google Shape;801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8" name="Google Shape;802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39" name="Google Shape;803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0" name="Google Shape;804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1" name="Google Shape;805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2" name="Google Shape;806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3" name="Google Shape;807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4" name="Google Shape;808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5" name="Google Shape;809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6" name="Google Shape;810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7" name="Google Shape;811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48" name="Google Shape;812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rgbClr val="7DF3E5"/>
                      </a:gs>
                    </a:gsLst>
                    <a:lin ang="2700006" scaled="0"/>
                  </a:gradFill>
                  <a:ln w="12700" cap="flat">
                    <a:noFill/>
                    <a:miter lim="400000"/>
                  </a:ln>
                  <a:effectLst>
                    <a:outerShdw blurRad="190500" rotWithShape="0">
                      <a:schemeClr val="accent2">
                        <a:lumOff val="44000"/>
                        <a:alpha val="31000"/>
                      </a:scheme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2" name="Google Shape;813;p9"/>
                <p:cNvGrpSpPr/>
                <p:nvPr/>
              </p:nvGrpSpPr>
              <p:grpSpPr>
                <a:xfrm>
                  <a:off x="-1" y="0"/>
                  <a:ext cx="143402" cy="2454350"/>
                  <a:chOff x="0" y="0"/>
                  <a:chExt cx="143400" cy="2454350"/>
                </a:xfrm>
              </p:grpSpPr>
              <p:sp>
                <p:nvSpPr>
                  <p:cNvPr id="850" name="Google Shape;814;p9"/>
                  <p:cNvSpPr/>
                  <p:nvPr/>
                </p:nvSpPr>
                <p:spPr>
                  <a:xfrm>
                    <a:off x="-1" y="2310950"/>
                    <a:ext cx="143402" cy="143401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1" name="Google Shape;815;p9"/>
                  <p:cNvSpPr/>
                  <p:nvPr/>
                </p:nvSpPr>
                <p:spPr>
                  <a:xfrm>
                    <a:off x="8549" y="210022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2" name="Google Shape;816;p9"/>
                  <p:cNvSpPr/>
                  <p:nvPr/>
                </p:nvSpPr>
                <p:spPr>
                  <a:xfrm>
                    <a:off x="8549" y="1889500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3" name="Google Shape;817;p9"/>
                  <p:cNvSpPr/>
                  <p:nvPr/>
                </p:nvSpPr>
                <p:spPr>
                  <a:xfrm>
                    <a:off x="8549" y="1678775"/>
                    <a:ext cx="126302" cy="126601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4" name="Google Shape;818;p9"/>
                  <p:cNvSpPr/>
                  <p:nvPr/>
                </p:nvSpPr>
                <p:spPr>
                  <a:xfrm>
                    <a:off x="12899" y="1468050"/>
                    <a:ext cx="117602" cy="117901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5" name="Google Shape;819;p9"/>
                  <p:cNvSpPr/>
                  <p:nvPr/>
                </p:nvSpPr>
                <p:spPr>
                  <a:xfrm>
                    <a:off x="12899" y="1257325"/>
                    <a:ext cx="117602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6" name="Google Shape;820;p9"/>
                  <p:cNvSpPr/>
                  <p:nvPr/>
                </p:nvSpPr>
                <p:spPr>
                  <a:xfrm>
                    <a:off x="14999" y="1046599"/>
                    <a:ext cx="113402" cy="113401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7" name="Google Shape;821;p9"/>
                  <p:cNvSpPr/>
                  <p:nvPr/>
                </p:nvSpPr>
                <p:spPr>
                  <a:xfrm>
                    <a:off x="17249" y="835874"/>
                    <a:ext cx="108902" cy="108901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8" name="Google Shape;822;p9"/>
                  <p:cNvSpPr/>
                  <p:nvPr/>
                </p:nvSpPr>
                <p:spPr>
                  <a:xfrm>
                    <a:off x="22200" y="629649"/>
                    <a:ext cx="99001" cy="99001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59" name="Google Shape;823;p9"/>
                  <p:cNvSpPr/>
                  <p:nvPr/>
                </p:nvSpPr>
                <p:spPr>
                  <a:xfrm>
                    <a:off x="27000" y="423424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60" name="Google Shape;824;p9"/>
                  <p:cNvSpPr/>
                  <p:nvPr/>
                </p:nvSpPr>
                <p:spPr>
                  <a:xfrm>
                    <a:off x="27000" y="217199"/>
                    <a:ext cx="89401" cy="89401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  <p:sp>
                <p:nvSpPr>
                  <p:cNvPr id="861" name="Google Shape;825;p9"/>
                  <p:cNvSpPr/>
                  <p:nvPr/>
                </p:nvSpPr>
                <p:spPr>
                  <a:xfrm>
                    <a:off x="31950" y="-1"/>
                    <a:ext cx="79501" cy="79501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defRPr>
                    </a:pPr>
                    <a:endParaRPr/>
                  </a:p>
                </p:txBody>
              </p:sp>
            </p:grpSp>
          </p:grpSp>
        </p:grpSp>
      </p:grpSp>
      <p:sp>
        <p:nvSpPr>
          <p:cNvPr id="8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27;p10"/>
          <p:cNvSpPr>
            <a:spLocks noGrp="1"/>
          </p:cNvSpPr>
          <p:nvPr>
            <p:ph type="pic" idx="21"/>
          </p:nvPr>
        </p:nvSpPr>
        <p:spPr>
          <a:xfrm>
            <a:off x="-25" y="-13725"/>
            <a:ext cx="9144001" cy="515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74" name="Title Text"/>
          <p:cNvSpPr txBox="1">
            <a:spLocks noGrp="1"/>
          </p:cNvSpPr>
          <p:nvPr>
            <p:ph type="title"/>
          </p:nvPr>
        </p:nvSpPr>
        <p:spPr>
          <a:xfrm>
            <a:off x="719999" y="4014449"/>
            <a:ext cx="7704002" cy="572701"/>
          </a:xfrm>
          <a:prstGeom prst="rect">
            <a:avLst/>
          </a:prstGeom>
          <a:solidFill>
            <a:srgbClr val="0C343D"/>
          </a:solidFill>
        </p:spPr>
        <p:txBody>
          <a:bodyPr anchor="ctr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8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grpSp>
        <p:nvGrpSpPr>
          <p:cNvPr id="84" name="Google Shape;407;p6"/>
          <p:cNvGrpSpPr/>
          <p:nvPr/>
        </p:nvGrpSpPr>
        <p:grpSpPr>
          <a:xfrm>
            <a:off x="192924" y="-363653"/>
            <a:ext cx="8693802" cy="5682454"/>
            <a:chOff x="0" y="0"/>
            <a:chExt cx="8693800" cy="5682453"/>
          </a:xfrm>
        </p:grpSpPr>
        <p:grpSp>
          <p:nvGrpSpPr>
            <p:cNvPr id="29" name="Google Shape;408;p6"/>
            <p:cNvGrpSpPr/>
            <p:nvPr/>
          </p:nvGrpSpPr>
          <p:grpSpPr>
            <a:xfrm>
              <a:off x="8550400" y="0"/>
              <a:ext cx="143401" cy="2454351"/>
              <a:chOff x="0" y="0"/>
              <a:chExt cx="143400" cy="2454349"/>
            </a:xfrm>
          </p:grpSpPr>
          <p:grpSp>
            <p:nvGrpSpPr>
              <p:cNvPr id="15" name="Google Shape;409;p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" name="Google Shape;410;p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" name="Google Shape;411;p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" name="Google Shape;412;p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" name="Google Shape;413;p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" name="Google Shape;414;p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8" name="Google Shape;415;p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9" name="Google Shape;416;p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0" name="Google Shape;417;p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1" name="Google Shape;418;p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2" name="Google Shape;419;p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3" name="Google Shape;420;p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4" name="Google Shape;421;p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28" name="Google Shape;422;p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16" name="Google Shape;423;p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7" name="Google Shape;424;p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8" name="Google Shape;425;p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19" name="Google Shape;426;p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0" name="Google Shape;427;p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1" name="Google Shape;428;p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2" name="Google Shape;429;p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3" name="Google Shape;430;p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4" name="Google Shape;431;p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5" name="Google Shape;432;p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6" name="Google Shape;433;p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27" name="Google Shape;434;p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56" name="Google Shape;435;p6"/>
            <p:cNvGrpSpPr/>
            <p:nvPr/>
          </p:nvGrpSpPr>
          <p:grpSpPr>
            <a:xfrm>
              <a:off x="0" y="3228103"/>
              <a:ext cx="143401" cy="2454351"/>
              <a:chOff x="0" y="0"/>
              <a:chExt cx="143400" cy="2454349"/>
            </a:xfrm>
          </p:grpSpPr>
          <p:grpSp>
            <p:nvGrpSpPr>
              <p:cNvPr id="42" name="Google Shape;436;p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30" name="Google Shape;437;p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1" name="Google Shape;438;p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2" name="Google Shape;439;p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3" name="Google Shape;440;p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4" name="Google Shape;441;p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5" name="Google Shape;442;p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6" name="Google Shape;443;p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7" name="Google Shape;444;p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8" name="Google Shape;445;p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39" name="Google Shape;446;p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0" name="Google Shape;447;p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1" name="Google Shape;448;p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DF3E5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55" name="Google Shape;449;p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43" name="Google Shape;450;p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4" name="Google Shape;451;p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5" name="Google Shape;452;p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6" name="Google Shape;453;p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7" name="Google Shape;454;p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8" name="Google Shape;455;p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49" name="Google Shape;456;p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0" name="Google Shape;457;p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1" name="Google Shape;458;p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2" name="Google Shape;459;p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3" name="Google Shape;460;p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4" name="Google Shape;461;p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  <p:grpSp>
          <p:nvGrpSpPr>
            <p:cNvPr id="83" name="Google Shape;462;p6"/>
            <p:cNvGrpSpPr/>
            <p:nvPr/>
          </p:nvGrpSpPr>
          <p:grpSpPr>
            <a:xfrm>
              <a:off x="263538" y="472629"/>
              <a:ext cx="143401" cy="2454351"/>
              <a:chOff x="0" y="0"/>
              <a:chExt cx="143400" cy="2454349"/>
            </a:xfrm>
          </p:grpSpPr>
          <p:grpSp>
            <p:nvGrpSpPr>
              <p:cNvPr id="69" name="Google Shape;463;p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57" name="Google Shape;464;p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8" name="Google Shape;465;p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59" name="Google Shape;466;p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0" name="Google Shape;467;p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1" name="Google Shape;468;p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2" name="Google Shape;469;p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3" name="Google Shape;470;p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4" name="Google Shape;471;p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5" name="Google Shape;472;p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6" name="Google Shape;473;p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7" name="Google Shape;474;p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68" name="Google Shape;475;p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6" scaled="0"/>
                </a:gradFill>
                <a:ln w="12700" cap="flat">
                  <a:noFill/>
                  <a:miter lim="400000"/>
                </a:ln>
                <a:effectLst>
                  <a:outerShdw blurRad="190500" rotWithShape="0">
                    <a:schemeClr val="accent2">
                      <a:lumOff val="44000"/>
                      <a:alpha val="31000"/>
                    </a:scheme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  <p:grpSp>
            <p:nvGrpSpPr>
              <p:cNvPr id="82" name="Google Shape;476;p6"/>
              <p:cNvGrpSpPr/>
              <p:nvPr/>
            </p:nvGrpSpPr>
            <p:grpSpPr>
              <a:xfrm>
                <a:off x="-1" y="0"/>
                <a:ext cx="143402" cy="2454350"/>
                <a:chOff x="0" y="0"/>
                <a:chExt cx="143400" cy="2454350"/>
              </a:xfrm>
            </p:grpSpPr>
            <p:sp>
              <p:nvSpPr>
                <p:cNvPr id="70" name="Google Shape;477;p6"/>
                <p:cNvSpPr/>
                <p:nvPr/>
              </p:nvSpPr>
              <p:spPr>
                <a:xfrm>
                  <a:off x="-1" y="2310950"/>
                  <a:ext cx="143402" cy="143401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1" name="Google Shape;478;p6"/>
                <p:cNvSpPr/>
                <p:nvPr/>
              </p:nvSpPr>
              <p:spPr>
                <a:xfrm>
                  <a:off x="8549" y="210022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2" name="Google Shape;479;p6"/>
                <p:cNvSpPr/>
                <p:nvPr/>
              </p:nvSpPr>
              <p:spPr>
                <a:xfrm>
                  <a:off x="8549" y="1889500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3" name="Google Shape;480;p6"/>
                <p:cNvSpPr/>
                <p:nvPr/>
              </p:nvSpPr>
              <p:spPr>
                <a:xfrm>
                  <a:off x="8549" y="1678775"/>
                  <a:ext cx="126302" cy="126601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4" name="Google Shape;481;p6"/>
                <p:cNvSpPr/>
                <p:nvPr/>
              </p:nvSpPr>
              <p:spPr>
                <a:xfrm>
                  <a:off x="12899" y="1468050"/>
                  <a:ext cx="117602" cy="117901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5" name="Google Shape;482;p6"/>
                <p:cNvSpPr/>
                <p:nvPr/>
              </p:nvSpPr>
              <p:spPr>
                <a:xfrm>
                  <a:off x="12899" y="1257325"/>
                  <a:ext cx="117602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6" name="Google Shape;483;p6"/>
                <p:cNvSpPr/>
                <p:nvPr/>
              </p:nvSpPr>
              <p:spPr>
                <a:xfrm>
                  <a:off x="14999" y="1046599"/>
                  <a:ext cx="113402" cy="113401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7" name="Google Shape;484;p6"/>
                <p:cNvSpPr/>
                <p:nvPr/>
              </p:nvSpPr>
              <p:spPr>
                <a:xfrm>
                  <a:off x="17249" y="835874"/>
                  <a:ext cx="108902" cy="108901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8" name="Google Shape;485;p6"/>
                <p:cNvSpPr/>
                <p:nvPr/>
              </p:nvSpPr>
              <p:spPr>
                <a:xfrm>
                  <a:off x="22200" y="629649"/>
                  <a:ext cx="99001" cy="99001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79" name="Google Shape;486;p6"/>
                <p:cNvSpPr/>
                <p:nvPr/>
              </p:nvSpPr>
              <p:spPr>
                <a:xfrm>
                  <a:off x="27000" y="423424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80" name="Google Shape;487;p6"/>
                <p:cNvSpPr/>
                <p:nvPr/>
              </p:nvSpPr>
              <p:spPr>
                <a:xfrm>
                  <a:off x="27000" y="217199"/>
                  <a:ext cx="89401" cy="89401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  <p:sp>
              <p:nvSpPr>
                <p:cNvPr id="81" name="Google Shape;488;p6"/>
                <p:cNvSpPr/>
                <p:nvPr/>
              </p:nvSpPr>
              <p:spPr>
                <a:xfrm>
                  <a:off x="31950" y="-1"/>
                  <a:ext cx="79501" cy="79501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defRPr>
                  </a:pPr>
                  <a:endParaRPr/>
                </a:p>
              </p:txBody>
            </p:sp>
          </p:grpSp>
        </p:grpSp>
      </p:grpSp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1" i="0" u="none" strike="noStrike" cap="none" spc="0" baseline="0">
          <a:solidFill>
            <a:schemeClr val="accent2">
              <a:lumOff val="44000"/>
            </a:schemeClr>
          </a:solidFill>
          <a:uFillTx/>
          <a:latin typeface="Outfit"/>
          <a:ea typeface="Outfit"/>
          <a:cs typeface="Outfit"/>
          <a:sym typeface="Outfit"/>
        </a:defRPr>
      </a:lvl9pPr>
    </p:titleStyle>
    <p:bodyStyle>
      <a:lvl1pPr marL="4572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1pPr>
      <a:lvl2pPr marL="9144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2pPr>
      <a:lvl3pPr marL="13716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3pPr>
      <a:lvl4pPr marL="18288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4pPr>
      <a:lvl5pPr marL="22860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5pPr>
      <a:lvl6pPr marL="27432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6pPr>
      <a:lvl7pPr marL="32004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7pPr>
      <a:lvl8pPr marL="36576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8pPr>
      <a:lvl9pPr marL="41148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12;p34"/>
          <p:cNvSpPr txBox="1">
            <a:spLocks noGrp="1"/>
          </p:cNvSpPr>
          <p:nvPr>
            <p:ph type="ctrTitle"/>
          </p:nvPr>
        </p:nvSpPr>
        <p:spPr>
          <a:xfrm>
            <a:off x="1612200" y="1690210"/>
            <a:ext cx="5919600" cy="2124301"/>
          </a:xfrm>
          <a:prstGeom prst="rect">
            <a:avLst/>
          </a:prstGeom>
        </p:spPr>
        <p:txBody>
          <a:bodyPr/>
          <a:lstStyle/>
          <a:p>
            <a:pPr defTabSz="868680">
              <a:lnSpc>
                <a:spcPct val="115000"/>
              </a:lnSpc>
              <a:spcBef>
                <a:spcPts val="1100"/>
              </a:spcBef>
              <a:defRPr sz="4180"/>
            </a:pPr>
            <a:r>
              <a:t>Customer Clustering in a Supermarket</a:t>
            </a:r>
            <a:br/>
            <a:r>
              <a:rPr sz="2850" b="0">
                <a:solidFill>
                  <a:schemeClr val="accent1"/>
                </a:solidFill>
              </a:rPr>
              <a:t>Business Analytics with R</a:t>
            </a:r>
          </a:p>
        </p:txBody>
      </p:sp>
      <p:sp>
        <p:nvSpPr>
          <p:cNvPr id="3244" name="Google Shape;3213;p34"/>
          <p:cNvSpPr txBox="1">
            <a:spLocks noGrp="1"/>
          </p:cNvSpPr>
          <p:nvPr>
            <p:ph type="subTitle" sz="quarter" idx="1"/>
          </p:nvPr>
        </p:nvSpPr>
        <p:spPr>
          <a:xfrm>
            <a:off x="2307600" y="3860749"/>
            <a:ext cx="4528800" cy="338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475487">
              <a:defRPr sz="832"/>
            </a:lvl1pPr>
          </a:lstStyle>
          <a:p>
            <a:r>
              <a:rPr lang="en-US" sz="1600"/>
              <a:t>Group 4</a:t>
            </a:r>
          </a:p>
        </p:txBody>
      </p:sp>
      <p:grpSp>
        <p:nvGrpSpPr>
          <p:cNvPr id="3271" name="Google Shape;3214;p34"/>
          <p:cNvGrpSpPr/>
          <p:nvPr/>
        </p:nvGrpSpPr>
        <p:grpSpPr>
          <a:xfrm>
            <a:off x="1157799" y="-126625"/>
            <a:ext cx="143401" cy="2454350"/>
            <a:chOff x="0" y="0"/>
            <a:chExt cx="143400" cy="2454349"/>
          </a:xfrm>
        </p:grpSpPr>
        <p:grpSp>
          <p:nvGrpSpPr>
            <p:cNvPr id="3257" name="Google Shape;3215;p34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245" name="Google Shape;3216;p34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46" name="Google Shape;3217;p34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47" name="Google Shape;3218;p34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48" name="Google Shape;3219;p34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49" name="Google Shape;3220;p34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0" name="Google Shape;3221;p34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1" name="Google Shape;3222;p34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2" name="Google Shape;3223;p34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3" name="Google Shape;3224;p34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4" name="Google Shape;3225;p34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5" name="Google Shape;3226;p34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6" name="Google Shape;3227;p34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270" name="Google Shape;3228;p34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258" name="Google Shape;3229;p34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59" name="Google Shape;3230;p34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0" name="Google Shape;3231;p34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1" name="Google Shape;3232;p34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2" name="Google Shape;3233;p34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3" name="Google Shape;3234;p34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4" name="Google Shape;3235;p34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5" name="Google Shape;3236;p34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6" name="Google Shape;3237;p34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7" name="Google Shape;3238;p34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8" name="Google Shape;3239;p34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69" name="Google Shape;3240;p34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  <p:grpSp>
        <p:nvGrpSpPr>
          <p:cNvPr id="3298" name="Google Shape;3241;p34"/>
          <p:cNvGrpSpPr/>
          <p:nvPr/>
        </p:nvGrpSpPr>
        <p:grpSpPr>
          <a:xfrm>
            <a:off x="7684199" y="-1211000"/>
            <a:ext cx="143401" cy="2454351"/>
            <a:chOff x="0" y="0"/>
            <a:chExt cx="143400" cy="2454349"/>
          </a:xfrm>
        </p:grpSpPr>
        <p:grpSp>
          <p:nvGrpSpPr>
            <p:cNvPr id="3284" name="Google Shape;3242;p34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272" name="Google Shape;3243;p34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3" name="Google Shape;3244;p34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4" name="Google Shape;3245;p34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5" name="Google Shape;3246;p34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6" name="Google Shape;3247;p34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7" name="Google Shape;3248;p34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8" name="Google Shape;3249;p34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79" name="Google Shape;3250;p34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0" name="Google Shape;3251;p34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1" name="Google Shape;3252;p34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2" name="Google Shape;3253;p34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3" name="Google Shape;3254;p34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297" name="Google Shape;3255;p34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285" name="Google Shape;3256;p34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6" name="Google Shape;3257;p34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7" name="Google Shape;3258;p34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8" name="Google Shape;3259;p34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89" name="Google Shape;3260;p34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0" name="Google Shape;3261;p34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1" name="Google Shape;3262;p34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2" name="Google Shape;3263;p34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3" name="Google Shape;3264;p34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4" name="Google Shape;3265;p34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5" name="Google Shape;3266;p34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296" name="Google Shape;3267;p34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  <p:grpSp>
        <p:nvGrpSpPr>
          <p:cNvPr id="3325" name="Google Shape;3268;p34"/>
          <p:cNvGrpSpPr/>
          <p:nvPr/>
        </p:nvGrpSpPr>
        <p:grpSpPr>
          <a:xfrm>
            <a:off x="8151138" y="1406400"/>
            <a:ext cx="143401" cy="2454351"/>
            <a:chOff x="0" y="0"/>
            <a:chExt cx="143400" cy="2454349"/>
          </a:xfrm>
        </p:grpSpPr>
        <p:grpSp>
          <p:nvGrpSpPr>
            <p:cNvPr id="3311" name="Google Shape;3269;p34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299" name="Google Shape;3270;p34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0" name="Google Shape;3271;p34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1" name="Google Shape;3272;p34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2" name="Google Shape;3273;p34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3" name="Google Shape;3274;p34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4" name="Google Shape;3275;p34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5" name="Google Shape;3276;p34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6" name="Google Shape;3277;p34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7" name="Google Shape;3278;p34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8" name="Google Shape;3279;p34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09" name="Google Shape;3280;p34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0" name="Google Shape;3281;p34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324" name="Google Shape;3282;p34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312" name="Google Shape;3283;p34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3" name="Google Shape;3284;p34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4" name="Google Shape;3285;p34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5" name="Google Shape;3286;p34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6" name="Google Shape;3287;p34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7" name="Google Shape;3288;p34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8" name="Google Shape;3289;p34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19" name="Google Shape;3290;p34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20" name="Google Shape;3291;p34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21" name="Google Shape;3292;p34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22" name="Google Shape;3293;p34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23" name="Google Shape;3294;p34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521;p43"/>
          <p:cNvSpPr txBox="1">
            <a:spLocks noGrp="1"/>
          </p:cNvSpPr>
          <p:nvPr>
            <p:ph type="title"/>
          </p:nvPr>
        </p:nvSpPr>
        <p:spPr>
          <a:xfrm>
            <a:off x="-1271763" y="160487"/>
            <a:ext cx="7704001" cy="572701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 defTabSz="658368">
              <a:defRPr sz="2520"/>
            </a:lvl1pPr>
          </a:lstStyle>
          <a:p>
            <a:endParaRPr lang="en-US" sz="2500"/>
          </a:p>
        </p:txBody>
      </p:sp>
      <p:pic>
        <p:nvPicPr>
          <p:cNvPr id="3463" name="dfbGHi0pI-gK9FqZstyJO9vg8P7DRtTVf5szF-wMBySxBWp5k52NxokVnq59bZvA4JqyvX1dX7omZ7F6HQAc6-dGS_pM9wDfwIMDoDdWFWUxvhkgipppk6_H7QTtuLDUXVkQCMeLCmvm.png" descr="dfbGHi0pI-gK9FqZstyJO9vg8P7DRtTVf5szF-wMBySxBWp5k52NxokVnq59bZvA4JqyvX1dX7omZ7F6HQAc6-dGS_pM9wDfwIMDoDdWFWUxvhkgipppk6_H7QTtuLDUXVkQCMeLCm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12" y="108611"/>
            <a:ext cx="2148701" cy="15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4" name="epHQbbkfrB5m1xa1g6ooYfpjSTRec-eoJYRll-65VyDXfFWneV5iCYAMoQgIukflFa-TNP7poCuuXnHsU1tB2phPU6fdJhe7vBkz1tIYMW_6OijilmpUBdwQOq_2uTqNgJUrEWUNXvaU.png" descr="epHQbbkfrB5m1xa1g6ooYfpjSTRec-eoJYRll-65VyDXfFWneV5iCYAMoQgIukflFa-TNP7poCuuXnHsU1tB2phPU6fdJhe7vBkz1tIYMW_6OijilmpUBdwQOq_2uTqNgJUrEWUNXva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0" y="1754519"/>
            <a:ext cx="2154093" cy="1590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5" name="pcn52wNWJlqV7xL3K6tyjbOeoMu1R1nOtYq6PENPNogrTOW76GWe4G7idUCHkSdVYRBeY9jr-cQ81chBaEHhOhFRj_Q6ISbRfKzmu30q0HaDP-vYIB3lGzcSWJyYdo-zNpI1Maa7sSo2.png" descr="pcn52wNWJlqV7xL3K6tyjbOeoMu1R1nOtYq6PENPNogrTOW76GWe4G7idUCHkSdVYRBeY9jr-cQ81chBaEHhOhFRj_Q6ISbRfKzmu30q0HaDP-vYIB3lGzcSWJyYdo-zNpI1Maa7sS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11" y="3410571"/>
            <a:ext cx="2148702" cy="1601157"/>
          </a:xfrm>
          <a:prstGeom prst="rect">
            <a:avLst/>
          </a:prstGeom>
          <a:ln w="12700">
            <a:miter lim="400000"/>
          </a:ln>
        </p:spPr>
      </p:pic>
      <p:sp>
        <p:nvSpPr>
          <p:cNvPr id="3466" name="Customer Proportion (Plot 1):…"/>
          <p:cNvSpPr txBox="1"/>
          <p:nvPr/>
        </p:nvSpPr>
        <p:spPr>
          <a:xfrm>
            <a:off x="778695" y="320644"/>
            <a:ext cx="5195967" cy="449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130175" indent="-130175" defTabSz="457200">
              <a:buSzPct val="100000"/>
              <a:buChar char="•"/>
              <a:defRPr sz="1300"/>
            </a:pPr>
            <a:endParaRPr lang="en-US"/>
          </a:p>
          <a:p>
            <a:pPr marL="130175" indent="-130175" defTabSz="457200">
              <a:buSzPct val="100000"/>
              <a:buChar char="•"/>
              <a:defRPr sz="1300"/>
            </a:pPr>
            <a:r>
              <a:t> Customer Proportion </a:t>
            </a:r>
            <a:r>
              <a:rPr>
                <a:solidFill>
                  <a:schemeClr val="accent1">
                    <a:satOff val="-50692"/>
                    <a:lumOff val="-16862"/>
                  </a:schemeClr>
                </a:solidFill>
              </a:rPr>
              <a:t>(Plot </a:t>
            </a:r>
            <a:r>
              <a:rPr lang="en-US">
                <a:solidFill>
                  <a:schemeClr val="accent1">
                    <a:satOff val="-50692"/>
                    <a:lumOff val="-16862"/>
                  </a:schemeClr>
                </a:solidFill>
              </a:rPr>
              <a:t>4</a:t>
            </a:r>
            <a:r>
              <a:rPr>
                <a:solidFill>
                  <a:schemeClr val="accent1">
                    <a:satOff val="-50692"/>
                    <a:lumOff val="-16862"/>
                  </a:schemeClr>
                </a:solidFill>
              </a:rPr>
              <a:t>)</a:t>
            </a:r>
            <a:r>
              <a:t>: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Similar proportions suggest less differentiation in services provided.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Lack of differentiation may lead to poor retention and dissatisfaction.</a:t>
            </a:r>
          </a:p>
          <a:p>
            <a:pPr marL="130175" indent="-130175" defTabSz="457200">
              <a:buSzPct val="100000"/>
              <a:buChar char="•"/>
              <a:defRPr sz="1300"/>
            </a:pPr>
            <a:endParaRPr/>
          </a:p>
          <a:p>
            <a:pPr marL="130175" indent="-130175" defTabSz="457200">
              <a:buSzPct val="100000"/>
              <a:buChar char="•"/>
              <a:defRPr sz="1300"/>
            </a:pPr>
            <a:r>
              <a:t>Gender Targeted Sales </a:t>
            </a:r>
            <a:r>
              <a:rPr>
                <a:solidFill>
                  <a:schemeClr val="accent1">
                    <a:satOff val="-50692"/>
                    <a:lumOff val="-16862"/>
                  </a:schemeClr>
                </a:solidFill>
              </a:rPr>
              <a:t>(Plot </a:t>
            </a:r>
            <a:r>
              <a:rPr lang="en-US">
                <a:solidFill>
                  <a:schemeClr val="accent1">
                    <a:satOff val="-50692"/>
                    <a:lumOff val="-16862"/>
                  </a:schemeClr>
                </a:solidFill>
              </a:rPr>
              <a:t>5</a:t>
            </a:r>
            <a:r>
              <a:rPr>
                <a:solidFill>
                  <a:schemeClr val="accent1">
                    <a:satOff val="-50692"/>
                    <a:lumOff val="-16862"/>
                  </a:schemeClr>
                </a:solidFill>
              </a:rPr>
              <a:t>)</a:t>
            </a:r>
            <a:r>
              <a:t>: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rPr lang="en-US"/>
              <a:t> </a:t>
            </a:r>
            <a:r>
              <a:t>Sales are similar for both clusters regardless of gender.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Indicates need for improved marketing of gender-specific products.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Strategies should target appropriate customers to enhance sales effectiveness.</a:t>
            </a:r>
          </a:p>
          <a:p>
            <a:pPr marL="130175" indent="-130175" defTabSz="457200">
              <a:buSzPct val="100000"/>
              <a:buChar char="•"/>
              <a:defRPr sz="1300"/>
            </a:pPr>
            <a:endParaRPr/>
          </a:p>
          <a:p>
            <a:pPr marL="130175" indent="-130175" defTabSz="457200">
              <a:buSzPct val="100000"/>
              <a:buChar char="•"/>
              <a:defRPr sz="1300"/>
            </a:pPr>
            <a:r>
              <a:t>Customer Satisfaction Rating </a:t>
            </a:r>
            <a:r>
              <a:rPr>
                <a:solidFill>
                  <a:schemeClr val="accent1">
                    <a:satOff val="-50692"/>
                    <a:lumOff val="-16862"/>
                  </a:schemeClr>
                </a:solidFill>
              </a:rPr>
              <a:t>(Plot </a:t>
            </a:r>
            <a:r>
              <a:rPr lang="en-US">
                <a:solidFill>
                  <a:schemeClr val="accent1">
                    <a:satOff val="-50692"/>
                    <a:lumOff val="-16862"/>
                  </a:schemeClr>
                </a:solidFill>
              </a:rPr>
              <a:t>6</a:t>
            </a:r>
            <a:r>
              <a:rPr>
                <a:solidFill>
                  <a:schemeClr val="accent1">
                    <a:satOff val="-50692"/>
                    <a:lumOff val="-16862"/>
                  </a:schemeClr>
                </a:solidFill>
              </a:rPr>
              <a:t>)</a:t>
            </a:r>
            <a:r>
              <a:t>: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Cluster 1 shows lower satisfaction rates than Cluster 2.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Premium members (Cluster 1) have similar satisfaction rates to non-members.</a:t>
            </a:r>
          </a:p>
          <a:p>
            <a:pPr marL="130175" indent="-130175" defTabSz="457200">
              <a:buSzPct val="100000"/>
              <a:buChar char="•"/>
              <a:defRPr sz="1300"/>
            </a:pPr>
            <a:endParaRPr/>
          </a:p>
          <a:p>
            <a:pPr marL="130175" indent="-130175" defTabSz="457200">
              <a:buSzPct val="100000"/>
              <a:buChar char="•"/>
              <a:defRPr sz="1300"/>
            </a:pPr>
            <a:r>
              <a:t>Improvement Areas:</a:t>
            </a:r>
          </a:p>
          <a:p>
            <a:pPr marL="511175" lvl="1" indent="-130175" defTabSz="457200">
              <a:buSzPct val="100000"/>
              <a:buChar char="•"/>
              <a:defRPr sz="1300"/>
            </a:pPr>
            <a:r>
              <a:t>Marketing strategies, reverse logistics, customer service, and member perks, etc.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557-697A-0483-1D44-531AD91D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24" tIns="91424" rIns="91424" bIns="91424" anchor="t">
            <a:normAutofit/>
          </a:bodyPr>
          <a:lstStyle/>
          <a:p>
            <a:r>
              <a:rPr lang="en-US" sz="2500" dirty="0"/>
              <a:t>Customer Demographics</a:t>
            </a:r>
          </a:p>
        </p:txBody>
      </p:sp>
      <p:pic>
        <p:nvPicPr>
          <p:cNvPr id="5" name="Picture 4" descr="A graph of sales&#10;&#10;Description automatically generated">
            <a:extLst>
              <a:ext uri="{FF2B5EF4-FFF2-40B4-BE49-F238E27FC236}">
                <a16:creationId xmlns:a16="http://schemas.microsoft.com/office/drawing/2014/main" id="{8847B369-8461-B884-6A70-92CE693A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7" y="1191310"/>
            <a:ext cx="2528524" cy="1822208"/>
          </a:xfrm>
          <a:prstGeom prst="rect">
            <a:avLst/>
          </a:prstGeom>
        </p:spPr>
      </p:pic>
      <p:pic>
        <p:nvPicPr>
          <p:cNvPr id="6" name="Picture 5" descr="A graph of sales&#10;&#10;Description automatically generated">
            <a:extLst>
              <a:ext uri="{FF2B5EF4-FFF2-40B4-BE49-F238E27FC236}">
                <a16:creationId xmlns:a16="http://schemas.microsoft.com/office/drawing/2014/main" id="{3DFB71C2-6C23-EA30-64FA-B10D3F66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78" y="1186961"/>
            <a:ext cx="2547846" cy="1824406"/>
          </a:xfrm>
          <a:prstGeom prst="rect">
            <a:avLst/>
          </a:prstGeom>
        </p:spPr>
      </p:pic>
      <p:pic>
        <p:nvPicPr>
          <p:cNvPr id="7" name="Picture 6" descr="A graph of a bar chart&#10;&#10;Description automatically generated">
            <a:extLst>
              <a:ext uri="{FF2B5EF4-FFF2-40B4-BE49-F238E27FC236}">
                <a16:creationId xmlns:a16="http://schemas.microsoft.com/office/drawing/2014/main" id="{6C815B8A-BF54-0326-D793-C57A1906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32" y="1194289"/>
            <a:ext cx="2445269" cy="1817077"/>
          </a:xfrm>
          <a:prstGeom prst="rect">
            <a:avLst/>
          </a:prstGeom>
        </p:spPr>
      </p:pic>
      <p:sp>
        <p:nvSpPr>
          <p:cNvPr id="9" name="City Wise Average Sales:…">
            <a:extLst>
              <a:ext uri="{FF2B5EF4-FFF2-40B4-BE49-F238E27FC236}">
                <a16:creationId xmlns:a16="http://schemas.microsoft.com/office/drawing/2014/main" id="{A6E222B8-8914-4AD1-A87C-0F7A1203B116}"/>
              </a:ext>
            </a:extLst>
          </p:cNvPr>
          <p:cNvSpPr txBox="1"/>
          <p:nvPr/>
        </p:nvSpPr>
        <p:spPr>
          <a:xfrm>
            <a:off x="716966" y="3102592"/>
            <a:ext cx="244425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130175" indent="-130175" defTabSz="457200">
              <a:buSzPct val="100000"/>
              <a:buFont typeface="Arial"/>
              <a:buChar char="•"/>
              <a:defRPr sz="1300"/>
            </a:pPr>
            <a:r>
              <a:rPr sz="1200"/>
              <a:t>Figures are similar for both clusters within each </a:t>
            </a:r>
            <a:r>
              <a:rPr lang="en-US" sz="1200"/>
              <a:t>city – Naypyitaw has the highest sales.</a:t>
            </a:r>
          </a:p>
          <a:p>
            <a:pPr marL="130175" indent="-130175" defTabSz="457200">
              <a:buSzPct val="100000"/>
              <a:buFont typeface="Arial"/>
              <a:buChar char="•"/>
              <a:defRPr sz="1300"/>
            </a:pPr>
            <a:r>
              <a:rPr lang="en-US" sz="1200">
                <a:ea typeface="+mn-lt"/>
                <a:cs typeface="+mn-lt"/>
              </a:rPr>
              <a:t>Clusters are likely determined by factors other than just the city, like product category or gender.</a:t>
            </a:r>
            <a:endParaRPr lang="en-US" sz="1200"/>
          </a:p>
        </p:txBody>
      </p:sp>
      <p:sp>
        <p:nvSpPr>
          <p:cNvPr id="10" name="City Wise Average Sales:…">
            <a:extLst>
              <a:ext uri="{FF2B5EF4-FFF2-40B4-BE49-F238E27FC236}">
                <a16:creationId xmlns:a16="http://schemas.microsoft.com/office/drawing/2014/main" id="{16F078A5-FFD7-4B46-F0A1-AFB19310423D}"/>
              </a:ext>
            </a:extLst>
          </p:cNvPr>
          <p:cNvSpPr txBox="1"/>
          <p:nvPr/>
        </p:nvSpPr>
        <p:spPr>
          <a:xfrm>
            <a:off x="3318024" y="3102592"/>
            <a:ext cx="2517519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defTabSz="457200">
              <a:buSzPct val="100000"/>
              <a:buFont typeface="Arial"/>
              <a:buChar char="•"/>
              <a:defRPr sz="1300"/>
            </a:pPr>
            <a:r>
              <a:rPr lang="en-US" sz="1100"/>
              <a:t> In Naypyitaw, food and beverages are selling the most compared to other categories. </a:t>
            </a:r>
          </a:p>
          <a:p>
            <a:pPr defTabSz="457200">
              <a:buSzPct val="100000"/>
              <a:buFont typeface="Arial"/>
              <a:buChar char="•"/>
              <a:defRPr sz="1300"/>
            </a:pPr>
            <a:r>
              <a:rPr lang="en-US" sz="1100"/>
              <a:t> More resources should go into promoting food and beverages in Naypyitaw for Cluster 1 customers.</a:t>
            </a:r>
          </a:p>
          <a:p>
            <a:pPr defTabSz="457200">
              <a:buSzPct val="100000"/>
              <a:buFont typeface="Arial"/>
              <a:buChar char="•"/>
              <a:defRPr sz="1300"/>
            </a:pPr>
            <a:r>
              <a:rPr lang="en-US" sz="1100"/>
              <a:t> There is no particular category that Cluster 2 prefers as the average sales are nearly identical in every category.</a:t>
            </a:r>
          </a:p>
        </p:txBody>
      </p:sp>
      <p:sp>
        <p:nvSpPr>
          <p:cNvPr id="11" name="City Wise Average Sales:…">
            <a:extLst>
              <a:ext uri="{FF2B5EF4-FFF2-40B4-BE49-F238E27FC236}">
                <a16:creationId xmlns:a16="http://schemas.microsoft.com/office/drawing/2014/main" id="{EF9DF264-6E7B-0729-F41E-698084413F20}"/>
              </a:ext>
            </a:extLst>
          </p:cNvPr>
          <p:cNvSpPr txBox="1"/>
          <p:nvPr/>
        </p:nvSpPr>
        <p:spPr>
          <a:xfrm>
            <a:off x="5948389" y="3102592"/>
            <a:ext cx="2517519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defTabSz="457200">
              <a:buSzPct val="100000"/>
              <a:buFont typeface="Arial"/>
              <a:buChar char="•"/>
              <a:defRPr sz="1300"/>
            </a:pPr>
            <a:r>
              <a:rPr lang="en-US" sz="1100">
                <a:ea typeface="+mn-lt"/>
                <a:cs typeface="+mn-lt"/>
              </a:rPr>
              <a:t> Female customers have a significantly higher sales figure for food and beverages in Naypyitaw.</a:t>
            </a:r>
          </a:p>
          <a:p>
            <a:pPr defTabSz="457200">
              <a:buSzPct val="100000"/>
              <a:buFont typeface="Arial"/>
              <a:buChar char="•"/>
              <a:defRPr sz="1300"/>
            </a:pPr>
            <a:r>
              <a:rPr lang="en-US" sz="1100">
                <a:ea typeface="+mn-lt"/>
                <a:cs typeface="+mn-lt"/>
              </a:rPr>
              <a:t> Supermarkets should focus on women who are buying food and beverages in Naypyitaw to keep increasing sales.</a:t>
            </a:r>
          </a:p>
          <a:p>
            <a:pPr defTabSz="457200">
              <a:buSzPct val="100000"/>
              <a:buFont typeface="Arial"/>
              <a:buChar char="•"/>
              <a:defRPr sz="1300"/>
            </a:pPr>
            <a:r>
              <a:rPr lang="en-US" sz="1100"/>
              <a:t> Should focus on male-focused events and products to increase sales for men.</a:t>
            </a:r>
          </a:p>
        </p:txBody>
      </p:sp>
    </p:spTree>
    <p:extLst>
      <p:ext uri="{BB962C8B-B14F-4D97-AF65-F5344CB8AC3E}">
        <p14:creationId xmlns:p14="http://schemas.microsoft.com/office/powerpoint/2010/main" val="18746597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557-697A-0483-1D44-531AD91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73929"/>
            <a:ext cx="7704002" cy="572701"/>
          </a:xfrm>
        </p:spPr>
        <p:txBody>
          <a:bodyPr lIns="91424" tIns="91424" rIns="91424" bIns="91424" anchor="t">
            <a:noAutofit/>
          </a:bodyPr>
          <a:lstStyle/>
          <a:p>
            <a:r>
              <a:rPr lang="en-US" sz="2800" dirty="0"/>
              <a:t>Customer Demographics</a:t>
            </a:r>
            <a:endParaRPr lang="en-US" sz="2800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City Wise Average Sales:…">
            <a:extLst>
              <a:ext uri="{FF2B5EF4-FFF2-40B4-BE49-F238E27FC236}">
                <a16:creationId xmlns:a16="http://schemas.microsoft.com/office/drawing/2014/main" id="{A6E222B8-8914-4AD1-A87C-0F7A1203B116}"/>
              </a:ext>
            </a:extLst>
          </p:cNvPr>
          <p:cNvSpPr txBox="1"/>
          <p:nvPr/>
        </p:nvSpPr>
        <p:spPr>
          <a:xfrm>
            <a:off x="4651523" y="919168"/>
            <a:ext cx="3777750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defTabSz="457200">
              <a:buSzPct val="100000"/>
              <a:defRPr sz="1300"/>
            </a:pPr>
            <a:r>
              <a:rPr lang="en-US" sz="1200" u="sng">
                <a:ea typeface="+mn-lt"/>
                <a:cs typeface="+mn-lt"/>
              </a:rPr>
              <a:t>Suggestions</a:t>
            </a:r>
          </a:p>
          <a:p>
            <a:pPr marL="171450" indent="-171450" defTabSz="457200">
              <a:buFont typeface="Arial"/>
              <a:buChar char="•"/>
              <a:defRPr sz="1300"/>
            </a:pPr>
            <a:r>
              <a:rPr lang="en-US" sz="1200">
                <a:ea typeface="+mn-lt"/>
                <a:cs typeface="+mn-lt"/>
              </a:rPr>
              <a:t>Should think about launching marketing campaigns to entice non-members to become members by highlighting the advantages and special offers they could receive.</a:t>
            </a:r>
          </a:p>
          <a:p>
            <a:pPr marL="171450" indent="-171450" defTabSz="457200">
              <a:buFont typeface="Arial"/>
              <a:buChar char="•"/>
              <a:defRPr sz="1300"/>
            </a:pPr>
            <a:r>
              <a:rPr lang="en-US" sz="1200">
                <a:ea typeface="+mn-lt"/>
                <a:cs typeface="+mn-lt"/>
              </a:rPr>
              <a:t>Might also hold exclusive member-only events, increasing the allure of membership and raising average sales even further.</a:t>
            </a:r>
            <a:endParaRPr lang="en-US" sz="1300">
              <a:ea typeface="+mn-lt"/>
              <a:cs typeface="+mn-lt"/>
            </a:endParaRPr>
          </a:p>
          <a:p>
            <a:pPr marL="171450" indent="-171450" defTabSz="457200">
              <a:buFont typeface="Arial"/>
              <a:buChar char="•"/>
              <a:defRPr sz="1300"/>
            </a:pPr>
            <a:r>
              <a:rPr lang="en-US" sz="1200">
                <a:ea typeface="+mn-lt"/>
                <a:cs typeface="+mn-lt"/>
              </a:rPr>
              <a:t>Can implement tier-based membership tiers with escalating perks to entice members to 'level up' by increasing their expenditure to maintain membership. </a:t>
            </a:r>
            <a:endParaRPr lang="en-US" sz="1300">
              <a:ea typeface="+mn-lt"/>
              <a:cs typeface="+mn-lt"/>
            </a:endParaRPr>
          </a:p>
          <a:p>
            <a:pPr marL="171450" indent="-171450" defTabSz="457200">
              <a:buFont typeface="Arial"/>
              <a:buChar char="•"/>
              <a:defRPr sz="1300"/>
            </a:pPr>
            <a:r>
              <a:rPr lang="en-US" sz="1200">
                <a:ea typeface="+mn-lt"/>
                <a:cs typeface="+mn-lt"/>
              </a:rPr>
              <a:t>Should consider offering a trial membership that gives users access to member advantages for a set period.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AFE2D-0AAE-0AFC-9C60-C9DE10A4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9" y="915867"/>
            <a:ext cx="3774776" cy="2132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6CD58-96D0-A361-1E7D-8AD305F4ECF6}"/>
              </a:ext>
            </a:extLst>
          </p:cNvPr>
          <p:cNvSpPr txBox="1"/>
          <p:nvPr/>
        </p:nvSpPr>
        <p:spPr>
          <a:xfrm>
            <a:off x="716573" y="3127130"/>
            <a:ext cx="4113333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200"/>
              <a:t>Female customers who are members have higher average food and beverage sales than non-members, indicating that membership may be associated with higher spending, more frequent purchases, or both.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200"/>
              <a:t>Women who have memberships in Naypyitaw purchase food and beverages the most out of every demographic group.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200"/>
              <a:t>Non-member customers either spend less per visit, visit less frequently, or purchase less expensive items.</a:t>
            </a:r>
          </a:p>
        </p:txBody>
      </p:sp>
    </p:spTree>
    <p:extLst>
      <p:ext uri="{BB962C8B-B14F-4D97-AF65-F5344CB8AC3E}">
        <p14:creationId xmlns:p14="http://schemas.microsoft.com/office/powerpoint/2010/main" val="28801464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554;p44"/>
          <p:cNvSpPr txBox="1">
            <a:spLocks noGrp="1"/>
          </p:cNvSpPr>
          <p:nvPr>
            <p:ph type="title"/>
          </p:nvPr>
        </p:nvSpPr>
        <p:spPr>
          <a:xfrm>
            <a:off x="870423" y="155107"/>
            <a:ext cx="7704001" cy="572701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r>
              <a:rPr dirty="0"/>
              <a:t>Customer Demographics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C0890B-CB10-C215-3516-AED13F21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3" y="828266"/>
            <a:ext cx="2573428" cy="18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7DFFA9-694F-F466-6FD9-4A27EE30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46" y="828265"/>
            <a:ext cx="2323927" cy="18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19C188-BB22-CDC9-94D1-630B2175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68" y="830741"/>
            <a:ext cx="2377351" cy="18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1248-8420-DC46-B7E5-92BB69515D47}"/>
              </a:ext>
            </a:extLst>
          </p:cNvPr>
          <p:cNvSpPr txBox="1"/>
          <p:nvPr/>
        </p:nvSpPr>
        <p:spPr>
          <a:xfrm>
            <a:off x="870423" y="2778441"/>
            <a:ext cx="2573428" cy="192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	Cities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Mandlay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Yangon’s total income.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The lowest rating could be because of bad experiences and low staff.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0AA5-F27A-7803-7340-ADB75467790A}"/>
              </a:ext>
            </a:extLst>
          </p:cNvPr>
          <p:cNvSpPr txBox="1"/>
          <p:nvPr/>
        </p:nvSpPr>
        <p:spPr>
          <a:xfrm>
            <a:off x="3546395" y="2778440"/>
            <a:ext cx="2573428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	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Product.line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2">
                  <a:lumOff val="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Fashion accessories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Least bought product.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Unit price is maximum.</a:t>
            </a:r>
            <a:br>
              <a:rPr lang="en-US" dirty="0"/>
            </a:br>
            <a:r>
              <a:rPr lang="en-US" dirty="0"/>
              <a:t>3) Resulting in low income.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2">
                  <a:lumOff val="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D1D3D-D59E-AE4A-A8E8-89C8847646D8}"/>
              </a:ext>
            </a:extLst>
          </p:cNvPr>
          <p:cNvSpPr txBox="1"/>
          <p:nvPr/>
        </p:nvSpPr>
        <p:spPr>
          <a:xfrm>
            <a:off x="6119823" y="2778440"/>
            <a:ext cx="2573428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	Gender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Male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Least bought Quantity.</a:t>
            </a:r>
            <a:br>
              <a:rPr lang="en-US" dirty="0"/>
            </a:br>
            <a:r>
              <a:rPr lang="en-US" dirty="0"/>
              <a:t>2) Unit Price is maximum.</a:t>
            </a:r>
            <a:br>
              <a:rPr lang="en-US" dirty="0"/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3) </a:t>
            </a:r>
            <a:r>
              <a:rPr lang="en-US" dirty="0"/>
              <a:t>Resulting in low income.</a:t>
            </a:r>
          </a:p>
        </p:txBody>
      </p:sp>
    </p:spTree>
    <p:extLst>
      <p:ext uri="{BB962C8B-B14F-4D97-AF65-F5344CB8AC3E}">
        <p14:creationId xmlns:p14="http://schemas.microsoft.com/office/powerpoint/2010/main" val="12789810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554;p44"/>
          <p:cNvSpPr txBox="1">
            <a:spLocks noGrp="1"/>
          </p:cNvSpPr>
          <p:nvPr>
            <p:ph type="title"/>
          </p:nvPr>
        </p:nvSpPr>
        <p:spPr>
          <a:xfrm>
            <a:off x="870423" y="123221"/>
            <a:ext cx="7704001" cy="572701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r>
              <a:rPr dirty="0"/>
              <a:t>Customer 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C1248-8420-DC46-B7E5-92BB69515D47}"/>
              </a:ext>
            </a:extLst>
          </p:cNvPr>
          <p:cNvSpPr txBox="1"/>
          <p:nvPr/>
        </p:nvSpPr>
        <p:spPr>
          <a:xfrm>
            <a:off x="870422" y="2778441"/>
            <a:ext cx="34596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</a:rPr>
              <a:t>Customer Type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Member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Members have too high expectations.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The lowest rating could be because of bad experiences and low staff.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0AA5-F27A-7803-7340-ADB75467790A}"/>
              </a:ext>
            </a:extLst>
          </p:cNvPr>
          <p:cNvSpPr txBox="1"/>
          <p:nvPr/>
        </p:nvSpPr>
        <p:spPr>
          <a:xfrm>
            <a:off x="4722423" y="3247515"/>
            <a:ext cx="3459674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Types of Payment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2">
                  <a:lumOff val="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Credit Card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Usually buy cheaper units.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But in huge quantities</a:t>
            </a:r>
            <a:br>
              <a:rPr lang="en-US" dirty="0"/>
            </a:br>
            <a:r>
              <a:rPr lang="en-US" dirty="0"/>
              <a:t>3) Resulting in high rating.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2">
                  <a:lumOff val="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D1CC0992-0D79-8530-0FA5-F8A4DF83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04" y="825500"/>
            <a:ext cx="3459676" cy="2247482"/>
          </a:xfrm>
          <a:prstGeom prst="rect">
            <a:avLst/>
          </a:prstGeom>
        </p:spPr>
      </p:pic>
      <p:pic>
        <p:nvPicPr>
          <p:cNvPr id="3" name="Picture 2" descr="A diagram of a credit card&#10;&#10;Description automatically generated">
            <a:extLst>
              <a:ext uri="{FF2B5EF4-FFF2-40B4-BE49-F238E27FC236}">
                <a16:creationId xmlns:a16="http://schemas.microsoft.com/office/drawing/2014/main" id="{31CA01D6-F674-6F52-23A3-37737FAAF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23" y="825500"/>
            <a:ext cx="3459676" cy="22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818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554;p44"/>
          <p:cNvSpPr txBox="1">
            <a:spLocks noGrp="1"/>
          </p:cNvSpPr>
          <p:nvPr>
            <p:ph type="title"/>
          </p:nvPr>
        </p:nvSpPr>
        <p:spPr>
          <a:xfrm>
            <a:off x="870423" y="123221"/>
            <a:ext cx="7704001" cy="572701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r>
              <a:rPr dirty="0"/>
              <a:t>Customer 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C1248-8420-DC46-B7E5-92BB69515D47}"/>
              </a:ext>
            </a:extLst>
          </p:cNvPr>
          <p:cNvSpPr txBox="1"/>
          <p:nvPr/>
        </p:nvSpPr>
        <p:spPr>
          <a:xfrm>
            <a:off x="4751998" y="2831675"/>
            <a:ext cx="351916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</a:rPr>
              <a:t>Footfall by hours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Max at 14:00 &amp; Min at 18:00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The max quantity bought at 14:00 resulted in max income.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The lowest rating could be because of bad experiences and low staff.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AFF49B-FAEA-01BB-7BE0-9C91D4DB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98" y="695921"/>
            <a:ext cx="3519166" cy="20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819D0-144D-5C3B-398F-8BD1E06F2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44" y="695921"/>
            <a:ext cx="3519166" cy="2031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D1D3D-D59E-AE4A-A8E8-89C8847646D8}"/>
              </a:ext>
            </a:extLst>
          </p:cNvPr>
          <p:cNvSpPr txBox="1"/>
          <p:nvPr/>
        </p:nvSpPr>
        <p:spPr>
          <a:xfrm>
            <a:off x="1108436" y="2831675"/>
            <a:ext cx="3425574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	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Monday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 Most bought Quantity.</a:t>
            </a:r>
            <a:br>
              <a:rPr lang="en-US" dirty="0"/>
            </a:br>
            <a:r>
              <a:rPr lang="en-US" dirty="0"/>
              <a:t>2) Unit Price is maximum.</a:t>
            </a:r>
            <a:br>
              <a:rPr lang="en-US" dirty="0"/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3) </a:t>
            </a:r>
            <a:r>
              <a:rPr lang="en-US" dirty="0"/>
              <a:t>Resulting in max income.</a:t>
            </a:r>
          </a:p>
        </p:txBody>
      </p:sp>
    </p:spTree>
    <p:extLst>
      <p:ext uri="{BB962C8B-B14F-4D97-AF65-F5344CB8AC3E}">
        <p14:creationId xmlns:p14="http://schemas.microsoft.com/office/powerpoint/2010/main" val="4401034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City Wise Average Sales:…"/>
          <p:cNvSpPr txBox="1"/>
          <p:nvPr/>
        </p:nvSpPr>
        <p:spPr>
          <a:xfrm>
            <a:off x="5999675" y="1622553"/>
            <a:ext cx="2627425" cy="229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285750" indent="-285750" defTabSz="457200">
              <a:buSzPct val="100000"/>
              <a:buFont typeface="Arial"/>
              <a:buChar char="•"/>
              <a:defRPr sz="1300"/>
            </a:pPr>
            <a:r>
              <a:rPr lang="en-US">
                <a:ea typeface="+mn-lt"/>
                <a:cs typeface="+mn-lt"/>
              </a:rPr>
              <a:t>Sales consistently rise around 2 pm with a slight dip afterward, and then there is a sharp increase in sales in the evening, the time when people leave work.</a:t>
            </a:r>
          </a:p>
          <a:p>
            <a:pPr marL="285750" indent="-285750" defTabSz="457200">
              <a:buSzPct val="100000"/>
              <a:buFont typeface="Arial"/>
              <a:buChar char="•"/>
              <a:defRPr sz="1300"/>
            </a:pPr>
            <a:r>
              <a:rPr lang="en-US">
                <a:ea typeface="+mn-lt"/>
                <a:cs typeface="+mn-lt"/>
              </a:rPr>
              <a:t>To increase sales in the afternoon and morning, supermarkets can implement happy hour specials to boost sales.</a:t>
            </a:r>
            <a:endParaRPr lang="en-US"/>
          </a:p>
        </p:txBody>
      </p:sp>
      <p:pic>
        <p:nvPicPr>
          <p:cNvPr id="4" name="Picture 3" descr="A graph of sales by hour and a few days&#10;&#10;Description automatically generated">
            <a:extLst>
              <a:ext uri="{FF2B5EF4-FFF2-40B4-BE49-F238E27FC236}">
                <a16:creationId xmlns:a16="http://schemas.microsoft.com/office/drawing/2014/main" id="{ADE646AD-32FD-6FAF-3C55-8AB9763B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09" y="746630"/>
            <a:ext cx="5004156" cy="34509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76C604-F19E-F68A-1B6A-83DB6ABE84AF}"/>
              </a:ext>
            </a:extLst>
          </p:cNvPr>
          <p:cNvSpPr txBox="1">
            <a:spLocks/>
          </p:cNvSpPr>
          <p:nvPr/>
        </p:nvSpPr>
        <p:spPr>
          <a:xfrm>
            <a:off x="719999" y="173929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normAutofit fontScale="82500" lnSpcReduction="2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 i="0" u="none" strike="noStrike" cap="none" spc="0" baseline="0">
                <a:solidFill>
                  <a:schemeClr val="accent2">
                    <a:lumOff val="44000"/>
                  </a:schemeClr>
                </a:solidFill>
                <a:uFillTx/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hangingPunct="1"/>
            <a:r>
              <a:rPr lang="en-US"/>
              <a:t>Customer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7106544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Use of targeted marketing strategies.…"/>
          <p:cNvSpPr txBox="1"/>
          <p:nvPr/>
        </p:nvSpPr>
        <p:spPr>
          <a:xfrm>
            <a:off x="941349" y="946255"/>
            <a:ext cx="7419819" cy="335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140335" indent="-140335">
              <a:buSzPct val="100000"/>
              <a:buFont typeface="Arial"/>
              <a:buChar char="•"/>
              <a:defRPr sz="1700"/>
            </a:pPr>
            <a:r>
              <a:rPr sz="1300"/>
              <a:t>Use of targeted marketing strategies.</a:t>
            </a:r>
            <a:endParaRPr lang="en-US" sz="1300"/>
          </a:p>
          <a:p>
            <a:pPr marL="140335" indent="-140335">
              <a:buSzPct val="100000"/>
              <a:buFont typeface="Arial"/>
              <a:buChar char="•"/>
              <a:defRPr sz="1700"/>
            </a:pPr>
            <a:r>
              <a:rPr sz="1300"/>
              <a:t>Target-Market specific products.</a:t>
            </a:r>
          </a:p>
          <a:p>
            <a:pPr marL="140335" indent="-140335">
              <a:buSzPct val="100000"/>
              <a:buFont typeface="Arial"/>
              <a:buChar char="•"/>
              <a:defRPr sz="1700"/>
            </a:pPr>
            <a:r>
              <a:rPr sz="1300"/>
              <a:t>Incentives and offers for premium customers</a:t>
            </a:r>
          </a:p>
          <a:p>
            <a:pPr marL="521335" lvl="1" indent="-140335">
              <a:buSzPct val="100000"/>
              <a:buChar char="•"/>
              <a:defRPr sz="1700"/>
            </a:pPr>
            <a:r>
              <a:rPr sz="1300"/>
              <a:t>Same day delivery.</a:t>
            </a:r>
          </a:p>
          <a:p>
            <a:pPr marL="521335" lvl="1" indent="-140335">
              <a:buSzPct val="100000"/>
              <a:buChar char="•"/>
              <a:defRPr sz="1700"/>
            </a:pPr>
            <a:r>
              <a:rPr sz="1300"/>
              <a:t>Express returns/improved reverse logistics.</a:t>
            </a:r>
          </a:p>
          <a:p>
            <a:pPr marL="521335" lvl="1" indent="-140335">
              <a:buSzPct val="100000"/>
              <a:buChar char="•"/>
              <a:defRPr sz="1700"/>
            </a:pPr>
            <a:r>
              <a:rPr sz="1300"/>
              <a:t>Product discounts and offers.</a:t>
            </a:r>
          </a:p>
          <a:p>
            <a:pPr marL="521335" lvl="1" indent="-140335">
              <a:buSzPct val="100000"/>
              <a:buChar char="•"/>
              <a:defRPr sz="1700"/>
            </a:pPr>
            <a:r>
              <a:rPr sz="1300"/>
              <a:t>Better customer service/support.</a:t>
            </a:r>
          </a:p>
          <a:p>
            <a:pPr marL="140335" indent="-140335">
              <a:buSzPct val="100000"/>
              <a:buFont typeface="Arial"/>
              <a:buChar char="•"/>
              <a:defRPr sz="1700"/>
            </a:pPr>
            <a:r>
              <a:rPr sz="1300"/>
              <a:t>Attract newer premium customers by showing a ‘bouquet of benefits’.</a:t>
            </a:r>
          </a:p>
          <a:p>
            <a:pPr>
              <a:buSzPct val="100000"/>
              <a:defRPr sz="1700"/>
            </a:pPr>
            <a:endParaRPr lang="en-US" sz="1300">
              <a:ea typeface="+mn-lt"/>
              <a:cs typeface="+mn-lt"/>
            </a:endParaRPr>
          </a:p>
          <a:p>
            <a:pPr>
              <a:buSzPct val="100000"/>
              <a:defRPr sz="1700"/>
            </a:pPr>
            <a:r>
              <a:rPr lang="en-US" sz="1300" b="1">
                <a:ea typeface="+mn-lt"/>
                <a:cs typeface="+mn-lt"/>
              </a:rPr>
              <a:t>Supply Chain Optimization:</a:t>
            </a:r>
            <a:endParaRPr lang="en-US" sz="1700">
              <a:ea typeface="+mn-lt"/>
              <a:cs typeface="+mn-lt"/>
            </a:endParaRPr>
          </a:p>
          <a:p>
            <a:pPr>
              <a:defRPr sz="1700"/>
            </a:pPr>
            <a:endParaRPr lang="en-US" sz="1300" b="1">
              <a:ea typeface="+mn-lt"/>
              <a:cs typeface="+mn-lt"/>
            </a:endParaRPr>
          </a:p>
          <a:p>
            <a:pPr marL="285750" indent="-285750">
              <a:buSzPct val="100000"/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Informed inventory management decisions like ordering, restocking, and storage.</a:t>
            </a:r>
            <a:endParaRPr lang="en-US"/>
          </a:p>
          <a:p>
            <a:pPr marL="285750" indent="-285750"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Facilitate better understanding of customer trends for optimal inventory levels.</a:t>
            </a:r>
            <a:endParaRPr lang="en-US"/>
          </a:p>
          <a:p>
            <a:pPr marL="285750" indent="-285750"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Support implementation of inventory management techniques like Vendor Managed Inventory (VMI).</a:t>
            </a:r>
          </a:p>
          <a:p>
            <a:pPr>
              <a:defRPr sz="1700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D5458-8773-9A2A-4B5C-16E26647C16D}"/>
              </a:ext>
            </a:extLst>
          </p:cNvPr>
          <p:cNvSpPr txBox="1"/>
          <p:nvPr/>
        </p:nvSpPr>
        <p:spPr>
          <a:xfrm>
            <a:off x="769547" y="118614"/>
            <a:ext cx="7685238" cy="723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 dirty="0">
                <a:latin typeface="Outfit"/>
                <a:ea typeface="+mn-lt"/>
                <a:cs typeface="+mn-lt"/>
              </a:rPr>
              <a:t>Suggestions &amp; Conclusion</a:t>
            </a:r>
            <a:endParaRPr lang="en-US" sz="2500">
              <a:latin typeface="Outfit"/>
              <a:ea typeface="+mn-lt"/>
              <a:cs typeface="+mn-lt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Use of targeted marketing strategies.…"/>
          <p:cNvSpPr txBox="1"/>
          <p:nvPr/>
        </p:nvSpPr>
        <p:spPr>
          <a:xfrm>
            <a:off x="941349" y="946255"/>
            <a:ext cx="7419819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>
              <a:defRPr sz="1700"/>
            </a:pPr>
            <a:r>
              <a:rPr lang="en-US" sz="1300" b="1">
                <a:ea typeface="+mn-lt"/>
                <a:cs typeface="+mn-lt"/>
              </a:rPr>
              <a:t>Business Process Optimization:</a:t>
            </a:r>
            <a:endParaRPr lang="en-US">
              <a:ea typeface="+mn-lt"/>
              <a:cs typeface="+mn-lt"/>
            </a:endParaRPr>
          </a:p>
          <a:p>
            <a:pPr>
              <a:defRPr sz="1700"/>
            </a:pPr>
            <a:endParaRPr lang="en-US" sz="13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Assess logistics to optimize costs and enhance efficiency.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Implement marketing strategies to attract more customers to become members.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Consider third-party logistics (3PL) providers for transportation and delivery processes.</a:t>
            </a:r>
            <a:endParaRPr lang="en-US"/>
          </a:p>
          <a:p>
            <a:pPr marL="285750" indent="-285750">
              <a:buFont typeface="Arial"/>
              <a:buChar char="•"/>
              <a:defRPr sz="1700"/>
            </a:pPr>
            <a:r>
              <a:rPr lang="en-US" sz="1300">
                <a:ea typeface="+mn-lt"/>
                <a:cs typeface="+mn-lt"/>
              </a:rPr>
              <a:t>Reduce costs associated with fleet maintenance, logistics, and manpower through 3PL involvement.</a:t>
            </a:r>
            <a:endParaRPr lang="en-US" sz="1300"/>
          </a:p>
          <a:p>
            <a:pPr>
              <a:defRPr sz="1700"/>
            </a:pPr>
            <a:endParaRPr lang="en-US" sz="13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D5458-8773-9A2A-4B5C-16E26647C16D}"/>
              </a:ext>
            </a:extLst>
          </p:cNvPr>
          <p:cNvSpPr txBox="1"/>
          <p:nvPr/>
        </p:nvSpPr>
        <p:spPr>
          <a:xfrm>
            <a:off x="188522" y="118614"/>
            <a:ext cx="8704413" cy="12157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 dirty="0">
                <a:latin typeface="Outfit"/>
                <a:ea typeface="+mn-lt"/>
                <a:cs typeface="+mn-lt"/>
              </a:rPr>
              <a:t>Suggestions &amp; Conclusion</a:t>
            </a:r>
            <a:endParaRPr lang="en-US" sz="2500">
              <a:solidFill>
                <a:srgbClr val="000000"/>
              </a:solidFill>
              <a:latin typeface="Outfit"/>
              <a:ea typeface="+mn-lt"/>
              <a:cs typeface="+mn-lt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b="1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259460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Thank you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5400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782;p49"/>
          <p:cNvSpPr txBox="1">
            <a:spLocks noGrp="1"/>
          </p:cNvSpPr>
          <p:nvPr>
            <p:ph type="title"/>
          </p:nvPr>
        </p:nvSpPr>
        <p:spPr>
          <a:xfrm>
            <a:off x="816989" y="1992615"/>
            <a:ext cx="7668424" cy="1528887"/>
          </a:xfrm>
          <a:prstGeom prst="rect">
            <a:avLst/>
          </a:prstGeom>
        </p:spPr>
        <p:txBody>
          <a:bodyPr lIns="91424" tIns="91424" rIns="91424" bIns="91424" anchor="b">
            <a:noAutofit/>
          </a:bodyPr>
          <a:lstStyle>
            <a:lvl1pPr>
              <a:defRPr sz="3600"/>
            </a:lvl1pPr>
          </a:lstStyle>
          <a:p>
            <a:r>
              <a:rPr lang="en-US" sz="2800" b="0">
                <a:latin typeface="Lato"/>
              </a:rPr>
              <a:t>How can we optimize marketing strategies for</a:t>
            </a:r>
            <a:endParaRPr lang="en-US" sz="2800">
              <a:latin typeface="Lato"/>
            </a:endParaRPr>
          </a:p>
          <a:p>
            <a:r>
              <a:rPr lang="en-US" sz="2800" b="0">
                <a:latin typeface="Lato"/>
              </a:rPr>
              <a:t>targeted customer segmentation to improve sales?</a:t>
            </a:r>
            <a:endParaRPr lang="en-US" sz="2800">
              <a:latin typeface="Lato"/>
            </a:endParaRPr>
          </a:p>
        </p:txBody>
      </p:sp>
      <p:sp>
        <p:nvSpPr>
          <p:cNvPr id="3328" name="Google Shape;3783;p49"/>
          <p:cNvSpPr txBox="1">
            <a:spLocks noGrp="1"/>
          </p:cNvSpPr>
          <p:nvPr>
            <p:ph type="body" sz="quarter" idx="1"/>
          </p:nvPr>
        </p:nvSpPr>
        <p:spPr>
          <a:xfrm>
            <a:off x="1968875" y="1567841"/>
            <a:ext cx="5206248" cy="424586"/>
          </a:xfrm>
          <a:prstGeom prst="rect">
            <a:avLst/>
          </a:prstGeom>
        </p:spPr>
        <p:txBody>
          <a:bodyPr/>
          <a:lstStyle>
            <a:lvl1pPr marL="0" indent="0" defTabSz="512063">
              <a:defRPr sz="1344"/>
            </a:lvl1pPr>
          </a:lstStyle>
          <a:p>
            <a:r>
              <a:t>Business Question:</a:t>
            </a:r>
          </a:p>
        </p:txBody>
      </p:sp>
      <p:grpSp>
        <p:nvGrpSpPr>
          <p:cNvPr id="3355" name="Google Shape;3784;p49"/>
          <p:cNvGrpSpPr/>
          <p:nvPr/>
        </p:nvGrpSpPr>
        <p:grpSpPr>
          <a:xfrm>
            <a:off x="7403924" y="-1224640"/>
            <a:ext cx="143401" cy="2454351"/>
            <a:chOff x="0" y="0"/>
            <a:chExt cx="143400" cy="2454349"/>
          </a:xfrm>
        </p:grpSpPr>
        <p:grpSp>
          <p:nvGrpSpPr>
            <p:cNvPr id="3341" name="Google Shape;3785;p49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329" name="Google Shape;3786;p49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0" name="Google Shape;3787;p49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1" name="Google Shape;3788;p49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2" name="Google Shape;3789;p49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3" name="Google Shape;3790;p49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4" name="Google Shape;3791;p49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5" name="Google Shape;3792;p49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6" name="Google Shape;3793;p49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7" name="Google Shape;3794;p49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8" name="Google Shape;3795;p49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39" name="Google Shape;3796;p49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0" name="Google Shape;3797;p49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354" name="Google Shape;3798;p49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342" name="Google Shape;3799;p49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3" name="Google Shape;3800;p49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4" name="Google Shape;3801;p49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5" name="Google Shape;3802;p49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6" name="Google Shape;3803;p49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7" name="Google Shape;3804;p49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8" name="Google Shape;3805;p49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49" name="Google Shape;3806;p49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50" name="Google Shape;3807;p49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51" name="Google Shape;3808;p49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52" name="Google Shape;3809;p49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53" name="Google Shape;3810;p49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299;p35"/>
          <p:cNvSpPr txBox="1">
            <a:spLocks noGrp="1"/>
          </p:cNvSpPr>
          <p:nvPr>
            <p:ph type="title"/>
          </p:nvPr>
        </p:nvSpPr>
        <p:spPr>
          <a:xfrm>
            <a:off x="719999" y="273145"/>
            <a:ext cx="7704002" cy="572702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r>
              <a:t>Contents of the Data Set</a:t>
            </a:r>
          </a:p>
        </p:txBody>
      </p:sp>
      <p:graphicFrame>
        <p:nvGraphicFramePr>
          <p:cNvPr id="3358" name="Google Shape;3301;p35"/>
          <p:cNvGraphicFramePr/>
          <p:nvPr>
            <p:extLst>
              <p:ext uri="{D42A27DB-BD31-4B8C-83A1-F6EECF244321}">
                <p14:modId xmlns:p14="http://schemas.microsoft.com/office/powerpoint/2010/main" val="3890139859"/>
              </p:ext>
            </p:extLst>
          </p:nvPr>
        </p:nvGraphicFramePr>
        <p:xfrm>
          <a:off x="836878" y="1111331"/>
          <a:ext cx="7703997" cy="348551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Attribute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Description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Invoice ID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A unique identifier of the invoice identification number.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2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Branch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 b="0" i="0" u="none" strike="noStrike" noProof="0">
                          <a:solidFill>
                            <a:srgbClr val="FFFFFF"/>
                          </a:solidFill>
                        </a:rPr>
                        <a:t>Branch </a:t>
                      </a:r>
                      <a:r>
                        <a:rPr lang="en-US" sz="1000" b="0" i="0" u="none" strike="noStrike" noProof="0">
                          <a:solidFill>
                            <a:srgbClr val="FFFFFF"/>
                          </a:solidFill>
                          <a:sym typeface="Outfit"/>
                        </a:rPr>
                        <a:t>of supercenter (A, B</a:t>
                      </a:r>
                      <a:r>
                        <a:rPr lang="en-US" sz="1000" b="0" i="0" u="none" strike="noStrike" noProof="0">
                          <a:solidFill>
                            <a:srgbClr val="FFFFFF"/>
                          </a:solidFill>
                        </a:rPr>
                        <a:t>,</a:t>
                      </a:r>
                      <a:r>
                        <a:rPr lang="en-US" sz="1000" b="0" i="0" u="none" strike="noStrike" noProof="0">
                          <a:solidFill>
                            <a:srgbClr val="FFFFFF"/>
                          </a:solidFill>
                          <a:sym typeface="Outfit"/>
                        </a:rPr>
                        <a:t> and C).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3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City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Location of supercenters in Myanmar.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4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Customer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FFFFFF"/>
                          </a:solidFill>
                        </a:rPr>
                        <a:t> Type of customers–normal customers and member customers.</a:t>
                      </a:r>
                      <a:endParaRPr lang="en-US"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5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Gender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Gender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of 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the customer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6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Product 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General item categorization groups.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7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Unit price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Price of each product in $.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8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Quantity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Number of products purchased by 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customers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9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Tax 5%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5% tax fee for customers buying.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10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Total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Total price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,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 including tax.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11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Date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Date of purchase.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12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Time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Time of purchase.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13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Payment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Type of payment used by customer for purchase.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14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COGS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Cost of goods sold.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15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Gross Margin Percentage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Gross margin percentage.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16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Gross Income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Gross income.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17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Rating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sym typeface="Outfit"/>
                        </a:rPr>
                        <a:t>Rating on their overall shopping experience on a scale of 1 to 10.</a:t>
                      </a: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en-US" sz="1000">
                        <a:solidFill>
                          <a:schemeClr val="accent2">
                            <a:lumOff val="44000"/>
                          </a:schemeClr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08;p36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r>
              <a:t>What is customer segmentation?</a:t>
            </a:r>
          </a:p>
        </p:txBody>
      </p:sp>
      <p:sp>
        <p:nvSpPr>
          <p:cNvPr id="3361" name="Customer segmentation divides a customer base into groups with similar characteristics or needs.…"/>
          <p:cNvSpPr txBox="1"/>
          <p:nvPr/>
        </p:nvSpPr>
        <p:spPr>
          <a:xfrm>
            <a:off x="937380" y="1281326"/>
            <a:ext cx="7265390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sz="1800"/>
              <a:t>Customer segmentation divides a customer base into groups with similar characteristics or needs.</a:t>
            </a:r>
            <a:endParaRPr lang="en-US" sz="1800"/>
          </a:p>
          <a:p>
            <a:pPr marL="285750" indent="-285750">
              <a:buSzPct val="100000"/>
              <a:buFont typeface="Arial"/>
              <a:buChar char="•"/>
            </a:pPr>
            <a:r>
              <a:rPr sz="1800"/>
              <a:t>Helps identify target groups for tailored marketing efforts.</a:t>
            </a:r>
            <a:endParaRPr lang="en-US" sz="1800"/>
          </a:p>
          <a:p>
            <a:pPr marL="285750" indent="-285750">
              <a:buSzPct val="100000"/>
              <a:buFont typeface="Arial"/>
              <a:buChar char="•"/>
            </a:pPr>
            <a:r>
              <a:rPr sz="1800"/>
              <a:t>Enables personalized marketing campaigns and messages.</a:t>
            </a:r>
            <a:endParaRPr lang="en-US" sz="1800"/>
          </a:p>
          <a:p>
            <a:pPr marL="285750" indent="-285750">
              <a:buSzPct val="100000"/>
              <a:buFont typeface="Arial"/>
              <a:buChar char="•"/>
            </a:pPr>
            <a:r>
              <a:rPr sz="1800"/>
              <a:t>Resource allocation can be optimized by focusing on profitable segments.</a:t>
            </a:r>
            <a:endParaRPr lang="en-US" sz="1800"/>
          </a:p>
          <a:p>
            <a:pPr marL="285750" indent="-285750">
              <a:buSzPct val="100000"/>
              <a:buFont typeface="Arial"/>
              <a:buChar char="•"/>
            </a:pPr>
            <a:r>
              <a:rPr sz="1800"/>
              <a:t>Provides insights into market trends and opportunities.</a:t>
            </a:r>
            <a:endParaRPr lang="en-US" sz="1800"/>
          </a:p>
          <a:p>
            <a:pPr marL="285750" indent="-285750">
              <a:buSzPct val="100000"/>
              <a:buFont typeface="Arial"/>
              <a:buChar char="•"/>
            </a:pPr>
            <a:r>
              <a:rPr sz="1800"/>
              <a:t>Allows businesses to adapt offerings to evolving customer preferences.</a:t>
            </a:r>
            <a:endParaRPr lang="en-US" sz="1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92;p38"/>
          <p:cNvSpPr txBox="1"/>
          <p:nvPr/>
        </p:nvSpPr>
        <p:spPr>
          <a:xfrm>
            <a:off x="1122513" y="329200"/>
            <a:ext cx="5991525" cy="59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603504">
              <a:defRPr sz="396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defRPr>
            </a:lvl1pPr>
          </a:lstStyle>
          <a:p>
            <a:r>
              <a:rPr sz="2500" dirty="0">
                <a:solidFill>
                  <a:schemeClr val="tx1"/>
                </a:solidFill>
              </a:rPr>
              <a:t>Why is it important?</a:t>
            </a:r>
            <a:endParaRPr lang="en-US" sz="2500">
              <a:solidFill>
                <a:schemeClr val="tx1"/>
              </a:solidFill>
            </a:endParaRPr>
          </a:p>
        </p:txBody>
      </p:sp>
      <p:grpSp>
        <p:nvGrpSpPr>
          <p:cNvPr id="3390" name="Google Shape;3394;p38"/>
          <p:cNvGrpSpPr/>
          <p:nvPr/>
        </p:nvGrpSpPr>
        <p:grpSpPr>
          <a:xfrm>
            <a:off x="1123300" y="-763875"/>
            <a:ext cx="143401" cy="2454351"/>
            <a:chOff x="0" y="0"/>
            <a:chExt cx="143400" cy="2454349"/>
          </a:xfrm>
        </p:grpSpPr>
        <p:grpSp>
          <p:nvGrpSpPr>
            <p:cNvPr id="3376" name="Google Shape;3395;p38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364" name="Google Shape;3396;p38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65" name="Google Shape;3397;p38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66" name="Google Shape;3398;p38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67" name="Google Shape;3399;p38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68" name="Google Shape;3400;p38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69" name="Google Shape;3401;p38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0" name="Google Shape;3402;p38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1" name="Google Shape;3403;p38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2" name="Google Shape;3404;p38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3" name="Google Shape;3405;p38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4" name="Google Shape;3406;p38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5" name="Google Shape;3407;p38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389" name="Google Shape;3408;p38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377" name="Google Shape;3409;p38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8" name="Google Shape;3410;p38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79" name="Google Shape;3411;p38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0" name="Google Shape;3412;p38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1" name="Google Shape;3413;p38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2" name="Google Shape;3414;p38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3" name="Google Shape;3415;p38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4" name="Google Shape;3416;p38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5" name="Google Shape;3417;p38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6" name="Google Shape;3418;p38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7" name="Google Shape;3419;p38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88" name="Google Shape;3420;p38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  <p:grpSp>
        <p:nvGrpSpPr>
          <p:cNvPr id="3417" name="Google Shape;3421;p38"/>
          <p:cNvGrpSpPr/>
          <p:nvPr/>
        </p:nvGrpSpPr>
        <p:grpSpPr>
          <a:xfrm>
            <a:off x="1406499" y="2243875"/>
            <a:ext cx="143402" cy="2454351"/>
            <a:chOff x="0" y="0"/>
            <a:chExt cx="143400" cy="2454349"/>
          </a:xfrm>
        </p:grpSpPr>
        <p:grpSp>
          <p:nvGrpSpPr>
            <p:cNvPr id="3403" name="Google Shape;3422;p38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391" name="Google Shape;3423;p38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2" name="Google Shape;3424;p38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3" name="Google Shape;3425;p38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4" name="Google Shape;3426;p38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5" name="Google Shape;3427;p38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6" name="Google Shape;3428;p38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7" name="Google Shape;3429;p38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8" name="Google Shape;3430;p38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399" name="Google Shape;3431;p38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0" name="Google Shape;3432;p38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1" name="Google Shape;3433;p38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2" name="Google Shape;3434;p38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416" name="Google Shape;3435;p38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404" name="Google Shape;3436;p38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5" name="Google Shape;3437;p38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6" name="Google Shape;3438;p38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7" name="Google Shape;3439;p38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8" name="Google Shape;3440;p38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09" name="Google Shape;3441;p38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0" name="Google Shape;3442;p38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1" name="Google Shape;3443;p38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2" name="Google Shape;3444;p38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3" name="Google Shape;3445;p38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4" name="Google Shape;3446;p38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5" name="Google Shape;3447;p38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  <p:grpSp>
        <p:nvGrpSpPr>
          <p:cNvPr id="3444" name="Google Shape;3448;p38"/>
          <p:cNvGrpSpPr/>
          <p:nvPr/>
        </p:nvGrpSpPr>
        <p:grpSpPr>
          <a:xfrm>
            <a:off x="7893774" y="-127790"/>
            <a:ext cx="143401" cy="2454351"/>
            <a:chOff x="0" y="0"/>
            <a:chExt cx="143400" cy="2454349"/>
          </a:xfrm>
        </p:grpSpPr>
        <p:grpSp>
          <p:nvGrpSpPr>
            <p:cNvPr id="3430" name="Google Shape;3449;p38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418" name="Google Shape;3450;p38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19" name="Google Shape;3451;p38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0" name="Google Shape;3452;p38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1" name="Google Shape;3453;p38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2" name="Google Shape;3454;p38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3" name="Google Shape;3455;p38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4" name="Google Shape;3456;p38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5" name="Google Shape;3457;p38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6" name="Google Shape;3458;p38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7" name="Google Shape;3459;p38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8" name="Google Shape;3460;p38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29" name="Google Shape;3461;p38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7DF3E5"/>
                  </a:gs>
                </a:gsLst>
                <a:lin ang="2700006" scaled="0"/>
              </a:gradFill>
              <a:ln w="12700" cap="flat">
                <a:noFill/>
                <a:miter lim="400000"/>
              </a:ln>
              <a:effectLst>
                <a:outerShdw blurRad="190500" rotWithShape="0">
                  <a:schemeClr val="accent2">
                    <a:lumOff val="44000"/>
                    <a:alpha val="31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  <p:grpSp>
          <p:nvGrpSpPr>
            <p:cNvPr id="3443" name="Google Shape;3462;p38"/>
            <p:cNvGrpSpPr/>
            <p:nvPr/>
          </p:nvGrpSpPr>
          <p:grpSpPr>
            <a:xfrm>
              <a:off x="-1" y="0"/>
              <a:ext cx="143402" cy="2454350"/>
              <a:chOff x="0" y="0"/>
              <a:chExt cx="143400" cy="2454350"/>
            </a:xfrm>
          </p:grpSpPr>
          <p:sp>
            <p:nvSpPr>
              <p:cNvPr id="3431" name="Google Shape;3463;p38"/>
              <p:cNvSpPr/>
              <p:nvPr/>
            </p:nvSpPr>
            <p:spPr>
              <a:xfrm>
                <a:off x="-1" y="2310950"/>
                <a:ext cx="143402" cy="143401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2" name="Google Shape;3464;p38"/>
              <p:cNvSpPr/>
              <p:nvPr/>
            </p:nvSpPr>
            <p:spPr>
              <a:xfrm>
                <a:off x="8549" y="2100225"/>
                <a:ext cx="126302" cy="126601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3" name="Google Shape;3465;p38"/>
              <p:cNvSpPr/>
              <p:nvPr/>
            </p:nvSpPr>
            <p:spPr>
              <a:xfrm>
                <a:off x="8549" y="1889500"/>
                <a:ext cx="126302" cy="126601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4" name="Google Shape;3466;p38"/>
              <p:cNvSpPr/>
              <p:nvPr/>
            </p:nvSpPr>
            <p:spPr>
              <a:xfrm>
                <a:off x="8549" y="1678775"/>
                <a:ext cx="126302" cy="126601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5" name="Google Shape;3467;p38"/>
              <p:cNvSpPr/>
              <p:nvPr/>
            </p:nvSpPr>
            <p:spPr>
              <a:xfrm>
                <a:off x="12899" y="1468050"/>
                <a:ext cx="117602" cy="117901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6" name="Google Shape;3468;p38"/>
              <p:cNvSpPr/>
              <p:nvPr/>
            </p:nvSpPr>
            <p:spPr>
              <a:xfrm>
                <a:off x="12899" y="1257325"/>
                <a:ext cx="117602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7" name="Google Shape;3469;p38"/>
              <p:cNvSpPr/>
              <p:nvPr/>
            </p:nvSpPr>
            <p:spPr>
              <a:xfrm>
                <a:off x="14999" y="1046599"/>
                <a:ext cx="113402" cy="113401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8" name="Google Shape;3470;p38"/>
              <p:cNvSpPr/>
              <p:nvPr/>
            </p:nvSpPr>
            <p:spPr>
              <a:xfrm>
                <a:off x="17249" y="835874"/>
                <a:ext cx="108902" cy="108901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39" name="Google Shape;3471;p38"/>
              <p:cNvSpPr/>
              <p:nvPr/>
            </p:nvSpPr>
            <p:spPr>
              <a:xfrm>
                <a:off x="22200" y="629649"/>
                <a:ext cx="99001" cy="99001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40" name="Google Shape;3472;p38"/>
              <p:cNvSpPr/>
              <p:nvPr/>
            </p:nvSpPr>
            <p:spPr>
              <a:xfrm>
                <a:off x="27000" y="423424"/>
                <a:ext cx="89401" cy="89401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41" name="Google Shape;3473;p38"/>
              <p:cNvSpPr/>
              <p:nvPr/>
            </p:nvSpPr>
            <p:spPr>
              <a:xfrm>
                <a:off x="27000" y="217199"/>
                <a:ext cx="89401" cy="89401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  <p:sp>
            <p:nvSpPr>
              <p:cNvPr id="3442" name="Google Shape;3474;p38"/>
              <p:cNvSpPr/>
              <p:nvPr/>
            </p:nvSpPr>
            <p:spPr>
              <a:xfrm>
                <a:off x="31950" y="-1"/>
                <a:ext cx="79501" cy="79501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  <a:endParaRPr/>
              </a:p>
            </p:txBody>
          </p:sp>
        </p:grpSp>
      </p:grpSp>
      <p:sp>
        <p:nvSpPr>
          <p:cNvPr id="3445" name="Targeted Marketing Campaigns:…"/>
          <p:cNvSpPr txBox="1"/>
          <p:nvPr/>
        </p:nvSpPr>
        <p:spPr>
          <a:xfrm>
            <a:off x="1635133" y="1096771"/>
            <a:ext cx="6785559" cy="388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defTabSz="457200">
              <a:defRPr sz="1200" b="1"/>
            </a:pPr>
            <a:r>
              <a:rPr sz="1300" dirty="0"/>
              <a:t>Targeted Marketing Campaigns:</a:t>
            </a:r>
            <a:endParaRPr lang="en-US"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Tailor marketing efforts based on demographics, interests, or purchase history.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Increase relevance and effectiveness of marketing messages.</a:t>
            </a:r>
          </a:p>
          <a:p>
            <a:pPr defTabSz="457200">
              <a:defRPr sz="1200"/>
            </a:pPr>
            <a:endParaRPr sz="1300" dirty="0"/>
          </a:p>
          <a:p>
            <a:pPr defTabSz="457200">
              <a:defRPr sz="1200" b="1"/>
            </a:pPr>
            <a:r>
              <a:rPr sz="1300" dirty="0"/>
              <a:t>Product Development and Customization:</a:t>
            </a:r>
            <a:endParaRPr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Understand unique needs and preferences of customer segments.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Develop tailored offerings that resonate with specific groups.</a:t>
            </a:r>
          </a:p>
          <a:p>
            <a:pPr defTabSz="457200">
              <a:defRPr sz="1200"/>
            </a:pPr>
            <a:endParaRPr sz="1300" dirty="0"/>
          </a:p>
          <a:p>
            <a:pPr defTabSz="457200">
              <a:defRPr sz="1200" b="1"/>
            </a:pPr>
            <a:r>
              <a:rPr sz="1300" dirty="0"/>
              <a:t>Enhanced Customer Retention:</a:t>
            </a:r>
            <a:endParaRPr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Identify high-value customer segments.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Develop targeted retention strategies.</a:t>
            </a:r>
          </a:p>
          <a:p>
            <a:pPr defTabSz="457200">
              <a:defRPr sz="1200"/>
            </a:pPr>
            <a:endParaRPr sz="1300" dirty="0"/>
          </a:p>
          <a:p>
            <a:pPr defTabSz="457200">
              <a:defRPr sz="1200" b="1"/>
            </a:pPr>
            <a:r>
              <a:rPr sz="1300" dirty="0"/>
              <a:t>Risk Management:</a:t>
            </a:r>
            <a:endParaRPr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Identify high-risk customer segments.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Detect potential fraudulent activities.</a:t>
            </a:r>
          </a:p>
          <a:p>
            <a:pPr defTabSz="457200">
              <a:defRPr sz="1200"/>
            </a:pPr>
            <a:endParaRPr sz="1300" dirty="0"/>
          </a:p>
          <a:p>
            <a:pPr defTabSz="457200">
              <a:defRPr sz="1200" b="1"/>
            </a:pPr>
            <a:r>
              <a:rPr sz="1300" dirty="0"/>
              <a:t>Channel Optimization:</a:t>
            </a:r>
            <a:endParaRPr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Understand preferences for online, in-store, or mobile interaction.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Optimize distribution channels based on customer segment preferences.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86;p40"/>
          <p:cNvSpPr txBox="1">
            <a:spLocks noGrp="1"/>
          </p:cNvSpPr>
          <p:nvPr>
            <p:ph type="title"/>
          </p:nvPr>
        </p:nvSpPr>
        <p:spPr>
          <a:xfrm>
            <a:off x="281532" y="448343"/>
            <a:ext cx="7496587" cy="567939"/>
          </a:xfrm>
          <a:prstGeom prst="rect">
            <a:avLst/>
          </a:prstGeom>
        </p:spPr>
        <p:txBody>
          <a:bodyPr>
            <a:normAutofit/>
          </a:bodyPr>
          <a:lstStyle>
            <a:lvl1pPr defTabSz="658368">
              <a:defRPr sz="2520"/>
            </a:lvl1pPr>
          </a:lstStyle>
          <a:p>
            <a:r>
              <a:t>Clustering Technique </a:t>
            </a:r>
          </a:p>
        </p:txBody>
      </p:sp>
      <p:pic>
        <p:nvPicPr>
          <p:cNvPr id="3448" name="-UMVQpKmltjFcqBNsQpOlInYD5nWWVrJojBDhbNbLtMzMUZz5XcwcGxmVojwkEwzS91lrwhi5YlsmIv3ahgons-3_OORR5Sh9OLfCLMh3OpcbhIHe3rZBBOcBFKpR3xnf4MfG_fMnOli.png" descr="-UMVQpKmltjFcqBNsQpOlInYD5nWWVrJojBDhbNbLtMzMUZz5XcwcGxmVojwkEwzS91lrwhi5YlsmIv3ahgons-3_OORR5Sh9OLfCLMh3OpcbhIHe3rZBBOcBFKpR3xnf4MfG_fMnOl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68" y="2740768"/>
            <a:ext cx="2367595" cy="1960902"/>
          </a:xfrm>
          <a:prstGeom prst="rect">
            <a:avLst/>
          </a:prstGeom>
          <a:ln w="12700">
            <a:miter lim="400000"/>
          </a:ln>
        </p:spPr>
      </p:pic>
      <p:sp>
        <p:nvSpPr>
          <p:cNvPr id="3449" name="Using K-means for Clustering:…"/>
          <p:cNvSpPr txBox="1"/>
          <p:nvPr/>
        </p:nvSpPr>
        <p:spPr>
          <a:xfrm>
            <a:off x="951145" y="976965"/>
            <a:ext cx="4649364" cy="389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defTabSz="457200">
              <a:spcBef>
                <a:spcPts val="1600"/>
              </a:spcBef>
              <a:defRPr sz="1200" b="1"/>
            </a:pPr>
            <a:r>
              <a:rPr sz="1300" dirty="0"/>
              <a:t>Using K-means for Clustering:</a:t>
            </a:r>
            <a:endParaRPr lang="en-US"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Applied K-means algorithm to segment customers based on various attributes like customer type, product line, gender, income, etc.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Divide customers into distinct groups to enable targeted marketing efforts and personalized experiences.</a:t>
            </a:r>
          </a:p>
          <a:p>
            <a:pPr defTabSz="457200">
              <a:defRPr sz="1200"/>
            </a:pPr>
            <a:endParaRPr sz="1300" dirty="0"/>
          </a:p>
          <a:p>
            <a:pPr defTabSz="457200">
              <a:spcBef>
                <a:spcPts val="1600"/>
              </a:spcBef>
              <a:defRPr sz="1200" b="1"/>
            </a:pPr>
            <a:r>
              <a:rPr lang="en-US" sz="1300" dirty="0"/>
              <a:t>Elbow &amp; Silhouette</a:t>
            </a:r>
            <a:r>
              <a:rPr sz="1300" dirty="0"/>
              <a:t> Plot for Determining Number of Clusters:</a:t>
            </a:r>
            <a:endParaRPr sz="1300"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Use </a:t>
            </a:r>
            <a:r>
              <a:rPr lang="en-US" sz="1300" dirty="0"/>
              <a:t>elbow &amp; silhouette</a:t>
            </a:r>
            <a:r>
              <a:rPr sz="1300" dirty="0"/>
              <a:t> analysis to evaluate the optimal number of clusters for segmentation.</a:t>
            </a:r>
            <a:endParaRPr lang="en-US" sz="1300" dirty="0"/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lang="en-US" sz="1300" dirty="0"/>
              <a:t>The elbow plot Identifies point of diminishing returns in variance.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Plot silhouette scores for different numbers of clusters to assess cluster cohesion and separation.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/>
            </a:pPr>
            <a:r>
              <a:rPr sz="1300" dirty="0"/>
              <a:t>The maximum score obtained </a:t>
            </a:r>
            <a:r>
              <a:rPr lang="en-US" sz="1300" dirty="0"/>
              <a:t>from the elbow plot is </a:t>
            </a:r>
            <a:r>
              <a:rPr sz="1300" dirty="0"/>
              <a:t>2.</a:t>
            </a:r>
            <a:r>
              <a:rPr lang="en-US" sz="1300" dirty="0"/>
              <a:t> Upon cross verification with the silhouette plot,</a:t>
            </a:r>
            <a:r>
              <a:rPr sz="1300" dirty="0"/>
              <a:t> the number of clusters chosen are 2.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61B868F-7294-1EAD-61E4-DD25503A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01" y="976965"/>
            <a:ext cx="2366962" cy="175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70C281-6427-596F-AB1D-C4B2452DD317}"/>
              </a:ext>
            </a:extLst>
          </p:cNvPr>
          <p:cNvSpPr txBox="1"/>
          <p:nvPr/>
        </p:nvSpPr>
        <p:spPr>
          <a:xfrm>
            <a:off x="6484327" y="740385"/>
            <a:ext cx="13628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Elbow plot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accent2">
                  <a:lumOff val="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C77AD-B130-ECED-F968-DB7525EEC426}"/>
              </a:ext>
            </a:extLst>
          </p:cNvPr>
          <p:cNvSpPr txBox="1"/>
          <p:nvPr/>
        </p:nvSpPr>
        <p:spPr>
          <a:xfrm>
            <a:off x="6484327" y="4703884"/>
            <a:ext cx="13628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Silhouette plot</a:t>
            </a:r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92;p41"/>
          <p:cNvSpPr txBox="1">
            <a:spLocks noGrp="1"/>
          </p:cNvSpPr>
          <p:nvPr>
            <p:ph type="title"/>
          </p:nvPr>
        </p:nvSpPr>
        <p:spPr>
          <a:xfrm>
            <a:off x="202660" y="195089"/>
            <a:ext cx="7191750" cy="706634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 defTabSz="896111">
              <a:defRPr sz="3430"/>
            </a:lvl1pPr>
          </a:lstStyle>
          <a:p>
            <a:r>
              <a:rPr sz="2500" dirty="0"/>
              <a:t>Analysis</a:t>
            </a:r>
            <a:endParaRPr lang="en-US" sz="2500" dirty="0"/>
          </a:p>
        </p:txBody>
      </p:sp>
      <p:pic>
        <p:nvPicPr>
          <p:cNvPr id="3452" name="dvNkwoYVloU2talADmeSm4MTT4A9XrD59osaTf3hp417r3Q7pWzi44WOEVW2jjz2uh_szjqoBm1HS03C8StlMxqBhlyTZUhMns-su-2t7ZJYchSErMF4tuMyKCB6BPM321lce9vHub8y.png" descr="dvNkwoYVloU2talADmeSm4MTT4A9XrD59osaTf3hp417r3Q7pWzi44WOEVW2jjz2uh_szjqoBm1HS03C8StlMxqBhlyTZUhMns-su-2t7ZJYchSErMF4tuMyKCB6BPM321lce9vHub8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36" y="626693"/>
            <a:ext cx="2394766" cy="1427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3" name="R5LaM91QztaENqF7hXZTgRbyaSgSlc-SeT0gD2VYte80Pt2lw3rTvvzWmggmHAS_Ks2Raedz9XKMmMpTTVwyeBO-OwopwPAuF6CCdnEedLy-4xxVvVrox-iAwCia2Qi9tMPWMpzl1yof.png" descr="R5LaM91QztaENqF7hXZTgRbyaSgSlc-SeT0gD2VYte80Pt2lw3rTvvzWmggmHAS_Ks2Raedz9XKMmMpTTVwyeBO-OwopwPAuF6CCdnEedLy-4xxVvVrox-iAwCia2Qi9tMPWMpzl1yo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36" y="2049141"/>
            <a:ext cx="2394766" cy="1427253"/>
          </a:xfrm>
          <a:prstGeom prst="rect">
            <a:avLst/>
          </a:prstGeom>
          <a:ln w="12700">
            <a:miter lim="400000"/>
          </a:ln>
        </p:spPr>
      </p:pic>
      <p:sp>
        <p:nvSpPr>
          <p:cNvPr id="3454" name="The median total for Cluster 1 is significantly higher than Cluster 2 in Quantity, unit price, and Total Revenue.…"/>
          <p:cNvSpPr txBox="1"/>
          <p:nvPr/>
        </p:nvSpPr>
        <p:spPr>
          <a:xfrm>
            <a:off x="761369" y="1056384"/>
            <a:ext cx="4988482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 marL="140335" indent="-140335">
              <a:buSzPct val="100000"/>
              <a:buChar char="•"/>
            </a:pPr>
            <a:r>
              <a:rPr sz="1300" dirty="0"/>
              <a:t>The median total for Cluster 1 is significantly higher than Cluster 2 in Quantity, unit price, and Total Revenue.</a:t>
            </a:r>
            <a:r>
              <a:rPr lang="en-US" sz="1300" dirty="0"/>
              <a:t> </a:t>
            </a:r>
          </a:p>
          <a:p>
            <a:pPr marL="521335" lvl="1" indent="-140335">
              <a:buSzPct val="100000"/>
              <a:buChar char="•"/>
            </a:pPr>
            <a:r>
              <a:rPr sz="1300" dirty="0"/>
              <a:t>Cluster 1 buys more items at a higher price than Cluster 2.</a:t>
            </a:r>
            <a:r>
              <a:rPr lang="en-US" sz="1300" dirty="0"/>
              <a:t> </a:t>
            </a:r>
            <a:endParaRPr sz="1300" dirty="0"/>
          </a:p>
          <a:p>
            <a:endParaRPr sz="1300" dirty="0"/>
          </a:p>
          <a:p>
            <a:pPr marL="140335" indent="-140335">
              <a:buSzPct val="100000"/>
              <a:buChar char="•"/>
            </a:pPr>
            <a:r>
              <a:rPr sz="1300" dirty="0"/>
              <a:t>The length of the box plot for Cluster 1 for Total is wider.</a:t>
            </a:r>
            <a:r>
              <a:rPr lang="en-US" sz="1300" dirty="0"/>
              <a:t> </a:t>
            </a:r>
            <a:endParaRPr sz="1300" dirty="0"/>
          </a:p>
          <a:p>
            <a:pPr marL="521335" lvl="1" indent="-140335">
              <a:buSzPct val="100000"/>
              <a:buChar char="•"/>
            </a:pPr>
            <a:r>
              <a:rPr sz="1300" dirty="0"/>
              <a:t>Indicating more variability in the total revenue than in Cluster 2.</a:t>
            </a:r>
            <a:r>
              <a:rPr lang="en-US" sz="1300" dirty="0"/>
              <a:t> </a:t>
            </a:r>
            <a:endParaRPr sz="1300" dirty="0"/>
          </a:p>
          <a:p>
            <a:endParaRPr sz="1300" dirty="0"/>
          </a:p>
          <a:p>
            <a:pPr marL="140335" indent="-140335">
              <a:buSzPct val="100000"/>
              <a:buChar char="•"/>
            </a:pPr>
            <a:r>
              <a:rPr sz="1300" dirty="0"/>
              <a:t>The box plot for the unit price is higher in Cluster 1 than in Cluster 2.</a:t>
            </a:r>
          </a:p>
          <a:p>
            <a:pPr marL="521335" lvl="1" indent="-140335">
              <a:buSzPct val="100000"/>
              <a:buChar char="•"/>
            </a:pPr>
            <a:r>
              <a:rPr sz="1300" dirty="0"/>
              <a:t>Indicating customers in Cluster 1 are buying more expensive products than in Cluster 2.</a:t>
            </a:r>
          </a:p>
          <a:p>
            <a:endParaRPr sz="1300" dirty="0"/>
          </a:p>
          <a:p>
            <a:pPr marL="140335" indent="-140335">
              <a:buSzPct val="100000"/>
              <a:buChar char="•"/>
            </a:pPr>
            <a:r>
              <a:rPr sz="1300" dirty="0"/>
              <a:t>Cluster 1 generally has higher total figures than Cluster 2.</a:t>
            </a:r>
          </a:p>
        </p:txBody>
      </p:sp>
      <p:pic>
        <p:nvPicPr>
          <p:cNvPr id="3455" name="bSi-wPjIUqClL28BQ-MPTr8szQsHN9iO5afnKZTPcUu6fMs7fVitOYD3AnWJLj9MikmVqXXk53Bzrl_ggrLep5e34C8qX9VpmR9kkKx1ELQ12nNm3ioR7VVJDalg-6A_c54iyxJMJ-Wh.png" descr="bSi-wPjIUqClL28BQ-MPTr8szQsHN9iO5afnKZTPcUu6fMs7fVitOYD3AnWJLj9MikmVqXXk53Bzrl_ggrLep5e34C8qX9VpmR9kkKx1ELQ12nNm3ioR7VVJDalg-6A_c54iyxJMJ-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36" y="3476352"/>
            <a:ext cx="2394766" cy="1427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505;p42"/>
          <p:cNvSpPr txBox="1">
            <a:spLocks noGrp="1"/>
          </p:cNvSpPr>
          <p:nvPr>
            <p:ph type="title"/>
          </p:nvPr>
        </p:nvSpPr>
        <p:spPr>
          <a:xfrm>
            <a:off x="322415" y="140980"/>
            <a:ext cx="7778309" cy="739286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 defTabSz="795527">
              <a:defRPr sz="3045"/>
            </a:lvl1pPr>
          </a:lstStyle>
          <a:p>
            <a:r>
              <a:rPr lang="en-US" sz="2500" dirty="0"/>
              <a:t>Visualization</a:t>
            </a:r>
            <a:r>
              <a:rPr lang="en-US" sz="3000" dirty="0"/>
              <a:t> </a:t>
            </a:r>
            <a:endParaRPr lang="en-US"/>
          </a:p>
        </p:txBody>
      </p:sp>
      <p:pic>
        <p:nvPicPr>
          <p:cNvPr id="3458" name="mAYh1MKbeVKmxFJo9JY6NFmzRk2QgnbM_gNH9Wvu6lPDmSsv2y988vDjAq7_zpoN6pyi3Fr_7l89Qm-D6Sr6QZhpB8dXgg6Crh7wPEFjl5KNByflJSIRvrt45l6qGKD6JAqw607_n80y.png" descr="mAYh1MKbeVKmxFJo9JY6NFmzRk2QgnbM_gNH9Wvu6lPDmSsv2y988vDjAq7_zpoN6pyi3Fr_7l89Qm-D6Sr6QZhpB8dXgg6Crh7wPEFjl5KNByflJSIRvrt45l6qGKD6JAqw607_n80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3" y="907031"/>
            <a:ext cx="2583572" cy="1882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9" name="QuyPLp26WdvVSMJsyvgmH7KB-pR71te6jeBlgNjRvL0jw__Zfjrnc0jAjBOm0Kv5nT2jxCr1bytZghDc1bsWVCcJ6lCWoQQDVNQ7gTz9GvfIVaIHIqkUhySX-dG_1OD9IXOjSWEoyhmB.png" descr="QuyPLp26WdvVSMJsyvgmH7KB-pR71te6jeBlgNjRvL0jw__Zfjrnc0jAjBOm0Kv5nT2jxCr1bytZghDc1bsWVCcJ6lCWoQQDVNQ7gTz9GvfIVaIHIqkUhySX-dG_1OD9IXOjSWEoyhm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713" y="2863719"/>
            <a:ext cx="2583572" cy="1850697"/>
          </a:xfrm>
          <a:prstGeom prst="rect">
            <a:avLst/>
          </a:prstGeom>
          <a:ln w="12700">
            <a:miter lim="400000"/>
          </a:ln>
        </p:spPr>
      </p:pic>
      <p:sp>
        <p:nvSpPr>
          <p:cNvPr id="3460" name="Quantity vs Gross Income…"/>
          <p:cNvSpPr txBox="1"/>
          <p:nvPr/>
        </p:nvSpPr>
        <p:spPr>
          <a:xfrm>
            <a:off x="831897" y="1211587"/>
            <a:ext cx="3743731" cy="269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 marL="457200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Quantity vs Gross Income</a:t>
            </a:r>
            <a:r>
              <a:rPr lang="en-US" sz="1300" dirty="0"/>
              <a:t>(profit)</a:t>
            </a:r>
          </a:p>
          <a:p>
            <a:pPr marL="914400" lvl="1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Cluster 2 spends, while Cluster 1 spends more.</a:t>
            </a:r>
          </a:p>
          <a:p>
            <a:pPr marL="914400" lvl="1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Cluster 1 contributes significantly to sales volume and revenue.</a:t>
            </a:r>
          </a:p>
          <a:p>
            <a:pPr defTabSz="457200">
              <a:defRPr sz="1200"/>
            </a:pPr>
            <a:endParaRPr sz="1300" dirty="0"/>
          </a:p>
          <a:p>
            <a:pPr marL="457200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Gross Income vs Total Revenue</a:t>
            </a:r>
            <a:r>
              <a:rPr lang="en-US" sz="1300" dirty="0"/>
              <a:t> </a:t>
            </a:r>
            <a:endParaRPr sz="1300" dirty="0"/>
          </a:p>
          <a:p>
            <a:pPr marL="914400" lvl="1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Cluster 1, with higher gross income, contributes more to total revenue.</a:t>
            </a:r>
          </a:p>
          <a:p>
            <a:pPr defTabSz="457200">
              <a:defRPr sz="1200"/>
            </a:pPr>
            <a:endParaRPr sz="1300" dirty="0"/>
          </a:p>
          <a:p>
            <a:pPr marL="457200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Business Application:</a:t>
            </a:r>
          </a:p>
          <a:p>
            <a:pPr marL="914400" lvl="1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Adjusted Marketing efforts</a:t>
            </a:r>
          </a:p>
          <a:p>
            <a:pPr marL="914400" lvl="1" indent="-317500" defTabSz="457200">
              <a:buClr>
                <a:schemeClr val="accent2">
                  <a:lumOff val="44000"/>
                </a:schemeClr>
              </a:buClr>
              <a:buSzPct val="100000"/>
              <a:buFont typeface="Times Roman"/>
              <a:buChar char="•"/>
              <a:defRPr sz="1200"/>
            </a:pPr>
            <a:r>
              <a:rPr sz="1300" dirty="0"/>
              <a:t>Better Inventory Management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9B9-57F8-14CD-44ED-72EF712C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" y="207799"/>
            <a:ext cx="8023089" cy="572701"/>
          </a:xfrm>
        </p:spPr>
        <p:txBody>
          <a:bodyPr lIns="91424" tIns="91424" rIns="91424" bIns="91424" anchor="t">
            <a:normAutofit fontScale="90000"/>
          </a:bodyPr>
          <a:lstStyle/>
          <a:p>
            <a:r>
              <a:rPr lang="en-US" sz="2800"/>
              <a:t>So, what’s going on?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9C22A-7BF9-9472-2BF4-8826EFA927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98586" y="647875"/>
            <a:ext cx="5541987" cy="4114527"/>
          </a:xfrm>
        </p:spPr>
        <p:txBody>
          <a:bodyPr lIns="91424" tIns="91424" rIns="91424" bIns="91424" anchor="t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Unit price purchased by each cluster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(Plot 1)</a:t>
            </a:r>
            <a:r>
              <a:rPr lang="en-US" sz="1300" dirty="0">
                <a:solidFill>
                  <a:schemeClr val="tx1"/>
                </a:solidFill>
                <a:latin typeface="Arial"/>
              </a:rPr>
              <a:t>:</a:t>
            </a:r>
          </a:p>
          <a:p>
            <a:pPr marL="171450" lvl="2" indent="-171450">
              <a:lnSpc>
                <a:spcPct val="114999"/>
              </a:lnSpc>
              <a:buFont typeface="Arial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Cluster 1 purchases products with higher unit prices, possibly premium items.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Indicates potential membership with associated benefits for premium product buyers.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Helps in niche creation and targeted marketing strategies for premium membership.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Potential for attracting new members under the 'Premium Membership' umbrella that support development of tailored marketing strategies.</a:t>
            </a:r>
          </a:p>
          <a:p>
            <a:pPr indent="0">
              <a:lnSpc>
                <a:spcPct val="114999"/>
              </a:lnSpc>
            </a:pPr>
            <a:endParaRPr lang="en-US" sz="1300" b="1" dirty="0">
              <a:solidFill>
                <a:schemeClr val="tx1"/>
              </a:solidFill>
              <a:latin typeface="Arial"/>
            </a:endParaRPr>
          </a:p>
          <a:p>
            <a:pPr marL="0" indent="0">
              <a:lnSpc>
                <a:spcPct val="100000"/>
              </a:lnSpc>
            </a:pPr>
            <a:r>
              <a:rPr lang="en-US" sz="1300" dirty="0">
                <a:solidFill>
                  <a:schemeClr val="tx1"/>
                </a:solidFill>
                <a:latin typeface="Arial"/>
                <a:cs typeface="Arial"/>
              </a:rPr>
              <a:t>Total profits &amp; sales volumes by each cluster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(Plots 2 &amp; 3)</a:t>
            </a:r>
            <a:r>
              <a:rPr lang="en-US" sz="13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  <a:cs typeface="Arial"/>
              </a:rPr>
              <a:t>Cluster 1 drives higher total profits with greater sales and quantity purchased.</a:t>
            </a:r>
            <a:endParaRPr lang="en-US" sz="1300" dirty="0">
              <a:solidFill>
                <a:schemeClr val="tx1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  <a:cs typeface="Arial"/>
              </a:rPr>
              <a:t>Cluster 2 presents opportunities for improvement and optimization.</a:t>
            </a: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Disparity reasons include lower sales volumes and net income in Cluster 2.</a:t>
            </a:r>
            <a:endParaRPr lang="en-US"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Cluster 2 may not participate in memberships or related promotions.</a:t>
            </a:r>
            <a:endParaRPr lang="en-US"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/>
              </a:rPr>
              <a:t>Analysis identifies areas for enhancing Cluster 2's contribution to profitability.</a:t>
            </a:r>
            <a:endParaRPr lang="en-US"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39700" indent="0">
              <a:lnSpc>
                <a:spcPct val="100000"/>
              </a:lnSpc>
            </a:pPr>
            <a:endParaRPr lang="en-US" sz="1300" b="1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</a:pPr>
            <a:endParaRPr lang="en-US" sz="130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4" name="Picture 3" descr="A grid with black dots and red letters&#10;&#10;Description automatically generated">
            <a:extLst>
              <a:ext uri="{FF2B5EF4-FFF2-40B4-BE49-F238E27FC236}">
                <a16:creationId xmlns:a16="http://schemas.microsoft.com/office/drawing/2014/main" id="{12CAD81D-C9A8-36D2-3BE4-E6CED95B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74" y="368149"/>
            <a:ext cx="2068903" cy="1517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6808A-5A63-F30C-A5C5-633141E5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38" y="1916412"/>
            <a:ext cx="2077350" cy="1520946"/>
          </a:xfrm>
          <a:prstGeom prst="rect">
            <a:avLst/>
          </a:prstGeom>
        </p:spPr>
      </p:pic>
      <p:pic>
        <p:nvPicPr>
          <p:cNvPr id="6" name="Picture 5" descr="A graph with black dots and numbers&#10;&#10;Description automatically generated">
            <a:extLst>
              <a:ext uri="{FF2B5EF4-FFF2-40B4-BE49-F238E27FC236}">
                <a16:creationId xmlns:a16="http://schemas.microsoft.com/office/drawing/2014/main" id="{85E7400F-1520-9677-596E-374F949A7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55" y="3470783"/>
            <a:ext cx="2074115" cy="15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15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Longitudinal Data Analysis - Master of Science in Biostatistics by Slidesgo">
      <a:dk1>
        <a:srgbClr val="0C343D"/>
      </a:dk1>
      <a:lt1>
        <a:srgbClr val="FFFFFF"/>
      </a:lt1>
      <a:dk2>
        <a:srgbClr val="A7A7A7"/>
      </a:dk2>
      <a:lt2>
        <a:srgbClr val="535353"/>
      </a:lt2>
      <a:accent1>
        <a:srgbClr val="B6F8F0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Longitudinal Data Analysis - Master of Science in Biostatistic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ongitudinal Data Analysis - Master of Science in Biostatistic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343D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ongitudinal Data Analysis - Master of Science in Biostatistics by Slidesgo">
  <a:themeElements>
    <a:clrScheme name="Longitudinal Data Analysis - Master of Science in Biostatistic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6F8F0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Longitudinal Data Analysis - Master of Science in Biostatistic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ongitudinal Data Analysis - Master of Science in Biostatistic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343D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1944</Words>
  <Application>Microsoft Office PowerPoint</Application>
  <PresentationFormat>On-screen Show (16:9)</PresentationFormat>
  <Paragraphs>214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Arial,Sans-Serif</vt:lpstr>
      <vt:lpstr>Helvetica</vt:lpstr>
      <vt:lpstr>Lato</vt:lpstr>
      <vt:lpstr>Outfit</vt:lpstr>
      <vt:lpstr>Söhne</vt:lpstr>
      <vt:lpstr>Times New Roman</vt:lpstr>
      <vt:lpstr>Times Roman</vt:lpstr>
      <vt:lpstr>Longitudinal Data Analysis - Master of Science in Biostatistics by Slidesgo</vt:lpstr>
      <vt:lpstr>Customer Clustering in a Supermarket Business Analytics with R</vt:lpstr>
      <vt:lpstr>How can we optimize marketing strategies for targeted customer segmentation to improve sales?</vt:lpstr>
      <vt:lpstr>Contents of the Data Set</vt:lpstr>
      <vt:lpstr>What is customer segmentation?</vt:lpstr>
      <vt:lpstr>PowerPoint Presentation</vt:lpstr>
      <vt:lpstr>Clustering Technique </vt:lpstr>
      <vt:lpstr>Analysis</vt:lpstr>
      <vt:lpstr>Visualization </vt:lpstr>
      <vt:lpstr>So, what’s going on?</vt:lpstr>
      <vt:lpstr>PowerPoint Presentation</vt:lpstr>
      <vt:lpstr>Customer Demographics</vt:lpstr>
      <vt:lpstr>Customer Demographics </vt:lpstr>
      <vt:lpstr>Customer Demographics</vt:lpstr>
      <vt:lpstr>Customer Demographics</vt:lpstr>
      <vt:lpstr>Customer Demographics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Clustering in a Supermarket Business Analytics with R</dc:title>
  <cp:lastModifiedBy>Yadav, Abhishekkumar Rajaram</cp:lastModifiedBy>
  <cp:revision>169</cp:revision>
  <dcterms:modified xsi:type="dcterms:W3CDTF">2024-04-23T08:11:17Z</dcterms:modified>
</cp:coreProperties>
</file>