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93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1" r:id="rId1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6" d="100"/>
          <a:sy n="146" d="100"/>
        </p:scale>
        <p:origin x="59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3181e55dedc_0_7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3181e55dedc_0_7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3181e55dedc_0_9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3181e55dedc_0_9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3181e55dedc_0_10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3181e55dedc_0_10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3181e55dedc_0_1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3181e55dedc_0_1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3181e55dedc_0_1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3181e55dedc_0_1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3181e55dedc_0_11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3181e55dedc_0_11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3181e55dedc_0_1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3181e55dedc_0_1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3181e55dedc_0_7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3181e55dedc_0_7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3181e55dedc_0_7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3181e55dedc_0_7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3181e55dedc_0_7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3181e55dedc_0_7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3181e55dedc_0_7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3181e55dedc_0_7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3181e55dedc_0_8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3181e55dedc_0_8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3181e55dedc_0_8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3181e55dedc_0_8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3181e55dedc_0_8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3181e55dedc_0_8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3181e55dedc_0_8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3181e55dedc_0_8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4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_1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 algn="ctr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1150" algn="ctr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2100" algn="ctr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85750" algn="ctr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marL="3657600" lvl="7" indent="-279400" algn="ctr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marL="4114800" lvl="8" indent="-273050" algn="ctr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_2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CUSTOM_7_1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ubTitle" idx="1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subTitle" idx="2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3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4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5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subTitle" idx="6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body and image">
  <p:cSld name="CUSTOM_8_1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14"/>
          <p:cNvSpPr>
            <a:spLocks noGrp="1"/>
          </p:cNvSpPr>
          <p:nvPr>
            <p:ph type="pic" idx="2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  <p:sp>
        <p:nvSpPr>
          <p:cNvPr id="63" name="Google Shape;63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big ideas">
  <p:cSld name="CUSTOM_1_1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2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subTitle" idx="3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subTitle" idx="4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big ideas">
  <p:cSld name="CUSTOM_2_2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body" idx="2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>
            <a:endParaRPr/>
          </a:p>
        </p:txBody>
      </p:sp>
      <p:sp>
        <p:nvSpPr>
          <p:cNvPr id="75" name="Google Shape;75;p16"/>
          <p:cNvSpPr txBox="1">
            <a:spLocks noGrp="1"/>
          </p:cNvSpPr>
          <p:nvPr>
            <p:ph type="body" idx="3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subTitle" idx="4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subTitle" idx="5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subTitle" idx="6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big ideas">
  <p:cSld name="CUSTOM_3_1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body" idx="1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body" idx="2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>
            <a:endParaRPr/>
          </a:p>
        </p:txBody>
      </p:sp>
      <p:sp>
        <p:nvSpPr>
          <p:cNvPr id="84" name="Google Shape;84;p17"/>
          <p:cNvSpPr txBox="1">
            <a:spLocks noGrp="1"/>
          </p:cNvSpPr>
          <p:nvPr>
            <p:ph type="body" idx="3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>
            <a:endParaRPr/>
          </a:p>
        </p:txBody>
      </p:sp>
      <p:sp>
        <p:nvSpPr>
          <p:cNvPr id="85" name="Google Shape;85;p17"/>
          <p:cNvSpPr txBox="1">
            <a:spLocks noGrp="1"/>
          </p:cNvSpPr>
          <p:nvPr>
            <p:ph type="body" idx="4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>
            <a:endParaRPr/>
          </a:p>
        </p:txBody>
      </p:sp>
      <p:sp>
        <p:nvSpPr>
          <p:cNvPr id="86" name="Google Shape;86;p17"/>
          <p:cNvSpPr txBox="1">
            <a:spLocks noGrp="1"/>
          </p:cNvSpPr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subTitle" idx="5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88" name="Google Shape;88;p17"/>
          <p:cNvSpPr txBox="1">
            <a:spLocks noGrp="1"/>
          </p:cNvSpPr>
          <p:nvPr>
            <p:ph type="subTitle" idx="6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89" name="Google Shape;89;p17"/>
          <p:cNvSpPr txBox="1">
            <a:spLocks noGrp="1"/>
          </p:cNvSpPr>
          <p:nvPr>
            <p:ph type="subTitle" idx="7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90" name="Google Shape;90;p17"/>
          <p:cNvSpPr txBox="1">
            <a:spLocks noGrp="1"/>
          </p:cNvSpPr>
          <p:nvPr>
            <p:ph type="subTitle" idx="8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image">
  <p:cSld name="TITLE_ONLY_1_1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4" name="Google Shape;94;p18"/>
          <p:cNvSpPr>
            <a:spLocks noGrp="1"/>
          </p:cNvSpPr>
          <p:nvPr>
            <p:ph type="pic" idx="2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storyboards">
  <p:cSld name="CUSTOM_4_1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>
            <a:spLocks noGrp="1"/>
          </p:cNvSpPr>
          <p:nvPr>
            <p:ph type="body" idx="1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97" name="Google Shape;97;p19"/>
          <p:cNvSpPr>
            <a:spLocks noGrp="1"/>
          </p:cNvSpPr>
          <p:nvPr>
            <p:ph type="pic" idx="2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98" name="Google Shape;98;p19"/>
          <p:cNvSpPr>
            <a:spLocks noGrp="1"/>
          </p:cNvSpPr>
          <p:nvPr>
            <p:ph type="pic" idx="3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99" name="Google Shape;99;p19"/>
          <p:cNvSpPr txBox="1">
            <a:spLocks noGrp="1"/>
          </p:cNvSpPr>
          <p:nvPr>
            <p:ph type="body" idx="4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0" name="Google Shape;100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1" name="Google Shape;101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9"/>
          <p:cNvSpPr txBox="1">
            <a:spLocks noGrp="1"/>
          </p:cNvSpPr>
          <p:nvPr>
            <p:ph type="subTitle" idx="5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03" name="Google Shape;103;p19"/>
          <p:cNvSpPr txBox="1">
            <a:spLocks noGrp="1"/>
          </p:cNvSpPr>
          <p:nvPr>
            <p:ph type="subTitle" idx="6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storyboards">
  <p:cSld name="CUSTOM_4_1_1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>
            <a:spLocks noGrp="1"/>
          </p:cNvSpPr>
          <p:nvPr>
            <p:ph type="body" idx="1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6" name="Google Shape;106;p20"/>
          <p:cNvSpPr>
            <a:spLocks noGrp="1"/>
          </p:cNvSpPr>
          <p:nvPr>
            <p:ph type="pic" idx="2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07" name="Google Shape;107;p20"/>
          <p:cNvSpPr>
            <a:spLocks noGrp="1"/>
          </p:cNvSpPr>
          <p:nvPr>
            <p:ph type="pic" idx="3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08" name="Google Shape;108;p20"/>
          <p:cNvSpPr txBox="1">
            <a:spLocks noGrp="1"/>
          </p:cNvSpPr>
          <p:nvPr>
            <p:ph type="body" idx="4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9" name="Google Shape;109;p20"/>
          <p:cNvSpPr>
            <a:spLocks noGrp="1"/>
          </p:cNvSpPr>
          <p:nvPr>
            <p:ph type="pic" idx="5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10" name="Google Shape;110;p20"/>
          <p:cNvSpPr txBox="1">
            <a:spLocks noGrp="1"/>
          </p:cNvSpPr>
          <p:nvPr>
            <p:ph type="body" idx="6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11" name="Google Shape;111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2" name="Google Shape;112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0"/>
          <p:cNvSpPr txBox="1">
            <a:spLocks noGrp="1"/>
          </p:cNvSpPr>
          <p:nvPr>
            <p:ph type="subTitle" idx="7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4" name="Google Shape;114;p20"/>
          <p:cNvSpPr txBox="1">
            <a:spLocks noGrp="1"/>
          </p:cNvSpPr>
          <p:nvPr>
            <p:ph type="subTitle" idx="8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5" name="Google Shape;115;p20"/>
          <p:cNvSpPr txBox="1">
            <a:spLocks noGrp="1"/>
          </p:cNvSpPr>
          <p:nvPr>
            <p:ph type="subTitle" idx="9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_HEADER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only">
  <p:cSld name="CUSTOM_5_1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>
            <a:spLocks noGrp="1"/>
          </p:cNvSpPr>
          <p:nvPr>
            <p:ph type="pic" idx="2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  <p:sp>
        <p:nvSpPr>
          <p:cNvPr id="118" name="Google Shape;118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grid">
  <p:cSld name="CUSTOM_6_1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1" name="Google Shape;121;p22"/>
          <p:cNvSpPr>
            <a:spLocks noGrp="1"/>
          </p:cNvSpPr>
          <p:nvPr>
            <p:ph type="pic" idx="2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2" name="Google Shape;122;p22"/>
          <p:cNvSpPr>
            <a:spLocks noGrp="1"/>
          </p:cNvSpPr>
          <p:nvPr>
            <p:ph type="pic" idx="3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3" name="Google Shape;123;p22"/>
          <p:cNvSpPr>
            <a:spLocks noGrp="1"/>
          </p:cNvSpPr>
          <p:nvPr>
            <p:ph type="pic" idx="4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4" name="Google Shape;124;p22"/>
          <p:cNvSpPr>
            <a:spLocks noGrp="1"/>
          </p:cNvSpPr>
          <p:nvPr>
            <p:ph type="pic" idx="5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5" name="Google Shape;125;p22"/>
          <p:cNvSpPr>
            <a:spLocks noGrp="1"/>
          </p:cNvSpPr>
          <p:nvPr>
            <p:ph type="pic" idx="6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6" name="Google Shape;126;p22"/>
          <p:cNvSpPr>
            <a:spLocks noGrp="1"/>
          </p:cNvSpPr>
          <p:nvPr>
            <p:ph type="pic" idx="7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7" name="Google Shape;127;p22"/>
          <p:cNvSpPr txBox="1">
            <a:spLocks noGrp="1"/>
          </p:cNvSpPr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22"/>
          <p:cNvSpPr>
            <a:spLocks noGrp="1"/>
          </p:cNvSpPr>
          <p:nvPr>
            <p:ph type="pic" idx="8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9" name="Google Shape;129;p22"/>
          <p:cNvSpPr>
            <a:spLocks noGrp="1"/>
          </p:cNvSpPr>
          <p:nvPr>
            <p:ph type="pic" idx="9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30" name="Google Shape;130;p22"/>
          <p:cNvSpPr>
            <a:spLocks noGrp="1"/>
          </p:cNvSpPr>
          <p:nvPr>
            <p:ph type="pic" idx="13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5564">
          <p15:clr>
            <a:srgbClr val="E46962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BLANK_1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>
            <a:spLocks noGrp="1"/>
          </p:cNvSpPr>
          <p:nvPr>
            <p:ph type="title"/>
          </p:nvPr>
        </p:nvSpPr>
        <p:spPr>
          <a:xfrm>
            <a:off x="1912800" y="3761125"/>
            <a:ext cx="7749300" cy="87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pta Slab Medium"/>
              <a:buNone/>
              <a:defRPr sz="5100" b="1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>
            <a:endParaRPr/>
          </a:p>
        </p:txBody>
      </p:sp>
      <p:sp>
        <p:nvSpPr>
          <p:cNvPr id="133" name="Google Shape;133;p23"/>
          <p:cNvSpPr txBox="1">
            <a:spLocks noGrp="1"/>
          </p:cNvSpPr>
          <p:nvPr>
            <p:ph type="title" idx="2"/>
          </p:nvPr>
        </p:nvSpPr>
        <p:spPr>
          <a:xfrm>
            <a:off x="3278250" y="1194450"/>
            <a:ext cx="2587500" cy="19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800"/>
              <a:buNone/>
              <a:defRPr sz="12800">
                <a:solidFill>
                  <a:schemeClr val="accent4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134" name="Google Shape;134;p2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37">
          <p15:clr>
            <a:srgbClr val="E46962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secHead">
  <p:cSld name="SECTION_HEADER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>
            <a:spLocks noGrp="1"/>
          </p:cNvSpPr>
          <p:nvPr>
            <p:ph type="title"/>
          </p:nvPr>
        </p:nvSpPr>
        <p:spPr>
          <a:xfrm>
            <a:off x="632850" y="1124700"/>
            <a:ext cx="7878300" cy="174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Hepta Slab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24"/>
          <p:cNvSpPr txBox="1">
            <a:spLocks noGrp="1"/>
          </p:cNvSpPr>
          <p:nvPr>
            <p:ph type="body" idx="1"/>
          </p:nvPr>
        </p:nvSpPr>
        <p:spPr>
          <a:xfrm>
            <a:off x="4064100" y="4335200"/>
            <a:ext cx="1015800" cy="2661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138" name="Google Shape;138;p24"/>
          <p:cNvSpPr txBox="1">
            <a:spLocks noGrp="1"/>
          </p:cNvSpPr>
          <p:nvPr>
            <p:ph type="subTitle" idx="2"/>
          </p:nvPr>
        </p:nvSpPr>
        <p:spPr>
          <a:xfrm>
            <a:off x="2857500" y="2902000"/>
            <a:ext cx="3765600" cy="9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139" name="Google Shape;139;p2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 / Content" type="tx">
  <p:cSld name="TITLE_AND_BODY">
    <p:bg>
      <p:bgPr>
        <a:solidFill>
          <a:schemeClr val="accent4"/>
        </a:solid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>
            <a:spLocks noGrp="1"/>
          </p:cNvSpPr>
          <p:nvPr>
            <p:ph type="subTitle" idx="1"/>
          </p:nvPr>
        </p:nvSpPr>
        <p:spPr>
          <a:xfrm>
            <a:off x="475075" y="309225"/>
            <a:ext cx="3655200" cy="3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142" name="Google Shape;142;p25"/>
          <p:cNvSpPr txBox="1">
            <a:spLocks noGrp="1"/>
          </p:cNvSpPr>
          <p:nvPr>
            <p:ph type="body" idx="2"/>
          </p:nvPr>
        </p:nvSpPr>
        <p:spPr>
          <a:xfrm>
            <a:off x="711097" y="980554"/>
            <a:ext cx="926100" cy="4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marL="914400" lvl="1" indent="-3175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marL="1371600" lvl="2" indent="-31115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marL="1828800" lvl="3" indent="-30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marL="2286000" lvl="4" indent="-29845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marL="2743200" lvl="5" indent="-2921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marL="3200400" lvl="6" indent="-28575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marL="3657600" lvl="7" indent="-279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marL="4114800" lvl="8" indent="-27305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>
            <a:endParaRPr/>
          </a:p>
        </p:txBody>
      </p:sp>
      <p:sp>
        <p:nvSpPr>
          <p:cNvPr id="143" name="Google Shape;143;p25"/>
          <p:cNvSpPr txBox="1">
            <a:spLocks noGrp="1"/>
          </p:cNvSpPr>
          <p:nvPr>
            <p:ph type="subTitle" idx="3"/>
          </p:nvPr>
        </p:nvSpPr>
        <p:spPr>
          <a:xfrm>
            <a:off x="1699221" y="980279"/>
            <a:ext cx="2362200" cy="4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144" name="Google Shape;144;p25"/>
          <p:cNvSpPr txBox="1">
            <a:spLocks noGrp="1"/>
          </p:cNvSpPr>
          <p:nvPr>
            <p:ph type="body" idx="4"/>
          </p:nvPr>
        </p:nvSpPr>
        <p:spPr>
          <a:xfrm>
            <a:off x="2285797" y="1226054"/>
            <a:ext cx="1775700" cy="110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145" name="Google Shape;145;p25"/>
          <p:cNvSpPr txBox="1">
            <a:spLocks noGrp="1"/>
          </p:cNvSpPr>
          <p:nvPr>
            <p:ph type="body" idx="5"/>
          </p:nvPr>
        </p:nvSpPr>
        <p:spPr>
          <a:xfrm>
            <a:off x="711097" y="2222666"/>
            <a:ext cx="926100" cy="4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marL="914400" lvl="1" indent="-3175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marL="1371600" lvl="2" indent="-31115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marL="1828800" lvl="3" indent="-30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marL="2286000" lvl="4" indent="-29845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marL="2743200" lvl="5" indent="-2921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marL="3200400" lvl="6" indent="-28575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marL="3657600" lvl="7" indent="-279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marL="4114800" lvl="8" indent="-27305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>
            <a:endParaRPr/>
          </a:p>
        </p:txBody>
      </p:sp>
      <p:sp>
        <p:nvSpPr>
          <p:cNvPr id="146" name="Google Shape;146;p25"/>
          <p:cNvSpPr txBox="1">
            <a:spLocks noGrp="1"/>
          </p:cNvSpPr>
          <p:nvPr>
            <p:ph type="subTitle" idx="6"/>
          </p:nvPr>
        </p:nvSpPr>
        <p:spPr>
          <a:xfrm>
            <a:off x="1699221" y="2222391"/>
            <a:ext cx="2362200" cy="4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147" name="Google Shape;147;p25"/>
          <p:cNvSpPr txBox="1">
            <a:spLocks noGrp="1"/>
          </p:cNvSpPr>
          <p:nvPr>
            <p:ph type="body" idx="7"/>
          </p:nvPr>
        </p:nvSpPr>
        <p:spPr>
          <a:xfrm>
            <a:off x="2285797" y="2468166"/>
            <a:ext cx="1775700" cy="84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148" name="Google Shape;148;p25"/>
          <p:cNvSpPr txBox="1">
            <a:spLocks noGrp="1"/>
          </p:cNvSpPr>
          <p:nvPr>
            <p:ph type="body" idx="8"/>
          </p:nvPr>
        </p:nvSpPr>
        <p:spPr>
          <a:xfrm>
            <a:off x="711097" y="3219093"/>
            <a:ext cx="926100" cy="4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marL="914400" lvl="1" indent="-3175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marL="1371600" lvl="2" indent="-31115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marL="1828800" lvl="3" indent="-30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marL="2286000" lvl="4" indent="-29845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marL="2743200" lvl="5" indent="-2921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marL="3200400" lvl="6" indent="-28575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marL="3657600" lvl="7" indent="-279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marL="4114800" lvl="8" indent="-27305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>
            <a:endParaRPr/>
          </a:p>
        </p:txBody>
      </p:sp>
      <p:sp>
        <p:nvSpPr>
          <p:cNvPr id="149" name="Google Shape;149;p25"/>
          <p:cNvSpPr txBox="1">
            <a:spLocks noGrp="1"/>
          </p:cNvSpPr>
          <p:nvPr>
            <p:ph type="subTitle" idx="9"/>
          </p:nvPr>
        </p:nvSpPr>
        <p:spPr>
          <a:xfrm>
            <a:off x="1699221" y="3218818"/>
            <a:ext cx="2362200" cy="4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150" name="Google Shape;150;p25"/>
          <p:cNvSpPr txBox="1">
            <a:spLocks noGrp="1"/>
          </p:cNvSpPr>
          <p:nvPr>
            <p:ph type="body" idx="13"/>
          </p:nvPr>
        </p:nvSpPr>
        <p:spPr>
          <a:xfrm>
            <a:off x="2285797" y="3464593"/>
            <a:ext cx="1775700" cy="84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151" name="Google Shape;151;p25"/>
          <p:cNvSpPr txBox="1">
            <a:spLocks noGrp="1"/>
          </p:cNvSpPr>
          <p:nvPr>
            <p:ph type="body" idx="14"/>
          </p:nvPr>
        </p:nvSpPr>
        <p:spPr>
          <a:xfrm>
            <a:off x="4746581" y="980554"/>
            <a:ext cx="926100" cy="4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marL="914400" lvl="1" indent="-3175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marL="1371600" lvl="2" indent="-31115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marL="1828800" lvl="3" indent="-30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marL="2286000" lvl="4" indent="-29845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marL="2743200" lvl="5" indent="-2921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marL="3200400" lvl="6" indent="-28575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marL="3657600" lvl="7" indent="-279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marL="4114800" lvl="8" indent="-27305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>
            <a:endParaRPr/>
          </a:p>
        </p:txBody>
      </p:sp>
      <p:sp>
        <p:nvSpPr>
          <p:cNvPr id="152" name="Google Shape;152;p25"/>
          <p:cNvSpPr txBox="1">
            <a:spLocks noGrp="1"/>
          </p:cNvSpPr>
          <p:nvPr>
            <p:ph type="subTitle" idx="15"/>
          </p:nvPr>
        </p:nvSpPr>
        <p:spPr>
          <a:xfrm>
            <a:off x="5734705" y="980279"/>
            <a:ext cx="2362200" cy="4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153" name="Google Shape;153;p25"/>
          <p:cNvSpPr txBox="1">
            <a:spLocks noGrp="1"/>
          </p:cNvSpPr>
          <p:nvPr>
            <p:ph type="body" idx="16"/>
          </p:nvPr>
        </p:nvSpPr>
        <p:spPr>
          <a:xfrm>
            <a:off x="6321281" y="1226054"/>
            <a:ext cx="1775700" cy="110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154" name="Google Shape;154;p25"/>
          <p:cNvSpPr txBox="1">
            <a:spLocks noGrp="1"/>
          </p:cNvSpPr>
          <p:nvPr>
            <p:ph type="body" idx="17"/>
          </p:nvPr>
        </p:nvSpPr>
        <p:spPr>
          <a:xfrm>
            <a:off x="4746581" y="2222666"/>
            <a:ext cx="926100" cy="4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marL="914400" lvl="1" indent="-3175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marL="1371600" lvl="2" indent="-31115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marL="1828800" lvl="3" indent="-30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marL="2286000" lvl="4" indent="-29845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marL="2743200" lvl="5" indent="-2921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marL="3200400" lvl="6" indent="-28575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marL="3657600" lvl="7" indent="-279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marL="4114800" lvl="8" indent="-27305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>
            <a:endParaRPr/>
          </a:p>
        </p:txBody>
      </p:sp>
      <p:sp>
        <p:nvSpPr>
          <p:cNvPr id="155" name="Google Shape;155;p25"/>
          <p:cNvSpPr txBox="1">
            <a:spLocks noGrp="1"/>
          </p:cNvSpPr>
          <p:nvPr>
            <p:ph type="subTitle" idx="18"/>
          </p:nvPr>
        </p:nvSpPr>
        <p:spPr>
          <a:xfrm>
            <a:off x="5734705" y="2222391"/>
            <a:ext cx="2362200" cy="4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156" name="Google Shape;156;p25"/>
          <p:cNvSpPr txBox="1">
            <a:spLocks noGrp="1"/>
          </p:cNvSpPr>
          <p:nvPr>
            <p:ph type="body" idx="19"/>
          </p:nvPr>
        </p:nvSpPr>
        <p:spPr>
          <a:xfrm>
            <a:off x="6321281" y="2468166"/>
            <a:ext cx="1775700" cy="84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157" name="Google Shape;157;p25"/>
          <p:cNvSpPr txBox="1">
            <a:spLocks noGrp="1"/>
          </p:cNvSpPr>
          <p:nvPr>
            <p:ph type="body" idx="20"/>
          </p:nvPr>
        </p:nvSpPr>
        <p:spPr>
          <a:xfrm>
            <a:off x="4746581" y="3219093"/>
            <a:ext cx="926100" cy="4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marL="914400" lvl="1" indent="-3175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marL="1371600" lvl="2" indent="-31115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marL="1828800" lvl="3" indent="-30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marL="2286000" lvl="4" indent="-29845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marL="2743200" lvl="5" indent="-2921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marL="3200400" lvl="6" indent="-28575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marL="3657600" lvl="7" indent="-279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marL="4114800" lvl="8" indent="-27305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>
            <a:endParaRPr/>
          </a:p>
        </p:txBody>
      </p:sp>
      <p:sp>
        <p:nvSpPr>
          <p:cNvPr id="158" name="Google Shape;158;p25"/>
          <p:cNvSpPr txBox="1">
            <a:spLocks noGrp="1"/>
          </p:cNvSpPr>
          <p:nvPr>
            <p:ph type="subTitle" idx="21"/>
          </p:nvPr>
        </p:nvSpPr>
        <p:spPr>
          <a:xfrm>
            <a:off x="5734705" y="3218818"/>
            <a:ext cx="2362200" cy="4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159" name="Google Shape;159;p25"/>
          <p:cNvSpPr txBox="1">
            <a:spLocks noGrp="1"/>
          </p:cNvSpPr>
          <p:nvPr>
            <p:ph type="body" idx="22"/>
          </p:nvPr>
        </p:nvSpPr>
        <p:spPr>
          <a:xfrm>
            <a:off x="6321281" y="3464593"/>
            <a:ext cx="1775700" cy="84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160" name="Google Shape;160;p25"/>
          <p:cNvSpPr txBox="1">
            <a:spLocks noGrp="1"/>
          </p:cNvSpPr>
          <p:nvPr>
            <p:ph type="sldNum" idx="12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60">
          <p15:clr>
            <a:srgbClr val="E46962"/>
          </p15:clr>
        </p15:guide>
        <p15:guide id="2" orient="horz" pos="360">
          <p15:clr>
            <a:srgbClr val="E46962"/>
          </p15:clr>
        </p15:guide>
        <p15:guide id="3" orient="horz" pos="1048">
          <p15:clr>
            <a:srgbClr val="E46962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+ Image" type="twoColTx">
  <p:cSld name="TITLE_AND_TWO_COLUMNS">
    <p:bg>
      <p:bgPr>
        <a:solidFill>
          <a:schemeClr val="dk1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/>
          <p:nvPr/>
        </p:nvSpPr>
        <p:spPr>
          <a:xfrm>
            <a:off x="0" y="0"/>
            <a:ext cx="9144000" cy="1631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6"/>
          <p:cNvSpPr txBox="1"/>
          <p:nvPr/>
        </p:nvSpPr>
        <p:spPr>
          <a:xfrm>
            <a:off x="6262625" y="1205946"/>
            <a:ext cx="21555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i="1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rPr>
              <a:t>Lorem ipsum dolor sit amet, consectetur adipiscing elit.</a:t>
            </a:r>
            <a:endParaRPr sz="700" i="1">
              <a:solidFill>
                <a:schemeClr val="lt1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164" name="Google Shape;164;p26"/>
          <p:cNvSpPr>
            <a:spLocks noGrp="1"/>
          </p:cNvSpPr>
          <p:nvPr>
            <p:ph type="pic" idx="2"/>
          </p:nvPr>
        </p:nvSpPr>
        <p:spPr>
          <a:xfrm>
            <a:off x="3915225" y="1631250"/>
            <a:ext cx="4441200" cy="30099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165" name="Google Shape;165;p26"/>
          <p:cNvSpPr txBox="1">
            <a:spLocks noGrp="1"/>
          </p:cNvSpPr>
          <p:nvPr>
            <p:ph type="body" idx="1"/>
          </p:nvPr>
        </p:nvSpPr>
        <p:spPr>
          <a:xfrm>
            <a:off x="791150" y="1835400"/>
            <a:ext cx="2094000" cy="846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166" name="Google Shape;166;p26"/>
          <p:cNvSpPr txBox="1">
            <a:spLocks noGrp="1"/>
          </p:cNvSpPr>
          <p:nvPr>
            <p:ph type="subTitle" idx="3"/>
          </p:nvPr>
        </p:nvSpPr>
        <p:spPr>
          <a:xfrm>
            <a:off x="791150" y="522625"/>
            <a:ext cx="3918300" cy="1006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Hepta Slab Medium"/>
              <a:buNone/>
              <a:defRPr sz="3600"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>
            <a:endParaRPr/>
          </a:p>
        </p:txBody>
      </p:sp>
      <p:sp>
        <p:nvSpPr>
          <p:cNvPr id="167" name="Google Shape;167;p26"/>
          <p:cNvSpPr txBox="1">
            <a:spLocks noGrp="1"/>
          </p:cNvSpPr>
          <p:nvPr>
            <p:ph type="sldNum" idx="12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text">
  <p:cSld name="TITLE_AND_TWO_COLUMNS_1">
    <p:bg>
      <p:bgPr>
        <a:solidFill>
          <a:schemeClr val="dk1"/>
        </a:solidFill>
        <a:effectLst/>
      </p:bgPr>
    </p:bg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7"/>
          <p:cNvSpPr/>
          <p:nvPr/>
        </p:nvSpPr>
        <p:spPr>
          <a:xfrm>
            <a:off x="0" y="0"/>
            <a:ext cx="9144000" cy="1631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7"/>
          <p:cNvSpPr txBox="1">
            <a:spLocks noGrp="1"/>
          </p:cNvSpPr>
          <p:nvPr>
            <p:ph type="subTitle" idx="1"/>
          </p:nvPr>
        </p:nvSpPr>
        <p:spPr>
          <a:xfrm>
            <a:off x="791150" y="522625"/>
            <a:ext cx="5173200" cy="976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Hepta Slab Medium"/>
              <a:buNone/>
              <a:defRPr sz="3600"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>
            <a:endParaRPr/>
          </a:p>
        </p:txBody>
      </p:sp>
      <p:sp>
        <p:nvSpPr>
          <p:cNvPr id="171" name="Google Shape;171;p27"/>
          <p:cNvSpPr txBox="1">
            <a:spLocks noGrp="1"/>
          </p:cNvSpPr>
          <p:nvPr>
            <p:ph type="body" idx="2"/>
          </p:nvPr>
        </p:nvSpPr>
        <p:spPr>
          <a:xfrm>
            <a:off x="685450" y="2180950"/>
            <a:ext cx="3579600" cy="238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2" name="Google Shape;172;p27"/>
          <p:cNvSpPr txBox="1">
            <a:spLocks noGrp="1"/>
          </p:cNvSpPr>
          <p:nvPr>
            <p:ph type="body" idx="3"/>
          </p:nvPr>
        </p:nvSpPr>
        <p:spPr>
          <a:xfrm>
            <a:off x="4601077" y="2180950"/>
            <a:ext cx="3579600" cy="238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3" name="Google Shape;173;p27"/>
          <p:cNvSpPr txBox="1">
            <a:spLocks noGrp="1"/>
          </p:cNvSpPr>
          <p:nvPr>
            <p:ph type="sldNum" idx="12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 / Company Overview" type="titleOnly">
  <p:cSld name="TITLE_ONLY">
    <p:bg>
      <p:bgPr>
        <a:solidFill>
          <a:schemeClr val="accent4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8"/>
          <p:cNvSpPr>
            <a:spLocks noGrp="1"/>
          </p:cNvSpPr>
          <p:nvPr>
            <p:ph type="pic" idx="2"/>
          </p:nvPr>
        </p:nvSpPr>
        <p:spPr>
          <a:xfrm>
            <a:off x="791150" y="522900"/>
            <a:ext cx="1294800" cy="1918500"/>
          </a:xfrm>
          <a:prstGeom prst="rect">
            <a:avLst/>
          </a:prstGeom>
          <a:noFill/>
          <a:ln>
            <a:noFill/>
          </a:ln>
        </p:spPr>
      </p:sp>
      <p:sp>
        <p:nvSpPr>
          <p:cNvPr id="176" name="Google Shape;176;p28"/>
          <p:cNvSpPr>
            <a:spLocks noGrp="1"/>
          </p:cNvSpPr>
          <p:nvPr>
            <p:ph type="pic" idx="3"/>
          </p:nvPr>
        </p:nvSpPr>
        <p:spPr>
          <a:xfrm>
            <a:off x="2355375" y="522900"/>
            <a:ext cx="1294800" cy="1918500"/>
          </a:xfrm>
          <a:prstGeom prst="rect">
            <a:avLst/>
          </a:prstGeom>
          <a:noFill/>
          <a:ln>
            <a:noFill/>
          </a:ln>
        </p:spPr>
      </p:sp>
      <p:sp>
        <p:nvSpPr>
          <p:cNvPr id="177" name="Google Shape;177;p28"/>
          <p:cNvSpPr>
            <a:spLocks noGrp="1"/>
          </p:cNvSpPr>
          <p:nvPr>
            <p:ph type="pic" idx="4"/>
          </p:nvPr>
        </p:nvSpPr>
        <p:spPr>
          <a:xfrm>
            <a:off x="3921313" y="522900"/>
            <a:ext cx="1294800" cy="1918500"/>
          </a:xfrm>
          <a:prstGeom prst="rect">
            <a:avLst/>
          </a:prstGeom>
          <a:noFill/>
          <a:ln>
            <a:noFill/>
          </a:ln>
        </p:spPr>
      </p:sp>
      <p:sp>
        <p:nvSpPr>
          <p:cNvPr id="178" name="Google Shape;178;p28"/>
          <p:cNvSpPr>
            <a:spLocks noGrp="1"/>
          </p:cNvSpPr>
          <p:nvPr>
            <p:ph type="pic" idx="5"/>
          </p:nvPr>
        </p:nvSpPr>
        <p:spPr>
          <a:xfrm>
            <a:off x="5491588" y="522900"/>
            <a:ext cx="1294800" cy="1918500"/>
          </a:xfrm>
          <a:prstGeom prst="rect">
            <a:avLst/>
          </a:prstGeom>
          <a:noFill/>
          <a:ln>
            <a:noFill/>
          </a:ln>
        </p:spPr>
      </p:sp>
      <p:sp>
        <p:nvSpPr>
          <p:cNvPr id="179" name="Google Shape;179;p28"/>
          <p:cNvSpPr txBox="1">
            <a:spLocks noGrp="1"/>
          </p:cNvSpPr>
          <p:nvPr>
            <p:ph type="body" idx="1"/>
          </p:nvPr>
        </p:nvSpPr>
        <p:spPr>
          <a:xfrm>
            <a:off x="680850" y="3443850"/>
            <a:ext cx="3074700" cy="103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marL="914400" lvl="1" indent="-406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○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marL="1371600" lvl="2" indent="-406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■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marL="1828800" lvl="3" indent="-406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marL="2286000" lvl="4" indent="-406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○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marL="2743200" lvl="5" indent="-406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■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marL="3200400" lvl="6" indent="-406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marL="3657600" lvl="7" indent="-406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○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marL="4114800" lvl="8" indent="-406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■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>
            <a:endParaRPr/>
          </a:p>
        </p:txBody>
      </p:sp>
      <p:sp>
        <p:nvSpPr>
          <p:cNvPr id="180" name="Google Shape;180;p28"/>
          <p:cNvSpPr txBox="1">
            <a:spLocks noGrp="1"/>
          </p:cNvSpPr>
          <p:nvPr>
            <p:ph type="body" idx="6"/>
          </p:nvPr>
        </p:nvSpPr>
        <p:spPr>
          <a:xfrm>
            <a:off x="4123900" y="3443850"/>
            <a:ext cx="4030200" cy="11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181" name="Google Shape;181;p28"/>
          <p:cNvSpPr txBox="1">
            <a:spLocks noGrp="1"/>
          </p:cNvSpPr>
          <p:nvPr>
            <p:ph type="body" idx="7"/>
          </p:nvPr>
        </p:nvSpPr>
        <p:spPr>
          <a:xfrm>
            <a:off x="705088" y="2737270"/>
            <a:ext cx="1294800" cy="2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182" name="Google Shape;182;p28"/>
          <p:cNvSpPr txBox="1">
            <a:spLocks noGrp="1"/>
          </p:cNvSpPr>
          <p:nvPr>
            <p:ph type="body" idx="8"/>
          </p:nvPr>
        </p:nvSpPr>
        <p:spPr>
          <a:xfrm>
            <a:off x="2258888" y="2737270"/>
            <a:ext cx="1294800" cy="2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183" name="Google Shape;183;p28"/>
          <p:cNvSpPr txBox="1">
            <a:spLocks noGrp="1"/>
          </p:cNvSpPr>
          <p:nvPr>
            <p:ph type="body" idx="9"/>
          </p:nvPr>
        </p:nvSpPr>
        <p:spPr>
          <a:xfrm>
            <a:off x="3827513" y="2737270"/>
            <a:ext cx="1294800" cy="2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184" name="Google Shape;184;p28"/>
          <p:cNvSpPr txBox="1">
            <a:spLocks noGrp="1"/>
          </p:cNvSpPr>
          <p:nvPr>
            <p:ph type="body" idx="13"/>
          </p:nvPr>
        </p:nvSpPr>
        <p:spPr>
          <a:xfrm>
            <a:off x="5395113" y="2737270"/>
            <a:ext cx="1294800" cy="2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185" name="Google Shape;185;p28"/>
          <p:cNvSpPr txBox="1">
            <a:spLocks noGrp="1"/>
          </p:cNvSpPr>
          <p:nvPr>
            <p:ph type="body" idx="14"/>
          </p:nvPr>
        </p:nvSpPr>
        <p:spPr>
          <a:xfrm>
            <a:off x="705091" y="2464123"/>
            <a:ext cx="1294800" cy="2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186" name="Google Shape;186;p28"/>
          <p:cNvSpPr txBox="1">
            <a:spLocks noGrp="1"/>
          </p:cNvSpPr>
          <p:nvPr>
            <p:ph type="body" idx="15"/>
          </p:nvPr>
        </p:nvSpPr>
        <p:spPr>
          <a:xfrm>
            <a:off x="2258891" y="2464123"/>
            <a:ext cx="1294800" cy="2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187" name="Google Shape;187;p28"/>
          <p:cNvSpPr txBox="1">
            <a:spLocks noGrp="1"/>
          </p:cNvSpPr>
          <p:nvPr>
            <p:ph type="body" idx="16"/>
          </p:nvPr>
        </p:nvSpPr>
        <p:spPr>
          <a:xfrm>
            <a:off x="3827003" y="2464123"/>
            <a:ext cx="1294800" cy="2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188" name="Google Shape;188;p28"/>
          <p:cNvSpPr txBox="1">
            <a:spLocks noGrp="1"/>
          </p:cNvSpPr>
          <p:nvPr>
            <p:ph type="body" idx="17"/>
          </p:nvPr>
        </p:nvSpPr>
        <p:spPr>
          <a:xfrm>
            <a:off x="5396128" y="2464123"/>
            <a:ext cx="1294800" cy="2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189" name="Google Shape;189;p28"/>
          <p:cNvSpPr txBox="1">
            <a:spLocks noGrp="1"/>
          </p:cNvSpPr>
          <p:nvPr>
            <p:ph type="sldNum" idx="12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etitive Landscape">
  <p:cSld name="ONE_COLUMN_TEXT">
    <p:bg>
      <p:bgPr>
        <a:solidFill>
          <a:schemeClr val="dk1"/>
        </a:solidFill>
        <a:effectLst/>
      </p:bgPr>
    </p:bg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9"/>
          <p:cNvSpPr txBox="1">
            <a:spLocks noGrp="1"/>
          </p:cNvSpPr>
          <p:nvPr>
            <p:ph type="body" idx="1"/>
          </p:nvPr>
        </p:nvSpPr>
        <p:spPr>
          <a:xfrm>
            <a:off x="791150" y="738025"/>
            <a:ext cx="3918300" cy="22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○"/>
              <a:defRPr sz="1100"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○"/>
              <a:defRPr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○"/>
              <a:defRPr sz="1100"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192" name="Google Shape;192;p29"/>
          <p:cNvSpPr txBox="1">
            <a:spLocks noGrp="1"/>
          </p:cNvSpPr>
          <p:nvPr>
            <p:ph type="subTitle" idx="2"/>
          </p:nvPr>
        </p:nvSpPr>
        <p:spPr>
          <a:xfrm>
            <a:off x="791150" y="522625"/>
            <a:ext cx="3918300" cy="215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>
            <a:endParaRPr/>
          </a:p>
        </p:txBody>
      </p:sp>
      <p:sp>
        <p:nvSpPr>
          <p:cNvPr id="193" name="Google Shape;193;p29"/>
          <p:cNvSpPr txBox="1">
            <a:spLocks noGrp="1"/>
          </p:cNvSpPr>
          <p:nvPr>
            <p:ph type="sldNum" idx="12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rket Trends + Data">
  <p:cSld name="MAIN_POINT">
    <p:bg>
      <p:bgPr>
        <a:solidFill>
          <a:schemeClr val="dk1"/>
        </a:solidFill>
        <a:effectLst/>
      </p:bgPr>
    </p:bg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0"/>
          <p:cNvSpPr txBox="1">
            <a:spLocks noGrp="1"/>
          </p:cNvSpPr>
          <p:nvPr>
            <p:ph type="subTitle" idx="1"/>
          </p:nvPr>
        </p:nvSpPr>
        <p:spPr>
          <a:xfrm>
            <a:off x="690250" y="415625"/>
            <a:ext cx="1261800" cy="27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196" name="Google Shape;196;p30"/>
          <p:cNvSpPr txBox="1">
            <a:spLocks noGrp="1"/>
          </p:cNvSpPr>
          <p:nvPr>
            <p:ph type="subTitle" idx="2"/>
          </p:nvPr>
        </p:nvSpPr>
        <p:spPr>
          <a:xfrm>
            <a:off x="480420" y="290626"/>
            <a:ext cx="3592200" cy="3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9pPr>
          </a:lstStyle>
          <a:p>
            <a:endParaRPr/>
          </a:p>
        </p:txBody>
      </p:sp>
      <p:sp>
        <p:nvSpPr>
          <p:cNvPr id="197" name="Google Shape;197;p30"/>
          <p:cNvSpPr txBox="1">
            <a:spLocks noGrp="1"/>
          </p:cNvSpPr>
          <p:nvPr>
            <p:ph type="body" idx="3"/>
          </p:nvPr>
        </p:nvSpPr>
        <p:spPr>
          <a:xfrm>
            <a:off x="480425" y="534275"/>
            <a:ext cx="4878300" cy="191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198" name="Google Shape;198;p30"/>
          <p:cNvSpPr txBox="1">
            <a:spLocks noGrp="1"/>
          </p:cNvSpPr>
          <p:nvPr>
            <p:ph type="sldNum" idx="12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60">
          <p15:clr>
            <a:srgbClr val="E46962"/>
          </p15:clr>
        </p15:guide>
        <p15:guide id="2" orient="horz" pos="347">
          <p15:clr>
            <a:srgbClr val="E46962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_AND_BODY_1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WOT Analysis">
  <p:cSld name="CUSTOM_14">
    <p:bg>
      <p:bgPr>
        <a:solidFill>
          <a:schemeClr val="dk1"/>
        </a:solidFill>
        <a:effectLst/>
      </p:bgPr>
    </p:bg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1"/>
          <p:cNvSpPr txBox="1">
            <a:spLocks noGrp="1"/>
          </p:cNvSpPr>
          <p:nvPr>
            <p:ph type="title"/>
          </p:nvPr>
        </p:nvSpPr>
        <p:spPr>
          <a:xfrm>
            <a:off x="723861" y="1584738"/>
            <a:ext cx="26706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201" name="Google Shape;201;p31"/>
          <p:cNvSpPr txBox="1">
            <a:spLocks noGrp="1"/>
          </p:cNvSpPr>
          <p:nvPr>
            <p:ph type="title" idx="2"/>
          </p:nvPr>
        </p:nvSpPr>
        <p:spPr>
          <a:xfrm>
            <a:off x="723861" y="2390981"/>
            <a:ext cx="26706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202" name="Google Shape;202;p31"/>
          <p:cNvSpPr txBox="1">
            <a:spLocks noGrp="1"/>
          </p:cNvSpPr>
          <p:nvPr>
            <p:ph type="title" idx="3"/>
          </p:nvPr>
        </p:nvSpPr>
        <p:spPr>
          <a:xfrm>
            <a:off x="723861" y="3157931"/>
            <a:ext cx="26706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203" name="Google Shape;203;p31"/>
          <p:cNvSpPr txBox="1">
            <a:spLocks noGrp="1"/>
          </p:cNvSpPr>
          <p:nvPr>
            <p:ph type="title" idx="4"/>
          </p:nvPr>
        </p:nvSpPr>
        <p:spPr>
          <a:xfrm>
            <a:off x="723861" y="3954905"/>
            <a:ext cx="26706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204" name="Google Shape;204;p31"/>
          <p:cNvSpPr txBox="1">
            <a:spLocks noGrp="1"/>
          </p:cNvSpPr>
          <p:nvPr>
            <p:ph type="subTitle" idx="1"/>
          </p:nvPr>
        </p:nvSpPr>
        <p:spPr>
          <a:xfrm>
            <a:off x="480420" y="290626"/>
            <a:ext cx="3592200" cy="3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205" name="Google Shape;205;p31"/>
          <p:cNvSpPr txBox="1">
            <a:spLocks noGrp="1"/>
          </p:cNvSpPr>
          <p:nvPr>
            <p:ph type="body" idx="5"/>
          </p:nvPr>
        </p:nvSpPr>
        <p:spPr>
          <a:xfrm>
            <a:off x="480425" y="610475"/>
            <a:ext cx="4878300" cy="37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arlow"/>
              <a:buChar char="■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arlow"/>
              <a:buChar char="●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Barlow"/>
              <a:buChar char="■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Barlow"/>
              <a:buChar char="●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"/>
              <a:buChar char="■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206" name="Google Shape;206;p31"/>
          <p:cNvSpPr txBox="1">
            <a:spLocks noGrp="1"/>
          </p:cNvSpPr>
          <p:nvPr>
            <p:ph type="sldNum" idx="12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/ Thank You">
  <p:cSld name="CUSTOM_13">
    <p:bg>
      <p:bgPr>
        <a:solidFill>
          <a:schemeClr val="lt1"/>
        </a:solidFill>
        <a:effectLst/>
      </p:bgPr>
    </p:bg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2"/>
          <p:cNvSpPr txBox="1">
            <a:spLocks noGrp="1"/>
          </p:cNvSpPr>
          <p:nvPr>
            <p:ph type="title"/>
          </p:nvPr>
        </p:nvSpPr>
        <p:spPr>
          <a:xfrm>
            <a:off x="455221" y="1321125"/>
            <a:ext cx="5094600" cy="1749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209" name="Google Shape;209;p32"/>
          <p:cNvSpPr txBox="1">
            <a:spLocks noGrp="1"/>
          </p:cNvSpPr>
          <p:nvPr>
            <p:ph type="body" idx="1"/>
          </p:nvPr>
        </p:nvSpPr>
        <p:spPr>
          <a:xfrm>
            <a:off x="567029" y="4500404"/>
            <a:ext cx="1015800" cy="2661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210" name="Google Shape;210;p3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_TITLE_AND_DESCRIPTION"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3"/>
          <p:cNvSpPr txBox="1">
            <a:spLocks noGrp="1"/>
          </p:cNvSpPr>
          <p:nvPr>
            <p:ph type="title"/>
          </p:nvPr>
        </p:nvSpPr>
        <p:spPr>
          <a:xfrm>
            <a:off x="697350" y="2932550"/>
            <a:ext cx="7749300" cy="101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Hepta Slab Medium"/>
              <a:buNone/>
              <a:defRPr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>
            <a:endParaRPr/>
          </a:p>
        </p:txBody>
      </p:sp>
      <p:sp>
        <p:nvSpPr>
          <p:cNvPr id="213" name="Google Shape;213;p33"/>
          <p:cNvSpPr txBox="1">
            <a:spLocks noGrp="1"/>
          </p:cNvSpPr>
          <p:nvPr>
            <p:ph type="title" idx="2"/>
          </p:nvPr>
        </p:nvSpPr>
        <p:spPr>
          <a:xfrm>
            <a:off x="3278250" y="1194450"/>
            <a:ext cx="2587500" cy="19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214" name="Google Shape;214;p3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rket Size / Pie Graph">
  <p:cSld name="CAPTION_ONLY">
    <p:bg>
      <p:bgPr>
        <a:solidFill>
          <a:schemeClr val="dk1"/>
        </a:solidFill>
        <a:effectLst/>
      </p:bgPr>
    </p:bg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4"/>
          <p:cNvSpPr/>
          <p:nvPr/>
        </p:nvSpPr>
        <p:spPr>
          <a:xfrm>
            <a:off x="0" y="0"/>
            <a:ext cx="9144000" cy="1631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34"/>
          <p:cNvSpPr txBox="1">
            <a:spLocks noGrp="1"/>
          </p:cNvSpPr>
          <p:nvPr>
            <p:ph type="subTitle" idx="1"/>
          </p:nvPr>
        </p:nvSpPr>
        <p:spPr>
          <a:xfrm>
            <a:off x="791150" y="522625"/>
            <a:ext cx="4977300" cy="110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Hepta Slab Medium"/>
              <a:buNone/>
              <a:defRPr sz="36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>
            <a:endParaRPr/>
          </a:p>
        </p:txBody>
      </p:sp>
      <p:sp>
        <p:nvSpPr>
          <p:cNvPr id="218" name="Google Shape;218;p34"/>
          <p:cNvSpPr txBox="1">
            <a:spLocks noGrp="1"/>
          </p:cNvSpPr>
          <p:nvPr>
            <p:ph type="body" idx="2"/>
          </p:nvPr>
        </p:nvSpPr>
        <p:spPr>
          <a:xfrm>
            <a:off x="714950" y="1989025"/>
            <a:ext cx="2792400" cy="280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 sz="1500">
                <a:solidFill>
                  <a:schemeClr val="lt1"/>
                </a:solidFill>
              </a:defRPr>
            </a:lvl2pPr>
            <a:lvl3pPr marL="1371600" lvl="2" indent="-3238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 sz="1500">
                <a:solidFill>
                  <a:schemeClr val="lt1"/>
                </a:solidFill>
              </a:defRPr>
            </a:lvl3pPr>
            <a:lvl4pPr marL="1828800" lvl="3" indent="-3238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 sz="1500">
                <a:solidFill>
                  <a:schemeClr val="lt1"/>
                </a:solidFill>
              </a:defRPr>
            </a:lvl4pPr>
            <a:lvl5pPr marL="2286000" lvl="4" indent="-3238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 sz="1500">
                <a:solidFill>
                  <a:schemeClr val="lt1"/>
                </a:solidFill>
              </a:defRPr>
            </a:lvl5pPr>
            <a:lvl6pPr marL="2743200" lvl="5" indent="-3238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 sz="1500">
                <a:solidFill>
                  <a:schemeClr val="lt1"/>
                </a:solidFill>
              </a:defRPr>
            </a:lvl6pPr>
            <a:lvl7pPr marL="3200400" lvl="6" indent="-3238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 sz="1500">
                <a:solidFill>
                  <a:schemeClr val="lt1"/>
                </a:solidFill>
              </a:defRPr>
            </a:lvl7pPr>
            <a:lvl8pPr marL="3657600" lvl="7" indent="-3238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 sz="1500">
                <a:solidFill>
                  <a:schemeClr val="lt1"/>
                </a:solidFill>
              </a:defRPr>
            </a:lvl8pPr>
            <a:lvl9pPr marL="4114800" lvl="8" indent="-3238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 sz="15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9" name="Google Shape;219;p34"/>
          <p:cNvSpPr txBox="1">
            <a:spLocks noGrp="1"/>
          </p:cNvSpPr>
          <p:nvPr>
            <p:ph type="sldNum" idx="12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1100">
                <a:solidFill>
                  <a:schemeClr val="dk2"/>
                </a:solidFill>
              </a:defRPr>
            </a:lvl1pPr>
            <a:lvl2pPr lvl="1" rtl="0">
              <a:buNone/>
              <a:defRPr sz="1100">
                <a:solidFill>
                  <a:schemeClr val="dk2"/>
                </a:solidFill>
              </a:defRPr>
            </a:lvl2pPr>
            <a:lvl3pPr lvl="2" rtl="0">
              <a:buNone/>
              <a:defRPr sz="1100">
                <a:solidFill>
                  <a:schemeClr val="dk2"/>
                </a:solidFill>
              </a:defRPr>
            </a:lvl3pPr>
            <a:lvl4pPr lvl="3" rtl="0">
              <a:buNone/>
              <a:defRPr sz="1100">
                <a:solidFill>
                  <a:schemeClr val="dk2"/>
                </a:solidFill>
              </a:defRPr>
            </a:lvl4pPr>
            <a:lvl5pPr lvl="4" rtl="0">
              <a:buNone/>
              <a:defRPr sz="1100">
                <a:solidFill>
                  <a:schemeClr val="dk2"/>
                </a:solidFill>
              </a:defRPr>
            </a:lvl5pPr>
            <a:lvl6pPr lvl="5" rtl="0">
              <a:buNone/>
              <a:defRPr sz="1100">
                <a:solidFill>
                  <a:schemeClr val="dk2"/>
                </a:solidFill>
              </a:defRPr>
            </a:lvl6pPr>
            <a:lvl7pPr lvl="6" rtl="0">
              <a:buNone/>
              <a:defRPr sz="1100">
                <a:solidFill>
                  <a:schemeClr val="dk2"/>
                </a:solidFill>
              </a:defRPr>
            </a:lvl7pPr>
            <a:lvl8pPr lvl="7" rtl="0">
              <a:buNone/>
              <a:defRPr sz="1100">
                <a:solidFill>
                  <a:schemeClr val="dk2"/>
                </a:solidFill>
              </a:defRPr>
            </a:lvl8pPr>
            <a:lvl9pPr lvl="8" rtl="0">
              <a:buNone/>
              <a:defRPr sz="11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0" name="Google Shape;220;p34"/>
          <p:cNvSpPr/>
          <p:nvPr/>
        </p:nvSpPr>
        <p:spPr>
          <a:xfrm>
            <a:off x="4416275" y="1976923"/>
            <a:ext cx="4045200" cy="28713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34"/>
          <p:cNvSpPr/>
          <p:nvPr/>
        </p:nvSpPr>
        <p:spPr>
          <a:xfrm rot="444408">
            <a:off x="5636457" y="2500588"/>
            <a:ext cx="1505663" cy="1505327"/>
          </a:xfrm>
          <a:prstGeom prst="pie">
            <a:avLst>
              <a:gd name="adj1" fmla="val 8241844"/>
              <a:gd name="adj2" fmla="val 12554936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fferentiators / 4 column text">
  <p:cSld name="BIG_NUMBER">
    <p:bg>
      <p:bgPr>
        <a:solidFill>
          <a:schemeClr val="dk1"/>
        </a:solidFill>
        <a:effectLst/>
      </p:bgPr>
    </p:bg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5"/>
          <p:cNvSpPr/>
          <p:nvPr/>
        </p:nvSpPr>
        <p:spPr>
          <a:xfrm>
            <a:off x="0" y="1324925"/>
            <a:ext cx="4572000" cy="1910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"/>
          </a:p>
        </p:txBody>
      </p:sp>
      <p:sp>
        <p:nvSpPr>
          <p:cNvPr id="224" name="Google Shape;224;p35"/>
          <p:cNvSpPr/>
          <p:nvPr/>
        </p:nvSpPr>
        <p:spPr>
          <a:xfrm>
            <a:off x="0" y="3235076"/>
            <a:ext cx="4572000" cy="191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">
              <a:solidFill>
                <a:schemeClr val="dk2"/>
              </a:solidFill>
            </a:endParaRPr>
          </a:p>
        </p:txBody>
      </p:sp>
      <p:sp>
        <p:nvSpPr>
          <p:cNvPr id="225" name="Google Shape;225;p35"/>
          <p:cNvSpPr/>
          <p:nvPr/>
        </p:nvSpPr>
        <p:spPr>
          <a:xfrm>
            <a:off x="4571892" y="3235076"/>
            <a:ext cx="4572000" cy="1914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">
              <a:solidFill>
                <a:schemeClr val="lt1"/>
              </a:solidFill>
            </a:endParaRPr>
          </a:p>
        </p:txBody>
      </p:sp>
      <p:sp>
        <p:nvSpPr>
          <p:cNvPr id="226" name="Google Shape;226;p35"/>
          <p:cNvSpPr/>
          <p:nvPr/>
        </p:nvSpPr>
        <p:spPr>
          <a:xfrm>
            <a:off x="4571892" y="1324925"/>
            <a:ext cx="4572000" cy="1910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">
              <a:solidFill>
                <a:schemeClr val="accent5"/>
              </a:solidFill>
            </a:endParaRPr>
          </a:p>
        </p:txBody>
      </p:sp>
      <p:sp>
        <p:nvSpPr>
          <p:cNvPr id="227" name="Google Shape;227;p35"/>
          <p:cNvSpPr txBox="1">
            <a:spLocks noGrp="1"/>
          </p:cNvSpPr>
          <p:nvPr>
            <p:ph type="subTitle" idx="1"/>
          </p:nvPr>
        </p:nvSpPr>
        <p:spPr>
          <a:xfrm>
            <a:off x="480420" y="290626"/>
            <a:ext cx="3592200" cy="3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228" name="Google Shape;228;p35"/>
          <p:cNvSpPr txBox="1">
            <a:spLocks noGrp="1"/>
          </p:cNvSpPr>
          <p:nvPr>
            <p:ph type="body" idx="2"/>
          </p:nvPr>
        </p:nvSpPr>
        <p:spPr>
          <a:xfrm>
            <a:off x="480425" y="610475"/>
            <a:ext cx="4878300" cy="60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229" name="Google Shape;229;p35"/>
          <p:cNvSpPr txBox="1">
            <a:spLocks noGrp="1"/>
          </p:cNvSpPr>
          <p:nvPr>
            <p:ph type="sldNum" idx="12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1100">
                <a:solidFill>
                  <a:schemeClr val="dk2"/>
                </a:solidFill>
              </a:defRPr>
            </a:lvl1pPr>
            <a:lvl2pPr lvl="1" rtl="0">
              <a:buNone/>
              <a:defRPr sz="1100">
                <a:solidFill>
                  <a:schemeClr val="dk2"/>
                </a:solidFill>
              </a:defRPr>
            </a:lvl2pPr>
            <a:lvl3pPr lvl="2" rtl="0">
              <a:buNone/>
              <a:defRPr sz="1100">
                <a:solidFill>
                  <a:schemeClr val="dk2"/>
                </a:solidFill>
              </a:defRPr>
            </a:lvl3pPr>
            <a:lvl4pPr lvl="3" rtl="0">
              <a:buNone/>
              <a:defRPr sz="1100">
                <a:solidFill>
                  <a:schemeClr val="dk2"/>
                </a:solidFill>
              </a:defRPr>
            </a:lvl4pPr>
            <a:lvl5pPr lvl="4" rtl="0">
              <a:buNone/>
              <a:defRPr sz="1100">
                <a:solidFill>
                  <a:schemeClr val="dk2"/>
                </a:solidFill>
              </a:defRPr>
            </a:lvl5pPr>
            <a:lvl6pPr lvl="5" rtl="0">
              <a:buNone/>
              <a:defRPr sz="1100">
                <a:solidFill>
                  <a:schemeClr val="dk2"/>
                </a:solidFill>
              </a:defRPr>
            </a:lvl6pPr>
            <a:lvl7pPr lvl="6" rtl="0">
              <a:buNone/>
              <a:defRPr sz="1100">
                <a:solidFill>
                  <a:schemeClr val="dk2"/>
                </a:solidFill>
              </a:defRPr>
            </a:lvl7pPr>
            <a:lvl8pPr lvl="7" rtl="0">
              <a:buNone/>
              <a:defRPr sz="1100">
                <a:solidFill>
                  <a:schemeClr val="dk2"/>
                </a:solidFill>
              </a:defRPr>
            </a:lvl8pPr>
            <a:lvl9pPr lvl="8" rtl="0">
              <a:buNone/>
              <a:defRPr sz="11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blank">
  <p:cSld name="BLANK"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6"/>
          <p:cNvSpPr txBox="1">
            <a:spLocks noGrp="1"/>
          </p:cNvSpPr>
          <p:nvPr>
            <p:ph type="title"/>
          </p:nvPr>
        </p:nvSpPr>
        <p:spPr>
          <a:xfrm>
            <a:off x="697350" y="2932550"/>
            <a:ext cx="7749300" cy="101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>
            <a:endParaRPr/>
          </a:p>
        </p:txBody>
      </p:sp>
      <p:sp>
        <p:nvSpPr>
          <p:cNvPr id="232" name="Google Shape;232;p36"/>
          <p:cNvSpPr txBox="1">
            <a:spLocks noGrp="1"/>
          </p:cNvSpPr>
          <p:nvPr>
            <p:ph type="title" idx="2"/>
          </p:nvPr>
        </p:nvSpPr>
        <p:spPr>
          <a:xfrm>
            <a:off x="3278250" y="1194450"/>
            <a:ext cx="2587500" cy="19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233" name="Google Shape;233;p3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text">
  <p:cSld name="TITLE_1">
    <p:bg>
      <p:bgPr>
        <a:solidFill>
          <a:schemeClr val="dk1"/>
        </a:solidFill>
        <a:effectLst/>
      </p:bgPr>
    </p:bg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7"/>
          <p:cNvSpPr/>
          <p:nvPr/>
        </p:nvSpPr>
        <p:spPr>
          <a:xfrm>
            <a:off x="0" y="0"/>
            <a:ext cx="9144000" cy="1631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37"/>
          <p:cNvSpPr txBox="1">
            <a:spLocks noGrp="1"/>
          </p:cNvSpPr>
          <p:nvPr>
            <p:ph type="subTitle" idx="1"/>
          </p:nvPr>
        </p:nvSpPr>
        <p:spPr>
          <a:xfrm>
            <a:off x="791150" y="522625"/>
            <a:ext cx="5938800" cy="110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Hepta Slab Medium"/>
              <a:buNone/>
              <a:defRPr sz="3600"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>
            <a:endParaRPr/>
          </a:p>
        </p:txBody>
      </p:sp>
      <p:sp>
        <p:nvSpPr>
          <p:cNvPr id="237" name="Google Shape;237;p37"/>
          <p:cNvSpPr txBox="1">
            <a:spLocks noGrp="1"/>
          </p:cNvSpPr>
          <p:nvPr>
            <p:ph type="body" idx="2"/>
          </p:nvPr>
        </p:nvSpPr>
        <p:spPr>
          <a:xfrm>
            <a:off x="810075" y="2065225"/>
            <a:ext cx="7539900" cy="27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  <a:defRPr sz="2800">
                <a:solidFill>
                  <a:schemeClr val="lt1"/>
                </a:solidFill>
              </a:defRPr>
            </a:lvl1pPr>
            <a:lvl2pPr marL="914400" lvl="1" indent="-406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 sz="2800">
                <a:solidFill>
                  <a:schemeClr val="lt1"/>
                </a:solidFill>
              </a:defRPr>
            </a:lvl2pPr>
            <a:lvl3pPr marL="1371600" lvl="2" indent="-406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■"/>
              <a:defRPr sz="2800">
                <a:solidFill>
                  <a:schemeClr val="lt1"/>
                </a:solidFill>
              </a:defRPr>
            </a:lvl3pPr>
            <a:lvl4pPr marL="1828800" lvl="3" indent="-406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  <a:defRPr sz="2800">
                <a:solidFill>
                  <a:schemeClr val="lt1"/>
                </a:solidFill>
              </a:defRPr>
            </a:lvl4pPr>
            <a:lvl5pPr marL="2286000" lvl="4" indent="-406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 sz="2800">
                <a:solidFill>
                  <a:schemeClr val="lt1"/>
                </a:solidFill>
              </a:defRPr>
            </a:lvl5pPr>
            <a:lvl6pPr marL="2743200" lvl="5" indent="-406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■"/>
              <a:defRPr sz="2800">
                <a:solidFill>
                  <a:schemeClr val="lt1"/>
                </a:solidFill>
              </a:defRPr>
            </a:lvl6pPr>
            <a:lvl7pPr marL="3200400" lvl="6" indent="-406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  <a:defRPr sz="2800">
                <a:solidFill>
                  <a:schemeClr val="lt1"/>
                </a:solidFill>
              </a:defRPr>
            </a:lvl7pPr>
            <a:lvl8pPr marL="3657600" lvl="7" indent="-406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 sz="2800">
                <a:solidFill>
                  <a:schemeClr val="lt1"/>
                </a:solidFill>
              </a:defRPr>
            </a:lvl8pPr>
            <a:lvl9pPr marL="4114800" lvl="8" indent="-406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■"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38" name="Google Shape;238;p37"/>
          <p:cNvSpPr txBox="1">
            <a:spLocks noGrp="1"/>
          </p:cNvSpPr>
          <p:nvPr>
            <p:ph type="sldNum" idx="12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1100">
                <a:solidFill>
                  <a:schemeClr val="accent1"/>
                </a:solidFill>
              </a:defRPr>
            </a:lvl1pPr>
            <a:lvl2pPr lvl="1" rtl="0">
              <a:buNone/>
              <a:defRPr sz="1100">
                <a:solidFill>
                  <a:schemeClr val="accent1"/>
                </a:solidFill>
              </a:defRPr>
            </a:lvl2pPr>
            <a:lvl3pPr lvl="2" rtl="0">
              <a:buNone/>
              <a:defRPr sz="1100">
                <a:solidFill>
                  <a:schemeClr val="accent1"/>
                </a:solidFill>
              </a:defRPr>
            </a:lvl3pPr>
            <a:lvl4pPr lvl="3" rtl="0">
              <a:buNone/>
              <a:defRPr sz="1100">
                <a:solidFill>
                  <a:schemeClr val="accent1"/>
                </a:solidFill>
              </a:defRPr>
            </a:lvl4pPr>
            <a:lvl5pPr lvl="4" rtl="0">
              <a:buNone/>
              <a:defRPr sz="1100">
                <a:solidFill>
                  <a:schemeClr val="accent1"/>
                </a:solidFill>
              </a:defRPr>
            </a:lvl5pPr>
            <a:lvl6pPr lvl="5" rtl="0">
              <a:buNone/>
              <a:defRPr sz="1100">
                <a:solidFill>
                  <a:schemeClr val="accent1"/>
                </a:solidFill>
              </a:defRPr>
            </a:lvl6pPr>
            <a:lvl7pPr lvl="6" rtl="0">
              <a:buNone/>
              <a:defRPr sz="1100">
                <a:solidFill>
                  <a:schemeClr val="accent1"/>
                </a:solidFill>
              </a:defRPr>
            </a:lvl7pPr>
            <a:lvl8pPr lvl="7" rtl="0">
              <a:buNone/>
              <a:defRPr sz="1100">
                <a:solidFill>
                  <a:schemeClr val="accent1"/>
                </a:solidFill>
              </a:defRPr>
            </a:lvl8pPr>
            <a:lvl9pPr lvl="8" rtl="0">
              <a:buNone/>
              <a:defRPr sz="1100"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 Background Image + Text">
  <p:cSld name="CUSTOM"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8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41" name="Google Shape;241;p38"/>
          <p:cNvSpPr txBox="1">
            <a:spLocks noGrp="1"/>
          </p:cNvSpPr>
          <p:nvPr>
            <p:ph type="body" idx="1"/>
          </p:nvPr>
        </p:nvSpPr>
        <p:spPr>
          <a:xfrm>
            <a:off x="4655675" y="956675"/>
            <a:ext cx="3965400" cy="7752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274300" tIns="0" rIns="274300" bIns="274300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○"/>
              <a:defRPr sz="1100"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○"/>
              <a:defRPr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○"/>
              <a:defRPr sz="1100"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242" name="Google Shape;242;p38"/>
          <p:cNvSpPr txBox="1">
            <a:spLocks noGrp="1"/>
          </p:cNvSpPr>
          <p:nvPr>
            <p:ph type="subTitle" idx="3"/>
          </p:nvPr>
        </p:nvSpPr>
        <p:spPr>
          <a:xfrm>
            <a:off x="4655675" y="522900"/>
            <a:ext cx="3965400" cy="4428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274300" tIns="274300" rIns="27430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>
            <a:endParaRPr/>
          </a:p>
        </p:txBody>
      </p:sp>
      <p:sp>
        <p:nvSpPr>
          <p:cNvPr id="243" name="Google Shape;243;p38"/>
          <p:cNvSpPr txBox="1">
            <a:spLocks noGrp="1"/>
          </p:cNvSpPr>
          <p:nvPr>
            <p:ph type="body" idx="4"/>
          </p:nvPr>
        </p:nvSpPr>
        <p:spPr>
          <a:xfrm>
            <a:off x="524350" y="4144800"/>
            <a:ext cx="1558800" cy="4758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137150" tIns="137150" rIns="137150" bIns="137150" anchor="t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●"/>
              <a:defRPr sz="700">
                <a:latin typeface="Barlow"/>
                <a:ea typeface="Barlow"/>
                <a:cs typeface="Barlow"/>
                <a:sym typeface="Barlow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○"/>
              <a:defRPr sz="700"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■"/>
              <a:defRPr sz="700"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●"/>
              <a:defRPr sz="700"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○"/>
              <a:defRPr sz="700"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■"/>
              <a:defRPr sz="700"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●"/>
              <a:defRPr sz="700"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○"/>
              <a:defRPr sz="700"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■"/>
              <a:defRPr sz="700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244" name="Google Shape;244;p3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latin typeface="Barlow"/>
                <a:ea typeface="Barlow"/>
                <a:cs typeface="Barlow"/>
                <a:sym typeface="Barlow"/>
              </a:defRPr>
            </a:lvl1pPr>
            <a:lvl2pPr lvl="1">
              <a:buNone/>
              <a:defRPr>
                <a:latin typeface="Barlow"/>
                <a:ea typeface="Barlow"/>
                <a:cs typeface="Barlow"/>
                <a:sym typeface="Barlow"/>
              </a:defRPr>
            </a:lvl2pPr>
            <a:lvl3pPr lvl="2">
              <a:buNone/>
              <a:defRPr>
                <a:latin typeface="Barlow"/>
                <a:ea typeface="Barlow"/>
                <a:cs typeface="Barlow"/>
                <a:sym typeface="Barlow"/>
              </a:defRPr>
            </a:lvl3pPr>
            <a:lvl4pPr lvl="3">
              <a:buNone/>
              <a:defRPr>
                <a:latin typeface="Barlow"/>
                <a:ea typeface="Barlow"/>
                <a:cs typeface="Barlow"/>
                <a:sym typeface="Barlow"/>
              </a:defRPr>
            </a:lvl4pPr>
            <a:lvl5pPr lvl="4">
              <a:buNone/>
              <a:defRPr>
                <a:latin typeface="Barlow"/>
                <a:ea typeface="Barlow"/>
                <a:cs typeface="Barlow"/>
                <a:sym typeface="Barlow"/>
              </a:defRPr>
            </a:lvl5pPr>
            <a:lvl6pPr lvl="5">
              <a:buNone/>
              <a:defRPr>
                <a:latin typeface="Barlow"/>
                <a:ea typeface="Barlow"/>
                <a:cs typeface="Barlow"/>
                <a:sym typeface="Barlow"/>
              </a:defRPr>
            </a:lvl6pPr>
            <a:lvl7pPr lvl="6">
              <a:buNone/>
              <a:defRPr>
                <a:latin typeface="Barlow"/>
                <a:ea typeface="Barlow"/>
                <a:cs typeface="Barlow"/>
                <a:sym typeface="Barlow"/>
              </a:defRPr>
            </a:lvl7pPr>
            <a:lvl8pPr lvl="7">
              <a:buNone/>
              <a:defRPr>
                <a:latin typeface="Barlow"/>
                <a:ea typeface="Barlow"/>
                <a:cs typeface="Barlow"/>
                <a:sym typeface="Barlow"/>
              </a:defRPr>
            </a:lvl8pPr>
            <a:lvl9pPr lvl="8">
              <a:buNone/>
              <a:defRPr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+ Image">
  <p:cSld name="CUSTOM_1">
    <p:bg>
      <p:bgPr>
        <a:solidFill>
          <a:schemeClr val="lt2"/>
        </a:solidFill>
        <a:effectLst/>
      </p:bgPr>
    </p:bg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9"/>
          <p:cNvSpPr>
            <a:spLocks noGrp="1"/>
          </p:cNvSpPr>
          <p:nvPr>
            <p:ph type="pic" idx="2"/>
          </p:nvPr>
        </p:nvSpPr>
        <p:spPr>
          <a:xfrm>
            <a:off x="5485725" y="523025"/>
            <a:ext cx="3135300" cy="40977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247" name="Google Shape;247;p39"/>
          <p:cNvSpPr txBox="1">
            <a:spLocks noGrp="1"/>
          </p:cNvSpPr>
          <p:nvPr>
            <p:ph type="title"/>
          </p:nvPr>
        </p:nvSpPr>
        <p:spPr>
          <a:xfrm>
            <a:off x="591441" y="391675"/>
            <a:ext cx="4397400" cy="31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248" name="Google Shape;248;p39"/>
          <p:cNvSpPr txBox="1">
            <a:spLocks noGrp="1"/>
          </p:cNvSpPr>
          <p:nvPr>
            <p:ph type="body" idx="1"/>
          </p:nvPr>
        </p:nvSpPr>
        <p:spPr>
          <a:xfrm>
            <a:off x="638750" y="4413181"/>
            <a:ext cx="5537100" cy="31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●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○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■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●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○"/>
              <a:defRPr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■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●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○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■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249" name="Google Shape;249;p39"/>
          <p:cNvSpPr txBox="1">
            <a:spLocks noGrp="1"/>
          </p:cNvSpPr>
          <p:nvPr>
            <p:ph type="sldNum" idx="12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1100">
                <a:solidFill>
                  <a:schemeClr val="accent1"/>
                </a:solidFill>
              </a:defRPr>
            </a:lvl1pPr>
            <a:lvl2pPr lvl="1" rtl="0">
              <a:buNone/>
              <a:defRPr sz="1100">
                <a:solidFill>
                  <a:schemeClr val="accent1"/>
                </a:solidFill>
              </a:defRPr>
            </a:lvl2pPr>
            <a:lvl3pPr lvl="2" rtl="0">
              <a:buNone/>
              <a:defRPr sz="1100">
                <a:solidFill>
                  <a:schemeClr val="accent1"/>
                </a:solidFill>
              </a:defRPr>
            </a:lvl3pPr>
            <a:lvl4pPr lvl="3" rtl="0">
              <a:buNone/>
              <a:defRPr sz="1100">
                <a:solidFill>
                  <a:schemeClr val="accent1"/>
                </a:solidFill>
              </a:defRPr>
            </a:lvl4pPr>
            <a:lvl5pPr lvl="4" rtl="0">
              <a:buNone/>
              <a:defRPr sz="1100">
                <a:solidFill>
                  <a:schemeClr val="accent1"/>
                </a:solidFill>
              </a:defRPr>
            </a:lvl5pPr>
            <a:lvl6pPr lvl="5" rtl="0">
              <a:buNone/>
              <a:defRPr sz="1100">
                <a:solidFill>
                  <a:schemeClr val="accent1"/>
                </a:solidFill>
              </a:defRPr>
            </a:lvl6pPr>
            <a:lvl7pPr lvl="6" rtl="0">
              <a:buNone/>
              <a:defRPr sz="1100">
                <a:solidFill>
                  <a:schemeClr val="accent1"/>
                </a:solidFill>
              </a:defRPr>
            </a:lvl7pPr>
            <a:lvl8pPr lvl="7" rtl="0">
              <a:buNone/>
              <a:defRPr sz="1100">
                <a:solidFill>
                  <a:schemeClr val="accent1"/>
                </a:solidFill>
              </a:defRPr>
            </a:lvl8pPr>
            <a:lvl9pPr lvl="8" rtl="0">
              <a:buNone/>
              <a:defRPr sz="1100"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oals + 5 Images">
  <p:cSld name="CUSTOM_2">
    <p:bg>
      <p:bgPr>
        <a:solidFill>
          <a:schemeClr val="dk1"/>
        </a:solidFill>
        <a:effectLst/>
      </p:bgPr>
    </p:bg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0"/>
          <p:cNvSpPr txBox="1">
            <a:spLocks noGrp="1"/>
          </p:cNvSpPr>
          <p:nvPr>
            <p:ph type="body" idx="1"/>
          </p:nvPr>
        </p:nvSpPr>
        <p:spPr>
          <a:xfrm>
            <a:off x="5481425" y="2715575"/>
            <a:ext cx="1294800" cy="22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252" name="Google Shape;252;p40"/>
          <p:cNvSpPr txBox="1">
            <a:spLocks noGrp="1"/>
          </p:cNvSpPr>
          <p:nvPr>
            <p:ph type="body" idx="2"/>
          </p:nvPr>
        </p:nvSpPr>
        <p:spPr>
          <a:xfrm>
            <a:off x="3918400" y="2715725"/>
            <a:ext cx="1294800" cy="22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253" name="Google Shape;253;p40"/>
          <p:cNvSpPr txBox="1">
            <a:spLocks noGrp="1"/>
          </p:cNvSpPr>
          <p:nvPr>
            <p:ph type="body" idx="3"/>
          </p:nvPr>
        </p:nvSpPr>
        <p:spPr>
          <a:xfrm>
            <a:off x="2349550" y="2715575"/>
            <a:ext cx="1294800" cy="22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254" name="Google Shape;254;p40"/>
          <p:cNvSpPr txBox="1">
            <a:spLocks noGrp="1"/>
          </p:cNvSpPr>
          <p:nvPr>
            <p:ph type="body" idx="4"/>
          </p:nvPr>
        </p:nvSpPr>
        <p:spPr>
          <a:xfrm>
            <a:off x="791150" y="2615450"/>
            <a:ext cx="1294800" cy="10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255" name="Google Shape;255;p40"/>
          <p:cNvSpPr txBox="1">
            <a:spLocks noGrp="1"/>
          </p:cNvSpPr>
          <p:nvPr>
            <p:ph type="body" idx="5"/>
          </p:nvPr>
        </p:nvSpPr>
        <p:spPr>
          <a:xfrm>
            <a:off x="791150" y="2715500"/>
            <a:ext cx="1294800" cy="22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256" name="Google Shape;256;p40"/>
          <p:cNvSpPr txBox="1">
            <a:spLocks noGrp="1"/>
          </p:cNvSpPr>
          <p:nvPr>
            <p:ph type="body" idx="6"/>
          </p:nvPr>
        </p:nvSpPr>
        <p:spPr>
          <a:xfrm>
            <a:off x="7044450" y="2715500"/>
            <a:ext cx="1294800" cy="22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cxnSp>
        <p:nvCxnSpPr>
          <p:cNvPr id="257" name="Google Shape;257;p40"/>
          <p:cNvCxnSpPr/>
          <p:nvPr/>
        </p:nvCxnSpPr>
        <p:spPr>
          <a:xfrm rot="10800000">
            <a:off x="827250" y="1481375"/>
            <a:ext cx="74895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8" name="Google Shape;258;p40"/>
          <p:cNvSpPr>
            <a:spLocks noGrp="1"/>
          </p:cNvSpPr>
          <p:nvPr>
            <p:ph type="pic" idx="7"/>
          </p:nvPr>
        </p:nvSpPr>
        <p:spPr>
          <a:xfrm>
            <a:off x="7049625" y="523025"/>
            <a:ext cx="1305900" cy="19185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259" name="Google Shape;259;p40"/>
          <p:cNvSpPr>
            <a:spLocks noGrp="1"/>
          </p:cNvSpPr>
          <p:nvPr>
            <p:ph type="pic" idx="8"/>
          </p:nvPr>
        </p:nvSpPr>
        <p:spPr>
          <a:xfrm>
            <a:off x="784775" y="522100"/>
            <a:ext cx="1305900" cy="19185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260" name="Google Shape;260;p40"/>
          <p:cNvSpPr>
            <a:spLocks noGrp="1"/>
          </p:cNvSpPr>
          <p:nvPr>
            <p:ph type="pic" idx="9"/>
          </p:nvPr>
        </p:nvSpPr>
        <p:spPr>
          <a:xfrm>
            <a:off x="2343950" y="523500"/>
            <a:ext cx="1305900" cy="19185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261" name="Google Shape;261;p40"/>
          <p:cNvSpPr>
            <a:spLocks noGrp="1"/>
          </p:cNvSpPr>
          <p:nvPr>
            <p:ph type="pic" idx="13"/>
          </p:nvPr>
        </p:nvSpPr>
        <p:spPr>
          <a:xfrm>
            <a:off x="3915213" y="523500"/>
            <a:ext cx="1305900" cy="19185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262" name="Google Shape;262;p40"/>
          <p:cNvSpPr>
            <a:spLocks noGrp="1"/>
          </p:cNvSpPr>
          <p:nvPr>
            <p:ph type="pic" idx="14"/>
          </p:nvPr>
        </p:nvSpPr>
        <p:spPr>
          <a:xfrm>
            <a:off x="5490975" y="523500"/>
            <a:ext cx="1305900" cy="19185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263" name="Google Shape;263;p40"/>
          <p:cNvSpPr txBox="1">
            <a:spLocks noGrp="1"/>
          </p:cNvSpPr>
          <p:nvPr>
            <p:ph type="body" idx="15"/>
          </p:nvPr>
        </p:nvSpPr>
        <p:spPr>
          <a:xfrm>
            <a:off x="5481425" y="4112700"/>
            <a:ext cx="2877600" cy="505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264" name="Google Shape;264;p40"/>
          <p:cNvSpPr txBox="1">
            <a:spLocks noGrp="1"/>
          </p:cNvSpPr>
          <p:nvPr>
            <p:ph type="subTitle" idx="16"/>
          </p:nvPr>
        </p:nvSpPr>
        <p:spPr>
          <a:xfrm>
            <a:off x="5481425" y="3897300"/>
            <a:ext cx="2877600" cy="215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>
            <a:endParaRPr/>
          </a:p>
        </p:txBody>
      </p:sp>
      <p:sp>
        <p:nvSpPr>
          <p:cNvPr id="265" name="Google Shape;265;p40"/>
          <p:cNvSpPr txBox="1">
            <a:spLocks noGrp="1"/>
          </p:cNvSpPr>
          <p:nvPr>
            <p:ph type="body" idx="17"/>
          </p:nvPr>
        </p:nvSpPr>
        <p:spPr>
          <a:xfrm>
            <a:off x="2349500" y="2615450"/>
            <a:ext cx="1294800" cy="10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266" name="Google Shape;266;p40"/>
          <p:cNvSpPr txBox="1">
            <a:spLocks noGrp="1"/>
          </p:cNvSpPr>
          <p:nvPr>
            <p:ph type="body" idx="18"/>
          </p:nvPr>
        </p:nvSpPr>
        <p:spPr>
          <a:xfrm>
            <a:off x="3915488" y="2615450"/>
            <a:ext cx="1294800" cy="10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267" name="Google Shape;267;p40"/>
          <p:cNvSpPr txBox="1">
            <a:spLocks noGrp="1"/>
          </p:cNvSpPr>
          <p:nvPr>
            <p:ph type="body" idx="19"/>
          </p:nvPr>
        </p:nvSpPr>
        <p:spPr>
          <a:xfrm>
            <a:off x="5479963" y="2615450"/>
            <a:ext cx="1294800" cy="10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268" name="Google Shape;268;p40"/>
          <p:cNvSpPr txBox="1">
            <a:spLocks noGrp="1"/>
          </p:cNvSpPr>
          <p:nvPr>
            <p:ph type="body" idx="20"/>
          </p:nvPr>
        </p:nvSpPr>
        <p:spPr>
          <a:xfrm>
            <a:off x="7047338" y="2615450"/>
            <a:ext cx="1294800" cy="10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269" name="Google Shape;269;p40"/>
          <p:cNvSpPr txBox="1">
            <a:spLocks noGrp="1"/>
          </p:cNvSpPr>
          <p:nvPr>
            <p:ph type="sldNum" idx="12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1100">
                <a:solidFill>
                  <a:schemeClr val="accent1"/>
                </a:solidFill>
              </a:defRPr>
            </a:lvl1pPr>
            <a:lvl2pPr lvl="1" rtl="0">
              <a:buNone/>
              <a:defRPr sz="1100">
                <a:solidFill>
                  <a:schemeClr val="accent1"/>
                </a:solidFill>
              </a:defRPr>
            </a:lvl2pPr>
            <a:lvl3pPr lvl="2" rtl="0">
              <a:buNone/>
              <a:defRPr sz="1100">
                <a:solidFill>
                  <a:schemeClr val="accent1"/>
                </a:solidFill>
              </a:defRPr>
            </a:lvl3pPr>
            <a:lvl4pPr lvl="3" rtl="0">
              <a:buNone/>
              <a:defRPr sz="1100">
                <a:solidFill>
                  <a:schemeClr val="accent1"/>
                </a:solidFill>
              </a:defRPr>
            </a:lvl4pPr>
            <a:lvl5pPr lvl="4" rtl="0">
              <a:buNone/>
              <a:defRPr sz="1100">
                <a:solidFill>
                  <a:schemeClr val="accent1"/>
                </a:solidFill>
              </a:defRPr>
            </a:lvl5pPr>
            <a:lvl6pPr lvl="5" rtl="0">
              <a:buNone/>
              <a:defRPr sz="1100">
                <a:solidFill>
                  <a:schemeClr val="accent1"/>
                </a:solidFill>
              </a:defRPr>
            </a:lvl6pPr>
            <a:lvl7pPr lvl="6" rtl="0">
              <a:buNone/>
              <a:defRPr sz="1100">
                <a:solidFill>
                  <a:schemeClr val="accent1"/>
                </a:solidFill>
              </a:defRPr>
            </a:lvl7pPr>
            <a:lvl8pPr lvl="7" rtl="0">
              <a:buNone/>
              <a:defRPr sz="1100">
                <a:solidFill>
                  <a:schemeClr val="accent1"/>
                </a:solidFill>
              </a:defRPr>
            </a:lvl8pPr>
            <a:lvl9pPr lvl="8" rtl="0">
              <a:buNone/>
              <a:defRPr sz="1100"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>
  <p:cSld name="TITLE_AND_TWO_COLUMNS_1_1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trategy Canvas / Line Graph">
  <p:cSld name="CUSTOM_3">
    <p:bg>
      <p:bgPr>
        <a:solidFill>
          <a:schemeClr val="dk1"/>
        </a:solidFill>
        <a:effectLst/>
      </p:bgPr>
    </p:bg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1"/>
          <p:cNvSpPr txBox="1">
            <a:spLocks noGrp="1"/>
          </p:cNvSpPr>
          <p:nvPr>
            <p:ph type="body" idx="1"/>
          </p:nvPr>
        </p:nvSpPr>
        <p:spPr>
          <a:xfrm>
            <a:off x="3917825" y="4024920"/>
            <a:ext cx="4441200" cy="505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272" name="Google Shape;272;p41"/>
          <p:cNvSpPr txBox="1">
            <a:spLocks noGrp="1"/>
          </p:cNvSpPr>
          <p:nvPr>
            <p:ph type="subTitle" idx="2"/>
          </p:nvPr>
        </p:nvSpPr>
        <p:spPr>
          <a:xfrm>
            <a:off x="783675" y="3967895"/>
            <a:ext cx="2877600" cy="43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>
            <a:endParaRPr/>
          </a:p>
        </p:txBody>
      </p:sp>
      <p:sp>
        <p:nvSpPr>
          <p:cNvPr id="273" name="Google Shape;273;p41"/>
          <p:cNvSpPr txBox="1">
            <a:spLocks noGrp="1"/>
          </p:cNvSpPr>
          <p:nvPr>
            <p:ph type="sldNum" idx="12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1100">
                <a:solidFill>
                  <a:schemeClr val="accent1"/>
                </a:solidFill>
              </a:defRPr>
            </a:lvl1pPr>
            <a:lvl2pPr lvl="1" rtl="0">
              <a:buNone/>
              <a:defRPr sz="1100">
                <a:solidFill>
                  <a:schemeClr val="accent1"/>
                </a:solidFill>
              </a:defRPr>
            </a:lvl2pPr>
            <a:lvl3pPr lvl="2" rtl="0">
              <a:buNone/>
              <a:defRPr sz="1100">
                <a:solidFill>
                  <a:schemeClr val="accent1"/>
                </a:solidFill>
              </a:defRPr>
            </a:lvl3pPr>
            <a:lvl4pPr lvl="3" rtl="0">
              <a:buNone/>
              <a:defRPr sz="1100">
                <a:solidFill>
                  <a:schemeClr val="accent1"/>
                </a:solidFill>
              </a:defRPr>
            </a:lvl4pPr>
            <a:lvl5pPr lvl="4" rtl="0">
              <a:buNone/>
              <a:defRPr sz="1100">
                <a:solidFill>
                  <a:schemeClr val="accent1"/>
                </a:solidFill>
              </a:defRPr>
            </a:lvl5pPr>
            <a:lvl6pPr lvl="5" rtl="0">
              <a:buNone/>
              <a:defRPr sz="1100">
                <a:solidFill>
                  <a:schemeClr val="accent1"/>
                </a:solidFill>
              </a:defRPr>
            </a:lvl6pPr>
            <a:lvl7pPr lvl="6" rtl="0">
              <a:buNone/>
              <a:defRPr sz="1100">
                <a:solidFill>
                  <a:schemeClr val="accent1"/>
                </a:solidFill>
              </a:defRPr>
            </a:lvl7pPr>
            <a:lvl8pPr lvl="7" rtl="0">
              <a:buNone/>
              <a:defRPr sz="1100">
                <a:solidFill>
                  <a:schemeClr val="accent1"/>
                </a:solidFill>
              </a:defRPr>
            </a:lvl8pPr>
            <a:lvl9pPr lvl="8" rtl="0">
              <a:buNone/>
              <a:defRPr sz="1100"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CUSTOM_4"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2"/>
          <p:cNvSpPr txBox="1">
            <a:spLocks noGrp="1"/>
          </p:cNvSpPr>
          <p:nvPr>
            <p:ph type="title"/>
          </p:nvPr>
        </p:nvSpPr>
        <p:spPr>
          <a:xfrm>
            <a:off x="697350" y="2932550"/>
            <a:ext cx="7749300" cy="101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>
            <a:endParaRPr/>
          </a:p>
        </p:txBody>
      </p:sp>
      <p:sp>
        <p:nvSpPr>
          <p:cNvPr id="276" name="Google Shape;276;p42"/>
          <p:cNvSpPr txBox="1">
            <a:spLocks noGrp="1"/>
          </p:cNvSpPr>
          <p:nvPr>
            <p:ph type="title" idx="2"/>
          </p:nvPr>
        </p:nvSpPr>
        <p:spPr>
          <a:xfrm>
            <a:off x="3278250" y="1194450"/>
            <a:ext cx="2587500" cy="19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277" name="Google Shape;277;p4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PIs / Objectives">
  <p:cSld name="CUSTOM_5">
    <p:bg>
      <p:bgPr>
        <a:solidFill>
          <a:schemeClr val="dk1"/>
        </a:solidFill>
        <a:effectLst/>
      </p:bgPr>
    </p:bg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3"/>
          <p:cNvSpPr/>
          <p:nvPr/>
        </p:nvSpPr>
        <p:spPr>
          <a:xfrm rot="-5400000">
            <a:off x="4090300" y="-436575"/>
            <a:ext cx="4099200" cy="6015000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2"/>
              </a:solidFill>
            </a:endParaRPr>
          </a:p>
        </p:txBody>
      </p:sp>
      <p:sp>
        <p:nvSpPr>
          <p:cNvPr id="280" name="Google Shape;280;p43"/>
          <p:cNvSpPr txBox="1">
            <a:spLocks noGrp="1"/>
          </p:cNvSpPr>
          <p:nvPr>
            <p:ph type="body" idx="1"/>
          </p:nvPr>
        </p:nvSpPr>
        <p:spPr>
          <a:xfrm>
            <a:off x="3918400" y="3680775"/>
            <a:ext cx="1294800" cy="10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281" name="Google Shape;281;p43"/>
          <p:cNvSpPr txBox="1">
            <a:spLocks noGrp="1"/>
          </p:cNvSpPr>
          <p:nvPr>
            <p:ph type="body" idx="2"/>
          </p:nvPr>
        </p:nvSpPr>
        <p:spPr>
          <a:xfrm>
            <a:off x="3918400" y="3780825"/>
            <a:ext cx="1294800" cy="22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282" name="Google Shape;282;p43"/>
          <p:cNvSpPr txBox="1">
            <a:spLocks noGrp="1"/>
          </p:cNvSpPr>
          <p:nvPr>
            <p:ph type="body" idx="3"/>
          </p:nvPr>
        </p:nvSpPr>
        <p:spPr>
          <a:xfrm>
            <a:off x="7044450" y="3680550"/>
            <a:ext cx="1294800" cy="10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283" name="Google Shape;283;p43"/>
          <p:cNvSpPr txBox="1">
            <a:spLocks noGrp="1"/>
          </p:cNvSpPr>
          <p:nvPr>
            <p:ph type="body" idx="4"/>
          </p:nvPr>
        </p:nvSpPr>
        <p:spPr>
          <a:xfrm>
            <a:off x="7044450" y="3780600"/>
            <a:ext cx="1294800" cy="22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284" name="Google Shape;284;p43"/>
          <p:cNvSpPr>
            <a:spLocks noGrp="1"/>
          </p:cNvSpPr>
          <p:nvPr>
            <p:ph type="pic" idx="5"/>
          </p:nvPr>
        </p:nvSpPr>
        <p:spPr>
          <a:xfrm>
            <a:off x="7049625" y="1588125"/>
            <a:ext cx="1305900" cy="19185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285" name="Google Shape;285;p43"/>
          <p:cNvSpPr>
            <a:spLocks noGrp="1"/>
          </p:cNvSpPr>
          <p:nvPr>
            <p:ph type="pic" idx="6"/>
          </p:nvPr>
        </p:nvSpPr>
        <p:spPr>
          <a:xfrm>
            <a:off x="3915213" y="1588600"/>
            <a:ext cx="1305900" cy="19185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286" name="Google Shape;286;p43"/>
          <p:cNvSpPr>
            <a:spLocks noGrp="1"/>
          </p:cNvSpPr>
          <p:nvPr>
            <p:ph type="pic" idx="7"/>
          </p:nvPr>
        </p:nvSpPr>
        <p:spPr>
          <a:xfrm>
            <a:off x="5490975" y="1588600"/>
            <a:ext cx="1305900" cy="19185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287" name="Google Shape;287;p43"/>
          <p:cNvSpPr txBox="1">
            <a:spLocks noGrp="1"/>
          </p:cNvSpPr>
          <p:nvPr>
            <p:ph type="subTitle" idx="8"/>
          </p:nvPr>
        </p:nvSpPr>
        <p:spPr>
          <a:xfrm>
            <a:off x="3918800" y="1034575"/>
            <a:ext cx="1307100" cy="554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Barlow ExtraLight"/>
              <a:buNone/>
              <a:defRPr sz="3600">
                <a:solidFill>
                  <a:schemeClr val="accent2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>
            <a:endParaRPr/>
          </a:p>
        </p:txBody>
      </p:sp>
      <p:sp>
        <p:nvSpPr>
          <p:cNvPr id="288" name="Google Shape;288;p43"/>
          <p:cNvSpPr txBox="1">
            <a:spLocks noGrp="1"/>
          </p:cNvSpPr>
          <p:nvPr>
            <p:ph type="subTitle" idx="9"/>
          </p:nvPr>
        </p:nvSpPr>
        <p:spPr>
          <a:xfrm>
            <a:off x="5484775" y="1034575"/>
            <a:ext cx="1307100" cy="554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Barlow ExtraLight"/>
              <a:buNone/>
              <a:defRPr sz="3600">
                <a:solidFill>
                  <a:schemeClr val="accent2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>
            <a:endParaRPr/>
          </a:p>
        </p:txBody>
      </p:sp>
      <p:sp>
        <p:nvSpPr>
          <p:cNvPr id="289" name="Google Shape;289;p43"/>
          <p:cNvSpPr txBox="1">
            <a:spLocks noGrp="1"/>
          </p:cNvSpPr>
          <p:nvPr>
            <p:ph type="subTitle" idx="13"/>
          </p:nvPr>
        </p:nvSpPr>
        <p:spPr>
          <a:xfrm>
            <a:off x="7050750" y="1032775"/>
            <a:ext cx="1307100" cy="554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Barlow ExtraLight"/>
              <a:buNone/>
              <a:defRPr sz="3600">
                <a:solidFill>
                  <a:schemeClr val="accent2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>
            <a:endParaRPr/>
          </a:p>
        </p:txBody>
      </p:sp>
      <p:sp>
        <p:nvSpPr>
          <p:cNvPr id="290" name="Google Shape;290;p43"/>
          <p:cNvSpPr txBox="1">
            <a:spLocks noGrp="1"/>
          </p:cNvSpPr>
          <p:nvPr>
            <p:ph type="body" idx="14"/>
          </p:nvPr>
        </p:nvSpPr>
        <p:spPr>
          <a:xfrm>
            <a:off x="507400" y="1828050"/>
            <a:ext cx="2136300" cy="297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1pPr>
            <a:lvl2pPr marL="914400" lvl="1" indent="-406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2pPr>
            <a:lvl3pPr marL="1371600" lvl="2" indent="-406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3pPr>
            <a:lvl4pPr marL="1828800" lvl="3" indent="-406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4pPr>
            <a:lvl5pPr marL="2286000" lvl="4" indent="-406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5pPr>
            <a:lvl6pPr marL="2743200" lvl="5" indent="-406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6pPr>
            <a:lvl7pPr marL="3200400" lvl="6" indent="-406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7pPr>
            <a:lvl8pPr marL="3657600" lvl="7" indent="-406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8pPr>
            <a:lvl9pPr marL="4114800" lvl="8" indent="-406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291" name="Google Shape;291;p43"/>
          <p:cNvSpPr txBox="1">
            <a:spLocks noGrp="1"/>
          </p:cNvSpPr>
          <p:nvPr>
            <p:ph type="body" idx="15"/>
          </p:nvPr>
        </p:nvSpPr>
        <p:spPr>
          <a:xfrm>
            <a:off x="5481425" y="3680775"/>
            <a:ext cx="1294800" cy="10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292" name="Google Shape;292;p43"/>
          <p:cNvSpPr txBox="1">
            <a:spLocks noGrp="1"/>
          </p:cNvSpPr>
          <p:nvPr>
            <p:ph type="body" idx="16"/>
          </p:nvPr>
        </p:nvSpPr>
        <p:spPr>
          <a:xfrm>
            <a:off x="5481425" y="3780825"/>
            <a:ext cx="1294800" cy="22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293" name="Google Shape;293;p43"/>
          <p:cNvSpPr txBox="1">
            <a:spLocks noGrp="1"/>
          </p:cNvSpPr>
          <p:nvPr>
            <p:ph type="sldNum" idx="12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1100">
                <a:solidFill>
                  <a:schemeClr val="accent2"/>
                </a:solidFill>
              </a:defRPr>
            </a:lvl1pPr>
            <a:lvl2pPr lvl="1" rtl="0">
              <a:buNone/>
              <a:defRPr sz="1100">
                <a:solidFill>
                  <a:schemeClr val="accent2"/>
                </a:solidFill>
              </a:defRPr>
            </a:lvl2pPr>
            <a:lvl3pPr lvl="2" rtl="0">
              <a:buNone/>
              <a:defRPr sz="1100">
                <a:solidFill>
                  <a:schemeClr val="accent2"/>
                </a:solidFill>
              </a:defRPr>
            </a:lvl3pPr>
            <a:lvl4pPr lvl="3" rtl="0">
              <a:buNone/>
              <a:defRPr sz="1100">
                <a:solidFill>
                  <a:schemeClr val="accent2"/>
                </a:solidFill>
              </a:defRPr>
            </a:lvl4pPr>
            <a:lvl5pPr lvl="4" rtl="0">
              <a:buNone/>
              <a:defRPr sz="1100">
                <a:solidFill>
                  <a:schemeClr val="accent2"/>
                </a:solidFill>
              </a:defRPr>
            </a:lvl5pPr>
            <a:lvl6pPr lvl="5" rtl="0">
              <a:buNone/>
              <a:defRPr sz="1100">
                <a:solidFill>
                  <a:schemeClr val="accent2"/>
                </a:solidFill>
              </a:defRPr>
            </a:lvl6pPr>
            <a:lvl7pPr lvl="6" rtl="0">
              <a:buNone/>
              <a:defRPr sz="1100">
                <a:solidFill>
                  <a:schemeClr val="accent2"/>
                </a:solidFill>
              </a:defRPr>
            </a:lvl7pPr>
            <a:lvl8pPr lvl="7" rtl="0">
              <a:buNone/>
              <a:defRPr sz="1100">
                <a:solidFill>
                  <a:schemeClr val="accent2"/>
                </a:solidFill>
              </a:defRPr>
            </a:lvl8pPr>
            <a:lvl9pPr lvl="8" rtl="0">
              <a:buNone/>
              <a:defRPr sz="1100">
                <a:solidFill>
                  <a:schemeClr val="accen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32">
          <p15:clr>
            <a:srgbClr val="E46962"/>
          </p15:clr>
        </p15:guide>
        <p15:guide id="2" orient="horz" pos="2088">
          <p15:clr>
            <a:srgbClr val="E46962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ction Plan + 5 Images">
  <p:cSld name="CUSTOM_6">
    <p:bg>
      <p:bgPr>
        <a:solidFill>
          <a:schemeClr val="accent6"/>
        </a:solidFill>
        <a:effectLst/>
      </p:bgPr>
    </p:bg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4"/>
          <p:cNvSpPr txBox="1">
            <a:spLocks noGrp="1"/>
          </p:cNvSpPr>
          <p:nvPr>
            <p:ph type="body" idx="1"/>
          </p:nvPr>
        </p:nvSpPr>
        <p:spPr>
          <a:xfrm>
            <a:off x="791150" y="2615450"/>
            <a:ext cx="1294800" cy="10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296" name="Google Shape;296;p44"/>
          <p:cNvSpPr txBox="1">
            <a:spLocks noGrp="1"/>
          </p:cNvSpPr>
          <p:nvPr>
            <p:ph type="body" idx="2"/>
          </p:nvPr>
        </p:nvSpPr>
        <p:spPr>
          <a:xfrm>
            <a:off x="791150" y="2715500"/>
            <a:ext cx="1294800" cy="22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cxnSp>
        <p:nvCxnSpPr>
          <p:cNvPr id="297" name="Google Shape;297;p44"/>
          <p:cNvCxnSpPr/>
          <p:nvPr/>
        </p:nvCxnSpPr>
        <p:spPr>
          <a:xfrm rot="10800000">
            <a:off x="827250" y="1481375"/>
            <a:ext cx="74895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8" name="Google Shape;298;p44"/>
          <p:cNvSpPr>
            <a:spLocks noGrp="1"/>
          </p:cNvSpPr>
          <p:nvPr>
            <p:ph type="pic" idx="3"/>
          </p:nvPr>
        </p:nvSpPr>
        <p:spPr>
          <a:xfrm>
            <a:off x="7049625" y="523025"/>
            <a:ext cx="1305900" cy="19185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299" name="Google Shape;299;p44"/>
          <p:cNvSpPr>
            <a:spLocks noGrp="1"/>
          </p:cNvSpPr>
          <p:nvPr>
            <p:ph type="pic" idx="4"/>
          </p:nvPr>
        </p:nvSpPr>
        <p:spPr>
          <a:xfrm>
            <a:off x="784775" y="522100"/>
            <a:ext cx="1305900" cy="19185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300" name="Google Shape;300;p44"/>
          <p:cNvSpPr>
            <a:spLocks noGrp="1"/>
          </p:cNvSpPr>
          <p:nvPr>
            <p:ph type="pic" idx="5"/>
          </p:nvPr>
        </p:nvSpPr>
        <p:spPr>
          <a:xfrm>
            <a:off x="2343950" y="523500"/>
            <a:ext cx="1305900" cy="19185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301" name="Google Shape;301;p44"/>
          <p:cNvSpPr>
            <a:spLocks noGrp="1"/>
          </p:cNvSpPr>
          <p:nvPr>
            <p:ph type="pic" idx="6"/>
          </p:nvPr>
        </p:nvSpPr>
        <p:spPr>
          <a:xfrm>
            <a:off x="3915213" y="523500"/>
            <a:ext cx="1305900" cy="19185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302" name="Google Shape;302;p44"/>
          <p:cNvSpPr>
            <a:spLocks noGrp="1"/>
          </p:cNvSpPr>
          <p:nvPr>
            <p:ph type="pic" idx="7"/>
          </p:nvPr>
        </p:nvSpPr>
        <p:spPr>
          <a:xfrm>
            <a:off x="5490975" y="523500"/>
            <a:ext cx="1305900" cy="19185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303" name="Google Shape;303;p44"/>
          <p:cNvSpPr txBox="1">
            <a:spLocks noGrp="1"/>
          </p:cNvSpPr>
          <p:nvPr>
            <p:ph type="body" idx="8"/>
          </p:nvPr>
        </p:nvSpPr>
        <p:spPr>
          <a:xfrm>
            <a:off x="5481425" y="4112700"/>
            <a:ext cx="2877600" cy="505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304" name="Google Shape;304;p44"/>
          <p:cNvSpPr txBox="1">
            <a:spLocks noGrp="1"/>
          </p:cNvSpPr>
          <p:nvPr>
            <p:ph type="subTitle" idx="9"/>
          </p:nvPr>
        </p:nvSpPr>
        <p:spPr>
          <a:xfrm>
            <a:off x="5481425" y="3897300"/>
            <a:ext cx="2877600" cy="215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>
            <a:endParaRPr/>
          </a:p>
        </p:txBody>
      </p:sp>
      <p:sp>
        <p:nvSpPr>
          <p:cNvPr id="305" name="Google Shape;305;p44"/>
          <p:cNvSpPr txBox="1">
            <a:spLocks noGrp="1"/>
          </p:cNvSpPr>
          <p:nvPr>
            <p:ph type="body" idx="13"/>
          </p:nvPr>
        </p:nvSpPr>
        <p:spPr>
          <a:xfrm>
            <a:off x="2349500" y="2615450"/>
            <a:ext cx="1294800" cy="10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306" name="Google Shape;306;p44"/>
          <p:cNvSpPr txBox="1">
            <a:spLocks noGrp="1"/>
          </p:cNvSpPr>
          <p:nvPr>
            <p:ph type="body" idx="14"/>
          </p:nvPr>
        </p:nvSpPr>
        <p:spPr>
          <a:xfrm>
            <a:off x="2349500" y="2715500"/>
            <a:ext cx="1294800" cy="22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307" name="Google Shape;307;p44"/>
          <p:cNvSpPr txBox="1">
            <a:spLocks noGrp="1"/>
          </p:cNvSpPr>
          <p:nvPr>
            <p:ph type="body" idx="15"/>
          </p:nvPr>
        </p:nvSpPr>
        <p:spPr>
          <a:xfrm>
            <a:off x="3907850" y="2615450"/>
            <a:ext cx="1294800" cy="10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308" name="Google Shape;308;p44"/>
          <p:cNvSpPr txBox="1">
            <a:spLocks noGrp="1"/>
          </p:cNvSpPr>
          <p:nvPr>
            <p:ph type="body" idx="16"/>
          </p:nvPr>
        </p:nvSpPr>
        <p:spPr>
          <a:xfrm>
            <a:off x="3907850" y="2715500"/>
            <a:ext cx="1294800" cy="22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309" name="Google Shape;309;p44"/>
          <p:cNvSpPr txBox="1">
            <a:spLocks noGrp="1"/>
          </p:cNvSpPr>
          <p:nvPr>
            <p:ph type="body" idx="17"/>
          </p:nvPr>
        </p:nvSpPr>
        <p:spPr>
          <a:xfrm>
            <a:off x="5496525" y="2615450"/>
            <a:ext cx="1294800" cy="10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310" name="Google Shape;310;p44"/>
          <p:cNvSpPr txBox="1">
            <a:spLocks noGrp="1"/>
          </p:cNvSpPr>
          <p:nvPr>
            <p:ph type="body" idx="18"/>
          </p:nvPr>
        </p:nvSpPr>
        <p:spPr>
          <a:xfrm>
            <a:off x="5496525" y="2715500"/>
            <a:ext cx="1294800" cy="22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311" name="Google Shape;311;p44"/>
          <p:cNvSpPr txBox="1">
            <a:spLocks noGrp="1"/>
          </p:cNvSpPr>
          <p:nvPr>
            <p:ph type="body" idx="19"/>
          </p:nvPr>
        </p:nvSpPr>
        <p:spPr>
          <a:xfrm>
            <a:off x="7085200" y="2615450"/>
            <a:ext cx="1294800" cy="10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312" name="Google Shape;312;p44"/>
          <p:cNvSpPr txBox="1">
            <a:spLocks noGrp="1"/>
          </p:cNvSpPr>
          <p:nvPr>
            <p:ph type="body" idx="20"/>
          </p:nvPr>
        </p:nvSpPr>
        <p:spPr>
          <a:xfrm>
            <a:off x="7085200" y="2715500"/>
            <a:ext cx="1294800" cy="22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endParaRPr/>
          </a:p>
        </p:txBody>
      </p:sp>
      <p:sp>
        <p:nvSpPr>
          <p:cNvPr id="313" name="Google Shape;313;p44"/>
          <p:cNvSpPr txBox="1">
            <a:spLocks noGrp="1"/>
          </p:cNvSpPr>
          <p:nvPr>
            <p:ph type="sldNum" idx="12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1100">
                <a:solidFill>
                  <a:schemeClr val="accent2"/>
                </a:solidFill>
              </a:defRPr>
            </a:lvl1pPr>
            <a:lvl2pPr lvl="1" rtl="0">
              <a:buNone/>
              <a:defRPr sz="1100">
                <a:solidFill>
                  <a:schemeClr val="accent2"/>
                </a:solidFill>
              </a:defRPr>
            </a:lvl2pPr>
            <a:lvl3pPr lvl="2" rtl="0">
              <a:buNone/>
              <a:defRPr sz="1100">
                <a:solidFill>
                  <a:schemeClr val="accent2"/>
                </a:solidFill>
              </a:defRPr>
            </a:lvl3pPr>
            <a:lvl4pPr lvl="3" rtl="0">
              <a:buNone/>
              <a:defRPr sz="1100">
                <a:solidFill>
                  <a:schemeClr val="accent2"/>
                </a:solidFill>
              </a:defRPr>
            </a:lvl4pPr>
            <a:lvl5pPr lvl="4" rtl="0">
              <a:buNone/>
              <a:defRPr sz="1100">
                <a:solidFill>
                  <a:schemeClr val="accent2"/>
                </a:solidFill>
              </a:defRPr>
            </a:lvl5pPr>
            <a:lvl6pPr lvl="5" rtl="0">
              <a:buNone/>
              <a:defRPr sz="1100">
                <a:solidFill>
                  <a:schemeClr val="accent2"/>
                </a:solidFill>
              </a:defRPr>
            </a:lvl6pPr>
            <a:lvl7pPr lvl="6" rtl="0">
              <a:buNone/>
              <a:defRPr sz="1100">
                <a:solidFill>
                  <a:schemeClr val="accent2"/>
                </a:solidFill>
              </a:defRPr>
            </a:lvl7pPr>
            <a:lvl8pPr lvl="7" rtl="0">
              <a:buNone/>
              <a:defRPr sz="1100">
                <a:solidFill>
                  <a:schemeClr val="accent2"/>
                </a:solidFill>
              </a:defRPr>
            </a:lvl8pPr>
            <a:lvl9pPr lvl="8" rtl="0">
              <a:buNone/>
              <a:defRPr sz="1100">
                <a:solidFill>
                  <a:schemeClr val="accen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line Graphic">
  <p:cSld name="CUSTOM_9">
    <p:bg>
      <p:bgPr>
        <a:solidFill>
          <a:schemeClr val="dk1"/>
        </a:solidFill>
        <a:effectLst/>
      </p:bgPr>
    </p:bg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5"/>
          <p:cNvSpPr txBox="1">
            <a:spLocks noGrp="1"/>
          </p:cNvSpPr>
          <p:nvPr>
            <p:ph type="body" idx="1"/>
          </p:nvPr>
        </p:nvSpPr>
        <p:spPr>
          <a:xfrm>
            <a:off x="3133000" y="514275"/>
            <a:ext cx="3890700" cy="505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316" name="Google Shape;316;p45"/>
          <p:cNvSpPr txBox="1">
            <a:spLocks noGrp="1"/>
          </p:cNvSpPr>
          <p:nvPr>
            <p:ph type="body" idx="2"/>
          </p:nvPr>
        </p:nvSpPr>
        <p:spPr>
          <a:xfrm>
            <a:off x="657679" y="436194"/>
            <a:ext cx="2278800" cy="198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06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1pPr>
            <a:lvl2pPr marL="914400" lvl="1" indent="-406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2pPr>
            <a:lvl3pPr marL="1371600" lvl="2" indent="-406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3pPr>
            <a:lvl4pPr marL="1828800" lvl="3" indent="-406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4pPr>
            <a:lvl5pPr marL="2286000" lvl="4" indent="-406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5pPr>
            <a:lvl6pPr marL="2743200" lvl="5" indent="-406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6pPr>
            <a:lvl7pPr marL="3200400" lvl="6" indent="-406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7pPr>
            <a:lvl8pPr marL="3657600" lvl="7" indent="-406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8pPr>
            <a:lvl9pPr marL="4114800" lvl="8" indent="-406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317" name="Google Shape;317;p45"/>
          <p:cNvSpPr txBox="1">
            <a:spLocks noGrp="1"/>
          </p:cNvSpPr>
          <p:nvPr>
            <p:ph type="sldNum" idx="12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1100">
                <a:solidFill>
                  <a:schemeClr val="accent2"/>
                </a:solidFill>
              </a:defRPr>
            </a:lvl1pPr>
            <a:lvl2pPr lvl="1" rtl="0">
              <a:buNone/>
              <a:defRPr sz="1100">
                <a:solidFill>
                  <a:schemeClr val="accent2"/>
                </a:solidFill>
              </a:defRPr>
            </a:lvl2pPr>
            <a:lvl3pPr lvl="2" rtl="0">
              <a:buNone/>
              <a:defRPr sz="1100">
                <a:solidFill>
                  <a:schemeClr val="accent2"/>
                </a:solidFill>
              </a:defRPr>
            </a:lvl3pPr>
            <a:lvl4pPr lvl="3" rtl="0">
              <a:buNone/>
              <a:defRPr sz="1100">
                <a:solidFill>
                  <a:schemeClr val="accent2"/>
                </a:solidFill>
              </a:defRPr>
            </a:lvl4pPr>
            <a:lvl5pPr lvl="4" rtl="0">
              <a:buNone/>
              <a:defRPr sz="1100">
                <a:solidFill>
                  <a:schemeClr val="accent2"/>
                </a:solidFill>
              </a:defRPr>
            </a:lvl5pPr>
            <a:lvl6pPr lvl="5" rtl="0">
              <a:buNone/>
              <a:defRPr sz="1100">
                <a:solidFill>
                  <a:schemeClr val="accent2"/>
                </a:solidFill>
              </a:defRPr>
            </a:lvl6pPr>
            <a:lvl7pPr lvl="6" rtl="0">
              <a:buNone/>
              <a:defRPr sz="1100">
                <a:solidFill>
                  <a:schemeClr val="accent2"/>
                </a:solidFill>
              </a:defRPr>
            </a:lvl7pPr>
            <a:lvl8pPr lvl="7" rtl="0">
              <a:buNone/>
              <a:defRPr sz="1100">
                <a:solidFill>
                  <a:schemeClr val="accent2"/>
                </a:solidFill>
              </a:defRPr>
            </a:lvl8pPr>
            <a:lvl9pPr lvl="8" rtl="0">
              <a:buNone/>
              <a:defRPr sz="1100">
                <a:solidFill>
                  <a:schemeClr val="accen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94">
          <p15:clr>
            <a:srgbClr val="E46962"/>
          </p15:clr>
        </p15:guide>
        <p15:guide id="2" orient="horz" pos="504">
          <p15:clr>
            <a:srgbClr val="E46962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_ONLY_1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_1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_1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_1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238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■"/>
              <a:defRPr>
                <a:solidFill>
                  <a:schemeClr val="lt1"/>
                </a:solidFill>
              </a:defRPr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●"/>
              <a:defRPr>
                <a:solidFill>
                  <a:schemeClr val="lt1"/>
                </a:solidFill>
              </a:defRPr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_1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9950" y="300125"/>
            <a:ext cx="8353800" cy="8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pta Slab"/>
              <a:buNone/>
              <a:defRPr sz="3600">
                <a:solidFill>
                  <a:schemeClr val="dk1"/>
                </a:solidFill>
                <a:latin typeface="Hepta Slab"/>
                <a:ea typeface="Hepta Slab"/>
                <a:cs typeface="Hepta Slab"/>
                <a:sym typeface="Hepta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36575" y="2676025"/>
            <a:ext cx="5275500" cy="220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arlow Light"/>
              <a:buChar char="●"/>
              <a:defRPr sz="15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Light"/>
              <a:buChar char="○"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111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Barlow Light"/>
              <a:buChar char="■"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Light"/>
              <a:buChar char="●"/>
              <a:defRPr sz="12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 Light"/>
              <a:buChar char="○"/>
              <a:defRPr sz="11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Barlow Light"/>
              <a:buChar char="■"/>
              <a:defRPr sz="1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Barlow Light"/>
              <a:buChar char="●"/>
              <a:defRPr sz="9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Barlow Light"/>
              <a:buChar char="○"/>
              <a:defRPr sz="8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 Light"/>
              <a:buChar char="■"/>
              <a:defRPr sz="8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ew.vu.nl/en/Images/werkstuk-wijk_tcm39-315158.pdf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7"/>
          <p:cNvSpPr txBox="1">
            <a:spLocks noGrp="1"/>
          </p:cNvSpPr>
          <p:nvPr>
            <p:ph type="subTitle" idx="2"/>
          </p:nvPr>
        </p:nvSpPr>
        <p:spPr>
          <a:xfrm>
            <a:off x="5192075" y="2990925"/>
            <a:ext cx="3765600" cy="9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" b="1" dirty="0"/>
              <a:t>Using Machine Learning</a:t>
            </a:r>
            <a:endParaRPr b="1" dirty="0"/>
          </a:p>
        </p:txBody>
      </p:sp>
      <p:pic>
        <p:nvPicPr>
          <p:cNvPr id="327" name="Google Shape;327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00" y="59274"/>
            <a:ext cx="4954051" cy="4954051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p47"/>
          <p:cNvSpPr txBox="1">
            <a:spLocks noGrp="1"/>
          </p:cNvSpPr>
          <p:nvPr>
            <p:ph type="title"/>
          </p:nvPr>
        </p:nvSpPr>
        <p:spPr>
          <a:xfrm>
            <a:off x="4987850" y="1000500"/>
            <a:ext cx="4094100" cy="174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" sz="4300" b="1" dirty="0"/>
              <a:t>EPL POINTS PREDICTION</a:t>
            </a:r>
            <a:endParaRPr sz="43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56"/>
          <p:cNvSpPr txBox="1">
            <a:spLocks noGrp="1"/>
          </p:cNvSpPr>
          <p:nvPr>
            <p:ph type="subTitle" idx="1"/>
          </p:nvPr>
        </p:nvSpPr>
        <p:spPr>
          <a:xfrm>
            <a:off x="791150" y="522625"/>
            <a:ext cx="5938800" cy="110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Hepta Slab"/>
                <a:ea typeface="Hepta Slab"/>
                <a:cs typeface="Hepta Slab"/>
                <a:sym typeface="Hepta Slab"/>
              </a:rPr>
              <a:t>Challenges</a:t>
            </a:r>
            <a:endParaRPr b="1">
              <a:latin typeface="Hepta Slab"/>
              <a:ea typeface="Hepta Slab"/>
              <a:cs typeface="Hepta Slab"/>
              <a:sym typeface="Hepta Slab"/>
            </a:endParaRPr>
          </a:p>
        </p:txBody>
      </p:sp>
      <p:sp>
        <p:nvSpPr>
          <p:cNvPr id="400" name="Google Shape;400;p56"/>
          <p:cNvSpPr txBox="1">
            <a:spLocks noGrp="1"/>
          </p:cNvSpPr>
          <p:nvPr>
            <p:ph type="sldNum" idx="12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401" name="Google Shape;401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2725" y="1725425"/>
            <a:ext cx="4507800" cy="3207876"/>
          </a:xfrm>
          <a:prstGeom prst="rect">
            <a:avLst/>
          </a:prstGeom>
          <a:noFill/>
          <a:ln>
            <a:noFill/>
          </a:ln>
        </p:spPr>
      </p:pic>
      <p:sp>
        <p:nvSpPr>
          <p:cNvPr id="402" name="Google Shape;402;p56"/>
          <p:cNvSpPr txBox="1"/>
          <p:nvPr/>
        </p:nvSpPr>
        <p:spPr>
          <a:xfrm>
            <a:off x="137025" y="1630826"/>
            <a:ext cx="3756600" cy="34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Web Scraping Ban:</a:t>
            </a:r>
            <a:r>
              <a:rPr lang="en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 Encountered issues with scraping restrictions and bans, which required mitigating strategies.</a:t>
            </a:r>
            <a:endParaRPr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Large Data Volumes:</a:t>
            </a:r>
            <a:r>
              <a:rPr lang="en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 The volume of data from FBref made processing slow, requiring optimized data storage and handling techniques.</a:t>
            </a:r>
            <a:endParaRPr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Complex Data:</a:t>
            </a:r>
            <a:r>
              <a:rPr lang="en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 Features like player statistics and head-to-head results required careful extraction and transformation to be usable.</a:t>
            </a:r>
            <a:endParaRPr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Data Relevance: Some features were not directly relevant to predicting outcomes, requiring feature selection to improve model performance.</a:t>
            </a:r>
            <a:endParaRPr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57"/>
          <p:cNvSpPr txBox="1">
            <a:spLocks noGrp="1"/>
          </p:cNvSpPr>
          <p:nvPr>
            <p:ph type="body" idx="14"/>
          </p:nvPr>
        </p:nvSpPr>
        <p:spPr>
          <a:xfrm>
            <a:off x="173375" y="216725"/>
            <a:ext cx="3496500" cy="477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Dynamic Features:</a:t>
            </a:r>
            <a:r>
              <a:rPr lang="en" sz="1400">
                <a:solidFill>
                  <a:schemeClr val="lt1"/>
                </a:solidFill>
              </a:rPr>
              <a:t> Incorporating live match data, player injuries, and transfers to adjust predictions in real time.</a:t>
            </a:r>
            <a:endParaRPr sz="14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Advanced Feature Engineering:</a:t>
            </a:r>
            <a:r>
              <a:rPr lang="en" sz="1400">
                <a:solidFill>
                  <a:schemeClr val="lt1"/>
                </a:solidFill>
              </a:rPr>
              <a:t> Exploring more complex features such as player form, home/away advantages, and more granular statistics.</a:t>
            </a:r>
            <a:endParaRPr sz="14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Ensemble Models: </a:t>
            </a:r>
            <a:r>
              <a:rPr lang="en" sz="1400">
                <a:solidFill>
                  <a:schemeClr val="lt1"/>
                </a:solidFill>
              </a:rPr>
              <a:t>Combining multiple machine learning models to improve predictions further.</a:t>
            </a:r>
            <a:endParaRPr sz="14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Real-Time Data Integration: </a:t>
            </a:r>
            <a:r>
              <a:rPr lang="en" sz="1400">
                <a:solidFill>
                  <a:schemeClr val="lt1"/>
                </a:solidFill>
              </a:rPr>
              <a:t>Automating data collection and model updates using live feeds to ensure continuous model accuracy.</a:t>
            </a:r>
            <a:endParaRPr sz="14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Additional Algorithms:</a:t>
            </a:r>
            <a:r>
              <a:rPr lang="en" sz="1400">
                <a:solidFill>
                  <a:schemeClr val="lt1"/>
                </a:solidFill>
              </a:rPr>
              <a:t> Experimenting with deep learning techniques or hybrid models for even better performance.</a:t>
            </a:r>
            <a:endParaRPr sz="14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pic>
        <p:nvPicPr>
          <p:cNvPr id="408" name="Google Shape;408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7500" y="152400"/>
            <a:ext cx="503085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58"/>
          <p:cNvSpPr txBox="1">
            <a:spLocks noGrp="1"/>
          </p:cNvSpPr>
          <p:nvPr>
            <p:ph type="body" idx="2"/>
          </p:nvPr>
        </p:nvSpPr>
        <p:spPr>
          <a:xfrm>
            <a:off x="657679" y="436194"/>
            <a:ext cx="2278800" cy="198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Barlow"/>
                <a:ea typeface="Barlow"/>
                <a:cs typeface="Barlow"/>
                <a:sym typeface="Barlow"/>
              </a:rPr>
              <a:t>Conclusion</a:t>
            </a:r>
            <a:endParaRPr b="1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414" name="Google Shape;414;p58"/>
          <p:cNvSpPr/>
          <p:nvPr/>
        </p:nvSpPr>
        <p:spPr>
          <a:xfrm>
            <a:off x="260400" y="1630900"/>
            <a:ext cx="8623200" cy="32511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58"/>
          <p:cNvSpPr txBox="1"/>
          <p:nvPr/>
        </p:nvSpPr>
        <p:spPr>
          <a:xfrm>
            <a:off x="693500" y="1907150"/>
            <a:ext cx="7816500" cy="265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The project successfully built a machine learning model that predicts EPL standings with </a:t>
            </a:r>
            <a:r>
              <a:rPr lang="en" sz="1800" b="1">
                <a:solidFill>
                  <a:srgbClr val="FF0000"/>
                </a:solidFill>
                <a:latin typeface="Barlow"/>
                <a:ea typeface="Barlow"/>
                <a:cs typeface="Barlow"/>
                <a:sym typeface="Barlow"/>
              </a:rPr>
              <a:t>96% accuracy</a:t>
            </a:r>
            <a:r>
              <a:rPr lang="en" sz="18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 using historical data.</a:t>
            </a:r>
            <a:endParaRPr sz="18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The model demonstrates the power of machine learning in sports analytics and could potentially be applied to other leagues or sports.</a:t>
            </a:r>
            <a:endParaRPr sz="18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Future improvements, such as incorporating dynamic features and live data, could enhance its performance and make it more adaptable for real-time predictions.</a:t>
            </a:r>
            <a:endParaRPr sz="18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60"/>
          <p:cNvSpPr txBox="1">
            <a:spLocks noGrp="1"/>
          </p:cNvSpPr>
          <p:nvPr>
            <p:ph type="subTitle" idx="1"/>
          </p:nvPr>
        </p:nvSpPr>
        <p:spPr>
          <a:xfrm>
            <a:off x="791150" y="522625"/>
            <a:ext cx="3918300" cy="75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441" name="Google Shape;441;p60"/>
          <p:cNvSpPr txBox="1">
            <a:spLocks noGrp="1"/>
          </p:cNvSpPr>
          <p:nvPr>
            <p:ph type="sldNum" idx="12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442" name="Google Shape;442;p60"/>
          <p:cNvSpPr txBox="1"/>
          <p:nvPr/>
        </p:nvSpPr>
        <p:spPr>
          <a:xfrm>
            <a:off x="173375" y="1661525"/>
            <a:ext cx="8900100" cy="34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3500" lvl="0" indent="-73025" algn="just" rtl="0">
              <a:lnSpc>
                <a:spcPct val="112083"/>
              </a:lnSpc>
              <a:spcBef>
                <a:spcPts val="0"/>
              </a:spcBef>
              <a:spcAft>
                <a:spcPts val="0"/>
              </a:spcAft>
              <a:buClr>
                <a:srgbClr val="221F1F"/>
              </a:buClr>
              <a:buSzPts val="1200"/>
              <a:buFont typeface="Times New Roman"/>
              <a:buAutoNum type="arabicPeriod"/>
            </a:pPr>
            <a:r>
              <a:rPr lang="en"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Adhatrao, K., Gaykar, A., Dhawan, A., Jha, R. &amp; Honrao, V. Predicting students’ performance using ID3 and C4.5 classification algorithms. International Journal of Data Mining &amp; Knowledge Management Process, 3(5), 2013, 39-52.</a:t>
            </a:r>
            <a:endParaRPr sz="1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3500" lvl="0" indent="-73025" algn="just" rtl="0">
              <a:lnSpc>
                <a:spcPct val="112083"/>
              </a:lnSpc>
              <a:spcBef>
                <a:spcPts val="1190"/>
              </a:spcBef>
              <a:spcAft>
                <a:spcPts val="0"/>
              </a:spcAft>
              <a:buClr>
                <a:srgbClr val="221F1F"/>
              </a:buClr>
              <a:buSzPts val="1200"/>
              <a:buFont typeface="Times New Roman"/>
              <a:buAutoNum type="arabicPeriod"/>
            </a:pPr>
            <a:r>
              <a:rPr lang="en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Buursma, D.,Predicting sports event from past result: Towards effective betting on football matches. Preceding 14thTwente Student Conference on IT. University of Twente, Faculty Electrical Engineering, Mathematics and Computer Science, Netherlands, 2011. Retrieved:http://referaat.cs.utwente.nl/conference/14/paper/7226/predicting-sports-events-from-past-results.pdf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3500" lvl="0" indent="-73025" algn="just" rtl="0">
              <a:lnSpc>
                <a:spcPct val="112083"/>
              </a:lnSpc>
              <a:spcBef>
                <a:spcPts val="1190"/>
              </a:spcBef>
              <a:spcAft>
                <a:spcPts val="0"/>
              </a:spcAft>
              <a:buClr>
                <a:srgbClr val="221F1F"/>
              </a:buClr>
              <a:buSzPts val="1200"/>
              <a:buFont typeface="Times New Roman"/>
              <a:buAutoNum type="arabicPeriod"/>
            </a:pPr>
            <a:r>
              <a:rPr lang="en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Farzin, O., Parinaz, E., &amp; Faezeh, S. M. Football result prediction with Bayesian network in Spanish league-Barcelona team. International Journal of Computer Theory and Engineering, 5(5), 2013, 812-815.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3500" lvl="0" indent="-73025" algn="just" rtl="0">
              <a:lnSpc>
                <a:spcPct val="112083"/>
              </a:lnSpc>
              <a:spcBef>
                <a:spcPts val="1190"/>
              </a:spcBef>
              <a:spcAft>
                <a:spcPts val="0"/>
              </a:spcAft>
              <a:buClr>
                <a:srgbClr val="221F1F"/>
              </a:buClr>
              <a:buSzPts val="1200"/>
              <a:buFont typeface="Times New Roman"/>
              <a:buAutoNum type="arabicPeriod"/>
            </a:pPr>
            <a:r>
              <a:rPr lang="en" sz="1200">
                <a:solidFill>
                  <a:srgbClr val="221F1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Baio, G. &amp; Blangiardo, M. Bayesian hierarchical model for prediction of football results. Discovery, University College London., 2010, retrieved from http:discovery.ucl.ac.uk.</a:t>
            </a:r>
            <a:endParaRPr sz="1200">
              <a:solidFill>
                <a:srgbClr val="221F1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3500" lvl="0" indent="-73025" algn="just" rtl="0">
              <a:lnSpc>
                <a:spcPct val="112083"/>
              </a:lnSpc>
              <a:spcBef>
                <a:spcPts val="1190"/>
              </a:spcBef>
              <a:spcAft>
                <a:spcPts val="0"/>
              </a:spcAft>
              <a:buClr>
                <a:srgbClr val="221F1F"/>
              </a:buClr>
              <a:buSzPts val="1200"/>
              <a:buFont typeface="Times New Roman"/>
              <a:buAutoNum type="arabicPeriod"/>
            </a:pPr>
            <a:r>
              <a:rPr lang="en" sz="1200">
                <a:solidFill>
                  <a:srgbClr val="221F1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Nivard, W. &amp; Mei, R. D.Soccer analytics: Predicting the of soccer matches. (Master thesis: UV University of Amsterdam), 2012,Retrieved from </a:t>
            </a:r>
            <a:r>
              <a:rPr lang="en" sz="1200" u="sng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www.few.vu.nl/en/Images/werkstuk-wijk_tcm39-315158.pdf</a:t>
            </a:r>
            <a:endParaRPr sz="1200">
              <a:solidFill>
                <a:srgbClr val="221F1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3500" lvl="0" indent="-73025" algn="just" rtl="0">
              <a:lnSpc>
                <a:spcPct val="112083"/>
              </a:lnSpc>
              <a:spcBef>
                <a:spcPts val="1190"/>
              </a:spcBef>
              <a:spcAft>
                <a:spcPts val="1190"/>
              </a:spcAft>
              <a:buClr>
                <a:srgbClr val="221F1F"/>
              </a:buClr>
              <a:buSzPts val="1200"/>
              <a:buFont typeface="Times New Roman"/>
              <a:buAutoNum type="arabicPeriod"/>
            </a:pPr>
            <a:r>
              <a:rPr lang="en" sz="1200">
                <a:solidFill>
                  <a:srgbClr val="221F1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Courneya, K. S., &amp; Carron, A. V. The home advantage in sport competitions: A literature review. Journal of Sport and Exercise Psychology, 14(1), 1999, 13-27.</a:t>
            </a:r>
            <a:endParaRPr sz="12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61"/>
          <p:cNvSpPr txBox="1">
            <a:spLocks noGrp="1"/>
          </p:cNvSpPr>
          <p:nvPr>
            <p:ph type="subTitle" idx="1"/>
          </p:nvPr>
        </p:nvSpPr>
        <p:spPr>
          <a:xfrm>
            <a:off x="791150" y="522625"/>
            <a:ext cx="3918300" cy="75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448" name="Google Shape;448;p61"/>
          <p:cNvSpPr txBox="1">
            <a:spLocks noGrp="1"/>
          </p:cNvSpPr>
          <p:nvPr>
            <p:ph type="sldNum" idx="12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449" name="Google Shape;449;p61"/>
          <p:cNvSpPr txBox="1"/>
          <p:nvPr/>
        </p:nvSpPr>
        <p:spPr>
          <a:xfrm>
            <a:off x="101125" y="1632625"/>
            <a:ext cx="8928900" cy="35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3500" lvl="0" indent="-73025" algn="just" rtl="0">
              <a:lnSpc>
                <a:spcPct val="112083"/>
              </a:lnSpc>
              <a:spcBef>
                <a:spcPts val="0"/>
              </a:spcBef>
              <a:spcAft>
                <a:spcPts val="0"/>
              </a:spcAft>
              <a:buClr>
                <a:srgbClr val="221F1F"/>
              </a:buClr>
              <a:buSzPts val="1200"/>
              <a:buFont typeface="Times New Roman"/>
              <a:buAutoNum type="arabicPeriod"/>
            </a:pPr>
            <a:r>
              <a:rPr lang="en" sz="1200">
                <a:solidFill>
                  <a:srgbClr val="221F1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Clarke, S. R. &amp; Norman, J. M. Home ground advantage of individual clubs in English football. Statistician, 44, 1995, 509521</a:t>
            </a:r>
            <a:endParaRPr sz="1200">
              <a:solidFill>
                <a:srgbClr val="221F1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3500" lvl="0" indent="-73025" algn="just" rtl="0">
              <a:lnSpc>
                <a:spcPct val="112083"/>
              </a:lnSpc>
              <a:spcBef>
                <a:spcPts val="1190"/>
              </a:spcBef>
              <a:spcAft>
                <a:spcPts val="0"/>
              </a:spcAft>
              <a:buClr>
                <a:srgbClr val="221F1F"/>
              </a:buClr>
              <a:buSzPts val="1200"/>
              <a:buFont typeface="Times New Roman"/>
              <a:buAutoNum type="arabicPeriod"/>
            </a:pPr>
            <a:r>
              <a:rPr lang="en" sz="1200">
                <a:solidFill>
                  <a:srgbClr val="221F1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Webby, R. &amp; O’Connor, M.. Judgmental and statistical time series forecasting: a review of the literature. International Journal of’ Forecasting 12, 1996, 91-118</a:t>
            </a:r>
            <a:endParaRPr sz="1200">
              <a:solidFill>
                <a:srgbClr val="221F1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3500" lvl="0" indent="-73025" algn="just" rtl="0">
              <a:lnSpc>
                <a:spcPct val="112083"/>
              </a:lnSpc>
              <a:spcBef>
                <a:spcPts val="1190"/>
              </a:spcBef>
              <a:spcAft>
                <a:spcPts val="0"/>
              </a:spcAft>
              <a:buClr>
                <a:srgbClr val="221F1F"/>
              </a:buClr>
              <a:buSzPts val="1200"/>
              <a:buFont typeface="Times New Roman"/>
              <a:buAutoNum type="arabicPeriod"/>
            </a:pPr>
            <a:r>
              <a:rPr lang="en" sz="1200">
                <a:solidFill>
                  <a:srgbClr val="221F1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Bing Shen Choi, Lee Kien Foo. Predicting Football Match Outcomes With Machine Learning Approaches. Multimedia University - MMU Cyberjaya, Malaysia </a:t>
            </a:r>
            <a:endParaRPr sz="1200">
              <a:solidFill>
                <a:srgbClr val="221F1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3500" lvl="0" indent="-73025" algn="just" rtl="0">
              <a:lnSpc>
                <a:spcPct val="112083"/>
              </a:lnSpc>
              <a:spcBef>
                <a:spcPts val="1190"/>
              </a:spcBef>
              <a:spcAft>
                <a:spcPts val="0"/>
              </a:spcAft>
              <a:buClr>
                <a:srgbClr val="221F1F"/>
              </a:buClr>
              <a:buSzPts val="1200"/>
              <a:buFont typeface="Times New Roman"/>
              <a:buAutoNum type="arabicPeriod"/>
            </a:pPr>
            <a:r>
              <a:rPr lang="en" sz="1200">
                <a:solidFill>
                  <a:srgbClr val="221F1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FBref.com. Football statistics and history for the English Premier League current season i.e 2024/25. https://fbref.com/en/comps/9/Premier-League-Stats (accessed 06 November 2024).</a:t>
            </a:r>
            <a:endParaRPr sz="1200">
              <a:solidFill>
                <a:srgbClr val="221F1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3500" lvl="0" indent="-73025" algn="just" rtl="0">
              <a:lnSpc>
                <a:spcPct val="112083"/>
              </a:lnSpc>
              <a:spcBef>
                <a:spcPts val="1190"/>
              </a:spcBef>
              <a:spcAft>
                <a:spcPts val="0"/>
              </a:spcAft>
              <a:buClr>
                <a:srgbClr val="221F1F"/>
              </a:buClr>
              <a:buSzPts val="1200"/>
              <a:buFont typeface="Times New Roman"/>
              <a:buAutoNum type="arabicPeriod"/>
            </a:pPr>
            <a:r>
              <a:rPr lang="en" sz="1200">
                <a:solidFill>
                  <a:srgbClr val="221F1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Fátima Rodrigues , Ângelo Pinto. Prediction of football match results with Machine Learning. Interdisciplinary Studies Research Center (ISRC), Polytechnic of Porto - School of Engineering, Porto, Portugal Polytechnic of Porto - School of Engineering, Rua Dr. António Bernardino de Almeida, Porto, Portugal. International Conference on Industry Sciences and Computer Science Innovation.</a:t>
            </a:r>
            <a:endParaRPr sz="1200">
              <a:solidFill>
                <a:srgbClr val="221F1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3500" lvl="0" indent="-73025" algn="just" rtl="0">
              <a:lnSpc>
                <a:spcPct val="112083"/>
              </a:lnSpc>
              <a:spcBef>
                <a:spcPts val="1190"/>
              </a:spcBef>
              <a:spcAft>
                <a:spcPts val="0"/>
              </a:spcAft>
              <a:buClr>
                <a:srgbClr val="221F1F"/>
              </a:buClr>
              <a:buSzPts val="1200"/>
              <a:buFont typeface="Times New Roman"/>
              <a:buAutoNum type="arabicPeriod"/>
            </a:pPr>
            <a:r>
              <a:rPr lang="en" sz="1200">
                <a:solidFill>
                  <a:srgbClr val="221F1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Tax, N., &amp; Joustra, Y., "Predicting the Dutch football competition using public data: A machine learning approach," arXiv preprint arXiv:1603.00772, 2016.</a:t>
            </a:r>
            <a:endParaRPr sz="1200">
              <a:solidFill>
                <a:srgbClr val="221F1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3500" lvl="0" indent="0" algn="just" rtl="0">
              <a:lnSpc>
                <a:spcPct val="112083"/>
              </a:lnSpc>
              <a:spcBef>
                <a:spcPts val="1190"/>
              </a:spcBef>
              <a:spcAft>
                <a:spcPts val="0"/>
              </a:spcAft>
              <a:buNone/>
            </a:pPr>
            <a:endParaRPr sz="1200">
              <a:solidFill>
                <a:srgbClr val="221F1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3500" lvl="0" indent="0" algn="just" rtl="0">
              <a:lnSpc>
                <a:spcPct val="112083"/>
              </a:lnSpc>
              <a:spcBef>
                <a:spcPts val="119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marL="63500" lvl="0" indent="0" algn="just" rtl="0">
              <a:lnSpc>
                <a:spcPct val="112083"/>
              </a:lnSpc>
              <a:spcBef>
                <a:spcPts val="1190"/>
              </a:spcBef>
              <a:spcAft>
                <a:spcPts val="1190"/>
              </a:spcAft>
              <a:buNone/>
            </a:pPr>
            <a:endParaRPr sz="12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62"/>
          <p:cNvSpPr txBox="1">
            <a:spLocks noGrp="1"/>
          </p:cNvSpPr>
          <p:nvPr>
            <p:ph type="title"/>
          </p:nvPr>
        </p:nvSpPr>
        <p:spPr>
          <a:xfrm>
            <a:off x="455221" y="1321125"/>
            <a:ext cx="5094600" cy="17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3" name="Google Shape;333;p48"/>
          <p:cNvPicPr preferRelativeResize="0"/>
          <p:nvPr/>
        </p:nvPicPr>
        <p:blipFill>
          <a:blip r:embed="rId3">
            <a:alphaModFix amt="32000"/>
          </a:blip>
          <a:stretch>
            <a:fillRect/>
          </a:stretch>
        </p:blipFill>
        <p:spPr>
          <a:xfrm>
            <a:off x="75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48"/>
          <p:cNvSpPr txBox="1">
            <a:spLocks noGrp="1"/>
          </p:cNvSpPr>
          <p:nvPr>
            <p:ph type="title"/>
          </p:nvPr>
        </p:nvSpPr>
        <p:spPr>
          <a:xfrm>
            <a:off x="5956664" y="4062547"/>
            <a:ext cx="1841863" cy="431075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-Mayank Tejan </a:t>
            </a:r>
            <a:br>
              <a:rPr lang="en" sz="1800" dirty="0"/>
            </a:br>
            <a:r>
              <a:rPr lang="en" sz="1800" dirty="0"/>
              <a:t> (A41105221038)                                          </a:t>
            </a:r>
            <a:endParaRPr sz="1800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                                        </a:t>
            </a:r>
            <a:endParaRPr sz="1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9"/>
          <p:cNvSpPr txBox="1">
            <a:spLocks noGrp="1"/>
          </p:cNvSpPr>
          <p:nvPr>
            <p:ph type="subTitle" idx="1"/>
          </p:nvPr>
        </p:nvSpPr>
        <p:spPr>
          <a:xfrm>
            <a:off x="475075" y="309225"/>
            <a:ext cx="3655200" cy="3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latin typeface="Hepta Slab"/>
                <a:ea typeface="Hepta Slab"/>
                <a:cs typeface="Hepta Slab"/>
                <a:sym typeface="Hepta Slab"/>
              </a:rPr>
              <a:t>Overview</a:t>
            </a:r>
            <a:endParaRPr sz="2500" b="1">
              <a:latin typeface="Hepta Slab"/>
              <a:ea typeface="Hepta Slab"/>
              <a:cs typeface="Hepta Slab"/>
              <a:sym typeface="Hepta Sla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49"/>
          <p:cNvSpPr txBox="1">
            <a:spLocks noGrp="1"/>
          </p:cNvSpPr>
          <p:nvPr>
            <p:ph type="sldNum" idx="12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341" name="Google Shape;341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0272" y="571500"/>
            <a:ext cx="4740767" cy="4171875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49"/>
          <p:cNvSpPr txBox="1"/>
          <p:nvPr/>
        </p:nvSpPr>
        <p:spPr>
          <a:xfrm>
            <a:off x="476775" y="780200"/>
            <a:ext cx="3265200" cy="38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accent3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343" name="Google Shape;343;p49"/>
          <p:cNvSpPr txBox="1"/>
          <p:nvPr/>
        </p:nvSpPr>
        <p:spPr>
          <a:xfrm>
            <a:off x="476775" y="823550"/>
            <a:ext cx="3438600" cy="38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The project aims to build a predictive model to forecast the English Premier League (EPL) point table using historical team and match data.</a:t>
            </a:r>
            <a:endParaRPr sz="15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Machine learning techniques were employed to predict the performance of EPL teams based on various features like past results, player statistics, and other relevant factors.</a:t>
            </a:r>
            <a:endParaRPr sz="15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The project utilizes data scraping, feature engineering, and multiple machine learning algorithms to make accurate predictions about the final standings.</a:t>
            </a:r>
            <a:endParaRPr sz="15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accent3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50"/>
          <p:cNvSpPr txBox="1"/>
          <p:nvPr/>
        </p:nvSpPr>
        <p:spPr>
          <a:xfrm>
            <a:off x="0" y="1112500"/>
            <a:ext cx="3592200" cy="33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Source: </a:t>
            </a:r>
            <a:endParaRPr sz="1500" b="1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Data was gathered from FBref using BeautifulSoup, a Python library for web scraping. FBref provides detailed statistics such as team performance, player statistics, match results, and historical data.</a:t>
            </a:r>
            <a:endParaRPr sz="11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endParaRPr sz="11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5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Challenges:</a:t>
            </a:r>
            <a:endParaRPr sz="1500" b="1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1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Web Scraping Ban:</a:t>
            </a:r>
            <a:r>
              <a:rPr lang="en"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Initially, the scraping process faced challenges due to getting banned from FBref for too many requests in a short period. This required the implementation of rate-limiting and the use of proxies to avoid future bans.</a:t>
            </a:r>
            <a:endParaRPr sz="11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1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Data Access:</a:t>
            </a:r>
            <a:r>
              <a:rPr lang="en"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Some pages were dynamically loaded, requiring advanced techniques like handling JavaScript or using Selenium for scraping.</a:t>
            </a:r>
            <a:endParaRPr sz="11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Data Integrity: Ensuring data was accurate and consistent across all scraped pages was challenging due to occasional missing or inconsistent data.</a:t>
            </a:r>
            <a:endParaRPr sz="11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349" name="Google Shape;349;p50"/>
          <p:cNvSpPr txBox="1"/>
          <p:nvPr/>
        </p:nvSpPr>
        <p:spPr>
          <a:xfrm>
            <a:off x="87620" y="429026"/>
            <a:ext cx="3592200" cy="3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chemeClr val="accent3"/>
                </a:solidFill>
                <a:latin typeface="Hepta Slab"/>
                <a:ea typeface="Hepta Slab"/>
                <a:cs typeface="Hepta Slab"/>
                <a:sym typeface="Hepta Slab"/>
              </a:rPr>
              <a:t>Data Collection</a:t>
            </a:r>
            <a:endParaRPr sz="2200" b="1">
              <a:solidFill>
                <a:schemeClr val="accent3"/>
              </a:solidFill>
              <a:latin typeface="Hepta Slab"/>
              <a:ea typeface="Hepta Slab"/>
              <a:cs typeface="Hepta Slab"/>
              <a:sym typeface="Hepta Slab"/>
            </a:endParaRPr>
          </a:p>
        </p:txBody>
      </p:sp>
      <p:sp>
        <p:nvSpPr>
          <p:cNvPr id="350" name="Google Shape;350;p50"/>
          <p:cNvSpPr txBox="1">
            <a:spLocks noGrp="1"/>
          </p:cNvSpPr>
          <p:nvPr>
            <p:ph type="sldNum" idx="12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351" name="Google Shape;351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9738" y="987275"/>
            <a:ext cx="5294272" cy="385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51"/>
          <p:cNvSpPr txBox="1"/>
          <p:nvPr/>
        </p:nvSpPr>
        <p:spPr>
          <a:xfrm>
            <a:off x="6246420" y="1759425"/>
            <a:ext cx="16281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>
                <a:solidFill>
                  <a:schemeClr val="dk1"/>
                </a:solidFill>
                <a:latin typeface="Hepta Slab Light"/>
                <a:ea typeface="Hepta Slab Light"/>
                <a:cs typeface="Hepta Slab Light"/>
                <a:sym typeface="Hepta Slab Light"/>
              </a:rPr>
              <a:t>78</a:t>
            </a:r>
            <a:endParaRPr sz="5400">
              <a:solidFill>
                <a:schemeClr val="dk1"/>
              </a:solidFill>
              <a:latin typeface="Hepta Slab Light"/>
              <a:ea typeface="Hepta Slab Light"/>
              <a:cs typeface="Hepta Slab Light"/>
              <a:sym typeface="Hepta Slab Light"/>
            </a:endParaRPr>
          </a:p>
        </p:txBody>
      </p:sp>
      <p:sp>
        <p:nvSpPr>
          <p:cNvPr id="357" name="Google Shape;357;p51"/>
          <p:cNvSpPr txBox="1"/>
          <p:nvPr/>
        </p:nvSpPr>
        <p:spPr>
          <a:xfrm>
            <a:off x="2934435" y="4557325"/>
            <a:ext cx="16281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BAR GRAPH INFO 1</a:t>
            </a:r>
            <a:endParaRPr sz="700">
              <a:solidFill>
                <a:schemeClr val="dk1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358" name="Google Shape;358;p51"/>
          <p:cNvSpPr txBox="1"/>
          <p:nvPr/>
        </p:nvSpPr>
        <p:spPr>
          <a:xfrm>
            <a:off x="4581065" y="4557325"/>
            <a:ext cx="16281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BAR GRAPH INFO 1</a:t>
            </a:r>
            <a:endParaRPr sz="700">
              <a:solidFill>
                <a:schemeClr val="dk1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359" name="Google Shape;359;p51"/>
          <p:cNvSpPr txBox="1"/>
          <p:nvPr/>
        </p:nvSpPr>
        <p:spPr>
          <a:xfrm>
            <a:off x="6208688" y="4557325"/>
            <a:ext cx="16281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BAR GRAPH INFO 1</a:t>
            </a:r>
            <a:endParaRPr sz="700">
              <a:solidFill>
                <a:schemeClr val="dk1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360" name="Google Shape;360;p51"/>
          <p:cNvSpPr txBox="1">
            <a:spLocks noGrp="1"/>
          </p:cNvSpPr>
          <p:nvPr>
            <p:ph type="body" idx="3"/>
          </p:nvPr>
        </p:nvSpPr>
        <p:spPr>
          <a:xfrm>
            <a:off x="4290075" y="567225"/>
            <a:ext cx="2529300" cy="37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Cleaning and Feature Engineering</a:t>
            </a:r>
            <a:endParaRPr b="1"/>
          </a:p>
        </p:txBody>
      </p:sp>
      <p:sp>
        <p:nvSpPr>
          <p:cNvPr id="361" name="Google Shape;361;p51"/>
          <p:cNvSpPr txBox="1">
            <a:spLocks noGrp="1"/>
          </p:cNvSpPr>
          <p:nvPr>
            <p:ph type="subTitle" idx="2"/>
          </p:nvPr>
        </p:nvSpPr>
        <p:spPr>
          <a:xfrm>
            <a:off x="3739125" y="171350"/>
            <a:ext cx="3312000" cy="3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>
                <a:latin typeface="Hepta Slab"/>
                <a:ea typeface="Hepta Slab"/>
                <a:cs typeface="Hepta Slab"/>
                <a:sym typeface="Hepta Slab"/>
              </a:rPr>
              <a:t>Pre Processing</a:t>
            </a:r>
            <a:endParaRPr sz="2800" b="1">
              <a:latin typeface="Hepta Slab"/>
              <a:ea typeface="Hepta Slab"/>
              <a:cs typeface="Hepta Slab"/>
              <a:sym typeface="Hepta Slab"/>
            </a:endParaRPr>
          </a:p>
        </p:txBody>
      </p:sp>
      <p:pic>
        <p:nvPicPr>
          <p:cNvPr id="362" name="Google Shape;362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4100" y="1002688"/>
            <a:ext cx="5862570" cy="4048325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p51"/>
          <p:cNvSpPr txBox="1"/>
          <p:nvPr/>
        </p:nvSpPr>
        <p:spPr>
          <a:xfrm>
            <a:off x="51775" y="31200"/>
            <a:ext cx="2759700" cy="40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Cleaned data by:</a:t>
            </a:r>
            <a:endParaRPr sz="1200" b="1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Removing duplicate rows.</a:t>
            </a:r>
            <a:endParaRPr sz="12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Handling missing values (using imputation techniques or removing rows where data was missing).</a:t>
            </a:r>
            <a:endParaRPr sz="12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Ensuring all columns had consistent formatting (e.g., date formatting, numerical values).</a:t>
            </a:r>
            <a:endParaRPr sz="12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Extracted key features from raw data, such as:</a:t>
            </a:r>
            <a:endParaRPr sz="1200" b="1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Team names, match dates, goals scored, goals conceded, home/away status, etc.</a:t>
            </a:r>
            <a:endParaRPr sz="12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Player statistics and performance metrics from match logs.</a:t>
            </a:r>
            <a:endParaRPr sz="12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Head-to-head results between teams.</a:t>
            </a:r>
            <a:endParaRPr sz="12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2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Feature Engineering:</a:t>
            </a:r>
            <a:endParaRPr sz="1200" b="1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A new feature, Points, was created based on the match result:</a:t>
            </a:r>
            <a:endParaRPr sz="12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Win: 3 points</a:t>
            </a:r>
            <a:endParaRPr sz="12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Loss: 0 points</a:t>
            </a:r>
            <a:endParaRPr sz="12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Draw: 1 point</a:t>
            </a:r>
            <a:endParaRPr sz="12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This feature allowed the model to compute the total points for teams at the end of the season, enabling the prediction of final standings</a:t>
            </a:r>
            <a:endParaRPr sz="12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52"/>
          <p:cNvSpPr txBox="1">
            <a:spLocks noGrp="1"/>
          </p:cNvSpPr>
          <p:nvPr>
            <p:ph type="subTitle" idx="1"/>
          </p:nvPr>
        </p:nvSpPr>
        <p:spPr>
          <a:xfrm>
            <a:off x="4255750" y="431425"/>
            <a:ext cx="4917000" cy="3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latin typeface="Hepta Slab"/>
                <a:ea typeface="Hepta Slab"/>
                <a:cs typeface="Hepta Slab"/>
                <a:sym typeface="Hepta Slab"/>
              </a:rPr>
              <a:t>Features for Model Prediction</a:t>
            </a:r>
            <a:endParaRPr sz="2200" b="1">
              <a:latin typeface="Hepta Slab"/>
              <a:ea typeface="Hepta Slab"/>
              <a:cs typeface="Hepta Slab"/>
              <a:sym typeface="Hepta Slab"/>
            </a:endParaRPr>
          </a:p>
        </p:txBody>
      </p:sp>
      <p:pic>
        <p:nvPicPr>
          <p:cNvPr id="369" name="Google Shape;369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4500" y="1326650"/>
            <a:ext cx="4859499" cy="3816850"/>
          </a:xfrm>
          <a:prstGeom prst="rect">
            <a:avLst/>
          </a:prstGeom>
          <a:noFill/>
          <a:ln>
            <a:noFill/>
          </a:ln>
        </p:spPr>
      </p:pic>
      <p:sp>
        <p:nvSpPr>
          <p:cNvPr id="370" name="Google Shape;370;p52"/>
          <p:cNvSpPr txBox="1"/>
          <p:nvPr/>
        </p:nvSpPr>
        <p:spPr>
          <a:xfrm>
            <a:off x="44925" y="53450"/>
            <a:ext cx="4194300" cy="5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</a:rPr>
              <a:t>xG-expected goals                                   GA- goals allowed</a:t>
            </a:r>
            <a:endParaRPr sz="900">
              <a:solidFill>
                <a:schemeClr val="lt1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</a:rPr>
              <a:t>xGA-expected allowed goals</a:t>
            </a:r>
            <a:endParaRPr sz="900">
              <a:solidFill>
                <a:schemeClr val="lt1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</a:rPr>
              <a:t>Poss- possession of the ball</a:t>
            </a:r>
            <a:endParaRPr sz="900">
              <a:solidFill>
                <a:schemeClr val="lt1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</a:rPr>
              <a:t>GF- goals scored</a:t>
            </a:r>
            <a:endParaRPr sz="900">
              <a:solidFill>
                <a:schemeClr val="lt1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lt1"/>
                </a:solidFill>
              </a:rPr>
              <a:t>Shooting stats-</a:t>
            </a:r>
            <a:r>
              <a:rPr lang="en" sz="900">
                <a:solidFill>
                  <a:schemeClr val="lt1"/>
                </a:solidFill>
              </a:rPr>
              <a:t> </a:t>
            </a:r>
            <a:endParaRPr sz="900">
              <a:solidFill>
                <a:schemeClr val="lt1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</a:rPr>
              <a:t>Sh- total number of shots                        PKatt- penalty kicks attempted</a:t>
            </a:r>
            <a:endParaRPr sz="900">
              <a:solidFill>
                <a:schemeClr val="lt1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</a:rPr>
              <a:t>SoT- shots on target                                                             </a:t>
            </a:r>
            <a:endParaRPr sz="900">
              <a:solidFill>
                <a:schemeClr val="lt1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</a:rPr>
              <a:t>Dist- average distance in yards from goal of all shots taken </a:t>
            </a:r>
            <a:endParaRPr sz="900">
              <a:solidFill>
                <a:schemeClr val="lt1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</a:rPr>
              <a:t>FK- shots from freekick</a:t>
            </a:r>
            <a:endParaRPr sz="900">
              <a:solidFill>
                <a:schemeClr val="lt1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</a:rPr>
              <a:t>PK- penalty kicks made</a:t>
            </a:r>
            <a:endParaRPr sz="900">
              <a:solidFill>
                <a:schemeClr val="lt1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</a:rPr>
              <a:t>Passing stats                                              Possession stats-</a:t>
            </a:r>
            <a:endParaRPr sz="900" b="1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KP-passes that directly lead to a shot          Att 3</a:t>
            </a:r>
            <a:r>
              <a:rPr lang="en" sz="900" baseline="30000">
                <a:solidFill>
                  <a:schemeClr val="dk1"/>
                </a:solidFill>
              </a:rPr>
              <a:t>rd</a:t>
            </a:r>
            <a:endParaRPr sz="900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⅓-passes that enter the ⅓ of the pitch         AttPen-touches in atk pen area</a:t>
            </a:r>
            <a:endParaRPr sz="900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PPA- passes into the 18-yard box                Prog-prog passes recieved</a:t>
            </a:r>
            <a:endParaRPr sz="900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CrsPA- completed crosse into the 18-yard</a:t>
            </a:r>
            <a:endParaRPr sz="900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</a:rPr>
              <a:t>Goal and Shot Creation stats-</a:t>
            </a:r>
            <a:r>
              <a:rPr lang="en" sz="900">
                <a:solidFill>
                  <a:schemeClr val="dk1"/>
                </a:solidFill>
              </a:rPr>
              <a:t> SCA- shot-creating actions</a:t>
            </a:r>
            <a:endParaRPr sz="9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371" name="Google Shape;371;p52"/>
          <p:cNvSpPr txBox="1"/>
          <p:nvPr/>
        </p:nvSpPr>
        <p:spPr>
          <a:xfrm>
            <a:off x="2519900" y="3394400"/>
            <a:ext cx="1526700" cy="1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 -</a:t>
            </a:r>
            <a:r>
              <a:rPr lang="en" sz="8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touches in atk ⅓ of the pitch</a:t>
            </a:r>
            <a:endParaRPr sz="8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53"/>
          <p:cNvSpPr txBox="1">
            <a:spLocks noGrp="1"/>
          </p:cNvSpPr>
          <p:nvPr>
            <p:ph type="body" idx="2"/>
          </p:nvPr>
        </p:nvSpPr>
        <p:spPr>
          <a:xfrm>
            <a:off x="447900" y="1787150"/>
            <a:ext cx="3510900" cy="33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final dataset was created by combining multiple tables scraped from different pages (e.g., match results, player statistics, team standings).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These tables were merged on common columns like team name and match date.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final CSV file included: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Columns for team name, match results, goals scored, goals conceded, points, and other relevant statistics.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Ensured all data was in the correct format for input into machine learning models (numerical values, categorical features encoded appropriately).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5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53"/>
          <p:cNvSpPr txBox="1">
            <a:spLocks noGrp="1"/>
          </p:cNvSpPr>
          <p:nvPr>
            <p:ph type="sldNum" idx="12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378" name="Google Shape;378;p53"/>
          <p:cNvSpPr txBox="1">
            <a:spLocks noGrp="1"/>
          </p:cNvSpPr>
          <p:nvPr>
            <p:ph type="subTitle" idx="1"/>
          </p:nvPr>
        </p:nvSpPr>
        <p:spPr>
          <a:xfrm>
            <a:off x="791150" y="522625"/>
            <a:ext cx="4977300" cy="110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Hepta Slab"/>
                <a:ea typeface="Hepta Slab"/>
                <a:cs typeface="Hepta Slab"/>
                <a:sym typeface="Hepta Slab"/>
              </a:rPr>
              <a:t>Training &amp; Testing</a:t>
            </a:r>
            <a:endParaRPr b="1">
              <a:latin typeface="Hepta Slab"/>
              <a:ea typeface="Hepta Slab"/>
              <a:cs typeface="Hepta Slab"/>
              <a:sym typeface="Hepta Slab"/>
            </a:endParaRPr>
          </a:p>
        </p:txBody>
      </p:sp>
      <p:pic>
        <p:nvPicPr>
          <p:cNvPr id="379" name="Google Shape;379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9875" y="1787138"/>
            <a:ext cx="4421437" cy="320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54"/>
          <p:cNvSpPr txBox="1">
            <a:spLocks noGrp="1"/>
          </p:cNvSpPr>
          <p:nvPr>
            <p:ph type="sldNum" idx="12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385" name="Google Shape;385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3275" y="1036088"/>
            <a:ext cx="5377248" cy="3851425"/>
          </a:xfrm>
          <a:prstGeom prst="rect">
            <a:avLst/>
          </a:prstGeom>
          <a:noFill/>
          <a:ln>
            <a:noFill/>
          </a:ln>
        </p:spPr>
      </p:pic>
      <p:sp>
        <p:nvSpPr>
          <p:cNvPr id="386" name="Google Shape;386;p54"/>
          <p:cNvSpPr txBox="1">
            <a:spLocks noGrp="1"/>
          </p:cNvSpPr>
          <p:nvPr>
            <p:ph type="subTitle" idx="1"/>
          </p:nvPr>
        </p:nvSpPr>
        <p:spPr>
          <a:xfrm>
            <a:off x="508920" y="1"/>
            <a:ext cx="3592200" cy="3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latin typeface="Hepta Slab"/>
                <a:ea typeface="Hepta Slab"/>
                <a:cs typeface="Hepta Slab"/>
                <a:sym typeface="Hepta Slab"/>
              </a:rPr>
              <a:t>Machine Learning Models Used</a:t>
            </a:r>
            <a:endParaRPr sz="1500" b="1">
              <a:latin typeface="Hepta Slab"/>
              <a:ea typeface="Hepta Slab"/>
              <a:cs typeface="Hepta Slab"/>
              <a:sym typeface="Hepta Slab"/>
            </a:endParaRPr>
          </a:p>
        </p:txBody>
      </p:sp>
      <p:sp>
        <p:nvSpPr>
          <p:cNvPr id="387" name="Google Shape;387;p54"/>
          <p:cNvSpPr txBox="1"/>
          <p:nvPr/>
        </p:nvSpPr>
        <p:spPr>
          <a:xfrm>
            <a:off x="267500" y="337200"/>
            <a:ext cx="3236400" cy="48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rPr>
              <a:t>Seven different machine learning algorithms were used to build the model:</a:t>
            </a:r>
            <a:endParaRPr sz="1200" b="1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K-Nearest Neighbors (KNN):</a:t>
            </a:r>
            <a:r>
              <a:rPr lang="en"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 A simple algorithm that uses distance metrics to classify data points based on nearest neighbors.</a:t>
            </a:r>
            <a:endParaRPr sz="12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Random Forest:</a:t>
            </a:r>
            <a:r>
              <a:rPr lang="en"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 A powerful ensemble technique that uses multiple decision trees to improve prediction accuracy.</a:t>
            </a:r>
            <a:endParaRPr sz="12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AdaBoost:</a:t>
            </a:r>
            <a:r>
              <a:rPr lang="en"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 An ensemble technique that adjusts the weights of misclassified data points to improve performance.</a:t>
            </a:r>
            <a:endParaRPr sz="12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XGBoost:</a:t>
            </a:r>
            <a:r>
              <a:rPr lang="en"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 An optimized gradient boosting method that is highly effective for structured/tabular data.</a:t>
            </a:r>
            <a:endParaRPr sz="12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2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CatBoost:</a:t>
            </a:r>
            <a:r>
              <a:rPr lang="en"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 A gradient boosting method optimized for categorical features.</a:t>
            </a:r>
            <a:endParaRPr sz="12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200" b="1">
                <a:solidFill>
                  <a:schemeClr val="lt1"/>
                </a:solidFill>
              </a:rPr>
              <a:t>Decision Tree</a:t>
            </a:r>
            <a:r>
              <a:rPr lang="en" sz="1200">
                <a:solidFill>
                  <a:schemeClr val="lt1"/>
                </a:solidFill>
              </a:rPr>
              <a:t>:</a:t>
            </a:r>
            <a:r>
              <a:rPr lang="en" sz="12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A machine learning model that splits data into branches based on feature values to make predictions, resembling a tree structure.</a:t>
            </a:r>
            <a:endParaRPr sz="12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2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Gradient Boosting Regressor</a:t>
            </a:r>
            <a:r>
              <a:rPr lang="en" sz="12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: An ensemble method that builds a series of weak learners (typically decision trees) and combines them to improve prediction accuracy by focusing on errors made by previous trees.</a:t>
            </a:r>
            <a:endParaRPr sz="12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accent3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55"/>
          <p:cNvSpPr txBox="1">
            <a:spLocks noGrp="1"/>
          </p:cNvSpPr>
          <p:nvPr>
            <p:ph type="body" idx="1"/>
          </p:nvPr>
        </p:nvSpPr>
        <p:spPr>
          <a:xfrm>
            <a:off x="680850" y="3443850"/>
            <a:ext cx="3133500" cy="156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Accuracy Comparison of ML Models</a:t>
            </a:r>
            <a:endParaRPr b="1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393" name="Google Shape;393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32386" cy="3139049"/>
          </a:xfrm>
          <a:prstGeom prst="rect">
            <a:avLst/>
          </a:prstGeom>
          <a:noFill/>
          <a:ln>
            <a:noFill/>
          </a:ln>
        </p:spPr>
      </p:pic>
      <p:sp>
        <p:nvSpPr>
          <p:cNvPr id="394" name="Google Shape;394;p55"/>
          <p:cNvSpPr txBox="1"/>
          <p:nvPr/>
        </p:nvSpPr>
        <p:spPr>
          <a:xfrm>
            <a:off x="3814350" y="3424175"/>
            <a:ext cx="4970400" cy="16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KNN:</a:t>
            </a:r>
            <a:r>
              <a:rPr lang="en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 73% accuracy</a:t>
            </a:r>
            <a:endParaRPr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Random Forest:</a:t>
            </a:r>
            <a:r>
              <a:rPr lang="en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 95% accuracy</a:t>
            </a:r>
            <a:endParaRPr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AdaBoost: </a:t>
            </a:r>
            <a:r>
              <a:rPr lang="en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96% accuracy</a:t>
            </a:r>
            <a:endParaRPr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XGBoost:</a:t>
            </a:r>
            <a:r>
              <a:rPr lang="en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 95% accuracy (best performer)</a:t>
            </a:r>
            <a:endParaRPr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CatBoost:</a:t>
            </a:r>
            <a:r>
              <a:rPr lang="en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 90% accuracy</a:t>
            </a:r>
            <a:endParaRPr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Overall Best Model:</a:t>
            </a:r>
            <a:r>
              <a:rPr lang="en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 </a:t>
            </a:r>
            <a:r>
              <a:rPr lang="en" b="1" i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ADABoost</a:t>
            </a:r>
            <a:r>
              <a:rPr lang="en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 performed the best, with 96% accuracy, making it the final choice for predictions.</a:t>
            </a:r>
            <a:endParaRPr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ategy Plan">
  <a:themeElements>
    <a:clrScheme name="Simple Light">
      <a:dk1>
        <a:srgbClr val="FFFFFF"/>
      </a:dk1>
      <a:lt1>
        <a:srgbClr val="000000"/>
      </a:lt1>
      <a:dk2>
        <a:srgbClr val="999999"/>
      </a:dk2>
      <a:lt2>
        <a:srgbClr val="FFECD1"/>
      </a:lt2>
      <a:accent1>
        <a:srgbClr val="AC6600"/>
      </a:accent1>
      <a:accent2>
        <a:srgbClr val="5E7F00"/>
      </a:accent2>
      <a:accent3>
        <a:srgbClr val="2322EF"/>
      </a:accent3>
      <a:accent4>
        <a:srgbClr val="DDDDFF"/>
      </a:accent4>
      <a:accent5>
        <a:srgbClr val="EFEFEF"/>
      </a:accent5>
      <a:accent6>
        <a:srgbClr val="F7FEEB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1547</Words>
  <Application>Microsoft Office PowerPoint</Application>
  <PresentationFormat>On-screen Show (16:9)</PresentationFormat>
  <Paragraphs>118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6" baseType="lpstr">
      <vt:lpstr>Arial</vt:lpstr>
      <vt:lpstr>Barlow</vt:lpstr>
      <vt:lpstr>Barlow ExtraLight</vt:lpstr>
      <vt:lpstr>Barlow Light</vt:lpstr>
      <vt:lpstr>Barlow Medium</vt:lpstr>
      <vt:lpstr>Calibri</vt:lpstr>
      <vt:lpstr>Hepta Slab</vt:lpstr>
      <vt:lpstr>Hepta Slab Light</vt:lpstr>
      <vt:lpstr>Hepta Slab Medium</vt:lpstr>
      <vt:lpstr>Times New Roman</vt:lpstr>
      <vt:lpstr>Strategy Plan</vt:lpstr>
      <vt:lpstr>EPL POINTS PREDICTION</vt:lpstr>
      <vt:lpstr>-Mayank Tejan   (A41105221038)                                                                                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Vox Zappy</cp:lastModifiedBy>
  <cp:revision>1</cp:revision>
  <dcterms:modified xsi:type="dcterms:W3CDTF">2025-03-15T20:18:34Z</dcterms:modified>
</cp:coreProperties>
</file>