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55910" y="60434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5264313" y="210267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613446" y="21026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60434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316528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B33CB470-14C0-CA4C-9878-C77C8D766816}"/>
              </a:ext>
            </a:extLst>
          </p:cNvPr>
          <p:cNvSpPr/>
          <p:nvPr/>
        </p:nvSpPr>
        <p:spPr>
          <a:xfrm>
            <a:off x="1908537" y="316528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 err="1"/>
              <a:t>IaC</a:t>
            </a:r>
            <a:r>
              <a:rPr lang="en-US" sz="1000" dirty="0"/>
              <a:t> compliance scanning</a:t>
            </a:r>
            <a:endParaRPr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91489-D06E-1444-84ED-6B827D439AB6}"/>
              </a:ext>
            </a:extLst>
          </p:cNvPr>
          <p:cNvCxnSpPr>
            <a:stCxn id="58" idx="3"/>
            <a:endCxn id="11" idx="1"/>
          </p:cNvCxnSpPr>
          <p:nvPr/>
        </p:nvCxnSpPr>
        <p:spPr>
          <a:xfrm>
            <a:off x="1606375" y="3464080"/>
            <a:ext cx="30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67DCF50-9276-F044-AF18-28DD9F989B83}"/>
              </a:ext>
            </a:extLst>
          </p:cNvPr>
          <p:cNvCxnSpPr>
            <a:stCxn id="11" idx="3"/>
            <a:endCxn id="56" idx="2"/>
          </p:cNvCxnSpPr>
          <p:nvPr/>
        </p:nvCxnSpPr>
        <p:spPr>
          <a:xfrm flipV="1">
            <a:off x="3216537" y="2700276"/>
            <a:ext cx="1050909" cy="7638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54;p13">
            <a:extLst>
              <a:ext uri="{FF2B5EF4-FFF2-40B4-BE49-F238E27FC236}">
                <a16:creationId xmlns:a16="http://schemas.microsoft.com/office/drawing/2014/main" id="{3B8EB2FB-5281-DF4C-9EFA-E1016B478025}"/>
              </a:ext>
            </a:extLst>
          </p:cNvPr>
          <p:cNvSpPr/>
          <p:nvPr/>
        </p:nvSpPr>
        <p:spPr>
          <a:xfrm>
            <a:off x="3613446" y="604341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AMI or container image scanning</a:t>
            </a:r>
            <a:endParaRPr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92F713-D9CD-A74C-A736-D1CAED855BE0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>
            <a:off x="3263910" y="903141"/>
            <a:ext cx="34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762E8A-CB34-AE42-9CA7-84C702180F1A}"/>
              </a:ext>
            </a:extLst>
          </p:cNvPr>
          <p:cNvCxnSpPr>
            <a:cxnSpLocks/>
            <a:stCxn id="33" idx="2"/>
            <a:endCxn id="56" idx="0"/>
          </p:cNvCxnSpPr>
          <p:nvPr/>
        </p:nvCxnSpPr>
        <p:spPr>
          <a:xfrm>
            <a:off x="4267446" y="1201941"/>
            <a:ext cx="0" cy="9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Google Shape;55;p13">
            <a:extLst>
              <a:ext uri="{FF2B5EF4-FFF2-40B4-BE49-F238E27FC236}">
                <a16:creationId xmlns:a16="http://schemas.microsoft.com/office/drawing/2014/main" id="{85A58E65-DD97-184E-9371-A9BA73D44F2E}"/>
              </a:ext>
            </a:extLst>
          </p:cNvPr>
          <p:cNvSpPr/>
          <p:nvPr/>
        </p:nvSpPr>
        <p:spPr>
          <a:xfrm>
            <a:off x="7273680" y="210267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DC77AB-5070-1A44-ACA0-E637AC77848E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4921446" y="2401476"/>
            <a:ext cx="34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2FBD9A-BD3A-F94E-AFAA-DBAB383A7512}"/>
              </a:ext>
            </a:extLst>
          </p:cNvPr>
          <p:cNvCxnSpPr>
            <a:stCxn id="55" idx="3"/>
            <a:endCxn id="45" idx="1"/>
          </p:cNvCxnSpPr>
          <p:nvPr/>
        </p:nvCxnSpPr>
        <p:spPr>
          <a:xfrm>
            <a:off x="6930813" y="2401476"/>
            <a:ext cx="342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4EB368-79C5-4844-9DFC-BF801A620AD9}"/>
              </a:ext>
            </a:extLst>
          </p:cNvPr>
          <p:cNvCxnSpPr>
            <a:stCxn id="57" idx="3"/>
            <a:endCxn id="54" idx="1"/>
          </p:cNvCxnSpPr>
          <p:nvPr/>
        </p:nvCxnSpPr>
        <p:spPr>
          <a:xfrm>
            <a:off x="1606375" y="903141"/>
            <a:ext cx="349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Johannes Berger</cp:lastModifiedBy>
  <cp:revision>1</cp:revision>
  <dcterms:modified xsi:type="dcterms:W3CDTF">2021-07-02T13:39:24Z</dcterms:modified>
</cp:coreProperties>
</file>