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16A429-F94E-419B-BCA5-1D4CB75E83C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B71496-7249-4E82-A9EF-4B43A95A6CA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E62414-F5D5-43F6-BAF6-5F515D455DF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7430A6-ED5B-4A80-AEA4-9D3F9396428D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98CAC00-FA5B-4F0B-B7FD-825C973C8C52}" type="slidenum">
              <a:t>‹N°›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73727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B5092DD-D76C-4A1F-B286-2FE525B745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04D001D-72BF-49D5-BF4F-7C0946FB1B8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B06A002A-154F-457D-AC8A-62E1C45BD37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C026EC-0E1C-48A6-BDB4-6D3E8D4F160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D4976-B3AC-483B-A2D6-6A34EE03805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A18620-A5D7-4EB3-BF31-0AB84114B8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45B4E2F-5E8F-4F01-8050-E36C71E0C54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06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ABF47A-7844-484E-AEE5-51BB644A53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C91A244-0F2B-44C5-895C-D086BDB870BF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B1E927A-6899-4ED5-B9CF-10EF2D623A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53690C-A7CB-4FDF-B6B5-3C5272727C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D14D94-FA2C-4F19-BA62-1A75AE5FF6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00E00E4-EDB8-4B4E-97D0-513825935CF8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80C8D91-3591-4010-B72D-F15CB6FE40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9637690-8166-4196-BAB6-9C23577E2F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1A106-90C6-4818-BF6C-5A67E51F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F6D73F-707F-4B13-8EC3-918C0D1E9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517D13-E762-4C49-BC8A-B2F327E0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AF44C6-C569-4360-A7DA-75845E98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98B3E5-87A3-448C-AB38-96817C5D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B7E023-0F6E-477F-9E31-2C24A824AAB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65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9CB11-8579-4CEB-ADE9-D523385F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3E167D-5D92-42BC-926C-C7B85C864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F3FADF-B18E-423A-9BD6-9EA48A69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450BB7-76A7-48FE-9C5D-CD1C1A24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2306CC-3076-412C-8D41-B911EAB8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44507E-3F2B-4ECA-8BBD-7B2A91C72FD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59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54DC6E-A830-4426-912D-45FE65452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ED863D-F76E-4A48-A7FD-D291BAEE0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8A27D3-06D5-4845-ACCB-73554985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4EBC21-532E-46A1-B7FE-DCDDBA05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4E0294-1CDC-4D3B-852E-216C6865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D80B47-5495-445B-AEAD-1AB7F1A1D95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42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00D74-40ED-4E06-BCFC-07FC7413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F5862-9CA0-415D-A81A-368D05DA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0485D2-D659-44DC-9674-D56505A7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02820F-3A10-4474-A053-7E6977B5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6C93A0-C631-4159-B9FB-DBC9E8E4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8FF874-F530-4E00-89EE-2870DF37D09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18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58673-3A14-4CC8-BC84-E8217B6C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18EDDE-7DA8-439D-B004-17784105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9C6C5-19C5-4CB2-B2C7-5D667406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E40964-C77F-49D2-BEBF-4B9EF1C5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5F307-CB78-4280-8674-B0EF9904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ED13E7-C8C0-4053-AF09-A726F79FB74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8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8E424-474C-4027-9BE7-A2CE2893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71C51F-678C-4AF0-BC03-A43622FBA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D1C4EE-A512-4B62-9081-7525C91F1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302073-CF39-4DF2-B764-D37D3EFC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0F8273-5E9F-4720-B9A8-2D233B72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176FA8-B50C-4522-930C-C730F6E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BD9679-9C43-4489-BD3C-6638FB2EB95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64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B3E47-8007-4E7F-9CDC-9762475B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4486B6-FC42-42CE-91B7-72F797612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3C7DE1-430E-4F5B-9F1E-75D4DD666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774AD1-FAEF-4B6D-B53B-8DCE029FD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B72705-B3FB-4BBD-B20B-335FBA0F0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2F64E7-EE64-4ED4-A6E9-A4988925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1B9F93-1CBE-4B28-A9C9-713B3527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2CA365-824A-48AD-95B8-B09A7320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93BAD9-CA6A-445E-9E80-9345E37A9F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18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B1799-70B1-4170-9396-A348BD86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FD23BE-95E6-48BF-A322-7FFA3DC7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FB7651-937B-4CD6-86A4-BA3CF7CC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006D74-9AF1-41E1-BED9-E39785E8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33E49C-4484-44E1-8991-ADE65687FCB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75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C3BABB-9DB8-4383-901F-39C7C049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333E4A-779A-4F02-92E9-FA1EDA67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F1AFB1-23A4-496E-85B2-75EFD3A8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11ADE0-3FB7-4DA1-944C-AF4CA0BA39B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17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B0DF4-8381-484A-BA08-5038865D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75D588-BCD7-4CE5-B71E-8E6FDE91A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93A37C-B6EA-4BFF-AC47-C4026B0DD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BB3FFF-6D35-4F61-819F-C0AA1FA3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70349C-4A92-495B-BC74-33C8A27E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0AE240-DECB-42EA-A734-9DAAD38D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0FB05-6231-4228-84C8-D3200A31229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01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63006C-44EE-4FA6-ACB5-101ED132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094F23-8C55-47BA-B273-E5EDD7358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149BE9-2DAF-45A8-8857-64779D12D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E0792B-84B5-48AF-8B59-D6D1E5E6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25CF8D-AD21-47BA-BE1F-00C0F5FE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AEB7B7-A7CD-4341-A81A-ADAAC2C2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A6F96A-F53B-4F8B-B6B0-6A4EE0B64D3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41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03BF5C-43FA-4190-9AA3-F2F8F0C9E0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E25CD2-1A35-4F48-82B6-D8A2066AEA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FE7D83-2B14-4FD6-A6A4-9BD3018477B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6514D0-A4A6-4BDD-8A6D-9EB380855EC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89CF81-45A0-406B-95C2-383D7A51EE9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E0FCD5CA-F01B-4675-B047-22C9B12FB8AB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hangingPunct="0">
        <a:tabLst/>
        <a:defRPr lang="fr-F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Lucida Sans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fr-F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Lucida Sans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6E8C1C6-C9FB-46C1-8CAC-E77292777169}"/>
              </a:ext>
            </a:extLst>
          </p:cNvPr>
          <p:cNvSpPr/>
          <p:nvPr/>
        </p:nvSpPr>
        <p:spPr>
          <a:xfrm flipV="1">
            <a:off x="0" y="0"/>
            <a:ext cx="5580000" cy="90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900 f8 1"/>
              <a:gd name="f12" fmla="*/ 12700 f8 1"/>
              <a:gd name="f13" fmla="*/ 19700 f9 1"/>
              <a:gd name="f14" fmla="*/ 12700 f9 1"/>
              <a:gd name="f15" fmla="*/ 0 f8 1"/>
              <a:gd name="f16" fmla="*/ 0 f9 1"/>
              <a:gd name="f17" fmla="*/ f10 1 f2"/>
              <a:gd name="f18" fmla="*/ 10800 f9 1"/>
              <a:gd name="f19" fmla="*/ 21600 f9 1"/>
              <a:gd name="f20" fmla="*/ 10800 f8 1"/>
              <a:gd name="f21" fmla="*/ 21600 f8 1"/>
              <a:gd name="f22" fmla="+- f1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15" y="f16"/>
              </a:cxn>
              <a:cxn ang="f22">
                <a:pos x="f15" y="f18"/>
              </a:cxn>
              <a:cxn ang="f22">
                <a:pos x="f15" y="f19"/>
              </a:cxn>
              <a:cxn ang="f22">
                <a:pos x="f20" y="f19"/>
              </a:cxn>
              <a:cxn ang="f22">
                <a:pos x="f21" y="f19"/>
              </a:cxn>
              <a:cxn ang="f22">
                <a:pos x="f20" y="f18"/>
              </a:cxn>
            </a:cxnLst>
            <a:rect l="f11" t="f14" r="f12" b="f13"/>
            <a:pathLst>
              <a:path w="21600" h="21600">
                <a:moveTo>
                  <a:pt x="f5" y="f5"/>
                </a:move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0096C8"/>
          </a:solidFill>
          <a:ln>
            <a:noFill/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76FA76C6-7393-4FF6-AF68-9AA00A0643A0}"/>
              </a:ext>
            </a:extLst>
          </p:cNvPr>
          <p:cNvSpPr/>
          <p:nvPr/>
        </p:nvSpPr>
        <p:spPr>
          <a:xfrm flipH="1">
            <a:off x="4500000" y="4770000"/>
            <a:ext cx="5580000" cy="90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900 f8 1"/>
              <a:gd name="f12" fmla="*/ 12700 f8 1"/>
              <a:gd name="f13" fmla="*/ 19700 f9 1"/>
              <a:gd name="f14" fmla="*/ 12700 f9 1"/>
              <a:gd name="f15" fmla="*/ 0 f8 1"/>
              <a:gd name="f16" fmla="*/ 0 f9 1"/>
              <a:gd name="f17" fmla="*/ f10 1 f2"/>
              <a:gd name="f18" fmla="*/ 10800 f9 1"/>
              <a:gd name="f19" fmla="*/ 21600 f9 1"/>
              <a:gd name="f20" fmla="*/ 10800 f8 1"/>
              <a:gd name="f21" fmla="*/ 21600 f8 1"/>
              <a:gd name="f22" fmla="+- f1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15" y="f16"/>
              </a:cxn>
              <a:cxn ang="f22">
                <a:pos x="f15" y="f18"/>
              </a:cxn>
              <a:cxn ang="f22">
                <a:pos x="f15" y="f19"/>
              </a:cxn>
              <a:cxn ang="f22">
                <a:pos x="f20" y="f19"/>
              </a:cxn>
              <a:cxn ang="f22">
                <a:pos x="f21" y="f19"/>
              </a:cxn>
              <a:cxn ang="f22">
                <a:pos x="f20" y="f18"/>
              </a:cxn>
            </a:cxnLst>
            <a:rect l="f11" t="f14" r="f12" b="f13"/>
            <a:pathLst>
              <a:path w="21600" h="21600">
                <a:moveTo>
                  <a:pt x="f5" y="f5"/>
                </a:move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0096C8"/>
          </a:solidFill>
          <a:ln>
            <a:noFill/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7BB337C5-5B9A-4E9A-A43C-798FB68CBC3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80000" y="1080000"/>
            <a:ext cx="396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7207982E-6F7A-4BA9-AE1F-40D9EB20617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2160000" cy="5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C7EF76A-8BF2-48BC-8A03-9E955E0A5C44}"/>
              </a:ext>
            </a:extLst>
          </p:cNvPr>
          <p:cNvSpPr txBox="1"/>
          <p:nvPr/>
        </p:nvSpPr>
        <p:spPr>
          <a:xfrm>
            <a:off x="3240000" y="1705680"/>
            <a:ext cx="6660000" cy="225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A3782"/>
                </a:solidFill>
              </a:defRPr>
            </a:pPr>
            <a:r>
              <a:rPr lang="fr-FR" sz="7200" b="1" i="0" u="none" strike="noStrike" kern="1200" cap="none" dirty="0">
                <a:ln>
                  <a:noFill/>
                </a:ln>
                <a:solidFill>
                  <a:srgbClr val="0A3782"/>
                </a:solidFill>
                <a:latin typeface="Arial" pitchFamily="34"/>
                <a:ea typeface="Microsoft YaHei" pitchFamily="2"/>
                <a:cs typeface="Lucida Sans" pitchFamily="2"/>
              </a:rPr>
              <a:t>SOUTENANCE DE PROJET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9AAC075-D079-43C4-98A0-1D6F66E4DCF8}"/>
              </a:ext>
            </a:extLst>
          </p:cNvPr>
          <p:cNvSpPr txBox="1"/>
          <p:nvPr/>
        </p:nvSpPr>
        <p:spPr>
          <a:xfrm>
            <a:off x="3600000" y="3960000"/>
            <a:ext cx="6120000" cy="316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0000"/>
                </a:solidFill>
              </a:defRPr>
            </a:pP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Lucida Sans" pitchFamily="2"/>
              </a:rPr>
              <a:t>GOITY 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Lucida Sans" pitchFamily="2"/>
              </a:rPr>
              <a:t>Xabi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Lucida Sans" pitchFamily="2"/>
              </a:rPr>
              <a:t>, FORTUNATO Axel, DURIEUX Nils, SANS Alexandre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70CB18-6E77-49F8-ABBC-8CEFB8F1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11ADE0-3FB7-4DA1-944C-AF4CA0BA39B9}" type="slidenum">
              <a:rPr lang="fr-FR" sz="1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fr-F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EAA375-EBD8-4519-AD30-75C25DBA70A7}"/>
              </a:ext>
            </a:extLst>
          </p:cNvPr>
          <p:cNvSpPr/>
          <p:nvPr/>
        </p:nvSpPr>
        <p:spPr>
          <a:xfrm>
            <a:off x="0" y="4924703"/>
            <a:ext cx="10080625" cy="745847"/>
          </a:xfrm>
          <a:prstGeom prst="rect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1C9CAE-83FF-4BE7-A726-961C3315D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" y="4976346"/>
            <a:ext cx="2511629" cy="6425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E0EFCF-AD8B-4D60-93EA-4E97FFAEC778}"/>
              </a:ext>
            </a:extLst>
          </p:cNvPr>
          <p:cNvSpPr/>
          <p:nvPr/>
        </p:nvSpPr>
        <p:spPr>
          <a:xfrm>
            <a:off x="0" y="0"/>
            <a:ext cx="10080625" cy="745847"/>
          </a:xfrm>
          <a:prstGeom prst="rect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873CB04-277E-468F-91E9-234F35A1D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49" y="4460730"/>
            <a:ext cx="1673789" cy="167378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F64BCB8-BDAF-4144-B89C-4CA7851E0E41}"/>
              </a:ext>
            </a:extLst>
          </p:cNvPr>
          <p:cNvSpPr txBox="1"/>
          <p:nvPr/>
        </p:nvSpPr>
        <p:spPr>
          <a:xfrm>
            <a:off x="0" y="80535"/>
            <a:ext cx="730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TITRE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C7A31D46-ACF4-46EB-9B9C-8CBC73D7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11ADE0-3FB7-4DA1-944C-AF4CA0BA39B9}" type="slidenum">
              <a:rPr lang="fr-FR" sz="1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fr-F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</Words>
  <Application>Microsoft Office PowerPoint</Application>
  <PresentationFormat>Grand écran</PresentationFormat>
  <Paragraphs>7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1" baseType="lpstr">
      <vt:lpstr>Microsoft YaHei</vt:lpstr>
      <vt:lpstr>Arial</vt:lpstr>
      <vt:lpstr>Calibri</vt:lpstr>
      <vt:lpstr>Liberation Sans</vt:lpstr>
      <vt:lpstr>Liberation Serif</vt:lpstr>
      <vt:lpstr>Lucida Sans</vt:lpstr>
      <vt:lpstr>Segoe UI</vt:lpstr>
      <vt:lpstr>Tahoma</vt:lpstr>
      <vt:lpstr>Standard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Nils Durieux</dc:creator>
  <cp:lastModifiedBy>Nils Durieux</cp:lastModifiedBy>
  <cp:revision>12</cp:revision>
  <dcterms:created xsi:type="dcterms:W3CDTF">2023-10-19T17:13:09Z</dcterms:created>
  <dcterms:modified xsi:type="dcterms:W3CDTF">2023-10-24T15:12:23Z</dcterms:modified>
</cp:coreProperties>
</file>