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5" r:id="rId7"/>
    <p:sldId id="259" r:id="rId8"/>
    <p:sldId id="260" r:id="rId9"/>
    <p:sldId id="261" r:id="rId10"/>
    <p:sldId id="266" r:id="rId11"/>
    <p:sldId id="26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put data parsing" id="{3B72F708-9390-4A47-B9E4-571CE1BC392A}">
          <p14:sldIdLst>
            <p14:sldId id="256"/>
            <p14:sldId id="257"/>
            <p14:sldId id="258"/>
            <p14:sldId id="262"/>
            <p14:sldId id="263"/>
            <p14:sldId id="265"/>
            <p14:sldId id="259"/>
          </p14:sldIdLst>
        </p14:section>
        <p14:section name="Algorithm" id="{48DA4542-64AE-4015-8B8C-213D501712D9}">
          <p14:sldIdLst>
            <p14:sldId id="260"/>
            <p14:sldId id="261"/>
          </p14:sldIdLst>
        </p14:section>
        <p14:section name="How to scan a book" id="{D90BD16A-B166-4792-B522-9CDDAD947921}">
          <p14:sldIdLst>
            <p14:sldId id="266"/>
          </p14:sldIdLst>
        </p14:section>
        <p14:section name="How to signup" id="{8BBEF0E7-3B50-413C-803F-6BC32CBC1329}">
          <p14:sldIdLst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B938F7-6EB8-4028-81B5-6D5917B651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9345092-57C1-4197-B0F2-F7595978B8B9}">
      <dgm:prSet phldrT="[Texte]"/>
      <dgm:spPr/>
      <dgm:t>
        <a:bodyPr/>
        <a:lstStyle/>
        <a:p>
          <a:r>
            <a:rPr lang="fr-FR" dirty="0"/>
            <a:t>1 2 3</a:t>
          </a:r>
        </a:p>
      </dgm:t>
    </dgm:pt>
    <dgm:pt modelId="{A93000FE-4F0E-4575-A5C8-82F08CFD5509}" type="parTrans" cxnId="{F62D247A-2526-4EA5-9DE7-F1B336DDAB3B}">
      <dgm:prSet/>
      <dgm:spPr/>
      <dgm:t>
        <a:bodyPr/>
        <a:lstStyle/>
        <a:p>
          <a:endParaRPr lang="fr-FR"/>
        </a:p>
      </dgm:t>
    </dgm:pt>
    <dgm:pt modelId="{9DE96189-3B09-413F-B2FE-6AB8F039FCAB}" type="sibTrans" cxnId="{F62D247A-2526-4EA5-9DE7-F1B336DDAB3B}">
      <dgm:prSet/>
      <dgm:spPr/>
      <dgm:t>
        <a:bodyPr/>
        <a:lstStyle/>
        <a:p>
          <a:endParaRPr lang="fr-FR"/>
        </a:p>
      </dgm:t>
    </dgm:pt>
    <dgm:pt modelId="{A3B6AAD2-4521-4DF7-9840-79422B59741B}">
      <dgm:prSet phldrT="[Texte]"/>
      <dgm:spPr/>
      <dgm:t>
        <a:bodyPr/>
        <a:lstStyle/>
        <a:p>
          <a:r>
            <a:rPr lang="fr-FR" dirty="0"/>
            <a:t>Line 1</a:t>
          </a:r>
        </a:p>
      </dgm:t>
    </dgm:pt>
    <dgm:pt modelId="{919E1F42-CA58-4759-8D56-D81E4166C8DB}" type="parTrans" cxnId="{5757627A-564B-4AC3-8ADD-ED9E3BE3F1F5}">
      <dgm:prSet/>
      <dgm:spPr/>
      <dgm:t>
        <a:bodyPr/>
        <a:lstStyle/>
        <a:p>
          <a:endParaRPr lang="fr-FR"/>
        </a:p>
      </dgm:t>
    </dgm:pt>
    <dgm:pt modelId="{6AE9ABA7-383E-4068-8B12-C12A8DE79E99}" type="sibTrans" cxnId="{5757627A-564B-4AC3-8ADD-ED9E3BE3F1F5}">
      <dgm:prSet/>
      <dgm:spPr/>
      <dgm:t>
        <a:bodyPr/>
        <a:lstStyle/>
        <a:p>
          <a:endParaRPr lang="fr-FR"/>
        </a:p>
      </dgm:t>
    </dgm:pt>
    <dgm:pt modelId="{50519654-7E2F-4EFE-AEBB-C0EAEC19D173}">
      <dgm:prSet phldrT="[Texte]"/>
      <dgm:spPr/>
      <dgm:t>
        <a:bodyPr/>
        <a:lstStyle/>
        <a:p>
          <a:r>
            <a:rPr lang="fr-FR" dirty="0"/>
            <a:t>50 60 5 44</a:t>
          </a:r>
        </a:p>
      </dgm:t>
    </dgm:pt>
    <dgm:pt modelId="{D36F0B92-4291-4215-8CA4-53E3D284FA5A}" type="parTrans" cxnId="{1D7C1D8F-ECE6-484B-A122-081557003C28}">
      <dgm:prSet/>
      <dgm:spPr/>
      <dgm:t>
        <a:bodyPr/>
        <a:lstStyle/>
        <a:p>
          <a:endParaRPr lang="fr-FR"/>
        </a:p>
      </dgm:t>
    </dgm:pt>
    <dgm:pt modelId="{0060DCFA-FFC2-48CD-A4FF-73B7332CC3F8}" type="sibTrans" cxnId="{1D7C1D8F-ECE6-484B-A122-081557003C28}">
      <dgm:prSet/>
      <dgm:spPr/>
      <dgm:t>
        <a:bodyPr/>
        <a:lstStyle/>
        <a:p>
          <a:endParaRPr lang="fr-FR"/>
        </a:p>
      </dgm:t>
    </dgm:pt>
    <dgm:pt modelId="{8830A1C2-4EC4-497A-A805-001A42289903}">
      <dgm:prSet phldrT="[Texte]"/>
      <dgm:spPr/>
      <dgm:t>
        <a:bodyPr/>
        <a:lstStyle/>
        <a:p>
          <a:r>
            <a:rPr lang="fr-FR" dirty="0"/>
            <a:t>Line 2</a:t>
          </a:r>
        </a:p>
      </dgm:t>
    </dgm:pt>
    <dgm:pt modelId="{220BB331-44AA-4F6B-B41C-E766B01E476C}" type="parTrans" cxnId="{BE239570-3CF5-4C3A-9310-D5C237F5D967}">
      <dgm:prSet/>
      <dgm:spPr/>
      <dgm:t>
        <a:bodyPr/>
        <a:lstStyle/>
        <a:p>
          <a:endParaRPr lang="fr-FR"/>
        </a:p>
      </dgm:t>
    </dgm:pt>
    <dgm:pt modelId="{D6C2CCA8-D6B1-427E-9F8F-F867D78F803F}" type="sibTrans" cxnId="{BE239570-3CF5-4C3A-9310-D5C237F5D967}">
      <dgm:prSet/>
      <dgm:spPr/>
      <dgm:t>
        <a:bodyPr/>
        <a:lstStyle/>
        <a:p>
          <a:endParaRPr lang="fr-FR"/>
        </a:p>
      </dgm:t>
    </dgm:pt>
    <dgm:pt modelId="{BE11719D-6813-43BF-A93F-4A536DF3B04F}">
      <dgm:prSet phldrT="[Texte]"/>
      <dgm:spPr/>
      <dgm:t>
        <a:bodyPr/>
        <a:lstStyle/>
        <a:p>
          <a:r>
            <a:rPr lang="fr-FR" dirty="0"/>
            <a:t>5 6 80</a:t>
          </a:r>
        </a:p>
      </dgm:t>
    </dgm:pt>
    <dgm:pt modelId="{8B7F9663-281B-4442-B2AF-A51766FAD265}" type="parTrans" cxnId="{78C4E223-8B0B-426C-8D5A-199FE4E1FAC2}">
      <dgm:prSet/>
      <dgm:spPr/>
      <dgm:t>
        <a:bodyPr/>
        <a:lstStyle/>
        <a:p>
          <a:endParaRPr lang="fr-FR"/>
        </a:p>
      </dgm:t>
    </dgm:pt>
    <dgm:pt modelId="{D3ACD10C-0FFE-4861-BB15-C1E035896A81}" type="sibTrans" cxnId="{78C4E223-8B0B-426C-8D5A-199FE4E1FAC2}">
      <dgm:prSet/>
      <dgm:spPr/>
      <dgm:t>
        <a:bodyPr/>
        <a:lstStyle/>
        <a:p>
          <a:endParaRPr lang="fr-FR"/>
        </a:p>
      </dgm:t>
    </dgm:pt>
    <dgm:pt modelId="{6E89D157-F3F3-45CC-A9E8-13F5C07C3CBC}">
      <dgm:prSet phldrT="[Texte]"/>
      <dgm:spPr/>
      <dgm:t>
        <a:bodyPr/>
        <a:lstStyle/>
        <a:p>
          <a:r>
            <a:rPr lang="fr-FR" dirty="0"/>
            <a:t>1 2 </a:t>
          </a:r>
        </a:p>
      </dgm:t>
    </dgm:pt>
    <dgm:pt modelId="{A2CBCC94-FB1C-4927-8555-7137AB957646}" type="parTrans" cxnId="{70543654-5719-4FEC-827C-9E5DDE168E6D}">
      <dgm:prSet/>
      <dgm:spPr/>
      <dgm:t>
        <a:bodyPr/>
        <a:lstStyle/>
        <a:p>
          <a:endParaRPr lang="fr-FR"/>
        </a:p>
      </dgm:t>
    </dgm:pt>
    <dgm:pt modelId="{4CB5F90B-E50A-4189-935B-A6FCE135DA6A}" type="sibTrans" cxnId="{70543654-5719-4FEC-827C-9E5DDE168E6D}">
      <dgm:prSet/>
      <dgm:spPr/>
      <dgm:t>
        <a:bodyPr/>
        <a:lstStyle/>
        <a:p>
          <a:endParaRPr lang="fr-FR"/>
        </a:p>
      </dgm:t>
    </dgm:pt>
    <dgm:pt modelId="{391148DB-A712-4B83-8E28-EDE2F1FA4CE7}">
      <dgm:prSet phldrT="[Texte]"/>
      <dgm:spPr/>
      <dgm:t>
        <a:bodyPr/>
        <a:lstStyle/>
        <a:p>
          <a:r>
            <a:rPr lang="fr-FR" dirty="0"/>
            <a:t>5 4 7</a:t>
          </a:r>
        </a:p>
      </dgm:t>
    </dgm:pt>
    <dgm:pt modelId="{BC1309E8-3EAF-4048-860D-7E616B214657}" type="parTrans" cxnId="{1B4643AF-BD0E-45F3-8704-CEBC235505DE}">
      <dgm:prSet/>
      <dgm:spPr/>
      <dgm:t>
        <a:bodyPr/>
        <a:lstStyle/>
        <a:p>
          <a:endParaRPr lang="fr-FR"/>
        </a:p>
      </dgm:t>
    </dgm:pt>
    <dgm:pt modelId="{C06737E6-28B0-4CA0-8ED8-B1A060776CDB}" type="sibTrans" cxnId="{1B4643AF-BD0E-45F3-8704-CEBC235505DE}">
      <dgm:prSet/>
      <dgm:spPr/>
      <dgm:t>
        <a:bodyPr/>
        <a:lstStyle/>
        <a:p>
          <a:endParaRPr lang="fr-FR"/>
        </a:p>
      </dgm:t>
    </dgm:pt>
    <dgm:pt modelId="{833741C9-5D45-4525-9A98-E1DB5C424EA8}">
      <dgm:prSet phldrT="[Texte]"/>
      <dgm:spPr/>
      <dgm:t>
        <a:bodyPr/>
        <a:lstStyle/>
        <a:p>
          <a:r>
            <a:rPr lang="fr-FR" dirty="0"/>
            <a:t>1 3</a:t>
          </a:r>
        </a:p>
      </dgm:t>
    </dgm:pt>
    <dgm:pt modelId="{7AAB1D1E-F2B9-4D49-AC23-7E7EAFD42ACB}" type="parTrans" cxnId="{48760FB3-8A16-4125-B6E7-B18E152DCB64}">
      <dgm:prSet/>
      <dgm:spPr/>
      <dgm:t>
        <a:bodyPr/>
        <a:lstStyle/>
        <a:p>
          <a:endParaRPr lang="fr-FR"/>
        </a:p>
      </dgm:t>
    </dgm:pt>
    <dgm:pt modelId="{50C7DA67-E010-4B7B-BA77-8CFFB9651FCB}" type="sibTrans" cxnId="{48760FB3-8A16-4125-B6E7-B18E152DCB64}">
      <dgm:prSet/>
      <dgm:spPr/>
      <dgm:t>
        <a:bodyPr/>
        <a:lstStyle/>
        <a:p>
          <a:endParaRPr lang="fr-FR"/>
        </a:p>
      </dgm:t>
    </dgm:pt>
    <dgm:pt modelId="{D8DE16DB-DC92-4790-AA53-F67F3AFCA574}">
      <dgm:prSet phldrT="[Texte]"/>
      <dgm:spPr/>
      <dgm:t>
        <a:bodyPr/>
        <a:lstStyle/>
        <a:p>
          <a:r>
            <a:rPr lang="fr-FR" dirty="0"/>
            <a:t>Line 3</a:t>
          </a:r>
        </a:p>
      </dgm:t>
    </dgm:pt>
    <dgm:pt modelId="{68156F28-9B96-45FF-94A0-DDCF8669D307}" type="parTrans" cxnId="{2AEC566A-128E-41D8-9023-AFFE79DFE7C3}">
      <dgm:prSet/>
      <dgm:spPr/>
      <dgm:t>
        <a:bodyPr/>
        <a:lstStyle/>
        <a:p>
          <a:endParaRPr lang="fr-FR"/>
        </a:p>
      </dgm:t>
    </dgm:pt>
    <dgm:pt modelId="{6AA92C88-303C-474D-9B97-6F846A50D9A0}" type="sibTrans" cxnId="{2AEC566A-128E-41D8-9023-AFFE79DFE7C3}">
      <dgm:prSet/>
      <dgm:spPr/>
      <dgm:t>
        <a:bodyPr/>
        <a:lstStyle/>
        <a:p>
          <a:endParaRPr lang="fr-FR"/>
        </a:p>
      </dgm:t>
    </dgm:pt>
    <dgm:pt modelId="{D289086B-8E45-4F1B-9154-81C6FE8BF3B0}">
      <dgm:prSet phldrT="[Texte]"/>
      <dgm:spPr/>
      <dgm:t>
        <a:bodyPr/>
        <a:lstStyle/>
        <a:p>
          <a:r>
            <a:rPr lang="fr-FR" dirty="0"/>
            <a:t>Line 4</a:t>
          </a:r>
        </a:p>
      </dgm:t>
    </dgm:pt>
    <dgm:pt modelId="{90CA2292-83EB-4FE3-8AE5-51F021D3C97F}" type="parTrans" cxnId="{37C36153-2BA4-4443-94CA-7B5561BBABCF}">
      <dgm:prSet/>
      <dgm:spPr/>
      <dgm:t>
        <a:bodyPr/>
        <a:lstStyle/>
        <a:p>
          <a:endParaRPr lang="fr-FR"/>
        </a:p>
      </dgm:t>
    </dgm:pt>
    <dgm:pt modelId="{B482FE21-20A4-413A-9070-88B587AB1869}" type="sibTrans" cxnId="{37C36153-2BA4-4443-94CA-7B5561BBABCF}">
      <dgm:prSet/>
      <dgm:spPr/>
      <dgm:t>
        <a:bodyPr/>
        <a:lstStyle/>
        <a:p>
          <a:endParaRPr lang="fr-FR"/>
        </a:p>
      </dgm:t>
    </dgm:pt>
    <dgm:pt modelId="{43F4F67C-D2D7-4067-B7F3-DE0381F5CD89}">
      <dgm:prSet phldrT="[Texte]"/>
      <dgm:spPr/>
      <dgm:t>
        <a:bodyPr/>
        <a:lstStyle/>
        <a:p>
          <a:r>
            <a:rPr lang="fr-FR" dirty="0"/>
            <a:t>…….</a:t>
          </a:r>
        </a:p>
      </dgm:t>
    </dgm:pt>
    <dgm:pt modelId="{A7E7FFBC-E338-454B-A250-55174B102E40}" type="parTrans" cxnId="{8D354D15-54F5-4E25-8FD6-F1C1166AA4B1}">
      <dgm:prSet/>
      <dgm:spPr/>
      <dgm:t>
        <a:bodyPr/>
        <a:lstStyle/>
        <a:p>
          <a:endParaRPr lang="fr-FR"/>
        </a:p>
      </dgm:t>
    </dgm:pt>
    <dgm:pt modelId="{C832001E-2C12-4795-9FB7-2A9F57EBFE84}" type="sibTrans" cxnId="{8D354D15-54F5-4E25-8FD6-F1C1166AA4B1}">
      <dgm:prSet/>
      <dgm:spPr/>
      <dgm:t>
        <a:bodyPr/>
        <a:lstStyle/>
        <a:p>
          <a:endParaRPr lang="fr-FR"/>
        </a:p>
      </dgm:t>
    </dgm:pt>
    <dgm:pt modelId="{C70365EF-89FB-46C9-A2BC-8EB01D222549}">
      <dgm:prSet phldrT="[Texte]"/>
      <dgm:spPr/>
      <dgm:t>
        <a:bodyPr/>
        <a:lstStyle/>
        <a:p>
          <a:r>
            <a:rPr lang="fr-FR" dirty="0"/>
            <a:t>Line 6</a:t>
          </a:r>
        </a:p>
      </dgm:t>
    </dgm:pt>
    <dgm:pt modelId="{799E2BD1-F953-48C9-BD32-36EBA7717C81}" type="parTrans" cxnId="{D1CF09BD-66DD-4B25-A50C-D6E4DB4652F2}">
      <dgm:prSet/>
      <dgm:spPr/>
      <dgm:t>
        <a:bodyPr/>
        <a:lstStyle/>
        <a:p>
          <a:endParaRPr lang="fr-FR"/>
        </a:p>
      </dgm:t>
    </dgm:pt>
    <dgm:pt modelId="{0489A3AD-D796-4CB8-B28B-005094099C91}" type="sibTrans" cxnId="{D1CF09BD-66DD-4B25-A50C-D6E4DB4652F2}">
      <dgm:prSet/>
      <dgm:spPr/>
      <dgm:t>
        <a:bodyPr/>
        <a:lstStyle/>
        <a:p>
          <a:endParaRPr lang="fr-FR"/>
        </a:p>
      </dgm:t>
    </dgm:pt>
    <dgm:pt modelId="{254AA8F9-96B6-4449-9012-22BFE1F71DA7}">
      <dgm:prSet phldrT="[Texte]"/>
      <dgm:spPr/>
      <dgm:t>
        <a:bodyPr/>
        <a:lstStyle/>
        <a:p>
          <a:r>
            <a:rPr lang="fr-FR" dirty="0"/>
            <a:t>Line 5</a:t>
          </a:r>
        </a:p>
      </dgm:t>
    </dgm:pt>
    <dgm:pt modelId="{FD0E1F37-848E-435A-B3EA-10BDC5B3614B}" type="parTrans" cxnId="{4B4C65F4-1F2C-46B0-A5C9-BA845F7CB4F1}">
      <dgm:prSet/>
      <dgm:spPr/>
      <dgm:t>
        <a:bodyPr/>
        <a:lstStyle/>
        <a:p>
          <a:endParaRPr lang="fr-FR"/>
        </a:p>
      </dgm:t>
    </dgm:pt>
    <dgm:pt modelId="{F1E182A9-045E-4AAC-BD90-53CAD84335DD}" type="sibTrans" cxnId="{4B4C65F4-1F2C-46B0-A5C9-BA845F7CB4F1}">
      <dgm:prSet/>
      <dgm:spPr/>
      <dgm:t>
        <a:bodyPr/>
        <a:lstStyle/>
        <a:p>
          <a:endParaRPr lang="fr-FR"/>
        </a:p>
      </dgm:t>
    </dgm:pt>
    <dgm:pt modelId="{E60E6A0E-D797-4377-A3CD-C4AB5A777AE4}" type="pres">
      <dgm:prSet presAssocID="{70B938F7-6EB8-4028-81B5-6D5917B6513A}" presName="linear" presStyleCnt="0">
        <dgm:presLayoutVars>
          <dgm:animLvl val="lvl"/>
          <dgm:resizeHandles val="exact"/>
        </dgm:presLayoutVars>
      </dgm:prSet>
      <dgm:spPr/>
    </dgm:pt>
    <dgm:pt modelId="{37496FFC-801B-43A7-A04B-D2257923AAE1}" type="pres">
      <dgm:prSet presAssocID="{D9345092-57C1-4197-B0F2-F7595978B8B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8920454-4EF7-419E-B710-58C6A02BC29C}" type="pres">
      <dgm:prSet presAssocID="{D9345092-57C1-4197-B0F2-F7595978B8B9}" presName="childText" presStyleLbl="revTx" presStyleIdx="0" presStyleCnt="6">
        <dgm:presLayoutVars>
          <dgm:bulletEnabled val="1"/>
        </dgm:presLayoutVars>
      </dgm:prSet>
      <dgm:spPr/>
    </dgm:pt>
    <dgm:pt modelId="{00B720CF-064D-4319-BFD5-9F90CD325712}" type="pres">
      <dgm:prSet presAssocID="{50519654-7E2F-4EFE-AEBB-C0EAEC19D17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31B45B6-879D-42F5-B407-E437D6D89CD2}" type="pres">
      <dgm:prSet presAssocID="{50519654-7E2F-4EFE-AEBB-C0EAEC19D173}" presName="childText" presStyleLbl="revTx" presStyleIdx="1" presStyleCnt="6">
        <dgm:presLayoutVars>
          <dgm:bulletEnabled val="1"/>
        </dgm:presLayoutVars>
      </dgm:prSet>
      <dgm:spPr/>
    </dgm:pt>
    <dgm:pt modelId="{17066237-512E-408B-A49E-6D80E1920C6E}" type="pres">
      <dgm:prSet presAssocID="{BE11719D-6813-43BF-A93F-4A536DF3B04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A5E38F4-D161-4165-9144-8513476C3BC9}" type="pres">
      <dgm:prSet presAssocID="{BE11719D-6813-43BF-A93F-4A536DF3B04F}" presName="childText" presStyleLbl="revTx" presStyleIdx="2" presStyleCnt="6">
        <dgm:presLayoutVars>
          <dgm:bulletEnabled val="1"/>
        </dgm:presLayoutVars>
      </dgm:prSet>
      <dgm:spPr/>
    </dgm:pt>
    <dgm:pt modelId="{7B5E7D61-4EF4-4FA4-BE8A-A113D417CAB7}" type="pres">
      <dgm:prSet presAssocID="{6E89D157-F3F3-45CC-A9E8-13F5C07C3CB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7E40B48-3037-4BAB-A581-20A709175D23}" type="pres">
      <dgm:prSet presAssocID="{6E89D157-F3F3-45CC-A9E8-13F5C07C3CBC}" presName="childText" presStyleLbl="revTx" presStyleIdx="3" presStyleCnt="6">
        <dgm:presLayoutVars>
          <dgm:bulletEnabled val="1"/>
        </dgm:presLayoutVars>
      </dgm:prSet>
      <dgm:spPr/>
    </dgm:pt>
    <dgm:pt modelId="{22A3C9E8-59CA-4401-8F2E-8BFFCC1637BB}" type="pres">
      <dgm:prSet presAssocID="{391148DB-A712-4B83-8E28-EDE2F1FA4CE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E5F2C8B-EC53-4833-9F15-C413497A794A}" type="pres">
      <dgm:prSet presAssocID="{391148DB-A712-4B83-8E28-EDE2F1FA4CE7}" presName="childText" presStyleLbl="revTx" presStyleIdx="4" presStyleCnt="6">
        <dgm:presLayoutVars>
          <dgm:bulletEnabled val="1"/>
        </dgm:presLayoutVars>
      </dgm:prSet>
      <dgm:spPr/>
    </dgm:pt>
    <dgm:pt modelId="{E45AF898-B5FD-474D-A6DF-5CC29AB4CEE6}" type="pres">
      <dgm:prSet presAssocID="{833741C9-5D45-4525-9A98-E1DB5C424EA8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C1AC0A5F-1A13-4F19-9F71-76F183C6F2F6}" type="pres">
      <dgm:prSet presAssocID="{833741C9-5D45-4525-9A98-E1DB5C424EA8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9A83460B-E14B-4A8B-BD30-738D40E7E43F}" type="presOf" srcId="{A3B6AAD2-4521-4DF7-9840-79422B59741B}" destId="{38920454-4EF7-419E-B710-58C6A02BC29C}" srcOrd="0" destOrd="0" presId="urn:microsoft.com/office/officeart/2005/8/layout/vList2"/>
    <dgm:cxn modelId="{1361940F-9C44-4E76-A2DF-970F7F052BD0}" type="presOf" srcId="{391148DB-A712-4B83-8E28-EDE2F1FA4CE7}" destId="{22A3C9E8-59CA-4401-8F2E-8BFFCC1637BB}" srcOrd="0" destOrd="0" presId="urn:microsoft.com/office/officeart/2005/8/layout/vList2"/>
    <dgm:cxn modelId="{2A741C15-3FE5-424C-8D4B-6B8E75DBD348}" type="presOf" srcId="{D289086B-8E45-4F1B-9154-81C6FE8BF3B0}" destId="{47E40B48-3037-4BAB-A581-20A709175D23}" srcOrd="0" destOrd="0" presId="urn:microsoft.com/office/officeart/2005/8/layout/vList2"/>
    <dgm:cxn modelId="{8D354D15-54F5-4E25-8FD6-F1C1166AA4B1}" srcId="{833741C9-5D45-4525-9A98-E1DB5C424EA8}" destId="{43F4F67C-D2D7-4067-B7F3-DE0381F5CD89}" srcOrd="1" destOrd="0" parTransId="{A7E7FFBC-E338-454B-A250-55174B102E40}" sibTransId="{C832001E-2C12-4795-9FB7-2A9F57EBFE84}"/>
    <dgm:cxn modelId="{78C4E223-8B0B-426C-8D5A-199FE4E1FAC2}" srcId="{70B938F7-6EB8-4028-81B5-6D5917B6513A}" destId="{BE11719D-6813-43BF-A93F-4A536DF3B04F}" srcOrd="2" destOrd="0" parTransId="{8B7F9663-281B-4442-B2AF-A51766FAD265}" sibTransId="{D3ACD10C-0FFE-4861-BB15-C1E035896A81}"/>
    <dgm:cxn modelId="{8C62D52A-9023-45A9-9E83-0ED1C84A8D44}" type="presOf" srcId="{BE11719D-6813-43BF-A93F-4A536DF3B04F}" destId="{17066237-512E-408B-A49E-6D80E1920C6E}" srcOrd="0" destOrd="0" presId="urn:microsoft.com/office/officeart/2005/8/layout/vList2"/>
    <dgm:cxn modelId="{5413C72F-C2F6-478D-9F20-AFAAE2B25818}" type="presOf" srcId="{D9345092-57C1-4197-B0F2-F7595978B8B9}" destId="{37496FFC-801B-43A7-A04B-D2257923AAE1}" srcOrd="0" destOrd="0" presId="urn:microsoft.com/office/officeart/2005/8/layout/vList2"/>
    <dgm:cxn modelId="{92FCC533-C982-47B5-884D-2AA8C8F821D2}" type="presOf" srcId="{70B938F7-6EB8-4028-81B5-6D5917B6513A}" destId="{E60E6A0E-D797-4377-A3CD-C4AB5A777AE4}" srcOrd="0" destOrd="0" presId="urn:microsoft.com/office/officeart/2005/8/layout/vList2"/>
    <dgm:cxn modelId="{1661A036-117F-4467-A2D6-E6B8B2485817}" type="presOf" srcId="{254AA8F9-96B6-4449-9012-22BFE1F71DA7}" destId="{7E5F2C8B-EC53-4833-9F15-C413497A794A}" srcOrd="0" destOrd="0" presId="urn:microsoft.com/office/officeart/2005/8/layout/vList2"/>
    <dgm:cxn modelId="{2AEC566A-128E-41D8-9023-AFFE79DFE7C3}" srcId="{BE11719D-6813-43BF-A93F-4A536DF3B04F}" destId="{D8DE16DB-DC92-4790-AA53-F67F3AFCA574}" srcOrd="0" destOrd="0" parTransId="{68156F28-9B96-45FF-94A0-DDCF8669D307}" sibTransId="{6AA92C88-303C-474D-9B97-6F846A50D9A0}"/>
    <dgm:cxn modelId="{BE239570-3CF5-4C3A-9310-D5C237F5D967}" srcId="{50519654-7E2F-4EFE-AEBB-C0EAEC19D173}" destId="{8830A1C2-4EC4-497A-A805-001A42289903}" srcOrd="0" destOrd="0" parTransId="{220BB331-44AA-4F6B-B41C-E766B01E476C}" sibTransId="{D6C2CCA8-D6B1-427E-9F8F-F867D78F803F}"/>
    <dgm:cxn modelId="{37C36153-2BA4-4443-94CA-7B5561BBABCF}" srcId="{6E89D157-F3F3-45CC-A9E8-13F5C07C3CBC}" destId="{D289086B-8E45-4F1B-9154-81C6FE8BF3B0}" srcOrd="0" destOrd="0" parTransId="{90CA2292-83EB-4FE3-8AE5-51F021D3C97F}" sibTransId="{B482FE21-20A4-413A-9070-88B587AB1869}"/>
    <dgm:cxn modelId="{70543654-5719-4FEC-827C-9E5DDE168E6D}" srcId="{70B938F7-6EB8-4028-81B5-6D5917B6513A}" destId="{6E89D157-F3F3-45CC-A9E8-13F5C07C3CBC}" srcOrd="3" destOrd="0" parTransId="{A2CBCC94-FB1C-4927-8555-7137AB957646}" sibTransId="{4CB5F90B-E50A-4189-935B-A6FCE135DA6A}"/>
    <dgm:cxn modelId="{E3B2F454-2AE2-4CD5-9747-0D0D98052B51}" type="presOf" srcId="{50519654-7E2F-4EFE-AEBB-C0EAEC19D173}" destId="{00B720CF-064D-4319-BFD5-9F90CD325712}" srcOrd="0" destOrd="0" presId="urn:microsoft.com/office/officeart/2005/8/layout/vList2"/>
    <dgm:cxn modelId="{F62D247A-2526-4EA5-9DE7-F1B336DDAB3B}" srcId="{70B938F7-6EB8-4028-81B5-6D5917B6513A}" destId="{D9345092-57C1-4197-B0F2-F7595978B8B9}" srcOrd="0" destOrd="0" parTransId="{A93000FE-4F0E-4575-A5C8-82F08CFD5509}" sibTransId="{9DE96189-3B09-413F-B2FE-6AB8F039FCAB}"/>
    <dgm:cxn modelId="{5757627A-564B-4AC3-8ADD-ED9E3BE3F1F5}" srcId="{D9345092-57C1-4197-B0F2-F7595978B8B9}" destId="{A3B6AAD2-4521-4DF7-9840-79422B59741B}" srcOrd="0" destOrd="0" parTransId="{919E1F42-CA58-4759-8D56-D81E4166C8DB}" sibTransId="{6AE9ABA7-383E-4068-8B12-C12A8DE79E99}"/>
    <dgm:cxn modelId="{1DD8D68C-2903-4294-8C90-D1FC5A778C68}" type="presOf" srcId="{833741C9-5D45-4525-9A98-E1DB5C424EA8}" destId="{E45AF898-B5FD-474D-A6DF-5CC29AB4CEE6}" srcOrd="0" destOrd="0" presId="urn:microsoft.com/office/officeart/2005/8/layout/vList2"/>
    <dgm:cxn modelId="{1D7C1D8F-ECE6-484B-A122-081557003C28}" srcId="{70B938F7-6EB8-4028-81B5-6D5917B6513A}" destId="{50519654-7E2F-4EFE-AEBB-C0EAEC19D173}" srcOrd="1" destOrd="0" parTransId="{D36F0B92-4291-4215-8CA4-53E3D284FA5A}" sibTransId="{0060DCFA-FFC2-48CD-A4FF-73B7332CC3F8}"/>
    <dgm:cxn modelId="{1B4643AF-BD0E-45F3-8704-CEBC235505DE}" srcId="{70B938F7-6EB8-4028-81B5-6D5917B6513A}" destId="{391148DB-A712-4B83-8E28-EDE2F1FA4CE7}" srcOrd="4" destOrd="0" parTransId="{BC1309E8-3EAF-4048-860D-7E616B214657}" sibTransId="{C06737E6-28B0-4CA0-8ED8-B1A060776CDB}"/>
    <dgm:cxn modelId="{48760FB3-8A16-4125-B6E7-B18E152DCB64}" srcId="{70B938F7-6EB8-4028-81B5-6D5917B6513A}" destId="{833741C9-5D45-4525-9A98-E1DB5C424EA8}" srcOrd="5" destOrd="0" parTransId="{7AAB1D1E-F2B9-4D49-AC23-7E7EAFD42ACB}" sibTransId="{50C7DA67-E010-4B7B-BA77-8CFFB9651FCB}"/>
    <dgm:cxn modelId="{D1CF09BD-66DD-4B25-A50C-D6E4DB4652F2}" srcId="{833741C9-5D45-4525-9A98-E1DB5C424EA8}" destId="{C70365EF-89FB-46C9-A2BC-8EB01D222549}" srcOrd="0" destOrd="0" parTransId="{799E2BD1-F953-48C9-BD32-36EBA7717C81}" sibTransId="{0489A3AD-D796-4CB8-B28B-005094099C91}"/>
    <dgm:cxn modelId="{F8BDAEC6-5B42-44EB-BD20-0CBEEB7667DC}" type="presOf" srcId="{D8DE16DB-DC92-4790-AA53-F67F3AFCA574}" destId="{6A5E38F4-D161-4165-9144-8513476C3BC9}" srcOrd="0" destOrd="0" presId="urn:microsoft.com/office/officeart/2005/8/layout/vList2"/>
    <dgm:cxn modelId="{9645BAD4-64B2-4541-A88C-222F9B2D766F}" type="presOf" srcId="{C70365EF-89FB-46C9-A2BC-8EB01D222549}" destId="{C1AC0A5F-1A13-4F19-9F71-76F183C6F2F6}" srcOrd="0" destOrd="0" presId="urn:microsoft.com/office/officeart/2005/8/layout/vList2"/>
    <dgm:cxn modelId="{767418D6-CD68-4210-A30B-01CFF87DDCF4}" type="presOf" srcId="{43F4F67C-D2D7-4067-B7F3-DE0381F5CD89}" destId="{C1AC0A5F-1A13-4F19-9F71-76F183C6F2F6}" srcOrd="0" destOrd="1" presId="urn:microsoft.com/office/officeart/2005/8/layout/vList2"/>
    <dgm:cxn modelId="{78D0DDEF-06A4-499D-A93F-27914A843E80}" type="presOf" srcId="{6E89D157-F3F3-45CC-A9E8-13F5C07C3CBC}" destId="{7B5E7D61-4EF4-4FA4-BE8A-A113D417CAB7}" srcOrd="0" destOrd="0" presId="urn:microsoft.com/office/officeart/2005/8/layout/vList2"/>
    <dgm:cxn modelId="{4B4C65F4-1F2C-46B0-A5C9-BA845F7CB4F1}" srcId="{391148DB-A712-4B83-8E28-EDE2F1FA4CE7}" destId="{254AA8F9-96B6-4449-9012-22BFE1F71DA7}" srcOrd="0" destOrd="0" parTransId="{FD0E1F37-848E-435A-B3EA-10BDC5B3614B}" sibTransId="{F1E182A9-045E-4AAC-BD90-53CAD84335DD}"/>
    <dgm:cxn modelId="{7D33C5F6-CBFC-45E7-95F0-714C13CFC03E}" type="presOf" srcId="{8830A1C2-4EC4-497A-A805-001A42289903}" destId="{A31B45B6-879D-42F5-B407-E437D6D89CD2}" srcOrd="0" destOrd="0" presId="urn:microsoft.com/office/officeart/2005/8/layout/vList2"/>
    <dgm:cxn modelId="{9C8CA699-7247-4288-BC6B-A15F3CA8A886}" type="presParOf" srcId="{E60E6A0E-D797-4377-A3CD-C4AB5A777AE4}" destId="{37496FFC-801B-43A7-A04B-D2257923AAE1}" srcOrd="0" destOrd="0" presId="urn:microsoft.com/office/officeart/2005/8/layout/vList2"/>
    <dgm:cxn modelId="{1D4CCF0B-FC8A-40E2-A51D-ACEE5ADDE849}" type="presParOf" srcId="{E60E6A0E-D797-4377-A3CD-C4AB5A777AE4}" destId="{38920454-4EF7-419E-B710-58C6A02BC29C}" srcOrd="1" destOrd="0" presId="urn:microsoft.com/office/officeart/2005/8/layout/vList2"/>
    <dgm:cxn modelId="{DDEBC180-2031-4AC1-9350-FFAEAB2D7069}" type="presParOf" srcId="{E60E6A0E-D797-4377-A3CD-C4AB5A777AE4}" destId="{00B720CF-064D-4319-BFD5-9F90CD325712}" srcOrd="2" destOrd="0" presId="urn:microsoft.com/office/officeart/2005/8/layout/vList2"/>
    <dgm:cxn modelId="{FCCED65A-15EB-4CC5-8AE0-D1458740BA8F}" type="presParOf" srcId="{E60E6A0E-D797-4377-A3CD-C4AB5A777AE4}" destId="{A31B45B6-879D-42F5-B407-E437D6D89CD2}" srcOrd="3" destOrd="0" presId="urn:microsoft.com/office/officeart/2005/8/layout/vList2"/>
    <dgm:cxn modelId="{CE31250B-34A2-49F9-B2A5-42633CFCD678}" type="presParOf" srcId="{E60E6A0E-D797-4377-A3CD-C4AB5A777AE4}" destId="{17066237-512E-408B-A49E-6D80E1920C6E}" srcOrd="4" destOrd="0" presId="urn:microsoft.com/office/officeart/2005/8/layout/vList2"/>
    <dgm:cxn modelId="{4386384C-CB43-467A-A013-4F2730230BBE}" type="presParOf" srcId="{E60E6A0E-D797-4377-A3CD-C4AB5A777AE4}" destId="{6A5E38F4-D161-4165-9144-8513476C3BC9}" srcOrd="5" destOrd="0" presId="urn:microsoft.com/office/officeart/2005/8/layout/vList2"/>
    <dgm:cxn modelId="{6EE8EAD0-7D1B-4C3C-B56F-C4E8567E683E}" type="presParOf" srcId="{E60E6A0E-D797-4377-A3CD-C4AB5A777AE4}" destId="{7B5E7D61-4EF4-4FA4-BE8A-A113D417CAB7}" srcOrd="6" destOrd="0" presId="urn:microsoft.com/office/officeart/2005/8/layout/vList2"/>
    <dgm:cxn modelId="{001FE511-880A-454C-B34F-6B6512146F3B}" type="presParOf" srcId="{E60E6A0E-D797-4377-A3CD-C4AB5A777AE4}" destId="{47E40B48-3037-4BAB-A581-20A709175D23}" srcOrd="7" destOrd="0" presId="urn:microsoft.com/office/officeart/2005/8/layout/vList2"/>
    <dgm:cxn modelId="{3DCA51DF-3D04-47B8-9607-DAE226A96F48}" type="presParOf" srcId="{E60E6A0E-D797-4377-A3CD-C4AB5A777AE4}" destId="{22A3C9E8-59CA-4401-8F2E-8BFFCC1637BB}" srcOrd="8" destOrd="0" presId="urn:microsoft.com/office/officeart/2005/8/layout/vList2"/>
    <dgm:cxn modelId="{4360E1BA-FBB1-4FC5-B00D-B7E84CD4AFD1}" type="presParOf" srcId="{E60E6A0E-D797-4377-A3CD-C4AB5A777AE4}" destId="{7E5F2C8B-EC53-4833-9F15-C413497A794A}" srcOrd="9" destOrd="0" presId="urn:microsoft.com/office/officeart/2005/8/layout/vList2"/>
    <dgm:cxn modelId="{7E138E7A-9DAD-4D4B-9153-C21BC58DD3D5}" type="presParOf" srcId="{E60E6A0E-D797-4377-A3CD-C4AB5A777AE4}" destId="{E45AF898-B5FD-474D-A6DF-5CC29AB4CEE6}" srcOrd="10" destOrd="0" presId="urn:microsoft.com/office/officeart/2005/8/layout/vList2"/>
    <dgm:cxn modelId="{4117010A-03D8-4938-9026-328B916CF44F}" type="presParOf" srcId="{E60E6A0E-D797-4377-A3CD-C4AB5A777AE4}" destId="{C1AC0A5F-1A13-4F19-9F71-76F183C6F2F6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B938F7-6EB8-4028-81B5-6D5917B651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9345092-57C1-4197-B0F2-F7595978B8B9}">
      <dgm:prSet phldrT="[Texte]"/>
      <dgm:spPr/>
      <dgm:t>
        <a:bodyPr/>
        <a:lstStyle/>
        <a:p>
          <a:r>
            <a:rPr lang="fr-FR" dirty="0"/>
            <a:t>1 2 3</a:t>
          </a:r>
        </a:p>
      </dgm:t>
    </dgm:pt>
    <dgm:pt modelId="{A93000FE-4F0E-4575-A5C8-82F08CFD5509}" type="parTrans" cxnId="{F62D247A-2526-4EA5-9DE7-F1B336DDAB3B}">
      <dgm:prSet/>
      <dgm:spPr/>
      <dgm:t>
        <a:bodyPr/>
        <a:lstStyle/>
        <a:p>
          <a:endParaRPr lang="fr-FR"/>
        </a:p>
      </dgm:t>
    </dgm:pt>
    <dgm:pt modelId="{9DE96189-3B09-413F-B2FE-6AB8F039FCAB}" type="sibTrans" cxnId="{F62D247A-2526-4EA5-9DE7-F1B336DDAB3B}">
      <dgm:prSet/>
      <dgm:spPr/>
      <dgm:t>
        <a:bodyPr/>
        <a:lstStyle/>
        <a:p>
          <a:endParaRPr lang="fr-FR"/>
        </a:p>
      </dgm:t>
    </dgm:pt>
    <dgm:pt modelId="{A3B6AAD2-4521-4DF7-9840-79422B59741B}">
      <dgm:prSet phldrT="[Texte]"/>
      <dgm:spPr/>
      <dgm:t>
        <a:bodyPr/>
        <a:lstStyle/>
        <a:p>
          <a:r>
            <a:rPr lang="fr-FR" dirty="0"/>
            <a:t>Line 1</a:t>
          </a:r>
        </a:p>
      </dgm:t>
    </dgm:pt>
    <dgm:pt modelId="{919E1F42-CA58-4759-8D56-D81E4166C8DB}" type="parTrans" cxnId="{5757627A-564B-4AC3-8ADD-ED9E3BE3F1F5}">
      <dgm:prSet/>
      <dgm:spPr/>
      <dgm:t>
        <a:bodyPr/>
        <a:lstStyle/>
        <a:p>
          <a:endParaRPr lang="fr-FR"/>
        </a:p>
      </dgm:t>
    </dgm:pt>
    <dgm:pt modelId="{6AE9ABA7-383E-4068-8B12-C12A8DE79E99}" type="sibTrans" cxnId="{5757627A-564B-4AC3-8ADD-ED9E3BE3F1F5}">
      <dgm:prSet/>
      <dgm:spPr/>
      <dgm:t>
        <a:bodyPr/>
        <a:lstStyle/>
        <a:p>
          <a:endParaRPr lang="fr-FR"/>
        </a:p>
      </dgm:t>
    </dgm:pt>
    <dgm:pt modelId="{50519654-7E2F-4EFE-AEBB-C0EAEC19D173}">
      <dgm:prSet phldrT="[Texte]"/>
      <dgm:spPr/>
      <dgm:t>
        <a:bodyPr/>
        <a:lstStyle/>
        <a:p>
          <a:r>
            <a:rPr lang="fr-FR" dirty="0"/>
            <a:t>50 60 5 44</a:t>
          </a:r>
        </a:p>
      </dgm:t>
    </dgm:pt>
    <dgm:pt modelId="{D36F0B92-4291-4215-8CA4-53E3D284FA5A}" type="parTrans" cxnId="{1D7C1D8F-ECE6-484B-A122-081557003C28}">
      <dgm:prSet/>
      <dgm:spPr/>
      <dgm:t>
        <a:bodyPr/>
        <a:lstStyle/>
        <a:p>
          <a:endParaRPr lang="fr-FR"/>
        </a:p>
      </dgm:t>
    </dgm:pt>
    <dgm:pt modelId="{0060DCFA-FFC2-48CD-A4FF-73B7332CC3F8}" type="sibTrans" cxnId="{1D7C1D8F-ECE6-484B-A122-081557003C28}">
      <dgm:prSet/>
      <dgm:spPr/>
      <dgm:t>
        <a:bodyPr/>
        <a:lstStyle/>
        <a:p>
          <a:endParaRPr lang="fr-FR"/>
        </a:p>
      </dgm:t>
    </dgm:pt>
    <dgm:pt modelId="{8830A1C2-4EC4-497A-A805-001A42289903}">
      <dgm:prSet phldrT="[Texte]"/>
      <dgm:spPr/>
      <dgm:t>
        <a:bodyPr/>
        <a:lstStyle/>
        <a:p>
          <a:r>
            <a:rPr lang="fr-FR" dirty="0"/>
            <a:t>Line 2</a:t>
          </a:r>
        </a:p>
      </dgm:t>
    </dgm:pt>
    <dgm:pt modelId="{220BB331-44AA-4F6B-B41C-E766B01E476C}" type="parTrans" cxnId="{BE239570-3CF5-4C3A-9310-D5C237F5D967}">
      <dgm:prSet/>
      <dgm:spPr/>
      <dgm:t>
        <a:bodyPr/>
        <a:lstStyle/>
        <a:p>
          <a:endParaRPr lang="fr-FR"/>
        </a:p>
      </dgm:t>
    </dgm:pt>
    <dgm:pt modelId="{D6C2CCA8-D6B1-427E-9F8F-F867D78F803F}" type="sibTrans" cxnId="{BE239570-3CF5-4C3A-9310-D5C237F5D967}">
      <dgm:prSet/>
      <dgm:spPr/>
      <dgm:t>
        <a:bodyPr/>
        <a:lstStyle/>
        <a:p>
          <a:endParaRPr lang="fr-FR"/>
        </a:p>
      </dgm:t>
    </dgm:pt>
    <dgm:pt modelId="{BE11719D-6813-43BF-A93F-4A536DF3B04F}">
      <dgm:prSet phldrT="[Texte]"/>
      <dgm:spPr/>
      <dgm:t>
        <a:bodyPr/>
        <a:lstStyle/>
        <a:p>
          <a:r>
            <a:rPr lang="fr-FR" dirty="0"/>
            <a:t>5 6 80</a:t>
          </a:r>
        </a:p>
      </dgm:t>
    </dgm:pt>
    <dgm:pt modelId="{8B7F9663-281B-4442-B2AF-A51766FAD265}" type="parTrans" cxnId="{78C4E223-8B0B-426C-8D5A-199FE4E1FAC2}">
      <dgm:prSet/>
      <dgm:spPr/>
      <dgm:t>
        <a:bodyPr/>
        <a:lstStyle/>
        <a:p>
          <a:endParaRPr lang="fr-FR"/>
        </a:p>
      </dgm:t>
    </dgm:pt>
    <dgm:pt modelId="{D3ACD10C-0FFE-4861-BB15-C1E035896A81}" type="sibTrans" cxnId="{78C4E223-8B0B-426C-8D5A-199FE4E1FAC2}">
      <dgm:prSet/>
      <dgm:spPr/>
      <dgm:t>
        <a:bodyPr/>
        <a:lstStyle/>
        <a:p>
          <a:endParaRPr lang="fr-FR"/>
        </a:p>
      </dgm:t>
    </dgm:pt>
    <dgm:pt modelId="{6E89D157-F3F3-45CC-A9E8-13F5C07C3CBC}">
      <dgm:prSet phldrT="[Texte]"/>
      <dgm:spPr/>
      <dgm:t>
        <a:bodyPr/>
        <a:lstStyle/>
        <a:p>
          <a:r>
            <a:rPr lang="fr-FR" dirty="0"/>
            <a:t>1 2 </a:t>
          </a:r>
        </a:p>
      </dgm:t>
    </dgm:pt>
    <dgm:pt modelId="{A2CBCC94-FB1C-4927-8555-7137AB957646}" type="parTrans" cxnId="{70543654-5719-4FEC-827C-9E5DDE168E6D}">
      <dgm:prSet/>
      <dgm:spPr/>
      <dgm:t>
        <a:bodyPr/>
        <a:lstStyle/>
        <a:p>
          <a:endParaRPr lang="fr-FR"/>
        </a:p>
      </dgm:t>
    </dgm:pt>
    <dgm:pt modelId="{4CB5F90B-E50A-4189-935B-A6FCE135DA6A}" type="sibTrans" cxnId="{70543654-5719-4FEC-827C-9E5DDE168E6D}">
      <dgm:prSet/>
      <dgm:spPr/>
      <dgm:t>
        <a:bodyPr/>
        <a:lstStyle/>
        <a:p>
          <a:endParaRPr lang="fr-FR"/>
        </a:p>
      </dgm:t>
    </dgm:pt>
    <dgm:pt modelId="{391148DB-A712-4B83-8E28-EDE2F1FA4CE7}">
      <dgm:prSet phldrT="[Texte]"/>
      <dgm:spPr/>
      <dgm:t>
        <a:bodyPr/>
        <a:lstStyle/>
        <a:p>
          <a:r>
            <a:rPr lang="fr-FR" dirty="0"/>
            <a:t>5 4 7</a:t>
          </a:r>
        </a:p>
      </dgm:t>
    </dgm:pt>
    <dgm:pt modelId="{BC1309E8-3EAF-4048-860D-7E616B214657}" type="parTrans" cxnId="{1B4643AF-BD0E-45F3-8704-CEBC235505DE}">
      <dgm:prSet/>
      <dgm:spPr/>
      <dgm:t>
        <a:bodyPr/>
        <a:lstStyle/>
        <a:p>
          <a:endParaRPr lang="fr-FR"/>
        </a:p>
      </dgm:t>
    </dgm:pt>
    <dgm:pt modelId="{C06737E6-28B0-4CA0-8ED8-B1A060776CDB}" type="sibTrans" cxnId="{1B4643AF-BD0E-45F3-8704-CEBC235505DE}">
      <dgm:prSet/>
      <dgm:spPr/>
      <dgm:t>
        <a:bodyPr/>
        <a:lstStyle/>
        <a:p>
          <a:endParaRPr lang="fr-FR"/>
        </a:p>
      </dgm:t>
    </dgm:pt>
    <dgm:pt modelId="{833741C9-5D45-4525-9A98-E1DB5C424EA8}">
      <dgm:prSet phldrT="[Texte]"/>
      <dgm:spPr/>
      <dgm:t>
        <a:bodyPr/>
        <a:lstStyle/>
        <a:p>
          <a:r>
            <a:rPr lang="fr-FR" dirty="0"/>
            <a:t>1 3</a:t>
          </a:r>
        </a:p>
      </dgm:t>
    </dgm:pt>
    <dgm:pt modelId="{7AAB1D1E-F2B9-4D49-AC23-7E7EAFD42ACB}" type="parTrans" cxnId="{48760FB3-8A16-4125-B6E7-B18E152DCB64}">
      <dgm:prSet/>
      <dgm:spPr/>
      <dgm:t>
        <a:bodyPr/>
        <a:lstStyle/>
        <a:p>
          <a:endParaRPr lang="fr-FR"/>
        </a:p>
      </dgm:t>
    </dgm:pt>
    <dgm:pt modelId="{50C7DA67-E010-4B7B-BA77-8CFFB9651FCB}" type="sibTrans" cxnId="{48760FB3-8A16-4125-B6E7-B18E152DCB64}">
      <dgm:prSet/>
      <dgm:spPr/>
      <dgm:t>
        <a:bodyPr/>
        <a:lstStyle/>
        <a:p>
          <a:endParaRPr lang="fr-FR"/>
        </a:p>
      </dgm:t>
    </dgm:pt>
    <dgm:pt modelId="{D8DE16DB-DC92-4790-AA53-F67F3AFCA574}">
      <dgm:prSet phldrT="[Texte]"/>
      <dgm:spPr/>
      <dgm:t>
        <a:bodyPr/>
        <a:lstStyle/>
        <a:p>
          <a:r>
            <a:rPr lang="fr-FR" dirty="0"/>
            <a:t>Line 3</a:t>
          </a:r>
        </a:p>
      </dgm:t>
    </dgm:pt>
    <dgm:pt modelId="{68156F28-9B96-45FF-94A0-DDCF8669D307}" type="parTrans" cxnId="{2AEC566A-128E-41D8-9023-AFFE79DFE7C3}">
      <dgm:prSet/>
      <dgm:spPr/>
      <dgm:t>
        <a:bodyPr/>
        <a:lstStyle/>
        <a:p>
          <a:endParaRPr lang="fr-FR"/>
        </a:p>
      </dgm:t>
    </dgm:pt>
    <dgm:pt modelId="{6AA92C88-303C-474D-9B97-6F846A50D9A0}" type="sibTrans" cxnId="{2AEC566A-128E-41D8-9023-AFFE79DFE7C3}">
      <dgm:prSet/>
      <dgm:spPr/>
      <dgm:t>
        <a:bodyPr/>
        <a:lstStyle/>
        <a:p>
          <a:endParaRPr lang="fr-FR"/>
        </a:p>
      </dgm:t>
    </dgm:pt>
    <dgm:pt modelId="{D289086B-8E45-4F1B-9154-81C6FE8BF3B0}">
      <dgm:prSet phldrT="[Texte]"/>
      <dgm:spPr/>
      <dgm:t>
        <a:bodyPr/>
        <a:lstStyle/>
        <a:p>
          <a:r>
            <a:rPr lang="fr-FR" dirty="0"/>
            <a:t>Line 4</a:t>
          </a:r>
        </a:p>
      </dgm:t>
    </dgm:pt>
    <dgm:pt modelId="{90CA2292-83EB-4FE3-8AE5-51F021D3C97F}" type="parTrans" cxnId="{37C36153-2BA4-4443-94CA-7B5561BBABCF}">
      <dgm:prSet/>
      <dgm:spPr/>
      <dgm:t>
        <a:bodyPr/>
        <a:lstStyle/>
        <a:p>
          <a:endParaRPr lang="fr-FR"/>
        </a:p>
      </dgm:t>
    </dgm:pt>
    <dgm:pt modelId="{B482FE21-20A4-413A-9070-88B587AB1869}" type="sibTrans" cxnId="{37C36153-2BA4-4443-94CA-7B5561BBABCF}">
      <dgm:prSet/>
      <dgm:spPr/>
      <dgm:t>
        <a:bodyPr/>
        <a:lstStyle/>
        <a:p>
          <a:endParaRPr lang="fr-FR"/>
        </a:p>
      </dgm:t>
    </dgm:pt>
    <dgm:pt modelId="{43F4F67C-D2D7-4067-B7F3-DE0381F5CD89}">
      <dgm:prSet phldrT="[Texte]"/>
      <dgm:spPr/>
      <dgm:t>
        <a:bodyPr/>
        <a:lstStyle/>
        <a:p>
          <a:r>
            <a:rPr lang="fr-FR" dirty="0"/>
            <a:t>…….</a:t>
          </a:r>
        </a:p>
      </dgm:t>
    </dgm:pt>
    <dgm:pt modelId="{A7E7FFBC-E338-454B-A250-55174B102E40}" type="parTrans" cxnId="{8D354D15-54F5-4E25-8FD6-F1C1166AA4B1}">
      <dgm:prSet/>
      <dgm:spPr/>
      <dgm:t>
        <a:bodyPr/>
        <a:lstStyle/>
        <a:p>
          <a:endParaRPr lang="fr-FR"/>
        </a:p>
      </dgm:t>
    </dgm:pt>
    <dgm:pt modelId="{C832001E-2C12-4795-9FB7-2A9F57EBFE84}" type="sibTrans" cxnId="{8D354D15-54F5-4E25-8FD6-F1C1166AA4B1}">
      <dgm:prSet/>
      <dgm:spPr/>
      <dgm:t>
        <a:bodyPr/>
        <a:lstStyle/>
        <a:p>
          <a:endParaRPr lang="fr-FR"/>
        </a:p>
      </dgm:t>
    </dgm:pt>
    <dgm:pt modelId="{C70365EF-89FB-46C9-A2BC-8EB01D222549}">
      <dgm:prSet phldrT="[Texte]"/>
      <dgm:spPr/>
      <dgm:t>
        <a:bodyPr/>
        <a:lstStyle/>
        <a:p>
          <a:r>
            <a:rPr lang="fr-FR" dirty="0"/>
            <a:t>Line 6</a:t>
          </a:r>
        </a:p>
      </dgm:t>
    </dgm:pt>
    <dgm:pt modelId="{799E2BD1-F953-48C9-BD32-36EBA7717C81}" type="parTrans" cxnId="{D1CF09BD-66DD-4B25-A50C-D6E4DB4652F2}">
      <dgm:prSet/>
      <dgm:spPr/>
      <dgm:t>
        <a:bodyPr/>
        <a:lstStyle/>
        <a:p>
          <a:endParaRPr lang="fr-FR"/>
        </a:p>
      </dgm:t>
    </dgm:pt>
    <dgm:pt modelId="{0489A3AD-D796-4CB8-B28B-005094099C91}" type="sibTrans" cxnId="{D1CF09BD-66DD-4B25-A50C-D6E4DB4652F2}">
      <dgm:prSet/>
      <dgm:spPr/>
      <dgm:t>
        <a:bodyPr/>
        <a:lstStyle/>
        <a:p>
          <a:endParaRPr lang="fr-FR"/>
        </a:p>
      </dgm:t>
    </dgm:pt>
    <dgm:pt modelId="{254AA8F9-96B6-4449-9012-22BFE1F71DA7}">
      <dgm:prSet phldrT="[Texte]"/>
      <dgm:spPr/>
      <dgm:t>
        <a:bodyPr/>
        <a:lstStyle/>
        <a:p>
          <a:r>
            <a:rPr lang="fr-FR" dirty="0"/>
            <a:t>Line 5</a:t>
          </a:r>
        </a:p>
      </dgm:t>
    </dgm:pt>
    <dgm:pt modelId="{FD0E1F37-848E-435A-B3EA-10BDC5B3614B}" type="parTrans" cxnId="{4B4C65F4-1F2C-46B0-A5C9-BA845F7CB4F1}">
      <dgm:prSet/>
      <dgm:spPr/>
      <dgm:t>
        <a:bodyPr/>
        <a:lstStyle/>
        <a:p>
          <a:endParaRPr lang="fr-FR"/>
        </a:p>
      </dgm:t>
    </dgm:pt>
    <dgm:pt modelId="{F1E182A9-045E-4AAC-BD90-53CAD84335DD}" type="sibTrans" cxnId="{4B4C65F4-1F2C-46B0-A5C9-BA845F7CB4F1}">
      <dgm:prSet/>
      <dgm:spPr/>
      <dgm:t>
        <a:bodyPr/>
        <a:lstStyle/>
        <a:p>
          <a:endParaRPr lang="fr-FR"/>
        </a:p>
      </dgm:t>
    </dgm:pt>
    <dgm:pt modelId="{E60E6A0E-D797-4377-A3CD-C4AB5A777AE4}" type="pres">
      <dgm:prSet presAssocID="{70B938F7-6EB8-4028-81B5-6D5917B6513A}" presName="linear" presStyleCnt="0">
        <dgm:presLayoutVars>
          <dgm:animLvl val="lvl"/>
          <dgm:resizeHandles val="exact"/>
        </dgm:presLayoutVars>
      </dgm:prSet>
      <dgm:spPr/>
    </dgm:pt>
    <dgm:pt modelId="{37496FFC-801B-43A7-A04B-D2257923AAE1}" type="pres">
      <dgm:prSet presAssocID="{D9345092-57C1-4197-B0F2-F7595978B8B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8920454-4EF7-419E-B710-58C6A02BC29C}" type="pres">
      <dgm:prSet presAssocID="{D9345092-57C1-4197-B0F2-F7595978B8B9}" presName="childText" presStyleLbl="revTx" presStyleIdx="0" presStyleCnt="6">
        <dgm:presLayoutVars>
          <dgm:bulletEnabled val="1"/>
        </dgm:presLayoutVars>
      </dgm:prSet>
      <dgm:spPr/>
    </dgm:pt>
    <dgm:pt modelId="{00B720CF-064D-4319-BFD5-9F90CD325712}" type="pres">
      <dgm:prSet presAssocID="{50519654-7E2F-4EFE-AEBB-C0EAEC19D17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31B45B6-879D-42F5-B407-E437D6D89CD2}" type="pres">
      <dgm:prSet presAssocID="{50519654-7E2F-4EFE-AEBB-C0EAEC19D173}" presName="childText" presStyleLbl="revTx" presStyleIdx="1" presStyleCnt="6">
        <dgm:presLayoutVars>
          <dgm:bulletEnabled val="1"/>
        </dgm:presLayoutVars>
      </dgm:prSet>
      <dgm:spPr/>
    </dgm:pt>
    <dgm:pt modelId="{17066237-512E-408B-A49E-6D80E1920C6E}" type="pres">
      <dgm:prSet presAssocID="{BE11719D-6813-43BF-A93F-4A536DF3B04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A5E38F4-D161-4165-9144-8513476C3BC9}" type="pres">
      <dgm:prSet presAssocID="{BE11719D-6813-43BF-A93F-4A536DF3B04F}" presName="childText" presStyleLbl="revTx" presStyleIdx="2" presStyleCnt="6">
        <dgm:presLayoutVars>
          <dgm:bulletEnabled val="1"/>
        </dgm:presLayoutVars>
      </dgm:prSet>
      <dgm:spPr/>
    </dgm:pt>
    <dgm:pt modelId="{7B5E7D61-4EF4-4FA4-BE8A-A113D417CAB7}" type="pres">
      <dgm:prSet presAssocID="{6E89D157-F3F3-45CC-A9E8-13F5C07C3CB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7E40B48-3037-4BAB-A581-20A709175D23}" type="pres">
      <dgm:prSet presAssocID="{6E89D157-F3F3-45CC-A9E8-13F5C07C3CBC}" presName="childText" presStyleLbl="revTx" presStyleIdx="3" presStyleCnt="6">
        <dgm:presLayoutVars>
          <dgm:bulletEnabled val="1"/>
        </dgm:presLayoutVars>
      </dgm:prSet>
      <dgm:spPr/>
    </dgm:pt>
    <dgm:pt modelId="{22A3C9E8-59CA-4401-8F2E-8BFFCC1637BB}" type="pres">
      <dgm:prSet presAssocID="{391148DB-A712-4B83-8E28-EDE2F1FA4CE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E5F2C8B-EC53-4833-9F15-C413497A794A}" type="pres">
      <dgm:prSet presAssocID="{391148DB-A712-4B83-8E28-EDE2F1FA4CE7}" presName="childText" presStyleLbl="revTx" presStyleIdx="4" presStyleCnt="6">
        <dgm:presLayoutVars>
          <dgm:bulletEnabled val="1"/>
        </dgm:presLayoutVars>
      </dgm:prSet>
      <dgm:spPr/>
    </dgm:pt>
    <dgm:pt modelId="{E45AF898-B5FD-474D-A6DF-5CC29AB4CEE6}" type="pres">
      <dgm:prSet presAssocID="{833741C9-5D45-4525-9A98-E1DB5C424EA8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C1AC0A5F-1A13-4F19-9F71-76F183C6F2F6}" type="pres">
      <dgm:prSet presAssocID="{833741C9-5D45-4525-9A98-E1DB5C424EA8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9A83460B-E14B-4A8B-BD30-738D40E7E43F}" type="presOf" srcId="{A3B6AAD2-4521-4DF7-9840-79422B59741B}" destId="{38920454-4EF7-419E-B710-58C6A02BC29C}" srcOrd="0" destOrd="0" presId="urn:microsoft.com/office/officeart/2005/8/layout/vList2"/>
    <dgm:cxn modelId="{1361940F-9C44-4E76-A2DF-970F7F052BD0}" type="presOf" srcId="{391148DB-A712-4B83-8E28-EDE2F1FA4CE7}" destId="{22A3C9E8-59CA-4401-8F2E-8BFFCC1637BB}" srcOrd="0" destOrd="0" presId="urn:microsoft.com/office/officeart/2005/8/layout/vList2"/>
    <dgm:cxn modelId="{2A741C15-3FE5-424C-8D4B-6B8E75DBD348}" type="presOf" srcId="{D289086B-8E45-4F1B-9154-81C6FE8BF3B0}" destId="{47E40B48-3037-4BAB-A581-20A709175D23}" srcOrd="0" destOrd="0" presId="urn:microsoft.com/office/officeart/2005/8/layout/vList2"/>
    <dgm:cxn modelId="{8D354D15-54F5-4E25-8FD6-F1C1166AA4B1}" srcId="{833741C9-5D45-4525-9A98-E1DB5C424EA8}" destId="{43F4F67C-D2D7-4067-B7F3-DE0381F5CD89}" srcOrd="1" destOrd="0" parTransId="{A7E7FFBC-E338-454B-A250-55174B102E40}" sibTransId="{C832001E-2C12-4795-9FB7-2A9F57EBFE84}"/>
    <dgm:cxn modelId="{78C4E223-8B0B-426C-8D5A-199FE4E1FAC2}" srcId="{70B938F7-6EB8-4028-81B5-6D5917B6513A}" destId="{BE11719D-6813-43BF-A93F-4A536DF3B04F}" srcOrd="2" destOrd="0" parTransId="{8B7F9663-281B-4442-B2AF-A51766FAD265}" sibTransId="{D3ACD10C-0FFE-4861-BB15-C1E035896A81}"/>
    <dgm:cxn modelId="{8C62D52A-9023-45A9-9E83-0ED1C84A8D44}" type="presOf" srcId="{BE11719D-6813-43BF-A93F-4A536DF3B04F}" destId="{17066237-512E-408B-A49E-6D80E1920C6E}" srcOrd="0" destOrd="0" presId="urn:microsoft.com/office/officeart/2005/8/layout/vList2"/>
    <dgm:cxn modelId="{5413C72F-C2F6-478D-9F20-AFAAE2B25818}" type="presOf" srcId="{D9345092-57C1-4197-B0F2-F7595978B8B9}" destId="{37496FFC-801B-43A7-A04B-D2257923AAE1}" srcOrd="0" destOrd="0" presId="urn:microsoft.com/office/officeart/2005/8/layout/vList2"/>
    <dgm:cxn modelId="{92FCC533-C982-47B5-884D-2AA8C8F821D2}" type="presOf" srcId="{70B938F7-6EB8-4028-81B5-6D5917B6513A}" destId="{E60E6A0E-D797-4377-A3CD-C4AB5A777AE4}" srcOrd="0" destOrd="0" presId="urn:microsoft.com/office/officeart/2005/8/layout/vList2"/>
    <dgm:cxn modelId="{1661A036-117F-4467-A2D6-E6B8B2485817}" type="presOf" srcId="{254AA8F9-96B6-4449-9012-22BFE1F71DA7}" destId="{7E5F2C8B-EC53-4833-9F15-C413497A794A}" srcOrd="0" destOrd="0" presId="urn:microsoft.com/office/officeart/2005/8/layout/vList2"/>
    <dgm:cxn modelId="{2AEC566A-128E-41D8-9023-AFFE79DFE7C3}" srcId="{BE11719D-6813-43BF-A93F-4A536DF3B04F}" destId="{D8DE16DB-DC92-4790-AA53-F67F3AFCA574}" srcOrd="0" destOrd="0" parTransId="{68156F28-9B96-45FF-94A0-DDCF8669D307}" sibTransId="{6AA92C88-303C-474D-9B97-6F846A50D9A0}"/>
    <dgm:cxn modelId="{BE239570-3CF5-4C3A-9310-D5C237F5D967}" srcId="{50519654-7E2F-4EFE-AEBB-C0EAEC19D173}" destId="{8830A1C2-4EC4-497A-A805-001A42289903}" srcOrd="0" destOrd="0" parTransId="{220BB331-44AA-4F6B-B41C-E766B01E476C}" sibTransId="{D6C2CCA8-D6B1-427E-9F8F-F867D78F803F}"/>
    <dgm:cxn modelId="{37C36153-2BA4-4443-94CA-7B5561BBABCF}" srcId="{6E89D157-F3F3-45CC-A9E8-13F5C07C3CBC}" destId="{D289086B-8E45-4F1B-9154-81C6FE8BF3B0}" srcOrd="0" destOrd="0" parTransId="{90CA2292-83EB-4FE3-8AE5-51F021D3C97F}" sibTransId="{B482FE21-20A4-413A-9070-88B587AB1869}"/>
    <dgm:cxn modelId="{70543654-5719-4FEC-827C-9E5DDE168E6D}" srcId="{70B938F7-6EB8-4028-81B5-6D5917B6513A}" destId="{6E89D157-F3F3-45CC-A9E8-13F5C07C3CBC}" srcOrd="3" destOrd="0" parTransId="{A2CBCC94-FB1C-4927-8555-7137AB957646}" sibTransId="{4CB5F90B-E50A-4189-935B-A6FCE135DA6A}"/>
    <dgm:cxn modelId="{E3B2F454-2AE2-4CD5-9747-0D0D98052B51}" type="presOf" srcId="{50519654-7E2F-4EFE-AEBB-C0EAEC19D173}" destId="{00B720CF-064D-4319-BFD5-9F90CD325712}" srcOrd="0" destOrd="0" presId="urn:microsoft.com/office/officeart/2005/8/layout/vList2"/>
    <dgm:cxn modelId="{F62D247A-2526-4EA5-9DE7-F1B336DDAB3B}" srcId="{70B938F7-6EB8-4028-81B5-6D5917B6513A}" destId="{D9345092-57C1-4197-B0F2-F7595978B8B9}" srcOrd="0" destOrd="0" parTransId="{A93000FE-4F0E-4575-A5C8-82F08CFD5509}" sibTransId="{9DE96189-3B09-413F-B2FE-6AB8F039FCAB}"/>
    <dgm:cxn modelId="{5757627A-564B-4AC3-8ADD-ED9E3BE3F1F5}" srcId="{D9345092-57C1-4197-B0F2-F7595978B8B9}" destId="{A3B6AAD2-4521-4DF7-9840-79422B59741B}" srcOrd="0" destOrd="0" parTransId="{919E1F42-CA58-4759-8D56-D81E4166C8DB}" sibTransId="{6AE9ABA7-383E-4068-8B12-C12A8DE79E99}"/>
    <dgm:cxn modelId="{1DD8D68C-2903-4294-8C90-D1FC5A778C68}" type="presOf" srcId="{833741C9-5D45-4525-9A98-E1DB5C424EA8}" destId="{E45AF898-B5FD-474D-A6DF-5CC29AB4CEE6}" srcOrd="0" destOrd="0" presId="urn:microsoft.com/office/officeart/2005/8/layout/vList2"/>
    <dgm:cxn modelId="{1D7C1D8F-ECE6-484B-A122-081557003C28}" srcId="{70B938F7-6EB8-4028-81B5-6D5917B6513A}" destId="{50519654-7E2F-4EFE-AEBB-C0EAEC19D173}" srcOrd="1" destOrd="0" parTransId="{D36F0B92-4291-4215-8CA4-53E3D284FA5A}" sibTransId="{0060DCFA-FFC2-48CD-A4FF-73B7332CC3F8}"/>
    <dgm:cxn modelId="{1B4643AF-BD0E-45F3-8704-CEBC235505DE}" srcId="{70B938F7-6EB8-4028-81B5-6D5917B6513A}" destId="{391148DB-A712-4B83-8E28-EDE2F1FA4CE7}" srcOrd="4" destOrd="0" parTransId="{BC1309E8-3EAF-4048-860D-7E616B214657}" sibTransId="{C06737E6-28B0-4CA0-8ED8-B1A060776CDB}"/>
    <dgm:cxn modelId="{48760FB3-8A16-4125-B6E7-B18E152DCB64}" srcId="{70B938F7-6EB8-4028-81B5-6D5917B6513A}" destId="{833741C9-5D45-4525-9A98-E1DB5C424EA8}" srcOrd="5" destOrd="0" parTransId="{7AAB1D1E-F2B9-4D49-AC23-7E7EAFD42ACB}" sibTransId="{50C7DA67-E010-4B7B-BA77-8CFFB9651FCB}"/>
    <dgm:cxn modelId="{D1CF09BD-66DD-4B25-A50C-D6E4DB4652F2}" srcId="{833741C9-5D45-4525-9A98-E1DB5C424EA8}" destId="{C70365EF-89FB-46C9-A2BC-8EB01D222549}" srcOrd="0" destOrd="0" parTransId="{799E2BD1-F953-48C9-BD32-36EBA7717C81}" sibTransId="{0489A3AD-D796-4CB8-B28B-005094099C91}"/>
    <dgm:cxn modelId="{F8BDAEC6-5B42-44EB-BD20-0CBEEB7667DC}" type="presOf" srcId="{D8DE16DB-DC92-4790-AA53-F67F3AFCA574}" destId="{6A5E38F4-D161-4165-9144-8513476C3BC9}" srcOrd="0" destOrd="0" presId="urn:microsoft.com/office/officeart/2005/8/layout/vList2"/>
    <dgm:cxn modelId="{9645BAD4-64B2-4541-A88C-222F9B2D766F}" type="presOf" srcId="{C70365EF-89FB-46C9-A2BC-8EB01D222549}" destId="{C1AC0A5F-1A13-4F19-9F71-76F183C6F2F6}" srcOrd="0" destOrd="0" presId="urn:microsoft.com/office/officeart/2005/8/layout/vList2"/>
    <dgm:cxn modelId="{767418D6-CD68-4210-A30B-01CFF87DDCF4}" type="presOf" srcId="{43F4F67C-D2D7-4067-B7F3-DE0381F5CD89}" destId="{C1AC0A5F-1A13-4F19-9F71-76F183C6F2F6}" srcOrd="0" destOrd="1" presId="urn:microsoft.com/office/officeart/2005/8/layout/vList2"/>
    <dgm:cxn modelId="{78D0DDEF-06A4-499D-A93F-27914A843E80}" type="presOf" srcId="{6E89D157-F3F3-45CC-A9E8-13F5C07C3CBC}" destId="{7B5E7D61-4EF4-4FA4-BE8A-A113D417CAB7}" srcOrd="0" destOrd="0" presId="urn:microsoft.com/office/officeart/2005/8/layout/vList2"/>
    <dgm:cxn modelId="{4B4C65F4-1F2C-46B0-A5C9-BA845F7CB4F1}" srcId="{391148DB-A712-4B83-8E28-EDE2F1FA4CE7}" destId="{254AA8F9-96B6-4449-9012-22BFE1F71DA7}" srcOrd="0" destOrd="0" parTransId="{FD0E1F37-848E-435A-B3EA-10BDC5B3614B}" sibTransId="{F1E182A9-045E-4AAC-BD90-53CAD84335DD}"/>
    <dgm:cxn modelId="{7D33C5F6-CBFC-45E7-95F0-714C13CFC03E}" type="presOf" srcId="{8830A1C2-4EC4-497A-A805-001A42289903}" destId="{A31B45B6-879D-42F5-B407-E437D6D89CD2}" srcOrd="0" destOrd="0" presId="urn:microsoft.com/office/officeart/2005/8/layout/vList2"/>
    <dgm:cxn modelId="{9C8CA699-7247-4288-BC6B-A15F3CA8A886}" type="presParOf" srcId="{E60E6A0E-D797-4377-A3CD-C4AB5A777AE4}" destId="{37496FFC-801B-43A7-A04B-D2257923AAE1}" srcOrd="0" destOrd="0" presId="urn:microsoft.com/office/officeart/2005/8/layout/vList2"/>
    <dgm:cxn modelId="{1D4CCF0B-FC8A-40E2-A51D-ACEE5ADDE849}" type="presParOf" srcId="{E60E6A0E-D797-4377-A3CD-C4AB5A777AE4}" destId="{38920454-4EF7-419E-B710-58C6A02BC29C}" srcOrd="1" destOrd="0" presId="urn:microsoft.com/office/officeart/2005/8/layout/vList2"/>
    <dgm:cxn modelId="{DDEBC180-2031-4AC1-9350-FFAEAB2D7069}" type="presParOf" srcId="{E60E6A0E-D797-4377-A3CD-C4AB5A777AE4}" destId="{00B720CF-064D-4319-BFD5-9F90CD325712}" srcOrd="2" destOrd="0" presId="urn:microsoft.com/office/officeart/2005/8/layout/vList2"/>
    <dgm:cxn modelId="{FCCED65A-15EB-4CC5-8AE0-D1458740BA8F}" type="presParOf" srcId="{E60E6A0E-D797-4377-A3CD-C4AB5A777AE4}" destId="{A31B45B6-879D-42F5-B407-E437D6D89CD2}" srcOrd="3" destOrd="0" presId="urn:microsoft.com/office/officeart/2005/8/layout/vList2"/>
    <dgm:cxn modelId="{CE31250B-34A2-49F9-B2A5-42633CFCD678}" type="presParOf" srcId="{E60E6A0E-D797-4377-A3CD-C4AB5A777AE4}" destId="{17066237-512E-408B-A49E-6D80E1920C6E}" srcOrd="4" destOrd="0" presId="urn:microsoft.com/office/officeart/2005/8/layout/vList2"/>
    <dgm:cxn modelId="{4386384C-CB43-467A-A013-4F2730230BBE}" type="presParOf" srcId="{E60E6A0E-D797-4377-A3CD-C4AB5A777AE4}" destId="{6A5E38F4-D161-4165-9144-8513476C3BC9}" srcOrd="5" destOrd="0" presId="urn:microsoft.com/office/officeart/2005/8/layout/vList2"/>
    <dgm:cxn modelId="{6EE8EAD0-7D1B-4C3C-B56F-C4E8567E683E}" type="presParOf" srcId="{E60E6A0E-D797-4377-A3CD-C4AB5A777AE4}" destId="{7B5E7D61-4EF4-4FA4-BE8A-A113D417CAB7}" srcOrd="6" destOrd="0" presId="urn:microsoft.com/office/officeart/2005/8/layout/vList2"/>
    <dgm:cxn modelId="{001FE511-880A-454C-B34F-6B6512146F3B}" type="presParOf" srcId="{E60E6A0E-D797-4377-A3CD-C4AB5A777AE4}" destId="{47E40B48-3037-4BAB-A581-20A709175D23}" srcOrd="7" destOrd="0" presId="urn:microsoft.com/office/officeart/2005/8/layout/vList2"/>
    <dgm:cxn modelId="{3DCA51DF-3D04-47B8-9607-DAE226A96F48}" type="presParOf" srcId="{E60E6A0E-D797-4377-A3CD-C4AB5A777AE4}" destId="{22A3C9E8-59CA-4401-8F2E-8BFFCC1637BB}" srcOrd="8" destOrd="0" presId="urn:microsoft.com/office/officeart/2005/8/layout/vList2"/>
    <dgm:cxn modelId="{4360E1BA-FBB1-4FC5-B00D-B7E84CD4AFD1}" type="presParOf" srcId="{E60E6A0E-D797-4377-A3CD-C4AB5A777AE4}" destId="{7E5F2C8B-EC53-4833-9F15-C413497A794A}" srcOrd="9" destOrd="0" presId="urn:microsoft.com/office/officeart/2005/8/layout/vList2"/>
    <dgm:cxn modelId="{7E138E7A-9DAD-4D4B-9153-C21BC58DD3D5}" type="presParOf" srcId="{E60E6A0E-D797-4377-A3CD-C4AB5A777AE4}" destId="{E45AF898-B5FD-474D-A6DF-5CC29AB4CEE6}" srcOrd="10" destOrd="0" presId="urn:microsoft.com/office/officeart/2005/8/layout/vList2"/>
    <dgm:cxn modelId="{4117010A-03D8-4938-9026-328B916CF44F}" type="presParOf" srcId="{E60E6A0E-D797-4377-A3CD-C4AB5A777AE4}" destId="{C1AC0A5F-1A13-4F19-9F71-76F183C6F2F6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B938F7-6EB8-4028-81B5-6D5917B651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9345092-57C1-4197-B0F2-F7595978B8B9}">
      <dgm:prSet phldrT="[Texte]"/>
      <dgm:spPr/>
      <dgm:t>
        <a:bodyPr/>
        <a:lstStyle/>
        <a:p>
          <a:r>
            <a:rPr lang="fr-FR" dirty="0"/>
            <a:t>1 2 3</a:t>
          </a:r>
        </a:p>
      </dgm:t>
    </dgm:pt>
    <dgm:pt modelId="{A93000FE-4F0E-4575-A5C8-82F08CFD5509}" type="parTrans" cxnId="{F62D247A-2526-4EA5-9DE7-F1B336DDAB3B}">
      <dgm:prSet/>
      <dgm:spPr/>
      <dgm:t>
        <a:bodyPr/>
        <a:lstStyle/>
        <a:p>
          <a:endParaRPr lang="fr-FR"/>
        </a:p>
      </dgm:t>
    </dgm:pt>
    <dgm:pt modelId="{9DE96189-3B09-413F-B2FE-6AB8F039FCAB}" type="sibTrans" cxnId="{F62D247A-2526-4EA5-9DE7-F1B336DDAB3B}">
      <dgm:prSet/>
      <dgm:spPr/>
      <dgm:t>
        <a:bodyPr/>
        <a:lstStyle/>
        <a:p>
          <a:endParaRPr lang="fr-FR"/>
        </a:p>
      </dgm:t>
    </dgm:pt>
    <dgm:pt modelId="{A3B6AAD2-4521-4DF7-9840-79422B59741B}">
      <dgm:prSet phldrT="[Texte]"/>
      <dgm:spPr/>
      <dgm:t>
        <a:bodyPr/>
        <a:lstStyle/>
        <a:p>
          <a:r>
            <a:rPr lang="fr-FR" dirty="0"/>
            <a:t>Line 1</a:t>
          </a:r>
        </a:p>
      </dgm:t>
    </dgm:pt>
    <dgm:pt modelId="{919E1F42-CA58-4759-8D56-D81E4166C8DB}" type="parTrans" cxnId="{5757627A-564B-4AC3-8ADD-ED9E3BE3F1F5}">
      <dgm:prSet/>
      <dgm:spPr/>
      <dgm:t>
        <a:bodyPr/>
        <a:lstStyle/>
        <a:p>
          <a:endParaRPr lang="fr-FR"/>
        </a:p>
      </dgm:t>
    </dgm:pt>
    <dgm:pt modelId="{6AE9ABA7-383E-4068-8B12-C12A8DE79E99}" type="sibTrans" cxnId="{5757627A-564B-4AC3-8ADD-ED9E3BE3F1F5}">
      <dgm:prSet/>
      <dgm:spPr/>
      <dgm:t>
        <a:bodyPr/>
        <a:lstStyle/>
        <a:p>
          <a:endParaRPr lang="fr-FR"/>
        </a:p>
      </dgm:t>
    </dgm:pt>
    <dgm:pt modelId="{50519654-7E2F-4EFE-AEBB-C0EAEC19D173}">
      <dgm:prSet phldrT="[Texte]"/>
      <dgm:spPr/>
      <dgm:t>
        <a:bodyPr/>
        <a:lstStyle/>
        <a:p>
          <a:r>
            <a:rPr lang="fr-FR" dirty="0"/>
            <a:t>50 60 5 44</a:t>
          </a:r>
        </a:p>
      </dgm:t>
    </dgm:pt>
    <dgm:pt modelId="{D36F0B92-4291-4215-8CA4-53E3D284FA5A}" type="parTrans" cxnId="{1D7C1D8F-ECE6-484B-A122-081557003C28}">
      <dgm:prSet/>
      <dgm:spPr/>
      <dgm:t>
        <a:bodyPr/>
        <a:lstStyle/>
        <a:p>
          <a:endParaRPr lang="fr-FR"/>
        </a:p>
      </dgm:t>
    </dgm:pt>
    <dgm:pt modelId="{0060DCFA-FFC2-48CD-A4FF-73B7332CC3F8}" type="sibTrans" cxnId="{1D7C1D8F-ECE6-484B-A122-081557003C28}">
      <dgm:prSet/>
      <dgm:spPr/>
      <dgm:t>
        <a:bodyPr/>
        <a:lstStyle/>
        <a:p>
          <a:endParaRPr lang="fr-FR"/>
        </a:p>
      </dgm:t>
    </dgm:pt>
    <dgm:pt modelId="{8830A1C2-4EC4-497A-A805-001A42289903}">
      <dgm:prSet phldrT="[Texte]"/>
      <dgm:spPr/>
      <dgm:t>
        <a:bodyPr/>
        <a:lstStyle/>
        <a:p>
          <a:r>
            <a:rPr lang="fr-FR" dirty="0"/>
            <a:t>Line 2</a:t>
          </a:r>
        </a:p>
      </dgm:t>
    </dgm:pt>
    <dgm:pt modelId="{220BB331-44AA-4F6B-B41C-E766B01E476C}" type="parTrans" cxnId="{BE239570-3CF5-4C3A-9310-D5C237F5D967}">
      <dgm:prSet/>
      <dgm:spPr/>
      <dgm:t>
        <a:bodyPr/>
        <a:lstStyle/>
        <a:p>
          <a:endParaRPr lang="fr-FR"/>
        </a:p>
      </dgm:t>
    </dgm:pt>
    <dgm:pt modelId="{D6C2CCA8-D6B1-427E-9F8F-F867D78F803F}" type="sibTrans" cxnId="{BE239570-3CF5-4C3A-9310-D5C237F5D967}">
      <dgm:prSet/>
      <dgm:spPr/>
      <dgm:t>
        <a:bodyPr/>
        <a:lstStyle/>
        <a:p>
          <a:endParaRPr lang="fr-FR"/>
        </a:p>
      </dgm:t>
    </dgm:pt>
    <dgm:pt modelId="{BE11719D-6813-43BF-A93F-4A536DF3B04F}">
      <dgm:prSet phldrT="[Texte]"/>
      <dgm:spPr/>
      <dgm:t>
        <a:bodyPr/>
        <a:lstStyle/>
        <a:p>
          <a:r>
            <a:rPr lang="fr-FR" dirty="0"/>
            <a:t>5 6 80</a:t>
          </a:r>
        </a:p>
      </dgm:t>
    </dgm:pt>
    <dgm:pt modelId="{8B7F9663-281B-4442-B2AF-A51766FAD265}" type="parTrans" cxnId="{78C4E223-8B0B-426C-8D5A-199FE4E1FAC2}">
      <dgm:prSet/>
      <dgm:spPr/>
      <dgm:t>
        <a:bodyPr/>
        <a:lstStyle/>
        <a:p>
          <a:endParaRPr lang="fr-FR"/>
        </a:p>
      </dgm:t>
    </dgm:pt>
    <dgm:pt modelId="{D3ACD10C-0FFE-4861-BB15-C1E035896A81}" type="sibTrans" cxnId="{78C4E223-8B0B-426C-8D5A-199FE4E1FAC2}">
      <dgm:prSet/>
      <dgm:spPr/>
      <dgm:t>
        <a:bodyPr/>
        <a:lstStyle/>
        <a:p>
          <a:endParaRPr lang="fr-FR"/>
        </a:p>
      </dgm:t>
    </dgm:pt>
    <dgm:pt modelId="{6E89D157-F3F3-45CC-A9E8-13F5C07C3CBC}">
      <dgm:prSet phldrT="[Texte]"/>
      <dgm:spPr/>
      <dgm:t>
        <a:bodyPr/>
        <a:lstStyle/>
        <a:p>
          <a:r>
            <a:rPr lang="fr-FR" dirty="0"/>
            <a:t>1 3 </a:t>
          </a:r>
        </a:p>
      </dgm:t>
    </dgm:pt>
    <dgm:pt modelId="{A2CBCC94-FB1C-4927-8555-7137AB957646}" type="parTrans" cxnId="{70543654-5719-4FEC-827C-9E5DDE168E6D}">
      <dgm:prSet/>
      <dgm:spPr/>
      <dgm:t>
        <a:bodyPr/>
        <a:lstStyle/>
        <a:p>
          <a:endParaRPr lang="fr-FR"/>
        </a:p>
      </dgm:t>
    </dgm:pt>
    <dgm:pt modelId="{4CB5F90B-E50A-4189-935B-A6FCE135DA6A}" type="sibTrans" cxnId="{70543654-5719-4FEC-827C-9E5DDE168E6D}">
      <dgm:prSet/>
      <dgm:spPr/>
      <dgm:t>
        <a:bodyPr/>
        <a:lstStyle/>
        <a:p>
          <a:endParaRPr lang="fr-FR"/>
        </a:p>
      </dgm:t>
    </dgm:pt>
    <dgm:pt modelId="{391148DB-A712-4B83-8E28-EDE2F1FA4CE7}">
      <dgm:prSet phldrT="[Texte]"/>
      <dgm:spPr/>
      <dgm:t>
        <a:bodyPr/>
        <a:lstStyle/>
        <a:p>
          <a:r>
            <a:rPr lang="fr-FR" dirty="0"/>
            <a:t>5 4 7</a:t>
          </a:r>
        </a:p>
      </dgm:t>
    </dgm:pt>
    <dgm:pt modelId="{BC1309E8-3EAF-4048-860D-7E616B214657}" type="parTrans" cxnId="{1B4643AF-BD0E-45F3-8704-CEBC235505DE}">
      <dgm:prSet/>
      <dgm:spPr/>
      <dgm:t>
        <a:bodyPr/>
        <a:lstStyle/>
        <a:p>
          <a:endParaRPr lang="fr-FR"/>
        </a:p>
      </dgm:t>
    </dgm:pt>
    <dgm:pt modelId="{C06737E6-28B0-4CA0-8ED8-B1A060776CDB}" type="sibTrans" cxnId="{1B4643AF-BD0E-45F3-8704-CEBC235505DE}">
      <dgm:prSet/>
      <dgm:spPr/>
      <dgm:t>
        <a:bodyPr/>
        <a:lstStyle/>
        <a:p>
          <a:endParaRPr lang="fr-FR"/>
        </a:p>
      </dgm:t>
    </dgm:pt>
    <dgm:pt modelId="{833741C9-5D45-4525-9A98-E1DB5C424EA8}">
      <dgm:prSet phldrT="[Texte]"/>
      <dgm:spPr/>
      <dgm:t>
        <a:bodyPr/>
        <a:lstStyle/>
        <a:p>
          <a:r>
            <a:rPr lang="fr-FR" dirty="0"/>
            <a:t>1 2</a:t>
          </a:r>
        </a:p>
      </dgm:t>
    </dgm:pt>
    <dgm:pt modelId="{7AAB1D1E-F2B9-4D49-AC23-7E7EAFD42ACB}" type="parTrans" cxnId="{48760FB3-8A16-4125-B6E7-B18E152DCB64}">
      <dgm:prSet/>
      <dgm:spPr/>
      <dgm:t>
        <a:bodyPr/>
        <a:lstStyle/>
        <a:p>
          <a:endParaRPr lang="fr-FR"/>
        </a:p>
      </dgm:t>
    </dgm:pt>
    <dgm:pt modelId="{50C7DA67-E010-4B7B-BA77-8CFFB9651FCB}" type="sibTrans" cxnId="{48760FB3-8A16-4125-B6E7-B18E152DCB64}">
      <dgm:prSet/>
      <dgm:spPr/>
      <dgm:t>
        <a:bodyPr/>
        <a:lstStyle/>
        <a:p>
          <a:endParaRPr lang="fr-FR"/>
        </a:p>
      </dgm:t>
    </dgm:pt>
    <dgm:pt modelId="{D8DE16DB-DC92-4790-AA53-F67F3AFCA574}">
      <dgm:prSet phldrT="[Texte]"/>
      <dgm:spPr/>
      <dgm:t>
        <a:bodyPr/>
        <a:lstStyle/>
        <a:p>
          <a:r>
            <a:rPr lang="fr-FR" dirty="0"/>
            <a:t>Line 3</a:t>
          </a:r>
        </a:p>
      </dgm:t>
    </dgm:pt>
    <dgm:pt modelId="{68156F28-9B96-45FF-94A0-DDCF8669D307}" type="parTrans" cxnId="{2AEC566A-128E-41D8-9023-AFFE79DFE7C3}">
      <dgm:prSet/>
      <dgm:spPr/>
      <dgm:t>
        <a:bodyPr/>
        <a:lstStyle/>
        <a:p>
          <a:endParaRPr lang="fr-FR"/>
        </a:p>
      </dgm:t>
    </dgm:pt>
    <dgm:pt modelId="{6AA92C88-303C-474D-9B97-6F846A50D9A0}" type="sibTrans" cxnId="{2AEC566A-128E-41D8-9023-AFFE79DFE7C3}">
      <dgm:prSet/>
      <dgm:spPr/>
      <dgm:t>
        <a:bodyPr/>
        <a:lstStyle/>
        <a:p>
          <a:endParaRPr lang="fr-FR"/>
        </a:p>
      </dgm:t>
    </dgm:pt>
    <dgm:pt modelId="{D289086B-8E45-4F1B-9154-81C6FE8BF3B0}">
      <dgm:prSet phldrT="[Texte]"/>
      <dgm:spPr/>
      <dgm:t>
        <a:bodyPr/>
        <a:lstStyle/>
        <a:p>
          <a:r>
            <a:rPr lang="fr-FR" dirty="0"/>
            <a:t>Line 4</a:t>
          </a:r>
        </a:p>
      </dgm:t>
    </dgm:pt>
    <dgm:pt modelId="{90CA2292-83EB-4FE3-8AE5-51F021D3C97F}" type="parTrans" cxnId="{37C36153-2BA4-4443-94CA-7B5561BBABCF}">
      <dgm:prSet/>
      <dgm:spPr/>
      <dgm:t>
        <a:bodyPr/>
        <a:lstStyle/>
        <a:p>
          <a:endParaRPr lang="fr-FR"/>
        </a:p>
      </dgm:t>
    </dgm:pt>
    <dgm:pt modelId="{B482FE21-20A4-413A-9070-88B587AB1869}" type="sibTrans" cxnId="{37C36153-2BA4-4443-94CA-7B5561BBABCF}">
      <dgm:prSet/>
      <dgm:spPr/>
      <dgm:t>
        <a:bodyPr/>
        <a:lstStyle/>
        <a:p>
          <a:endParaRPr lang="fr-FR"/>
        </a:p>
      </dgm:t>
    </dgm:pt>
    <dgm:pt modelId="{43F4F67C-D2D7-4067-B7F3-DE0381F5CD89}">
      <dgm:prSet phldrT="[Texte]"/>
      <dgm:spPr/>
      <dgm:t>
        <a:bodyPr/>
        <a:lstStyle/>
        <a:p>
          <a:r>
            <a:rPr lang="fr-FR" dirty="0"/>
            <a:t>…….</a:t>
          </a:r>
        </a:p>
      </dgm:t>
    </dgm:pt>
    <dgm:pt modelId="{A7E7FFBC-E338-454B-A250-55174B102E40}" type="parTrans" cxnId="{8D354D15-54F5-4E25-8FD6-F1C1166AA4B1}">
      <dgm:prSet/>
      <dgm:spPr/>
      <dgm:t>
        <a:bodyPr/>
        <a:lstStyle/>
        <a:p>
          <a:endParaRPr lang="fr-FR"/>
        </a:p>
      </dgm:t>
    </dgm:pt>
    <dgm:pt modelId="{C832001E-2C12-4795-9FB7-2A9F57EBFE84}" type="sibTrans" cxnId="{8D354D15-54F5-4E25-8FD6-F1C1166AA4B1}">
      <dgm:prSet/>
      <dgm:spPr/>
      <dgm:t>
        <a:bodyPr/>
        <a:lstStyle/>
        <a:p>
          <a:endParaRPr lang="fr-FR"/>
        </a:p>
      </dgm:t>
    </dgm:pt>
    <dgm:pt modelId="{C70365EF-89FB-46C9-A2BC-8EB01D222549}">
      <dgm:prSet phldrT="[Texte]"/>
      <dgm:spPr/>
      <dgm:t>
        <a:bodyPr/>
        <a:lstStyle/>
        <a:p>
          <a:r>
            <a:rPr lang="fr-FR" dirty="0"/>
            <a:t>Line 6</a:t>
          </a:r>
        </a:p>
      </dgm:t>
    </dgm:pt>
    <dgm:pt modelId="{799E2BD1-F953-48C9-BD32-36EBA7717C81}" type="parTrans" cxnId="{D1CF09BD-66DD-4B25-A50C-D6E4DB4652F2}">
      <dgm:prSet/>
      <dgm:spPr/>
      <dgm:t>
        <a:bodyPr/>
        <a:lstStyle/>
        <a:p>
          <a:endParaRPr lang="fr-FR"/>
        </a:p>
      </dgm:t>
    </dgm:pt>
    <dgm:pt modelId="{0489A3AD-D796-4CB8-B28B-005094099C91}" type="sibTrans" cxnId="{D1CF09BD-66DD-4B25-A50C-D6E4DB4652F2}">
      <dgm:prSet/>
      <dgm:spPr/>
      <dgm:t>
        <a:bodyPr/>
        <a:lstStyle/>
        <a:p>
          <a:endParaRPr lang="fr-FR"/>
        </a:p>
      </dgm:t>
    </dgm:pt>
    <dgm:pt modelId="{254AA8F9-96B6-4449-9012-22BFE1F71DA7}">
      <dgm:prSet phldrT="[Texte]"/>
      <dgm:spPr/>
      <dgm:t>
        <a:bodyPr/>
        <a:lstStyle/>
        <a:p>
          <a:r>
            <a:rPr lang="fr-FR" dirty="0"/>
            <a:t>Line 5</a:t>
          </a:r>
        </a:p>
      </dgm:t>
    </dgm:pt>
    <dgm:pt modelId="{FD0E1F37-848E-435A-B3EA-10BDC5B3614B}" type="parTrans" cxnId="{4B4C65F4-1F2C-46B0-A5C9-BA845F7CB4F1}">
      <dgm:prSet/>
      <dgm:spPr/>
      <dgm:t>
        <a:bodyPr/>
        <a:lstStyle/>
        <a:p>
          <a:endParaRPr lang="fr-FR"/>
        </a:p>
      </dgm:t>
    </dgm:pt>
    <dgm:pt modelId="{F1E182A9-045E-4AAC-BD90-53CAD84335DD}" type="sibTrans" cxnId="{4B4C65F4-1F2C-46B0-A5C9-BA845F7CB4F1}">
      <dgm:prSet/>
      <dgm:spPr/>
      <dgm:t>
        <a:bodyPr/>
        <a:lstStyle/>
        <a:p>
          <a:endParaRPr lang="fr-FR"/>
        </a:p>
      </dgm:t>
    </dgm:pt>
    <dgm:pt modelId="{E60E6A0E-D797-4377-A3CD-C4AB5A777AE4}" type="pres">
      <dgm:prSet presAssocID="{70B938F7-6EB8-4028-81B5-6D5917B6513A}" presName="linear" presStyleCnt="0">
        <dgm:presLayoutVars>
          <dgm:animLvl val="lvl"/>
          <dgm:resizeHandles val="exact"/>
        </dgm:presLayoutVars>
      </dgm:prSet>
      <dgm:spPr/>
    </dgm:pt>
    <dgm:pt modelId="{37496FFC-801B-43A7-A04B-D2257923AAE1}" type="pres">
      <dgm:prSet presAssocID="{D9345092-57C1-4197-B0F2-F7595978B8B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8920454-4EF7-419E-B710-58C6A02BC29C}" type="pres">
      <dgm:prSet presAssocID="{D9345092-57C1-4197-B0F2-F7595978B8B9}" presName="childText" presStyleLbl="revTx" presStyleIdx="0" presStyleCnt="6">
        <dgm:presLayoutVars>
          <dgm:bulletEnabled val="1"/>
        </dgm:presLayoutVars>
      </dgm:prSet>
      <dgm:spPr/>
    </dgm:pt>
    <dgm:pt modelId="{00B720CF-064D-4319-BFD5-9F90CD325712}" type="pres">
      <dgm:prSet presAssocID="{50519654-7E2F-4EFE-AEBB-C0EAEC19D17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31B45B6-879D-42F5-B407-E437D6D89CD2}" type="pres">
      <dgm:prSet presAssocID="{50519654-7E2F-4EFE-AEBB-C0EAEC19D173}" presName="childText" presStyleLbl="revTx" presStyleIdx="1" presStyleCnt="6">
        <dgm:presLayoutVars>
          <dgm:bulletEnabled val="1"/>
        </dgm:presLayoutVars>
      </dgm:prSet>
      <dgm:spPr/>
    </dgm:pt>
    <dgm:pt modelId="{17066237-512E-408B-A49E-6D80E1920C6E}" type="pres">
      <dgm:prSet presAssocID="{BE11719D-6813-43BF-A93F-4A536DF3B04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A5E38F4-D161-4165-9144-8513476C3BC9}" type="pres">
      <dgm:prSet presAssocID="{BE11719D-6813-43BF-A93F-4A536DF3B04F}" presName="childText" presStyleLbl="revTx" presStyleIdx="2" presStyleCnt="6">
        <dgm:presLayoutVars>
          <dgm:bulletEnabled val="1"/>
        </dgm:presLayoutVars>
      </dgm:prSet>
      <dgm:spPr/>
    </dgm:pt>
    <dgm:pt modelId="{7B5E7D61-4EF4-4FA4-BE8A-A113D417CAB7}" type="pres">
      <dgm:prSet presAssocID="{6E89D157-F3F3-45CC-A9E8-13F5C07C3CBC}" presName="parentText" presStyleLbl="node1" presStyleIdx="3" presStyleCnt="6" custLinFactNeighborY="6426">
        <dgm:presLayoutVars>
          <dgm:chMax val="0"/>
          <dgm:bulletEnabled val="1"/>
        </dgm:presLayoutVars>
      </dgm:prSet>
      <dgm:spPr/>
    </dgm:pt>
    <dgm:pt modelId="{47E40B48-3037-4BAB-A581-20A709175D23}" type="pres">
      <dgm:prSet presAssocID="{6E89D157-F3F3-45CC-A9E8-13F5C07C3CBC}" presName="childText" presStyleLbl="revTx" presStyleIdx="3" presStyleCnt="6">
        <dgm:presLayoutVars>
          <dgm:bulletEnabled val="1"/>
        </dgm:presLayoutVars>
      </dgm:prSet>
      <dgm:spPr/>
    </dgm:pt>
    <dgm:pt modelId="{22A3C9E8-59CA-4401-8F2E-8BFFCC1637BB}" type="pres">
      <dgm:prSet presAssocID="{391148DB-A712-4B83-8E28-EDE2F1FA4CE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E5F2C8B-EC53-4833-9F15-C413497A794A}" type="pres">
      <dgm:prSet presAssocID="{391148DB-A712-4B83-8E28-EDE2F1FA4CE7}" presName="childText" presStyleLbl="revTx" presStyleIdx="4" presStyleCnt="6">
        <dgm:presLayoutVars>
          <dgm:bulletEnabled val="1"/>
        </dgm:presLayoutVars>
      </dgm:prSet>
      <dgm:spPr/>
    </dgm:pt>
    <dgm:pt modelId="{E45AF898-B5FD-474D-A6DF-5CC29AB4CEE6}" type="pres">
      <dgm:prSet presAssocID="{833741C9-5D45-4525-9A98-E1DB5C424EA8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C1AC0A5F-1A13-4F19-9F71-76F183C6F2F6}" type="pres">
      <dgm:prSet presAssocID="{833741C9-5D45-4525-9A98-E1DB5C424EA8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9A83460B-E14B-4A8B-BD30-738D40E7E43F}" type="presOf" srcId="{A3B6AAD2-4521-4DF7-9840-79422B59741B}" destId="{38920454-4EF7-419E-B710-58C6A02BC29C}" srcOrd="0" destOrd="0" presId="urn:microsoft.com/office/officeart/2005/8/layout/vList2"/>
    <dgm:cxn modelId="{1361940F-9C44-4E76-A2DF-970F7F052BD0}" type="presOf" srcId="{391148DB-A712-4B83-8E28-EDE2F1FA4CE7}" destId="{22A3C9E8-59CA-4401-8F2E-8BFFCC1637BB}" srcOrd="0" destOrd="0" presId="urn:microsoft.com/office/officeart/2005/8/layout/vList2"/>
    <dgm:cxn modelId="{2A741C15-3FE5-424C-8D4B-6B8E75DBD348}" type="presOf" srcId="{D289086B-8E45-4F1B-9154-81C6FE8BF3B0}" destId="{47E40B48-3037-4BAB-A581-20A709175D23}" srcOrd="0" destOrd="0" presId="urn:microsoft.com/office/officeart/2005/8/layout/vList2"/>
    <dgm:cxn modelId="{8D354D15-54F5-4E25-8FD6-F1C1166AA4B1}" srcId="{833741C9-5D45-4525-9A98-E1DB5C424EA8}" destId="{43F4F67C-D2D7-4067-B7F3-DE0381F5CD89}" srcOrd="1" destOrd="0" parTransId="{A7E7FFBC-E338-454B-A250-55174B102E40}" sibTransId="{C832001E-2C12-4795-9FB7-2A9F57EBFE84}"/>
    <dgm:cxn modelId="{78C4E223-8B0B-426C-8D5A-199FE4E1FAC2}" srcId="{70B938F7-6EB8-4028-81B5-6D5917B6513A}" destId="{BE11719D-6813-43BF-A93F-4A536DF3B04F}" srcOrd="2" destOrd="0" parTransId="{8B7F9663-281B-4442-B2AF-A51766FAD265}" sibTransId="{D3ACD10C-0FFE-4861-BB15-C1E035896A81}"/>
    <dgm:cxn modelId="{8C62D52A-9023-45A9-9E83-0ED1C84A8D44}" type="presOf" srcId="{BE11719D-6813-43BF-A93F-4A536DF3B04F}" destId="{17066237-512E-408B-A49E-6D80E1920C6E}" srcOrd="0" destOrd="0" presId="urn:microsoft.com/office/officeart/2005/8/layout/vList2"/>
    <dgm:cxn modelId="{5413C72F-C2F6-478D-9F20-AFAAE2B25818}" type="presOf" srcId="{D9345092-57C1-4197-B0F2-F7595978B8B9}" destId="{37496FFC-801B-43A7-A04B-D2257923AAE1}" srcOrd="0" destOrd="0" presId="urn:microsoft.com/office/officeart/2005/8/layout/vList2"/>
    <dgm:cxn modelId="{92FCC533-C982-47B5-884D-2AA8C8F821D2}" type="presOf" srcId="{70B938F7-6EB8-4028-81B5-6D5917B6513A}" destId="{E60E6A0E-D797-4377-A3CD-C4AB5A777AE4}" srcOrd="0" destOrd="0" presId="urn:microsoft.com/office/officeart/2005/8/layout/vList2"/>
    <dgm:cxn modelId="{1661A036-117F-4467-A2D6-E6B8B2485817}" type="presOf" srcId="{254AA8F9-96B6-4449-9012-22BFE1F71DA7}" destId="{7E5F2C8B-EC53-4833-9F15-C413497A794A}" srcOrd="0" destOrd="0" presId="urn:microsoft.com/office/officeart/2005/8/layout/vList2"/>
    <dgm:cxn modelId="{2AEC566A-128E-41D8-9023-AFFE79DFE7C3}" srcId="{BE11719D-6813-43BF-A93F-4A536DF3B04F}" destId="{D8DE16DB-DC92-4790-AA53-F67F3AFCA574}" srcOrd="0" destOrd="0" parTransId="{68156F28-9B96-45FF-94A0-DDCF8669D307}" sibTransId="{6AA92C88-303C-474D-9B97-6F846A50D9A0}"/>
    <dgm:cxn modelId="{BE239570-3CF5-4C3A-9310-D5C237F5D967}" srcId="{50519654-7E2F-4EFE-AEBB-C0EAEC19D173}" destId="{8830A1C2-4EC4-497A-A805-001A42289903}" srcOrd="0" destOrd="0" parTransId="{220BB331-44AA-4F6B-B41C-E766B01E476C}" sibTransId="{D6C2CCA8-D6B1-427E-9F8F-F867D78F803F}"/>
    <dgm:cxn modelId="{37C36153-2BA4-4443-94CA-7B5561BBABCF}" srcId="{6E89D157-F3F3-45CC-A9E8-13F5C07C3CBC}" destId="{D289086B-8E45-4F1B-9154-81C6FE8BF3B0}" srcOrd="0" destOrd="0" parTransId="{90CA2292-83EB-4FE3-8AE5-51F021D3C97F}" sibTransId="{B482FE21-20A4-413A-9070-88B587AB1869}"/>
    <dgm:cxn modelId="{70543654-5719-4FEC-827C-9E5DDE168E6D}" srcId="{70B938F7-6EB8-4028-81B5-6D5917B6513A}" destId="{6E89D157-F3F3-45CC-A9E8-13F5C07C3CBC}" srcOrd="3" destOrd="0" parTransId="{A2CBCC94-FB1C-4927-8555-7137AB957646}" sibTransId="{4CB5F90B-E50A-4189-935B-A6FCE135DA6A}"/>
    <dgm:cxn modelId="{E3B2F454-2AE2-4CD5-9747-0D0D98052B51}" type="presOf" srcId="{50519654-7E2F-4EFE-AEBB-C0EAEC19D173}" destId="{00B720CF-064D-4319-BFD5-9F90CD325712}" srcOrd="0" destOrd="0" presId="urn:microsoft.com/office/officeart/2005/8/layout/vList2"/>
    <dgm:cxn modelId="{F62D247A-2526-4EA5-9DE7-F1B336DDAB3B}" srcId="{70B938F7-6EB8-4028-81B5-6D5917B6513A}" destId="{D9345092-57C1-4197-B0F2-F7595978B8B9}" srcOrd="0" destOrd="0" parTransId="{A93000FE-4F0E-4575-A5C8-82F08CFD5509}" sibTransId="{9DE96189-3B09-413F-B2FE-6AB8F039FCAB}"/>
    <dgm:cxn modelId="{5757627A-564B-4AC3-8ADD-ED9E3BE3F1F5}" srcId="{D9345092-57C1-4197-B0F2-F7595978B8B9}" destId="{A3B6AAD2-4521-4DF7-9840-79422B59741B}" srcOrd="0" destOrd="0" parTransId="{919E1F42-CA58-4759-8D56-D81E4166C8DB}" sibTransId="{6AE9ABA7-383E-4068-8B12-C12A8DE79E99}"/>
    <dgm:cxn modelId="{1DD8D68C-2903-4294-8C90-D1FC5A778C68}" type="presOf" srcId="{833741C9-5D45-4525-9A98-E1DB5C424EA8}" destId="{E45AF898-B5FD-474D-A6DF-5CC29AB4CEE6}" srcOrd="0" destOrd="0" presId="urn:microsoft.com/office/officeart/2005/8/layout/vList2"/>
    <dgm:cxn modelId="{1D7C1D8F-ECE6-484B-A122-081557003C28}" srcId="{70B938F7-6EB8-4028-81B5-6D5917B6513A}" destId="{50519654-7E2F-4EFE-AEBB-C0EAEC19D173}" srcOrd="1" destOrd="0" parTransId="{D36F0B92-4291-4215-8CA4-53E3D284FA5A}" sibTransId="{0060DCFA-FFC2-48CD-A4FF-73B7332CC3F8}"/>
    <dgm:cxn modelId="{1B4643AF-BD0E-45F3-8704-CEBC235505DE}" srcId="{70B938F7-6EB8-4028-81B5-6D5917B6513A}" destId="{391148DB-A712-4B83-8E28-EDE2F1FA4CE7}" srcOrd="4" destOrd="0" parTransId="{BC1309E8-3EAF-4048-860D-7E616B214657}" sibTransId="{C06737E6-28B0-4CA0-8ED8-B1A060776CDB}"/>
    <dgm:cxn modelId="{48760FB3-8A16-4125-B6E7-B18E152DCB64}" srcId="{70B938F7-6EB8-4028-81B5-6D5917B6513A}" destId="{833741C9-5D45-4525-9A98-E1DB5C424EA8}" srcOrd="5" destOrd="0" parTransId="{7AAB1D1E-F2B9-4D49-AC23-7E7EAFD42ACB}" sibTransId="{50C7DA67-E010-4B7B-BA77-8CFFB9651FCB}"/>
    <dgm:cxn modelId="{D1CF09BD-66DD-4B25-A50C-D6E4DB4652F2}" srcId="{833741C9-5D45-4525-9A98-E1DB5C424EA8}" destId="{C70365EF-89FB-46C9-A2BC-8EB01D222549}" srcOrd="0" destOrd="0" parTransId="{799E2BD1-F953-48C9-BD32-36EBA7717C81}" sibTransId="{0489A3AD-D796-4CB8-B28B-005094099C91}"/>
    <dgm:cxn modelId="{F8BDAEC6-5B42-44EB-BD20-0CBEEB7667DC}" type="presOf" srcId="{D8DE16DB-DC92-4790-AA53-F67F3AFCA574}" destId="{6A5E38F4-D161-4165-9144-8513476C3BC9}" srcOrd="0" destOrd="0" presId="urn:microsoft.com/office/officeart/2005/8/layout/vList2"/>
    <dgm:cxn modelId="{9645BAD4-64B2-4541-A88C-222F9B2D766F}" type="presOf" srcId="{C70365EF-89FB-46C9-A2BC-8EB01D222549}" destId="{C1AC0A5F-1A13-4F19-9F71-76F183C6F2F6}" srcOrd="0" destOrd="0" presId="urn:microsoft.com/office/officeart/2005/8/layout/vList2"/>
    <dgm:cxn modelId="{767418D6-CD68-4210-A30B-01CFF87DDCF4}" type="presOf" srcId="{43F4F67C-D2D7-4067-B7F3-DE0381F5CD89}" destId="{C1AC0A5F-1A13-4F19-9F71-76F183C6F2F6}" srcOrd="0" destOrd="1" presId="urn:microsoft.com/office/officeart/2005/8/layout/vList2"/>
    <dgm:cxn modelId="{78D0DDEF-06A4-499D-A93F-27914A843E80}" type="presOf" srcId="{6E89D157-F3F3-45CC-A9E8-13F5C07C3CBC}" destId="{7B5E7D61-4EF4-4FA4-BE8A-A113D417CAB7}" srcOrd="0" destOrd="0" presId="urn:microsoft.com/office/officeart/2005/8/layout/vList2"/>
    <dgm:cxn modelId="{4B4C65F4-1F2C-46B0-A5C9-BA845F7CB4F1}" srcId="{391148DB-A712-4B83-8E28-EDE2F1FA4CE7}" destId="{254AA8F9-96B6-4449-9012-22BFE1F71DA7}" srcOrd="0" destOrd="0" parTransId="{FD0E1F37-848E-435A-B3EA-10BDC5B3614B}" sibTransId="{F1E182A9-045E-4AAC-BD90-53CAD84335DD}"/>
    <dgm:cxn modelId="{7D33C5F6-CBFC-45E7-95F0-714C13CFC03E}" type="presOf" srcId="{8830A1C2-4EC4-497A-A805-001A42289903}" destId="{A31B45B6-879D-42F5-B407-E437D6D89CD2}" srcOrd="0" destOrd="0" presId="urn:microsoft.com/office/officeart/2005/8/layout/vList2"/>
    <dgm:cxn modelId="{9C8CA699-7247-4288-BC6B-A15F3CA8A886}" type="presParOf" srcId="{E60E6A0E-D797-4377-A3CD-C4AB5A777AE4}" destId="{37496FFC-801B-43A7-A04B-D2257923AAE1}" srcOrd="0" destOrd="0" presId="urn:microsoft.com/office/officeart/2005/8/layout/vList2"/>
    <dgm:cxn modelId="{1D4CCF0B-FC8A-40E2-A51D-ACEE5ADDE849}" type="presParOf" srcId="{E60E6A0E-D797-4377-A3CD-C4AB5A777AE4}" destId="{38920454-4EF7-419E-B710-58C6A02BC29C}" srcOrd="1" destOrd="0" presId="urn:microsoft.com/office/officeart/2005/8/layout/vList2"/>
    <dgm:cxn modelId="{DDEBC180-2031-4AC1-9350-FFAEAB2D7069}" type="presParOf" srcId="{E60E6A0E-D797-4377-A3CD-C4AB5A777AE4}" destId="{00B720CF-064D-4319-BFD5-9F90CD325712}" srcOrd="2" destOrd="0" presId="urn:microsoft.com/office/officeart/2005/8/layout/vList2"/>
    <dgm:cxn modelId="{FCCED65A-15EB-4CC5-8AE0-D1458740BA8F}" type="presParOf" srcId="{E60E6A0E-D797-4377-A3CD-C4AB5A777AE4}" destId="{A31B45B6-879D-42F5-B407-E437D6D89CD2}" srcOrd="3" destOrd="0" presId="urn:microsoft.com/office/officeart/2005/8/layout/vList2"/>
    <dgm:cxn modelId="{CE31250B-34A2-49F9-B2A5-42633CFCD678}" type="presParOf" srcId="{E60E6A0E-D797-4377-A3CD-C4AB5A777AE4}" destId="{17066237-512E-408B-A49E-6D80E1920C6E}" srcOrd="4" destOrd="0" presId="urn:microsoft.com/office/officeart/2005/8/layout/vList2"/>
    <dgm:cxn modelId="{4386384C-CB43-467A-A013-4F2730230BBE}" type="presParOf" srcId="{E60E6A0E-D797-4377-A3CD-C4AB5A777AE4}" destId="{6A5E38F4-D161-4165-9144-8513476C3BC9}" srcOrd="5" destOrd="0" presId="urn:microsoft.com/office/officeart/2005/8/layout/vList2"/>
    <dgm:cxn modelId="{6EE8EAD0-7D1B-4C3C-B56F-C4E8567E683E}" type="presParOf" srcId="{E60E6A0E-D797-4377-A3CD-C4AB5A777AE4}" destId="{7B5E7D61-4EF4-4FA4-BE8A-A113D417CAB7}" srcOrd="6" destOrd="0" presId="urn:microsoft.com/office/officeart/2005/8/layout/vList2"/>
    <dgm:cxn modelId="{001FE511-880A-454C-B34F-6B6512146F3B}" type="presParOf" srcId="{E60E6A0E-D797-4377-A3CD-C4AB5A777AE4}" destId="{47E40B48-3037-4BAB-A581-20A709175D23}" srcOrd="7" destOrd="0" presId="urn:microsoft.com/office/officeart/2005/8/layout/vList2"/>
    <dgm:cxn modelId="{3DCA51DF-3D04-47B8-9607-DAE226A96F48}" type="presParOf" srcId="{E60E6A0E-D797-4377-A3CD-C4AB5A777AE4}" destId="{22A3C9E8-59CA-4401-8F2E-8BFFCC1637BB}" srcOrd="8" destOrd="0" presId="urn:microsoft.com/office/officeart/2005/8/layout/vList2"/>
    <dgm:cxn modelId="{4360E1BA-FBB1-4FC5-B00D-B7E84CD4AFD1}" type="presParOf" srcId="{E60E6A0E-D797-4377-A3CD-C4AB5A777AE4}" destId="{7E5F2C8B-EC53-4833-9F15-C413497A794A}" srcOrd="9" destOrd="0" presId="urn:microsoft.com/office/officeart/2005/8/layout/vList2"/>
    <dgm:cxn modelId="{7E138E7A-9DAD-4D4B-9153-C21BC58DD3D5}" type="presParOf" srcId="{E60E6A0E-D797-4377-A3CD-C4AB5A777AE4}" destId="{E45AF898-B5FD-474D-A6DF-5CC29AB4CEE6}" srcOrd="10" destOrd="0" presId="urn:microsoft.com/office/officeart/2005/8/layout/vList2"/>
    <dgm:cxn modelId="{4117010A-03D8-4938-9026-328B916CF44F}" type="presParOf" srcId="{E60E6A0E-D797-4377-A3CD-C4AB5A777AE4}" destId="{C1AC0A5F-1A13-4F19-9F71-76F183C6F2F6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B938F7-6EB8-4028-81B5-6D5917B651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9345092-57C1-4197-B0F2-F7595978B8B9}">
      <dgm:prSet phldrT="[Texte]"/>
      <dgm:spPr/>
      <dgm:t>
        <a:bodyPr/>
        <a:lstStyle/>
        <a:p>
          <a:r>
            <a:rPr lang="fr-FR" dirty="0"/>
            <a:t>1 2 3</a:t>
          </a:r>
        </a:p>
      </dgm:t>
    </dgm:pt>
    <dgm:pt modelId="{A93000FE-4F0E-4575-A5C8-82F08CFD5509}" type="parTrans" cxnId="{F62D247A-2526-4EA5-9DE7-F1B336DDAB3B}">
      <dgm:prSet/>
      <dgm:spPr/>
      <dgm:t>
        <a:bodyPr/>
        <a:lstStyle/>
        <a:p>
          <a:endParaRPr lang="fr-FR"/>
        </a:p>
      </dgm:t>
    </dgm:pt>
    <dgm:pt modelId="{9DE96189-3B09-413F-B2FE-6AB8F039FCAB}" type="sibTrans" cxnId="{F62D247A-2526-4EA5-9DE7-F1B336DDAB3B}">
      <dgm:prSet/>
      <dgm:spPr/>
      <dgm:t>
        <a:bodyPr/>
        <a:lstStyle/>
        <a:p>
          <a:endParaRPr lang="fr-FR"/>
        </a:p>
      </dgm:t>
    </dgm:pt>
    <dgm:pt modelId="{A3B6AAD2-4521-4DF7-9840-79422B59741B}">
      <dgm:prSet phldrT="[Texte]"/>
      <dgm:spPr/>
      <dgm:t>
        <a:bodyPr/>
        <a:lstStyle/>
        <a:p>
          <a:r>
            <a:rPr lang="fr-FR" dirty="0"/>
            <a:t>Line 1</a:t>
          </a:r>
        </a:p>
      </dgm:t>
    </dgm:pt>
    <dgm:pt modelId="{919E1F42-CA58-4759-8D56-D81E4166C8DB}" type="parTrans" cxnId="{5757627A-564B-4AC3-8ADD-ED9E3BE3F1F5}">
      <dgm:prSet/>
      <dgm:spPr/>
      <dgm:t>
        <a:bodyPr/>
        <a:lstStyle/>
        <a:p>
          <a:endParaRPr lang="fr-FR"/>
        </a:p>
      </dgm:t>
    </dgm:pt>
    <dgm:pt modelId="{6AE9ABA7-383E-4068-8B12-C12A8DE79E99}" type="sibTrans" cxnId="{5757627A-564B-4AC3-8ADD-ED9E3BE3F1F5}">
      <dgm:prSet/>
      <dgm:spPr/>
      <dgm:t>
        <a:bodyPr/>
        <a:lstStyle/>
        <a:p>
          <a:endParaRPr lang="fr-FR"/>
        </a:p>
      </dgm:t>
    </dgm:pt>
    <dgm:pt modelId="{50519654-7E2F-4EFE-AEBB-C0EAEC19D173}">
      <dgm:prSet phldrT="[Texte]"/>
      <dgm:spPr/>
      <dgm:t>
        <a:bodyPr/>
        <a:lstStyle/>
        <a:p>
          <a:r>
            <a:rPr lang="fr-FR" dirty="0"/>
            <a:t>50 60 5 44</a:t>
          </a:r>
        </a:p>
      </dgm:t>
    </dgm:pt>
    <dgm:pt modelId="{D36F0B92-4291-4215-8CA4-53E3D284FA5A}" type="parTrans" cxnId="{1D7C1D8F-ECE6-484B-A122-081557003C28}">
      <dgm:prSet/>
      <dgm:spPr/>
      <dgm:t>
        <a:bodyPr/>
        <a:lstStyle/>
        <a:p>
          <a:endParaRPr lang="fr-FR"/>
        </a:p>
      </dgm:t>
    </dgm:pt>
    <dgm:pt modelId="{0060DCFA-FFC2-48CD-A4FF-73B7332CC3F8}" type="sibTrans" cxnId="{1D7C1D8F-ECE6-484B-A122-081557003C28}">
      <dgm:prSet/>
      <dgm:spPr/>
      <dgm:t>
        <a:bodyPr/>
        <a:lstStyle/>
        <a:p>
          <a:endParaRPr lang="fr-FR"/>
        </a:p>
      </dgm:t>
    </dgm:pt>
    <dgm:pt modelId="{8830A1C2-4EC4-497A-A805-001A42289903}">
      <dgm:prSet phldrT="[Texte]"/>
      <dgm:spPr/>
      <dgm:t>
        <a:bodyPr/>
        <a:lstStyle/>
        <a:p>
          <a:r>
            <a:rPr lang="fr-FR" dirty="0"/>
            <a:t>Line 2</a:t>
          </a:r>
        </a:p>
      </dgm:t>
    </dgm:pt>
    <dgm:pt modelId="{220BB331-44AA-4F6B-B41C-E766B01E476C}" type="parTrans" cxnId="{BE239570-3CF5-4C3A-9310-D5C237F5D967}">
      <dgm:prSet/>
      <dgm:spPr/>
      <dgm:t>
        <a:bodyPr/>
        <a:lstStyle/>
        <a:p>
          <a:endParaRPr lang="fr-FR"/>
        </a:p>
      </dgm:t>
    </dgm:pt>
    <dgm:pt modelId="{D6C2CCA8-D6B1-427E-9F8F-F867D78F803F}" type="sibTrans" cxnId="{BE239570-3CF5-4C3A-9310-D5C237F5D967}">
      <dgm:prSet/>
      <dgm:spPr/>
      <dgm:t>
        <a:bodyPr/>
        <a:lstStyle/>
        <a:p>
          <a:endParaRPr lang="fr-FR"/>
        </a:p>
      </dgm:t>
    </dgm:pt>
    <dgm:pt modelId="{BE11719D-6813-43BF-A93F-4A536DF3B04F}">
      <dgm:prSet phldrT="[Texte]"/>
      <dgm:spPr/>
      <dgm:t>
        <a:bodyPr/>
        <a:lstStyle/>
        <a:p>
          <a:r>
            <a:rPr lang="fr-FR" dirty="0"/>
            <a:t>5 6 80</a:t>
          </a:r>
        </a:p>
      </dgm:t>
    </dgm:pt>
    <dgm:pt modelId="{8B7F9663-281B-4442-B2AF-A51766FAD265}" type="parTrans" cxnId="{78C4E223-8B0B-426C-8D5A-199FE4E1FAC2}">
      <dgm:prSet/>
      <dgm:spPr/>
      <dgm:t>
        <a:bodyPr/>
        <a:lstStyle/>
        <a:p>
          <a:endParaRPr lang="fr-FR"/>
        </a:p>
      </dgm:t>
    </dgm:pt>
    <dgm:pt modelId="{D3ACD10C-0FFE-4861-BB15-C1E035896A81}" type="sibTrans" cxnId="{78C4E223-8B0B-426C-8D5A-199FE4E1FAC2}">
      <dgm:prSet/>
      <dgm:spPr/>
      <dgm:t>
        <a:bodyPr/>
        <a:lstStyle/>
        <a:p>
          <a:endParaRPr lang="fr-FR"/>
        </a:p>
      </dgm:t>
    </dgm:pt>
    <dgm:pt modelId="{6E89D157-F3F3-45CC-A9E8-13F5C07C3CBC}">
      <dgm:prSet phldrT="[Texte]"/>
      <dgm:spPr/>
      <dgm:t>
        <a:bodyPr/>
        <a:lstStyle/>
        <a:p>
          <a:r>
            <a:rPr lang="fr-FR" dirty="0"/>
            <a:t>1 3 </a:t>
          </a:r>
        </a:p>
      </dgm:t>
    </dgm:pt>
    <dgm:pt modelId="{A2CBCC94-FB1C-4927-8555-7137AB957646}" type="parTrans" cxnId="{70543654-5719-4FEC-827C-9E5DDE168E6D}">
      <dgm:prSet/>
      <dgm:spPr/>
      <dgm:t>
        <a:bodyPr/>
        <a:lstStyle/>
        <a:p>
          <a:endParaRPr lang="fr-FR"/>
        </a:p>
      </dgm:t>
    </dgm:pt>
    <dgm:pt modelId="{4CB5F90B-E50A-4189-935B-A6FCE135DA6A}" type="sibTrans" cxnId="{70543654-5719-4FEC-827C-9E5DDE168E6D}">
      <dgm:prSet/>
      <dgm:spPr/>
      <dgm:t>
        <a:bodyPr/>
        <a:lstStyle/>
        <a:p>
          <a:endParaRPr lang="fr-FR"/>
        </a:p>
      </dgm:t>
    </dgm:pt>
    <dgm:pt modelId="{391148DB-A712-4B83-8E28-EDE2F1FA4CE7}">
      <dgm:prSet phldrT="[Texte]"/>
      <dgm:spPr/>
      <dgm:t>
        <a:bodyPr/>
        <a:lstStyle/>
        <a:p>
          <a:r>
            <a:rPr lang="fr-FR" dirty="0"/>
            <a:t>5 4 7</a:t>
          </a:r>
        </a:p>
      </dgm:t>
    </dgm:pt>
    <dgm:pt modelId="{BC1309E8-3EAF-4048-860D-7E616B214657}" type="parTrans" cxnId="{1B4643AF-BD0E-45F3-8704-CEBC235505DE}">
      <dgm:prSet/>
      <dgm:spPr/>
      <dgm:t>
        <a:bodyPr/>
        <a:lstStyle/>
        <a:p>
          <a:endParaRPr lang="fr-FR"/>
        </a:p>
      </dgm:t>
    </dgm:pt>
    <dgm:pt modelId="{C06737E6-28B0-4CA0-8ED8-B1A060776CDB}" type="sibTrans" cxnId="{1B4643AF-BD0E-45F3-8704-CEBC235505DE}">
      <dgm:prSet/>
      <dgm:spPr/>
      <dgm:t>
        <a:bodyPr/>
        <a:lstStyle/>
        <a:p>
          <a:endParaRPr lang="fr-FR"/>
        </a:p>
      </dgm:t>
    </dgm:pt>
    <dgm:pt modelId="{833741C9-5D45-4525-9A98-E1DB5C424EA8}">
      <dgm:prSet phldrT="[Texte]"/>
      <dgm:spPr/>
      <dgm:t>
        <a:bodyPr/>
        <a:lstStyle/>
        <a:p>
          <a:r>
            <a:rPr lang="fr-FR" dirty="0"/>
            <a:t>1 2</a:t>
          </a:r>
        </a:p>
      </dgm:t>
    </dgm:pt>
    <dgm:pt modelId="{7AAB1D1E-F2B9-4D49-AC23-7E7EAFD42ACB}" type="parTrans" cxnId="{48760FB3-8A16-4125-B6E7-B18E152DCB64}">
      <dgm:prSet/>
      <dgm:spPr/>
      <dgm:t>
        <a:bodyPr/>
        <a:lstStyle/>
        <a:p>
          <a:endParaRPr lang="fr-FR"/>
        </a:p>
      </dgm:t>
    </dgm:pt>
    <dgm:pt modelId="{50C7DA67-E010-4B7B-BA77-8CFFB9651FCB}" type="sibTrans" cxnId="{48760FB3-8A16-4125-B6E7-B18E152DCB64}">
      <dgm:prSet/>
      <dgm:spPr/>
      <dgm:t>
        <a:bodyPr/>
        <a:lstStyle/>
        <a:p>
          <a:endParaRPr lang="fr-FR"/>
        </a:p>
      </dgm:t>
    </dgm:pt>
    <dgm:pt modelId="{D8DE16DB-DC92-4790-AA53-F67F3AFCA574}">
      <dgm:prSet phldrT="[Texte]"/>
      <dgm:spPr/>
      <dgm:t>
        <a:bodyPr/>
        <a:lstStyle/>
        <a:p>
          <a:r>
            <a:rPr lang="fr-FR" dirty="0"/>
            <a:t>Line 3</a:t>
          </a:r>
        </a:p>
      </dgm:t>
    </dgm:pt>
    <dgm:pt modelId="{68156F28-9B96-45FF-94A0-DDCF8669D307}" type="parTrans" cxnId="{2AEC566A-128E-41D8-9023-AFFE79DFE7C3}">
      <dgm:prSet/>
      <dgm:spPr/>
      <dgm:t>
        <a:bodyPr/>
        <a:lstStyle/>
        <a:p>
          <a:endParaRPr lang="fr-FR"/>
        </a:p>
      </dgm:t>
    </dgm:pt>
    <dgm:pt modelId="{6AA92C88-303C-474D-9B97-6F846A50D9A0}" type="sibTrans" cxnId="{2AEC566A-128E-41D8-9023-AFFE79DFE7C3}">
      <dgm:prSet/>
      <dgm:spPr/>
      <dgm:t>
        <a:bodyPr/>
        <a:lstStyle/>
        <a:p>
          <a:endParaRPr lang="fr-FR"/>
        </a:p>
      </dgm:t>
    </dgm:pt>
    <dgm:pt modelId="{D289086B-8E45-4F1B-9154-81C6FE8BF3B0}">
      <dgm:prSet phldrT="[Texte]"/>
      <dgm:spPr/>
      <dgm:t>
        <a:bodyPr/>
        <a:lstStyle/>
        <a:p>
          <a:r>
            <a:rPr lang="fr-FR" dirty="0"/>
            <a:t>Line 4</a:t>
          </a:r>
        </a:p>
      </dgm:t>
    </dgm:pt>
    <dgm:pt modelId="{90CA2292-83EB-4FE3-8AE5-51F021D3C97F}" type="parTrans" cxnId="{37C36153-2BA4-4443-94CA-7B5561BBABCF}">
      <dgm:prSet/>
      <dgm:spPr/>
      <dgm:t>
        <a:bodyPr/>
        <a:lstStyle/>
        <a:p>
          <a:endParaRPr lang="fr-FR"/>
        </a:p>
      </dgm:t>
    </dgm:pt>
    <dgm:pt modelId="{B482FE21-20A4-413A-9070-88B587AB1869}" type="sibTrans" cxnId="{37C36153-2BA4-4443-94CA-7B5561BBABCF}">
      <dgm:prSet/>
      <dgm:spPr/>
      <dgm:t>
        <a:bodyPr/>
        <a:lstStyle/>
        <a:p>
          <a:endParaRPr lang="fr-FR"/>
        </a:p>
      </dgm:t>
    </dgm:pt>
    <dgm:pt modelId="{43F4F67C-D2D7-4067-B7F3-DE0381F5CD89}">
      <dgm:prSet phldrT="[Texte]"/>
      <dgm:spPr/>
      <dgm:t>
        <a:bodyPr/>
        <a:lstStyle/>
        <a:p>
          <a:r>
            <a:rPr lang="fr-FR" dirty="0"/>
            <a:t>…….</a:t>
          </a:r>
        </a:p>
      </dgm:t>
    </dgm:pt>
    <dgm:pt modelId="{A7E7FFBC-E338-454B-A250-55174B102E40}" type="parTrans" cxnId="{8D354D15-54F5-4E25-8FD6-F1C1166AA4B1}">
      <dgm:prSet/>
      <dgm:spPr/>
      <dgm:t>
        <a:bodyPr/>
        <a:lstStyle/>
        <a:p>
          <a:endParaRPr lang="fr-FR"/>
        </a:p>
      </dgm:t>
    </dgm:pt>
    <dgm:pt modelId="{C832001E-2C12-4795-9FB7-2A9F57EBFE84}" type="sibTrans" cxnId="{8D354D15-54F5-4E25-8FD6-F1C1166AA4B1}">
      <dgm:prSet/>
      <dgm:spPr/>
      <dgm:t>
        <a:bodyPr/>
        <a:lstStyle/>
        <a:p>
          <a:endParaRPr lang="fr-FR"/>
        </a:p>
      </dgm:t>
    </dgm:pt>
    <dgm:pt modelId="{C70365EF-89FB-46C9-A2BC-8EB01D222549}">
      <dgm:prSet phldrT="[Texte]"/>
      <dgm:spPr/>
      <dgm:t>
        <a:bodyPr/>
        <a:lstStyle/>
        <a:p>
          <a:r>
            <a:rPr lang="fr-FR" dirty="0"/>
            <a:t>Line 6</a:t>
          </a:r>
        </a:p>
      </dgm:t>
    </dgm:pt>
    <dgm:pt modelId="{799E2BD1-F953-48C9-BD32-36EBA7717C81}" type="parTrans" cxnId="{D1CF09BD-66DD-4B25-A50C-D6E4DB4652F2}">
      <dgm:prSet/>
      <dgm:spPr/>
      <dgm:t>
        <a:bodyPr/>
        <a:lstStyle/>
        <a:p>
          <a:endParaRPr lang="fr-FR"/>
        </a:p>
      </dgm:t>
    </dgm:pt>
    <dgm:pt modelId="{0489A3AD-D796-4CB8-B28B-005094099C91}" type="sibTrans" cxnId="{D1CF09BD-66DD-4B25-A50C-D6E4DB4652F2}">
      <dgm:prSet/>
      <dgm:spPr/>
      <dgm:t>
        <a:bodyPr/>
        <a:lstStyle/>
        <a:p>
          <a:endParaRPr lang="fr-FR"/>
        </a:p>
      </dgm:t>
    </dgm:pt>
    <dgm:pt modelId="{254AA8F9-96B6-4449-9012-22BFE1F71DA7}">
      <dgm:prSet phldrT="[Texte]"/>
      <dgm:spPr/>
      <dgm:t>
        <a:bodyPr/>
        <a:lstStyle/>
        <a:p>
          <a:r>
            <a:rPr lang="fr-FR" dirty="0"/>
            <a:t>Line 5</a:t>
          </a:r>
        </a:p>
      </dgm:t>
    </dgm:pt>
    <dgm:pt modelId="{FD0E1F37-848E-435A-B3EA-10BDC5B3614B}" type="parTrans" cxnId="{4B4C65F4-1F2C-46B0-A5C9-BA845F7CB4F1}">
      <dgm:prSet/>
      <dgm:spPr/>
      <dgm:t>
        <a:bodyPr/>
        <a:lstStyle/>
        <a:p>
          <a:endParaRPr lang="fr-FR"/>
        </a:p>
      </dgm:t>
    </dgm:pt>
    <dgm:pt modelId="{F1E182A9-045E-4AAC-BD90-53CAD84335DD}" type="sibTrans" cxnId="{4B4C65F4-1F2C-46B0-A5C9-BA845F7CB4F1}">
      <dgm:prSet/>
      <dgm:spPr/>
      <dgm:t>
        <a:bodyPr/>
        <a:lstStyle/>
        <a:p>
          <a:endParaRPr lang="fr-FR"/>
        </a:p>
      </dgm:t>
    </dgm:pt>
    <dgm:pt modelId="{E60E6A0E-D797-4377-A3CD-C4AB5A777AE4}" type="pres">
      <dgm:prSet presAssocID="{70B938F7-6EB8-4028-81B5-6D5917B6513A}" presName="linear" presStyleCnt="0">
        <dgm:presLayoutVars>
          <dgm:animLvl val="lvl"/>
          <dgm:resizeHandles val="exact"/>
        </dgm:presLayoutVars>
      </dgm:prSet>
      <dgm:spPr/>
    </dgm:pt>
    <dgm:pt modelId="{37496FFC-801B-43A7-A04B-D2257923AAE1}" type="pres">
      <dgm:prSet presAssocID="{D9345092-57C1-4197-B0F2-F7595978B8B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8920454-4EF7-419E-B710-58C6A02BC29C}" type="pres">
      <dgm:prSet presAssocID="{D9345092-57C1-4197-B0F2-F7595978B8B9}" presName="childText" presStyleLbl="revTx" presStyleIdx="0" presStyleCnt="6">
        <dgm:presLayoutVars>
          <dgm:bulletEnabled val="1"/>
        </dgm:presLayoutVars>
      </dgm:prSet>
      <dgm:spPr/>
    </dgm:pt>
    <dgm:pt modelId="{00B720CF-064D-4319-BFD5-9F90CD325712}" type="pres">
      <dgm:prSet presAssocID="{50519654-7E2F-4EFE-AEBB-C0EAEC19D17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31B45B6-879D-42F5-B407-E437D6D89CD2}" type="pres">
      <dgm:prSet presAssocID="{50519654-7E2F-4EFE-AEBB-C0EAEC19D173}" presName="childText" presStyleLbl="revTx" presStyleIdx="1" presStyleCnt="6">
        <dgm:presLayoutVars>
          <dgm:bulletEnabled val="1"/>
        </dgm:presLayoutVars>
      </dgm:prSet>
      <dgm:spPr/>
    </dgm:pt>
    <dgm:pt modelId="{17066237-512E-408B-A49E-6D80E1920C6E}" type="pres">
      <dgm:prSet presAssocID="{BE11719D-6813-43BF-A93F-4A536DF3B04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A5E38F4-D161-4165-9144-8513476C3BC9}" type="pres">
      <dgm:prSet presAssocID="{BE11719D-6813-43BF-A93F-4A536DF3B04F}" presName="childText" presStyleLbl="revTx" presStyleIdx="2" presStyleCnt="6">
        <dgm:presLayoutVars>
          <dgm:bulletEnabled val="1"/>
        </dgm:presLayoutVars>
      </dgm:prSet>
      <dgm:spPr/>
    </dgm:pt>
    <dgm:pt modelId="{7B5E7D61-4EF4-4FA4-BE8A-A113D417CAB7}" type="pres">
      <dgm:prSet presAssocID="{6E89D157-F3F3-45CC-A9E8-13F5C07C3CBC}" presName="parentText" presStyleLbl="node1" presStyleIdx="3" presStyleCnt="6" custLinFactNeighborY="6426">
        <dgm:presLayoutVars>
          <dgm:chMax val="0"/>
          <dgm:bulletEnabled val="1"/>
        </dgm:presLayoutVars>
      </dgm:prSet>
      <dgm:spPr/>
    </dgm:pt>
    <dgm:pt modelId="{47E40B48-3037-4BAB-A581-20A709175D23}" type="pres">
      <dgm:prSet presAssocID="{6E89D157-F3F3-45CC-A9E8-13F5C07C3CBC}" presName="childText" presStyleLbl="revTx" presStyleIdx="3" presStyleCnt="6">
        <dgm:presLayoutVars>
          <dgm:bulletEnabled val="1"/>
        </dgm:presLayoutVars>
      </dgm:prSet>
      <dgm:spPr/>
    </dgm:pt>
    <dgm:pt modelId="{22A3C9E8-59CA-4401-8F2E-8BFFCC1637BB}" type="pres">
      <dgm:prSet presAssocID="{391148DB-A712-4B83-8E28-EDE2F1FA4CE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E5F2C8B-EC53-4833-9F15-C413497A794A}" type="pres">
      <dgm:prSet presAssocID="{391148DB-A712-4B83-8E28-EDE2F1FA4CE7}" presName="childText" presStyleLbl="revTx" presStyleIdx="4" presStyleCnt="6">
        <dgm:presLayoutVars>
          <dgm:bulletEnabled val="1"/>
        </dgm:presLayoutVars>
      </dgm:prSet>
      <dgm:spPr/>
    </dgm:pt>
    <dgm:pt modelId="{E45AF898-B5FD-474D-A6DF-5CC29AB4CEE6}" type="pres">
      <dgm:prSet presAssocID="{833741C9-5D45-4525-9A98-E1DB5C424EA8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C1AC0A5F-1A13-4F19-9F71-76F183C6F2F6}" type="pres">
      <dgm:prSet presAssocID="{833741C9-5D45-4525-9A98-E1DB5C424EA8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9A83460B-E14B-4A8B-BD30-738D40E7E43F}" type="presOf" srcId="{A3B6AAD2-4521-4DF7-9840-79422B59741B}" destId="{38920454-4EF7-419E-B710-58C6A02BC29C}" srcOrd="0" destOrd="0" presId="urn:microsoft.com/office/officeart/2005/8/layout/vList2"/>
    <dgm:cxn modelId="{1361940F-9C44-4E76-A2DF-970F7F052BD0}" type="presOf" srcId="{391148DB-A712-4B83-8E28-EDE2F1FA4CE7}" destId="{22A3C9E8-59CA-4401-8F2E-8BFFCC1637BB}" srcOrd="0" destOrd="0" presId="urn:microsoft.com/office/officeart/2005/8/layout/vList2"/>
    <dgm:cxn modelId="{2A741C15-3FE5-424C-8D4B-6B8E75DBD348}" type="presOf" srcId="{D289086B-8E45-4F1B-9154-81C6FE8BF3B0}" destId="{47E40B48-3037-4BAB-A581-20A709175D23}" srcOrd="0" destOrd="0" presId="urn:microsoft.com/office/officeart/2005/8/layout/vList2"/>
    <dgm:cxn modelId="{8D354D15-54F5-4E25-8FD6-F1C1166AA4B1}" srcId="{833741C9-5D45-4525-9A98-E1DB5C424EA8}" destId="{43F4F67C-D2D7-4067-B7F3-DE0381F5CD89}" srcOrd="1" destOrd="0" parTransId="{A7E7FFBC-E338-454B-A250-55174B102E40}" sibTransId="{C832001E-2C12-4795-9FB7-2A9F57EBFE84}"/>
    <dgm:cxn modelId="{78C4E223-8B0B-426C-8D5A-199FE4E1FAC2}" srcId="{70B938F7-6EB8-4028-81B5-6D5917B6513A}" destId="{BE11719D-6813-43BF-A93F-4A536DF3B04F}" srcOrd="2" destOrd="0" parTransId="{8B7F9663-281B-4442-B2AF-A51766FAD265}" sibTransId="{D3ACD10C-0FFE-4861-BB15-C1E035896A81}"/>
    <dgm:cxn modelId="{8C62D52A-9023-45A9-9E83-0ED1C84A8D44}" type="presOf" srcId="{BE11719D-6813-43BF-A93F-4A536DF3B04F}" destId="{17066237-512E-408B-A49E-6D80E1920C6E}" srcOrd="0" destOrd="0" presId="urn:microsoft.com/office/officeart/2005/8/layout/vList2"/>
    <dgm:cxn modelId="{5413C72F-C2F6-478D-9F20-AFAAE2B25818}" type="presOf" srcId="{D9345092-57C1-4197-B0F2-F7595978B8B9}" destId="{37496FFC-801B-43A7-A04B-D2257923AAE1}" srcOrd="0" destOrd="0" presId="urn:microsoft.com/office/officeart/2005/8/layout/vList2"/>
    <dgm:cxn modelId="{92FCC533-C982-47B5-884D-2AA8C8F821D2}" type="presOf" srcId="{70B938F7-6EB8-4028-81B5-6D5917B6513A}" destId="{E60E6A0E-D797-4377-A3CD-C4AB5A777AE4}" srcOrd="0" destOrd="0" presId="urn:microsoft.com/office/officeart/2005/8/layout/vList2"/>
    <dgm:cxn modelId="{1661A036-117F-4467-A2D6-E6B8B2485817}" type="presOf" srcId="{254AA8F9-96B6-4449-9012-22BFE1F71DA7}" destId="{7E5F2C8B-EC53-4833-9F15-C413497A794A}" srcOrd="0" destOrd="0" presId="urn:microsoft.com/office/officeart/2005/8/layout/vList2"/>
    <dgm:cxn modelId="{2AEC566A-128E-41D8-9023-AFFE79DFE7C3}" srcId="{BE11719D-6813-43BF-A93F-4A536DF3B04F}" destId="{D8DE16DB-DC92-4790-AA53-F67F3AFCA574}" srcOrd="0" destOrd="0" parTransId="{68156F28-9B96-45FF-94A0-DDCF8669D307}" sibTransId="{6AA92C88-303C-474D-9B97-6F846A50D9A0}"/>
    <dgm:cxn modelId="{BE239570-3CF5-4C3A-9310-D5C237F5D967}" srcId="{50519654-7E2F-4EFE-AEBB-C0EAEC19D173}" destId="{8830A1C2-4EC4-497A-A805-001A42289903}" srcOrd="0" destOrd="0" parTransId="{220BB331-44AA-4F6B-B41C-E766B01E476C}" sibTransId="{D6C2CCA8-D6B1-427E-9F8F-F867D78F803F}"/>
    <dgm:cxn modelId="{37C36153-2BA4-4443-94CA-7B5561BBABCF}" srcId="{6E89D157-F3F3-45CC-A9E8-13F5C07C3CBC}" destId="{D289086B-8E45-4F1B-9154-81C6FE8BF3B0}" srcOrd="0" destOrd="0" parTransId="{90CA2292-83EB-4FE3-8AE5-51F021D3C97F}" sibTransId="{B482FE21-20A4-413A-9070-88B587AB1869}"/>
    <dgm:cxn modelId="{70543654-5719-4FEC-827C-9E5DDE168E6D}" srcId="{70B938F7-6EB8-4028-81B5-6D5917B6513A}" destId="{6E89D157-F3F3-45CC-A9E8-13F5C07C3CBC}" srcOrd="3" destOrd="0" parTransId="{A2CBCC94-FB1C-4927-8555-7137AB957646}" sibTransId="{4CB5F90B-E50A-4189-935B-A6FCE135DA6A}"/>
    <dgm:cxn modelId="{E3B2F454-2AE2-4CD5-9747-0D0D98052B51}" type="presOf" srcId="{50519654-7E2F-4EFE-AEBB-C0EAEC19D173}" destId="{00B720CF-064D-4319-BFD5-9F90CD325712}" srcOrd="0" destOrd="0" presId="urn:microsoft.com/office/officeart/2005/8/layout/vList2"/>
    <dgm:cxn modelId="{F62D247A-2526-4EA5-9DE7-F1B336DDAB3B}" srcId="{70B938F7-6EB8-4028-81B5-6D5917B6513A}" destId="{D9345092-57C1-4197-B0F2-F7595978B8B9}" srcOrd="0" destOrd="0" parTransId="{A93000FE-4F0E-4575-A5C8-82F08CFD5509}" sibTransId="{9DE96189-3B09-413F-B2FE-6AB8F039FCAB}"/>
    <dgm:cxn modelId="{5757627A-564B-4AC3-8ADD-ED9E3BE3F1F5}" srcId="{D9345092-57C1-4197-B0F2-F7595978B8B9}" destId="{A3B6AAD2-4521-4DF7-9840-79422B59741B}" srcOrd="0" destOrd="0" parTransId="{919E1F42-CA58-4759-8D56-D81E4166C8DB}" sibTransId="{6AE9ABA7-383E-4068-8B12-C12A8DE79E99}"/>
    <dgm:cxn modelId="{1DD8D68C-2903-4294-8C90-D1FC5A778C68}" type="presOf" srcId="{833741C9-5D45-4525-9A98-E1DB5C424EA8}" destId="{E45AF898-B5FD-474D-A6DF-5CC29AB4CEE6}" srcOrd="0" destOrd="0" presId="urn:microsoft.com/office/officeart/2005/8/layout/vList2"/>
    <dgm:cxn modelId="{1D7C1D8F-ECE6-484B-A122-081557003C28}" srcId="{70B938F7-6EB8-4028-81B5-6D5917B6513A}" destId="{50519654-7E2F-4EFE-AEBB-C0EAEC19D173}" srcOrd="1" destOrd="0" parTransId="{D36F0B92-4291-4215-8CA4-53E3D284FA5A}" sibTransId="{0060DCFA-FFC2-48CD-A4FF-73B7332CC3F8}"/>
    <dgm:cxn modelId="{1B4643AF-BD0E-45F3-8704-CEBC235505DE}" srcId="{70B938F7-6EB8-4028-81B5-6D5917B6513A}" destId="{391148DB-A712-4B83-8E28-EDE2F1FA4CE7}" srcOrd="4" destOrd="0" parTransId="{BC1309E8-3EAF-4048-860D-7E616B214657}" sibTransId="{C06737E6-28B0-4CA0-8ED8-B1A060776CDB}"/>
    <dgm:cxn modelId="{48760FB3-8A16-4125-B6E7-B18E152DCB64}" srcId="{70B938F7-6EB8-4028-81B5-6D5917B6513A}" destId="{833741C9-5D45-4525-9A98-E1DB5C424EA8}" srcOrd="5" destOrd="0" parTransId="{7AAB1D1E-F2B9-4D49-AC23-7E7EAFD42ACB}" sibTransId="{50C7DA67-E010-4B7B-BA77-8CFFB9651FCB}"/>
    <dgm:cxn modelId="{D1CF09BD-66DD-4B25-A50C-D6E4DB4652F2}" srcId="{833741C9-5D45-4525-9A98-E1DB5C424EA8}" destId="{C70365EF-89FB-46C9-A2BC-8EB01D222549}" srcOrd="0" destOrd="0" parTransId="{799E2BD1-F953-48C9-BD32-36EBA7717C81}" sibTransId="{0489A3AD-D796-4CB8-B28B-005094099C91}"/>
    <dgm:cxn modelId="{F8BDAEC6-5B42-44EB-BD20-0CBEEB7667DC}" type="presOf" srcId="{D8DE16DB-DC92-4790-AA53-F67F3AFCA574}" destId="{6A5E38F4-D161-4165-9144-8513476C3BC9}" srcOrd="0" destOrd="0" presId="urn:microsoft.com/office/officeart/2005/8/layout/vList2"/>
    <dgm:cxn modelId="{9645BAD4-64B2-4541-A88C-222F9B2D766F}" type="presOf" srcId="{C70365EF-89FB-46C9-A2BC-8EB01D222549}" destId="{C1AC0A5F-1A13-4F19-9F71-76F183C6F2F6}" srcOrd="0" destOrd="0" presId="urn:microsoft.com/office/officeart/2005/8/layout/vList2"/>
    <dgm:cxn modelId="{767418D6-CD68-4210-A30B-01CFF87DDCF4}" type="presOf" srcId="{43F4F67C-D2D7-4067-B7F3-DE0381F5CD89}" destId="{C1AC0A5F-1A13-4F19-9F71-76F183C6F2F6}" srcOrd="0" destOrd="1" presId="urn:microsoft.com/office/officeart/2005/8/layout/vList2"/>
    <dgm:cxn modelId="{78D0DDEF-06A4-499D-A93F-27914A843E80}" type="presOf" srcId="{6E89D157-F3F3-45CC-A9E8-13F5C07C3CBC}" destId="{7B5E7D61-4EF4-4FA4-BE8A-A113D417CAB7}" srcOrd="0" destOrd="0" presId="urn:microsoft.com/office/officeart/2005/8/layout/vList2"/>
    <dgm:cxn modelId="{4B4C65F4-1F2C-46B0-A5C9-BA845F7CB4F1}" srcId="{391148DB-A712-4B83-8E28-EDE2F1FA4CE7}" destId="{254AA8F9-96B6-4449-9012-22BFE1F71DA7}" srcOrd="0" destOrd="0" parTransId="{FD0E1F37-848E-435A-B3EA-10BDC5B3614B}" sibTransId="{F1E182A9-045E-4AAC-BD90-53CAD84335DD}"/>
    <dgm:cxn modelId="{7D33C5F6-CBFC-45E7-95F0-714C13CFC03E}" type="presOf" srcId="{8830A1C2-4EC4-497A-A805-001A42289903}" destId="{A31B45B6-879D-42F5-B407-E437D6D89CD2}" srcOrd="0" destOrd="0" presId="urn:microsoft.com/office/officeart/2005/8/layout/vList2"/>
    <dgm:cxn modelId="{9C8CA699-7247-4288-BC6B-A15F3CA8A886}" type="presParOf" srcId="{E60E6A0E-D797-4377-A3CD-C4AB5A777AE4}" destId="{37496FFC-801B-43A7-A04B-D2257923AAE1}" srcOrd="0" destOrd="0" presId="urn:microsoft.com/office/officeart/2005/8/layout/vList2"/>
    <dgm:cxn modelId="{1D4CCF0B-FC8A-40E2-A51D-ACEE5ADDE849}" type="presParOf" srcId="{E60E6A0E-D797-4377-A3CD-C4AB5A777AE4}" destId="{38920454-4EF7-419E-B710-58C6A02BC29C}" srcOrd="1" destOrd="0" presId="urn:microsoft.com/office/officeart/2005/8/layout/vList2"/>
    <dgm:cxn modelId="{DDEBC180-2031-4AC1-9350-FFAEAB2D7069}" type="presParOf" srcId="{E60E6A0E-D797-4377-A3CD-C4AB5A777AE4}" destId="{00B720CF-064D-4319-BFD5-9F90CD325712}" srcOrd="2" destOrd="0" presId="urn:microsoft.com/office/officeart/2005/8/layout/vList2"/>
    <dgm:cxn modelId="{FCCED65A-15EB-4CC5-8AE0-D1458740BA8F}" type="presParOf" srcId="{E60E6A0E-D797-4377-A3CD-C4AB5A777AE4}" destId="{A31B45B6-879D-42F5-B407-E437D6D89CD2}" srcOrd="3" destOrd="0" presId="urn:microsoft.com/office/officeart/2005/8/layout/vList2"/>
    <dgm:cxn modelId="{CE31250B-34A2-49F9-B2A5-42633CFCD678}" type="presParOf" srcId="{E60E6A0E-D797-4377-A3CD-C4AB5A777AE4}" destId="{17066237-512E-408B-A49E-6D80E1920C6E}" srcOrd="4" destOrd="0" presId="urn:microsoft.com/office/officeart/2005/8/layout/vList2"/>
    <dgm:cxn modelId="{4386384C-CB43-467A-A013-4F2730230BBE}" type="presParOf" srcId="{E60E6A0E-D797-4377-A3CD-C4AB5A777AE4}" destId="{6A5E38F4-D161-4165-9144-8513476C3BC9}" srcOrd="5" destOrd="0" presId="urn:microsoft.com/office/officeart/2005/8/layout/vList2"/>
    <dgm:cxn modelId="{6EE8EAD0-7D1B-4C3C-B56F-C4E8567E683E}" type="presParOf" srcId="{E60E6A0E-D797-4377-A3CD-C4AB5A777AE4}" destId="{7B5E7D61-4EF4-4FA4-BE8A-A113D417CAB7}" srcOrd="6" destOrd="0" presId="urn:microsoft.com/office/officeart/2005/8/layout/vList2"/>
    <dgm:cxn modelId="{001FE511-880A-454C-B34F-6B6512146F3B}" type="presParOf" srcId="{E60E6A0E-D797-4377-A3CD-C4AB5A777AE4}" destId="{47E40B48-3037-4BAB-A581-20A709175D23}" srcOrd="7" destOrd="0" presId="urn:microsoft.com/office/officeart/2005/8/layout/vList2"/>
    <dgm:cxn modelId="{3DCA51DF-3D04-47B8-9607-DAE226A96F48}" type="presParOf" srcId="{E60E6A0E-D797-4377-A3CD-C4AB5A777AE4}" destId="{22A3C9E8-59CA-4401-8F2E-8BFFCC1637BB}" srcOrd="8" destOrd="0" presId="urn:microsoft.com/office/officeart/2005/8/layout/vList2"/>
    <dgm:cxn modelId="{4360E1BA-FBB1-4FC5-B00D-B7E84CD4AFD1}" type="presParOf" srcId="{E60E6A0E-D797-4377-A3CD-C4AB5A777AE4}" destId="{7E5F2C8B-EC53-4833-9F15-C413497A794A}" srcOrd="9" destOrd="0" presId="urn:microsoft.com/office/officeart/2005/8/layout/vList2"/>
    <dgm:cxn modelId="{7E138E7A-9DAD-4D4B-9153-C21BC58DD3D5}" type="presParOf" srcId="{E60E6A0E-D797-4377-A3CD-C4AB5A777AE4}" destId="{E45AF898-B5FD-474D-A6DF-5CC29AB4CEE6}" srcOrd="10" destOrd="0" presId="urn:microsoft.com/office/officeart/2005/8/layout/vList2"/>
    <dgm:cxn modelId="{4117010A-03D8-4938-9026-328B916CF44F}" type="presParOf" srcId="{E60E6A0E-D797-4377-A3CD-C4AB5A777AE4}" destId="{C1AC0A5F-1A13-4F19-9F71-76F183C6F2F6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B938F7-6EB8-4028-81B5-6D5917B651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9345092-57C1-4197-B0F2-F7595978B8B9}">
      <dgm:prSet phldrT="[Texte]"/>
      <dgm:spPr/>
      <dgm:t>
        <a:bodyPr/>
        <a:lstStyle/>
        <a:p>
          <a:r>
            <a:rPr lang="fr-FR" dirty="0"/>
            <a:t>1 2 3</a:t>
          </a:r>
        </a:p>
      </dgm:t>
    </dgm:pt>
    <dgm:pt modelId="{A93000FE-4F0E-4575-A5C8-82F08CFD5509}" type="parTrans" cxnId="{F62D247A-2526-4EA5-9DE7-F1B336DDAB3B}">
      <dgm:prSet/>
      <dgm:spPr/>
      <dgm:t>
        <a:bodyPr/>
        <a:lstStyle/>
        <a:p>
          <a:endParaRPr lang="fr-FR"/>
        </a:p>
      </dgm:t>
    </dgm:pt>
    <dgm:pt modelId="{9DE96189-3B09-413F-B2FE-6AB8F039FCAB}" type="sibTrans" cxnId="{F62D247A-2526-4EA5-9DE7-F1B336DDAB3B}">
      <dgm:prSet/>
      <dgm:spPr/>
      <dgm:t>
        <a:bodyPr/>
        <a:lstStyle/>
        <a:p>
          <a:endParaRPr lang="fr-FR"/>
        </a:p>
      </dgm:t>
    </dgm:pt>
    <dgm:pt modelId="{A3B6AAD2-4521-4DF7-9840-79422B59741B}">
      <dgm:prSet phldrT="[Texte]"/>
      <dgm:spPr/>
      <dgm:t>
        <a:bodyPr/>
        <a:lstStyle/>
        <a:p>
          <a:r>
            <a:rPr lang="fr-FR" dirty="0"/>
            <a:t>Line 1</a:t>
          </a:r>
        </a:p>
      </dgm:t>
    </dgm:pt>
    <dgm:pt modelId="{919E1F42-CA58-4759-8D56-D81E4166C8DB}" type="parTrans" cxnId="{5757627A-564B-4AC3-8ADD-ED9E3BE3F1F5}">
      <dgm:prSet/>
      <dgm:spPr/>
      <dgm:t>
        <a:bodyPr/>
        <a:lstStyle/>
        <a:p>
          <a:endParaRPr lang="fr-FR"/>
        </a:p>
      </dgm:t>
    </dgm:pt>
    <dgm:pt modelId="{6AE9ABA7-383E-4068-8B12-C12A8DE79E99}" type="sibTrans" cxnId="{5757627A-564B-4AC3-8ADD-ED9E3BE3F1F5}">
      <dgm:prSet/>
      <dgm:spPr/>
      <dgm:t>
        <a:bodyPr/>
        <a:lstStyle/>
        <a:p>
          <a:endParaRPr lang="fr-FR"/>
        </a:p>
      </dgm:t>
    </dgm:pt>
    <dgm:pt modelId="{50519654-7E2F-4EFE-AEBB-C0EAEC19D173}">
      <dgm:prSet phldrT="[Texte]"/>
      <dgm:spPr/>
      <dgm:t>
        <a:bodyPr/>
        <a:lstStyle/>
        <a:p>
          <a:r>
            <a:rPr lang="fr-FR" dirty="0"/>
            <a:t>50 60 5 44</a:t>
          </a:r>
        </a:p>
      </dgm:t>
    </dgm:pt>
    <dgm:pt modelId="{D36F0B92-4291-4215-8CA4-53E3D284FA5A}" type="parTrans" cxnId="{1D7C1D8F-ECE6-484B-A122-081557003C28}">
      <dgm:prSet/>
      <dgm:spPr/>
      <dgm:t>
        <a:bodyPr/>
        <a:lstStyle/>
        <a:p>
          <a:endParaRPr lang="fr-FR"/>
        </a:p>
      </dgm:t>
    </dgm:pt>
    <dgm:pt modelId="{0060DCFA-FFC2-48CD-A4FF-73B7332CC3F8}" type="sibTrans" cxnId="{1D7C1D8F-ECE6-484B-A122-081557003C28}">
      <dgm:prSet/>
      <dgm:spPr/>
      <dgm:t>
        <a:bodyPr/>
        <a:lstStyle/>
        <a:p>
          <a:endParaRPr lang="fr-FR"/>
        </a:p>
      </dgm:t>
    </dgm:pt>
    <dgm:pt modelId="{8830A1C2-4EC4-497A-A805-001A42289903}">
      <dgm:prSet phldrT="[Texte]"/>
      <dgm:spPr/>
      <dgm:t>
        <a:bodyPr/>
        <a:lstStyle/>
        <a:p>
          <a:r>
            <a:rPr lang="fr-FR" dirty="0"/>
            <a:t>Line 2</a:t>
          </a:r>
        </a:p>
      </dgm:t>
    </dgm:pt>
    <dgm:pt modelId="{220BB331-44AA-4F6B-B41C-E766B01E476C}" type="parTrans" cxnId="{BE239570-3CF5-4C3A-9310-D5C237F5D967}">
      <dgm:prSet/>
      <dgm:spPr/>
      <dgm:t>
        <a:bodyPr/>
        <a:lstStyle/>
        <a:p>
          <a:endParaRPr lang="fr-FR"/>
        </a:p>
      </dgm:t>
    </dgm:pt>
    <dgm:pt modelId="{D6C2CCA8-D6B1-427E-9F8F-F867D78F803F}" type="sibTrans" cxnId="{BE239570-3CF5-4C3A-9310-D5C237F5D967}">
      <dgm:prSet/>
      <dgm:spPr/>
      <dgm:t>
        <a:bodyPr/>
        <a:lstStyle/>
        <a:p>
          <a:endParaRPr lang="fr-FR"/>
        </a:p>
      </dgm:t>
    </dgm:pt>
    <dgm:pt modelId="{BE11719D-6813-43BF-A93F-4A536DF3B04F}">
      <dgm:prSet phldrT="[Texte]"/>
      <dgm:spPr/>
      <dgm:t>
        <a:bodyPr/>
        <a:lstStyle/>
        <a:p>
          <a:r>
            <a:rPr lang="fr-FR" dirty="0"/>
            <a:t>5 6 80</a:t>
          </a:r>
        </a:p>
      </dgm:t>
    </dgm:pt>
    <dgm:pt modelId="{8B7F9663-281B-4442-B2AF-A51766FAD265}" type="parTrans" cxnId="{78C4E223-8B0B-426C-8D5A-199FE4E1FAC2}">
      <dgm:prSet/>
      <dgm:spPr/>
      <dgm:t>
        <a:bodyPr/>
        <a:lstStyle/>
        <a:p>
          <a:endParaRPr lang="fr-FR"/>
        </a:p>
      </dgm:t>
    </dgm:pt>
    <dgm:pt modelId="{D3ACD10C-0FFE-4861-BB15-C1E035896A81}" type="sibTrans" cxnId="{78C4E223-8B0B-426C-8D5A-199FE4E1FAC2}">
      <dgm:prSet/>
      <dgm:spPr/>
      <dgm:t>
        <a:bodyPr/>
        <a:lstStyle/>
        <a:p>
          <a:endParaRPr lang="fr-FR"/>
        </a:p>
      </dgm:t>
    </dgm:pt>
    <dgm:pt modelId="{6E89D157-F3F3-45CC-A9E8-13F5C07C3CBC}">
      <dgm:prSet phldrT="[Texte]"/>
      <dgm:spPr/>
      <dgm:t>
        <a:bodyPr/>
        <a:lstStyle/>
        <a:p>
          <a:r>
            <a:rPr lang="fr-FR" dirty="0"/>
            <a:t>1 3 </a:t>
          </a:r>
        </a:p>
      </dgm:t>
    </dgm:pt>
    <dgm:pt modelId="{A2CBCC94-FB1C-4927-8555-7137AB957646}" type="parTrans" cxnId="{70543654-5719-4FEC-827C-9E5DDE168E6D}">
      <dgm:prSet/>
      <dgm:spPr/>
      <dgm:t>
        <a:bodyPr/>
        <a:lstStyle/>
        <a:p>
          <a:endParaRPr lang="fr-FR"/>
        </a:p>
      </dgm:t>
    </dgm:pt>
    <dgm:pt modelId="{4CB5F90B-E50A-4189-935B-A6FCE135DA6A}" type="sibTrans" cxnId="{70543654-5719-4FEC-827C-9E5DDE168E6D}">
      <dgm:prSet/>
      <dgm:spPr/>
      <dgm:t>
        <a:bodyPr/>
        <a:lstStyle/>
        <a:p>
          <a:endParaRPr lang="fr-FR"/>
        </a:p>
      </dgm:t>
    </dgm:pt>
    <dgm:pt modelId="{391148DB-A712-4B83-8E28-EDE2F1FA4CE7}">
      <dgm:prSet phldrT="[Texte]"/>
      <dgm:spPr/>
      <dgm:t>
        <a:bodyPr/>
        <a:lstStyle/>
        <a:p>
          <a:r>
            <a:rPr lang="fr-FR" dirty="0"/>
            <a:t>5 4 7</a:t>
          </a:r>
        </a:p>
      </dgm:t>
    </dgm:pt>
    <dgm:pt modelId="{BC1309E8-3EAF-4048-860D-7E616B214657}" type="parTrans" cxnId="{1B4643AF-BD0E-45F3-8704-CEBC235505DE}">
      <dgm:prSet/>
      <dgm:spPr/>
      <dgm:t>
        <a:bodyPr/>
        <a:lstStyle/>
        <a:p>
          <a:endParaRPr lang="fr-FR"/>
        </a:p>
      </dgm:t>
    </dgm:pt>
    <dgm:pt modelId="{C06737E6-28B0-4CA0-8ED8-B1A060776CDB}" type="sibTrans" cxnId="{1B4643AF-BD0E-45F3-8704-CEBC235505DE}">
      <dgm:prSet/>
      <dgm:spPr/>
      <dgm:t>
        <a:bodyPr/>
        <a:lstStyle/>
        <a:p>
          <a:endParaRPr lang="fr-FR"/>
        </a:p>
      </dgm:t>
    </dgm:pt>
    <dgm:pt modelId="{833741C9-5D45-4525-9A98-E1DB5C424EA8}">
      <dgm:prSet phldrT="[Texte]"/>
      <dgm:spPr/>
      <dgm:t>
        <a:bodyPr/>
        <a:lstStyle/>
        <a:p>
          <a:r>
            <a:rPr lang="fr-FR" dirty="0"/>
            <a:t>1 2</a:t>
          </a:r>
        </a:p>
      </dgm:t>
    </dgm:pt>
    <dgm:pt modelId="{7AAB1D1E-F2B9-4D49-AC23-7E7EAFD42ACB}" type="parTrans" cxnId="{48760FB3-8A16-4125-B6E7-B18E152DCB64}">
      <dgm:prSet/>
      <dgm:spPr/>
      <dgm:t>
        <a:bodyPr/>
        <a:lstStyle/>
        <a:p>
          <a:endParaRPr lang="fr-FR"/>
        </a:p>
      </dgm:t>
    </dgm:pt>
    <dgm:pt modelId="{50C7DA67-E010-4B7B-BA77-8CFFB9651FCB}" type="sibTrans" cxnId="{48760FB3-8A16-4125-B6E7-B18E152DCB64}">
      <dgm:prSet/>
      <dgm:spPr/>
      <dgm:t>
        <a:bodyPr/>
        <a:lstStyle/>
        <a:p>
          <a:endParaRPr lang="fr-FR"/>
        </a:p>
      </dgm:t>
    </dgm:pt>
    <dgm:pt modelId="{D8DE16DB-DC92-4790-AA53-F67F3AFCA574}">
      <dgm:prSet phldrT="[Texte]"/>
      <dgm:spPr/>
      <dgm:t>
        <a:bodyPr/>
        <a:lstStyle/>
        <a:p>
          <a:r>
            <a:rPr lang="fr-FR" dirty="0"/>
            <a:t>Line 3</a:t>
          </a:r>
        </a:p>
      </dgm:t>
    </dgm:pt>
    <dgm:pt modelId="{68156F28-9B96-45FF-94A0-DDCF8669D307}" type="parTrans" cxnId="{2AEC566A-128E-41D8-9023-AFFE79DFE7C3}">
      <dgm:prSet/>
      <dgm:spPr/>
      <dgm:t>
        <a:bodyPr/>
        <a:lstStyle/>
        <a:p>
          <a:endParaRPr lang="fr-FR"/>
        </a:p>
      </dgm:t>
    </dgm:pt>
    <dgm:pt modelId="{6AA92C88-303C-474D-9B97-6F846A50D9A0}" type="sibTrans" cxnId="{2AEC566A-128E-41D8-9023-AFFE79DFE7C3}">
      <dgm:prSet/>
      <dgm:spPr/>
      <dgm:t>
        <a:bodyPr/>
        <a:lstStyle/>
        <a:p>
          <a:endParaRPr lang="fr-FR"/>
        </a:p>
      </dgm:t>
    </dgm:pt>
    <dgm:pt modelId="{D289086B-8E45-4F1B-9154-81C6FE8BF3B0}">
      <dgm:prSet phldrT="[Texte]"/>
      <dgm:spPr/>
      <dgm:t>
        <a:bodyPr/>
        <a:lstStyle/>
        <a:p>
          <a:r>
            <a:rPr lang="fr-FR" dirty="0"/>
            <a:t>Line 4</a:t>
          </a:r>
        </a:p>
      </dgm:t>
    </dgm:pt>
    <dgm:pt modelId="{90CA2292-83EB-4FE3-8AE5-51F021D3C97F}" type="parTrans" cxnId="{37C36153-2BA4-4443-94CA-7B5561BBABCF}">
      <dgm:prSet/>
      <dgm:spPr/>
      <dgm:t>
        <a:bodyPr/>
        <a:lstStyle/>
        <a:p>
          <a:endParaRPr lang="fr-FR"/>
        </a:p>
      </dgm:t>
    </dgm:pt>
    <dgm:pt modelId="{B482FE21-20A4-413A-9070-88B587AB1869}" type="sibTrans" cxnId="{37C36153-2BA4-4443-94CA-7B5561BBABCF}">
      <dgm:prSet/>
      <dgm:spPr/>
      <dgm:t>
        <a:bodyPr/>
        <a:lstStyle/>
        <a:p>
          <a:endParaRPr lang="fr-FR"/>
        </a:p>
      </dgm:t>
    </dgm:pt>
    <dgm:pt modelId="{43F4F67C-D2D7-4067-B7F3-DE0381F5CD89}">
      <dgm:prSet phldrT="[Texte]"/>
      <dgm:spPr/>
      <dgm:t>
        <a:bodyPr/>
        <a:lstStyle/>
        <a:p>
          <a:r>
            <a:rPr lang="fr-FR" dirty="0"/>
            <a:t>…….</a:t>
          </a:r>
        </a:p>
      </dgm:t>
    </dgm:pt>
    <dgm:pt modelId="{A7E7FFBC-E338-454B-A250-55174B102E40}" type="parTrans" cxnId="{8D354D15-54F5-4E25-8FD6-F1C1166AA4B1}">
      <dgm:prSet/>
      <dgm:spPr/>
      <dgm:t>
        <a:bodyPr/>
        <a:lstStyle/>
        <a:p>
          <a:endParaRPr lang="fr-FR"/>
        </a:p>
      </dgm:t>
    </dgm:pt>
    <dgm:pt modelId="{C832001E-2C12-4795-9FB7-2A9F57EBFE84}" type="sibTrans" cxnId="{8D354D15-54F5-4E25-8FD6-F1C1166AA4B1}">
      <dgm:prSet/>
      <dgm:spPr/>
      <dgm:t>
        <a:bodyPr/>
        <a:lstStyle/>
        <a:p>
          <a:endParaRPr lang="fr-FR"/>
        </a:p>
      </dgm:t>
    </dgm:pt>
    <dgm:pt modelId="{C70365EF-89FB-46C9-A2BC-8EB01D222549}">
      <dgm:prSet phldrT="[Texte]"/>
      <dgm:spPr/>
      <dgm:t>
        <a:bodyPr/>
        <a:lstStyle/>
        <a:p>
          <a:r>
            <a:rPr lang="fr-FR" dirty="0"/>
            <a:t>Line 6</a:t>
          </a:r>
        </a:p>
      </dgm:t>
    </dgm:pt>
    <dgm:pt modelId="{799E2BD1-F953-48C9-BD32-36EBA7717C81}" type="parTrans" cxnId="{D1CF09BD-66DD-4B25-A50C-D6E4DB4652F2}">
      <dgm:prSet/>
      <dgm:spPr/>
      <dgm:t>
        <a:bodyPr/>
        <a:lstStyle/>
        <a:p>
          <a:endParaRPr lang="fr-FR"/>
        </a:p>
      </dgm:t>
    </dgm:pt>
    <dgm:pt modelId="{0489A3AD-D796-4CB8-B28B-005094099C91}" type="sibTrans" cxnId="{D1CF09BD-66DD-4B25-A50C-D6E4DB4652F2}">
      <dgm:prSet/>
      <dgm:spPr/>
      <dgm:t>
        <a:bodyPr/>
        <a:lstStyle/>
        <a:p>
          <a:endParaRPr lang="fr-FR"/>
        </a:p>
      </dgm:t>
    </dgm:pt>
    <dgm:pt modelId="{254AA8F9-96B6-4449-9012-22BFE1F71DA7}">
      <dgm:prSet phldrT="[Texte]"/>
      <dgm:spPr/>
      <dgm:t>
        <a:bodyPr/>
        <a:lstStyle/>
        <a:p>
          <a:r>
            <a:rPr lang="fr-FR" dirty="0"/>
            <a:t>Line 5</a:t>
          </a:r>
        </a:p>
      </dgm:t>
    </dgm:pt>
    <dgm:pt modelId="{FD0E1F37-848E-435A-B3EA-10BDC5B3614B}" type="parTrans" cxnId="{4B4C65F4-1F2C-46B0-A5C9-BA845F7CB4F1}">
      <dgm:prSet/>
      <dgm:spPr/>
      <dgm:t>
        <a:bodyPr/>
        <a:lstStyle/>
        <a:p>
          <a:endParaRPr lang="fr-FR"/>
        </a:p>
      </dgm:t>
    </dgm:pt>
    <dgm:pt modelId="{F1E182A9-045E-4AAC-BD90-53CAD84335DD}" type="sibTrans" cxnId="{4B4C65F4-1F2C-46B0-A5C9-BA845F7CB4F1}">
      <dgm:prSet/>
      <dgm:spPr/>
      <dgm:t>
        <a:bodyPr/>
        <a:lstStyle/>
        <a:p>
          <a:endParaRPr lang="fr-FR"/>
        </a:p>
      </dgm:t>
    </dgm:pt>
    <dgm:pt modelId="{E60E6A0E-D797-4377-A3CD-C4AB5A777AE4}" type="pres">
      <dgm:prSet presAssocID="{70B938F7-6EB8-4028-81B5-6D5917B6513A}" presName="linear" presStyleCnt="0">
        <dgm:presLayoutVars>
          <dgm:animLvl val="lvl"/>
          <dgm:resizeHandles val="exact"/>
        </dgm:presLayoutVars>
      </dgm:prSet>
      <dgm:spPr/>
    </dgm:pt>
    <dgm:pt modelId="{37496FFC-801B-43A7-A04B-D2257923AAE1}" type="pres">
      <dgm:prSet presAssocID="{D9345092-57C1-4197-B0F2-F7595978B8B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8920454-4EF7-419E-B710-58C6A02BC29C}" type="pres">
      <dgm:prSet presAssocID="{D9345092-57C1-4197-B0F2-F7595978B8B9}" presName="childText" presStyleLbl="revTx" presStyleIdx="0" presStyleCnt="6">
        <dgm:presLayoutVars>
          <dgm:bulletEnabled val="1"/>
        </dgm:presLayoutVars>
      </dgm:prSet>
      <dgm:spPr/>
    </dgm:pt>
    <dgm:pt modelId="{00B720CF-064D-4319-BFD5-9F90CD325712}" type="pres">
      <dgm:prSet presAssocID="{50519654-7E2F-4EFE-AEBB-C0EAEC19D17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31B45B6-879D-42F5-B407-E437D6D89CD2}" type="pres">
      <dgm:prSet presAssocID="{50519654-7E2F-4EFE-AEBB-C0EAEC19D173}" presName="childText" presStyleLbl="revTx" presStyleIdx="1" presStyleCnt="6">
        <dgm:presLayoutVars>
          <dgm:bulletEnabled val="1"/>
        </dgm:presLayoutVars>
      </dgm:prSet>
      <dgm:spPr/>
    </dgm:pt>
    <dgm:pt modelId="{17066237-512E-408B-A49E-6D80E1920C6E}" type="pres">
      <dgm:prSet presAssocID="{BE11719D-6813-43BF-A93F-4A536DF3B04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A5E38F4-D161-4165-9144-8513476C3BC9}" type="pres">
      <dgm:prSet presAssocID="{BE11719D-6813-43BF-A93F-4A536DF3B04F}" presName="childText" presStyleLbl="revTx" presStyleIdx="2" presStyleCnt="6">
        <dgm:presLayoutVars>
          <dgm:bulletEnabled val="1"/>
        </dgm:presLayoutVars>
      </dgm:prSet>
      <dgm:spPr/>
    </dgm:pt>
    <dgm:pt modelId="{7B5E7D61-4EF4-4FA4-BE8A-A113D417CAB7}" type="pres">
      <dgm:prSet presAssocID="{6E89D157-F3F3-45CC-A9E8-13F5C07C3CBC}" presName="parentText" presStyleLbl="node1" presStyleIdx="3" presStyleCnt="6" custLinFactNeighborY="6426">
        <dgm:presLayoutVars>
          <dgm:chMax val="0"/>
          <dgm:bulletEnabled val="1"/>
        </dgm:presLayoutVars>
      </dgm:prSet>
      <dgm:spPr/>
    </dgm:pt>
    <dgm:pt modelId="{47E40B48-3037-4BAB-A581-20A709175D23}" type="pres">
      <dgm:prSet presAssocID="{6E89D157-F3F3-45CC-A9E8-13F5C07C3CBC}" presName="childText" presStyleLbl="revTx" presStyleIdx="3" presStyleCnt="6">
        <dgm:presLayoutVars>
          <dgm:bulletEnabled val="1"/>
        </dgm:presLayoutVars>
      </dgm:prSet>
      <dgm:spPr/>
    </dgm:pt>
    <dgm:pt modelId="{22A3C9E8-59CA-4401-8F2E-8BFFCC1637BB}" type="pres">
      <dgm:prSet presAssocID="{391148DB-A712-4B83-8E28-EDE2F1FA4CE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E5F2C8B-EC53-4833-9F15-C413497A794A}" type="pres">
      <dgm:prSet presAssocID="{391148DB-A712-4B83-8E28-EDE2F1FA4CE7}" presName="childText" presStyleLbl="revTx" presStyleIdx="4" presStyleCnt="6">
        <dgm:presLayoutVars>
          <dgm:bulletEnabled val="1"/>
        </dgm:presLayoutVars>
      </dgm:prSet>
      <dgm:spPr/>
    </dgm:pt>
    <dgm:pt modelId="{E45AF898-B5FD-474D-A6DF-5CC29AB4CEE6}" type="pres">
      <dgm:prSet presAssocID="{833741C9-5D45-4525-9A98-E1DB5C424EA8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C1AC0A5F-1A13-4F19-9F71-76F183C6F2F6}" type="pres">
      <dgm:prSet presAssocID="{833741C9-5D45-4525-9A98-E1DB5C424EA8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9A83460B-E14B-4A8B-BD30-738D40E7E43F}" type="presOf" srcId="{A3B6AAD2-4521-4DF7-9840-79422B59741B}" destId="{38920454-4EF7-419E-B710-58C6A02BC29C}" srcOrd="0" destOrd="0" presId="urn:microsoft.com/office/officeart/2005/8/layout/vList2"/>
    <dgm:cxn modelId="{1361940F-9C44-4E76-A2DF-970F7F052BD0}" type="presOf" srcId="{391148DB-A712-4B83-8E28-EDE2F1FA4CE7}" destId="{22A3C9E8-59CA-4401-8F2E-8BFFCC1637BB}" srcOrd="0" destOrd="0" presId="urn:microsoft.com/office/officeart/2005/8/layout/vList2"/>
    <dgm:cxn modelId="{2A741C15-3FE5-424C-8D4B-6B8E75DBD348}" type="presOf" srcId="{D289086B-8E45-4F1B-9154-81C6FE8BF3B0}" destId="{47E40B48-3037-4BAB-A581-20A709175D23}" srcOrd="0" destOrd="0" presId="urn:microsoft.com/office/officeart/2005/8/layout/vList2"/>
    <dgm:cxn modelId="{8D354D15-54F5-4E25-8FD6-F1C1166AA4B1}" srcId="{833741C9-5D45-4525-9A98-E1DB5C424EA8}" destId="{43F4F67C-D2D7-4067-B7F3-DE0381F5CD89}" srcOrd="1" destOrd="0" parTransId="{A7E7FFBC-E338-454B-A250-55174B102E40}" sibTransId="{C832001E-2C12-4795-9FB7-2A9F57EBFE84}"/>
    <dgm:cxn modelId="{78C4E223-8B0B-426C-8D5A-199FE4E1FAC2}" srcId="{70B938F7-6EB8-4028-81B5-6D5917B6513A}" destId="{BE11719D-6813-43BF-A93F-4A536DF3B04F}" srcOrd="2" destOrd="0" parTransId="{8B7F9663-281B-4442-B2AF-A51766FAD265}" sibTransId="{D3ACD10C-0FFE-4861-BB15-C1E035896A81}"/>
    <dgm:cxn modelId="{8C62D52A-9023-45A9-9E83-0ED1C84A8D44}" type="presOf" srcId="{BE11719D-6813-43BF-A93F-4A536DF3B04F}" destId="{17066237-512E-408B-A49E-6D80E1920C6E}" srcOrd="0" destOrd="0" presId="urn:microsoft.com/office/officeart/2005/8/layout/vList2"/>
    <dgm:cxn modelId="{5413C72F-C2F6-478D-9F20-AFAAE2B25818}" type="presOf" srcId="{D9345092-57C1-4197-B0F2-F7595978B8B9}" destId="{37496FFC-801B-43A7-A04B-D2257923AAE1}" srcOrd="0" destOrd="0" presId="urn:microsoft.com/office/officeart/2005/8/layout/vList2"/>
    <dgm:cxn modelId="{92FCC533-C982-47B5-884D-2AA8C8F821D2}" type="presOf" srcId="{70B938F7-6EB8-4028-81B5-6D5917B6513A}" destId="{E60E6A0E-D797-4377-A3CD-C4AB5A777AE4}" srcOrd="0" destOrd="0" presId="urn:microsoft.com/office/officeart/2005/8/layout/vList2"/>
    <dgm:cxn modelId="{1661A036-117F-4467-A2D6-E6B8B2485817}" type="presOf" srcId="{254AA8F9-96B6-4449-9012-22BFE1F71DA7}" destId="{7E5F2C8B-EC53-4833-9F15-C413497A794A}" srcOrd="0" destOrd="0" presId="urn:microsoft.com/office/officeart/2005/8/layout/vList2"/>
    <dgm:cxn modelId="{2AEC566A-128E-41D8-9023-AFFE79DFE7C3}" srcId="{BE11719D-6813-43BF-A93F-4A536DF3B04F}" destId="{D8DE16DB-DC92-4790-AA53-F67F3AFCA574}" srcOrd="0" destOrd="0" parTransId="{68156F28-9B96-45FF-94A0-DDCF8669D307}" sibTransId="{6AA92C88-303C-474D-9B97-6F846A50D9A0}"/>
    <dgm:cxn modelId="{BE239570-3CF5-4C3A-9310-D5C237F5D967}" srcId="{50519654-7E2F-4EFE-AEBB-C0EAEC19D173}" destId="{8830A1C2-4EC4-497A-A805-001A42289903}" srcOrd="0" destOrd="0" parTransId="{220BB331-44AA-4F6B-B41C-E766B01E476C}" sibTransId="{D6C2CCA8-D6B1-427E-9F8F-F867D78F803F}"/>
    <dgm:cxn modelId="{37C36153-2BA4-4443-94CA-7B5561BBABCF}" srcId="{6E89D157-F3F3-45CC-A9E8-13F5C07C3CBC}" destId="{D289086B-8E45-4F1B-9154-81C6FE8BF3B0}" srcOrd="0" destOrd="0" parTransId="{90CA2292-83EB-4FE3-8AE5-51F021D3C97F}" sibTransId="{B482FE21-20A4-413A-9070-88B587AB1869}"/>
    <dgm:cxn modelId="{70543654-5719-4FEC-827C-9E5DDE168E6D}" srcId="{70B938F7-6EB8-4028-81B5-6D5917B6513A}" destId="{6E89D157-F3F3-45CC-A9E8-13F5C07C3CBC}" srcOrd="3" destOrd="0" parTransId="{A2CBCC94-FB1C-4927-8555-7137AB957646}" sibTransId="{4CB5F90B-E50A-4189-935B-A6FCE135DA6A}"/>
    <dgm:cxn modelId="{E3B2F454-2AE2-4CD5-9747-0D0D98052B51}" type="presOf" srcId="{50519654-7E2F-4EFE-AEBB-C0EAEC19D173}" destId="{00B720CF-064D-4319-BFD5-9F90CD325712}" srcOrd="0" destOrd="0" presId="urn:microsoft.com/office/officeart/2005/8/layout/vList2"/>
    <dgm:cxn modelId="{F62D247A-2526-4EA5-9DE7-F1B336DDAB3B}" srcId="{70B938F7-6EB8-4028-81B5-6D5917B6513A}" destId="{D9345092-57C1-4197-B0F2-F7595978B8B9}" srcOrd="0" destOrd="0" parTransId="{A93000FE-4F0E-4575-A5C8-82F08CFD5509}" sibTransId="{9DE96189-3B09-413F-B2FE-6AB8F039FCAB}"/>
    <dgm:cxn modelId="{5757627A-564B-4AC3-8ADD-ED9E3BE3F1F5}" srcId="{D9345092-57C1-4197-B0F2-F7595978B8B9}" destId="{A3B6AAD2-4521-4DF7-9840-79422B59741B}" srcOrd="0" destOrd="0" parTransId="{919E1F42-CA58-4759-8D56-D81E4166C8DB}" sibTransId="{6AE9ABA7-383E-4068-8B12-C12A8DE79E99}"/>
    <dgm:cxn modelId="{1DD8D68C-2903-4294-8C90-D1FC5A778C68}" type="presOf" srcId="{833741C9-5D45-4525-9A98-E1DB5C424EA8}" destId="{E45AF898-B5FD-474D-A6DF-5CC29AB4CEE6}" srcOrd="0" destOrd="0" presId="urn:microsoft.com/office/officeart/2005/8/layout/vList2"/>
    <dgm:cxn modelId="{1D7C1D8F-ECE6-484B-A122-081557003C28}" srcId="{70B938F7-6EB8-4028-81B5-6D5917B6513A}" destId="{50519654-7E2F-4EFE-AEBB-C0EAEC19D173}" srcOrd="1" destOrd="0" parTransId="{D36F0B92-4291-4215-8CA4-53E3D284FA5A}" sibTransId="{0060DCFA-FFC2-48CD-A4FF-73B7332CC3F8}"/>
    <dgm:cxn modelId="{1B4643AF-BD0E-45F3-8704-CEBC235505DE}" srcId="{70B938F7-6EB8-4028-81B5-6D5917B6513A}" destId="{391148DB-A712-4B83-8E28-EDE2F1FA4CE7}" srcOrd="4" destOrd="0" parTransId="{BC1309E8-3EAF-4048-860D-7E616B214657}" sibTransId="{C06737E6-28B0-4CA0-8ED8-B1A060776CDB}"/>
    <dgm:cxn modelId="{48760FB3-8A16-4125-B6E7-B18E152DCB64}" srcId="{70B938F7-6EB8-4028-81B5-6D5917B6513A}" destId="{833741C9-5D45-4525-9A98-E1DB5C424EA8}" srcOrd="5" destOrd="0" parTransId="{7AAB1D1E-F2B9-4D49-AC23-7E7EAFD42ACB}" sibTransId="{50C7DA67-E010-4B7B-BA77-8CFFB9651FCB}"/>
    <dgm:cxn modelId="{D1CF09BD-66DD-4B25-A50C-D6E4DB4652F2}" srcId="{833741C9-5D45-4525-9A98-E1DB5C424EA8}" destId="{C70365EF-89FB-46C9-A2BC-8EB01D222549}" srcOrd="0" destOrd="0" parTransId="{799E2BD1-F953-48C9-BD32-36EBA7717C81}" sibTransId="{0489A3AD-D796-4CB8-B28B-005094099C91}"/>
    <dgm:cxn modelId="{F8BDAEC6-5B42-44EB-BD20-0CBEEB7667DC}" type="presOf" srcId="{D8DE16DB-DC92-4790-AA53-F67F3AFCA574}" destId="{6A5E38F4-D161-4165-9144-8513476C3BC9}" srcOrd="0" destOrd="0" presId="urn:microsoft.com/office/officeart/2005/8/layout/vList2"/>
    <dgm:cxn modelId="{9645BAD4-64B2-4541-A88C-222F9B2D766F}" type="presOf" srcId="{C70365EF-89FB-46C9-A2BC-8EB01D222549}" destId="{C1AC0A5F-1A13-4F19-9F71-76F183C6F2F6}" srcOrd="0" destOrd="0" presId="urn:microsoft.com/office/officeart/2005/8/layout/vList2"/>
    <dgm:cxn modelId="{767418D6-CD68-4210-A30B-01CFF87DDCF4}" type="presOf" srcId="{43F4F67C-D2D7-4067-B7F3-DE0381F5CD89}" destId="{C1AC0A5F-1A13-4F19-9F71-76F183C6F2F6}" srcOrd="0" destOrd="1" presId="urn:microsoft.com/office/officeart/2005/8/layout/vList2"/>
    <dgm:cxn modelId="{78D0DDEF-06A4-499D-A93F-27914A843E80}" type="presOf" srcId="{6E89D157-F3F3-45CC-A9E8-13F5C07C3CBC}" destId="{7B5E7D61-4EF4-4FA4-BE8A-A113D417CAB7}" srcOrd="0" destOrd="0" presId="urn:microsoft.com/office/officeart/2005/8/layout/vList2"/>
    <dgm:cxn modelId="{4B4C65F4-1F2C-46B0-A5C9-BA845F7CB4F1}" srcId="{391148DB-A712-4B83-8E28-EDE2F1FA4CE7}" destId="{254AA8F9-96B6-4449-9012-22BFE1F71DA7}" srcOrd="0" destOrd="0" parTransId="{FD0E1F37-848E-435A-B3EA-10BDC5B3614B}" sibTransId="{F1E182A9-045E-4AAC-BD90-53CAD84335DD}"/>
    <dgm:cxn modelId="{7D33C5F6-CBFC-45E7-95F0-714C13CFC03E}" type="presOf" srcId="{8830A1C2-4EC4-497A-A805-001A42289903}" destId="{A31B45B6-879D-42F5-B407-E437D6D89CD2}" srcOrd="0" destOrd="0" presId="urn:microsoft.com/office/officeart/2005/8/layout/vList2"/>
    <dgm:cxn modelId="{9C8CA699-7247-4288-BC6B-A15F3CA8A886}" type="presParOf" srcId="{E60E6A0E-D797-4377-A3CD-C4AB5A777AE4}" destId="{37496FFC-801B-43A7-A04B-D2257923AAE1}" srcOrd="0" destOrd="0" presId="urn:microsoft.com/office/officeart/2005/8/layout/vList2"/>
    <dgm:cxn modelId="{1D4CCF0B-FC8A-40E2-A51D-ACEE5ADDE849}" type="presParOf" srcId="{E60E6A0E-D797-4377-A3CD-C4AB5A777AE4}" destId="{38920454-4EF7-419E-B710-58C6A02BC29C}" srcOrd="1" destOrd="0" presId="urn:microsoft.com/office/officeart/2005/8/layout/vList2"/>
    <dgm:cxn modelId="{DDEBC180-2031-4AC1-9350-FFAEAB2D7069}" type="presParOf" srcId="{E60E6A0E-D797-4377-A3CD-C4AB5A777AE4}" destId="{00B720CF-064D-4319-BFD5-9F90CD325712}" srcOrd="2" destOrd="0" presId="urn:microsoft.com/office/officeart/2005/8/layout/vList2"/>
    <dgm:cxn modelId="{FCCED65A-15EB-4CC5-8AE0-D1458740BA8F}" type="presParOf" srcId="{E60E6A0E-D797-4377-A3CD-C4AB5A777AE4}" destId="{A31B45B6-879D-42F5-B407-E437D6D89CD2}" srcOrd="3" destOrd="0" presId="urn:microsoft.com/office/officeart/2005/8/layout/vList2"/>
    <dgm:cxn modelId="{CE31250B-34A2-49F9-B2A5-42633CFCD678}" type="presParOf" srcId="{E60E6A0E-D797-4377-A3CD-C4AB5A777AE4}" destId="{17066237-512E-408B-A49E-6D80E1920C6E}" srcOrd="4" destOrd="0" presId="urn:microsoft.com/office/officeart/2005/8/layout/vList2"/>
    <dgm:cxn modelId="{4386384C-CB43-467A-A013-4F2730230BBE}" type="presParOf" srcId="{E60E6A0E-D797-4377-A3CD-C4AB5A777AE4}" destId="{6A5E38F4-D161-4165-9144-8513476C3BC9}" srcOrd="5" destOrd="0" presId="urn:microsoft.com/office/officeart/2005/8/layout/vList2"/>
    <dgm:cxn modelId="{6EE8EAD0-7D1B-4C3C-B56F-C4E8567E683E}" type="presParOf" srcId="{E60E6A0E-D797-4377-A3CD-C4AB5A777AE4}" destId="{7B5E7D61-4EF4-4FA4-BE8A-A113D417CAB7}" srcOrd="6" destOrd="0" presId="urn:microsoft.com/office/officeart/2005/8/layout/vList2"/>
    <dgm:cxn modelId="{001FE511-880A-454C-B34F-6B6512146F3B}" type="presParOf" srcId="{E60E6A0E-D797-4377-A3CD-C4AB5A777AE4}" destId="{47E40B48-3037-4BAB-A581-20A709175D23}" srcOrd="7" destOrd="0" presId="urn:microsoft.com/office/officeart/2005/8/layout/vList2"/>
    <dgm:cxn modelId="{3DCA51DF-3D04-47B8-9607-DAE226A96F48}" type="presParOf" srcId="{E60E6A0E-D797-4377-A3CD-C4AB5A777AE4}" destId="{22A3C9E8-59CA-4401-8F2E-8BFFCC1637BB}" srcOrd="8" destOrd="0" presId="urn:microsoft.com/office/officeart/2005/8/layout/vList2"/>
    <dgm:cxn modelId="{4360E1BA-FBB1-4FC5-B00D-B7E84CD4AFD1}" type="presParOf" srcId="{E60E6A0E-D797-4377-A3CD-C4AB5A777AE4}" destId="{7E5F2C8B-EC53-4833-9F15-C413497A794A}" srcOrd="9" destOrd="0" presId="urn:microsoft.com/office/officeart/2005/8/layout/vList2"/>
    <dgm:cxn modelId="{7E138E7A-9DAD-4D4B-9153-C21BC58DD3D5}" type="presParOf" srcId="{E60E6A0E-D797-4377-A3CD-C4AB5A777AE4}" destId="{E45AF898-B5FD-474D-A6DF-5CC29AB4CEE6}" srcOrd="10" destOrd="0" presId="urn:microsoft.com/office/officeart/2005/8/layout/vList2"/>
    <dgm:cxn modelId="{4117010A-03D8-4938-9026-328B916CF44F}" type="presParOf" srcId="{E60E6A0E-D797-4377-A3CD-C4AB5A777AE4}" destId="{C1AC0A5F-1A13-4F19-9F71-76F183C6F2F6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0B938F7-6EB8-4028-81B5-6D5917B651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9345092-57C1-4197-B0F2-F7595978B8B9}">
      <dgm:prSet phldrT="[Texte]"/>
      <dgm:spPr/>
      <dgm:t>
        <a:bodyPr/>
        <a:lstStyle/>
        <a:p>
          <a:r>
            <a:rPr lang="fr-FR" dirty="0"/>
            <a:t>1 2 3</a:t>
          </a:r>
        </a:p>
      </dgm:t>
    </dgm:pt>
    <dgm:pt modelId="{A93000FE-4F0E-4575-A5C8-82F08CFD5509}" type="parTrans" cxnId="{F62D247A-2526-4EA5-9DE7-F1B336DDAB3B}">
      <dgm:prSet/>
      <dgm:spPr/>
      <dgm:t>
        <a:bodyPr/>
        <a:lstStyle/>
        <a:p>
          <a:endParaRPr lang="fr-FR"/>
        </a:p>
      </dgm:t>
    </dgm:pt>
    <dgm:pt modelId="{9DE96189-3B09-413F-B2FE-6AB8F039FCAB}" type="sibTrans" cxnId="{F62D247A-2526-4EA5-9DE7-F1B336DDAB3B}">
      <dgm:prSet/>
      <dgm:spPr/>
      <dgm:t>
        <a:bodyPr/>
        <a:lstStyle/>
        <a:p>
          <a:endParaRPr lang="fr-FR"/>
        </a:p>
      </dgm:t>
    </dgm:pt>
    <dgm:pt modelId="{A3B6AAD2-4521-4DF7-9840-79422B59741B}">
      <dgm:prSet phldrT="[Texte]"/>
      <dgm:spPr/>
      <dgm:t>
        <a:bodyPr/>
        <a:lstStyle/>
        <a:p>
          <a:r>
            <a:rPr lang="fr-FR" dirty="0"/>
            <a:t>Line 1</a:t>
          </a:r>
        </a:p>
      </dgm:t>
    </dgm:pt>
    <dgm:pt modelId="{919E1F42-CA58-4759-8D56-D81E4166C8DB}" type="parTrans" cxnId="{5757627A-564B-4AC3-8ADD-ED9E3BE3F1F5}">
      <dgm:prSet/>
      <dgm:spPr/>
      <dgm:t>
        <a:bodyPr/>
        <a:lstStyle/>
        <a:p>
          <a:endParaRPr lang="fr-FR"/>
        </a:p>
      </dgm:t>
    </dgm:pt>
    <dgm:pt modelId="{6AE9ABA7-383E-4068-8B12-C12A8DE79E99}" type="sibTrans" cxnId="{5757627A-564B-4AC3-8ADD-ED9E3BE3F1F5}">
      <dgm:prSet/>
      <dgm:spPr/>
      <dgm:t>
        <a:bodyPr/>
        <a:lstStyle/>
        <a:p>
          <a:endParaRPr lang="fr-FR"/>
        </a:p>
      </dgm:t>
    </dgm:pt>
    <dgm:pt modelId="{50519654-7E2F-4EFE-AEBB-C0EAEC19D173}">
      <dgm:prSet phldrT="[Texte]"/>
      <dgm:spPr/>
      <dgm:t>
        <a:bodyPr/>
        <a:lstStyle/>
        <a:p>
          <a:r>
            <a:rPr lang="fr-FR" dirty="0"/>
            <a:t>50 60 5 44</a:t>
          </a:r>
        </a:p>
      </dgm:t>
    </dgm:pt>
    <dgm:pt modelId="{D36F0B92-4291-4215-8CA4-53E3D284FA5A}" type="parTrans" cxnId="{1D7C1D8F-ECE6-484B-A122-081557003C28}">
      <dgm:prSet/>
      <dgm:spPr/>
      <dgm:t>
        <a:bodyPr/>
        <a:lstStyle/>
        <a:p>
          <a:endParaRPr lang="fr-FR"/>
        </a:p>
      </dgm:t>
    </dgm:pt>
    <dgm:pt modelId="{0060DCFA-FFC2-48CD-A4FF-73B7332CC3F8}" type="sibTrans" cxnId="{1D7C1D8F-ECE6-484B-A122-081557003C28}">
      <dgm:prSet/>
      <dgm:spPr/>
      <dgm:t>
        <a:bodyPr/>
        <a:lstStyle/>
        <a:p>
          <a:endParaRPr lang="fr-FR"/>
        </a:p>
      </dgm:t>
    </dgm:pt>
    <dgm:pt modelId="{8830A1C2-4EC4-497A-A805-001A42289903}">
      <dgm:prSet phldrT="[Texte]"/>
      <dgm:spPr/>
      <dgm:t>
        <a:bodyPr/>
        <a:lstStyle/>
        <a:p>
          <a:r>
            <a:rPr lang="fr-FR" dirty="0"/>
            <a:t>Line 2</a:t>
          </a:r>
        </a:p>
      </dgm:t>
    </dgm:pt>
    <dgm:pt modelId="{220BB331-44AA-4F6B-B41C-E766B01E476C}" type="parTrans" cxnId="{BE239570-3CF5-4C3A-9310-D5C237F5D967}">
      <dgm:prSet/>
      <dgm:spPr/>
      <dgm:t>
        <a:bodyPr/>
        <a:lstStyle/>
        <a:p>
          <a:endParaRPr lang="fr-FR"/>
        </a:p>
      </dgm:t>
    </dgm:pt>
    <dgm:pt modelId="{D6C2CCA8-D6B1-427E-9F8F-F867D78F803F}" type="sibTrans" cxnId="{BE239570-3CF5-4C3A-9310-D5C237F5D967}">
      <dgm:prSet/>
      <dgm:spPr/>
      <dgm:t>
        <a:bodyPr/>
        <a:lstStyle/>
        <a:p>
          <a:endParaRPr lang="fr-FR"/>
        </a:p>
      </dgm:t>
    </dgm:pt>
    <dgm:pt modelId="{BE11719D-6813-43BF-A93F-4A536DF3B04F}">
      <dgm:prSet phldrT="[Texte]"/>
      <dgm:spPr/>
      <dgm:t>
        <a:bodyPr/>
        <a:lstStyle/>
        <a:p>
          <a:r>
            <a:rPr lang="fr-FR" dirty="0"/>
            <a:t>5 6 80</a:t>
          </a:r>
        </a:p>
      </dgm:t>
    </dgm:pt>
    <dgm:pt modelId="{8B7F9663-281B-4442-B2AF-A51766FAD265}" type="parTrans" cxnId="{78C4E223-8B0B-426C-8D5A-199FE4E1FAC2}">
      <dgm:prSet/>
      <dgm:spPr/>
      <dgm:t>
        <a:bodyPr/>
        <a:lstStyle/>
        <a:p>
          <a:endParaRPr lang="fr-FR"/>
        </a:p>
      </dgm:t>
    </dgm:pt>
    <dgm:pt modelId="{D3ACD10C-0FFE-4861-BB15-C1E035896A81}" type="sibTrans" cxnId="{78C4E223-8B0B-426C-8D5A-199FE4E1FAC2}">
      <dgm:prSet/>
      <dgm:spPr/>
      <dgm:t>
        <a:bodyPr/>
        <a:lstStyle/>
        <a:p>
          <a:endParaRPr lang="fr-FR"/>
        </a:p>
      </dgm:t>
    </dgm:pt>
    <dgm:pt modelId="{6E89D157-F3F3-45CC-A9E8-13F5C07C3CBC}">
      <dgm:prSet phldrT="[Texte]"/>
      <dgm:spPr/>
      <dgm:t>
        <a:bodyPr/>
        <a:lstStyle/>
        <a:p>
          <a:r>
            <a:rPr lang="fr-FR" dirty="0"/>
            <a:t>1 3 </a:t>
          </a:r>
        </a:p>
      </dgm:t>
    </dgm:pt>
    <dgm:pt modelId="{A2CBCC94-FB1C-4927-8555-7137AB957646}" type="parTrans" cxnId="{70543654-5719-4FEC-827C-9E5DDE168E6D}">
      <dgm:prSet/>
      <dgm:spPr/>
      <dgm:t>
        <a:bodyPr/>
        <a:lstStyle/>
        <a:p>
          <a:endParaRPr lang="fr-FR"/>
        </a:p>
      </dgm:t>
    </dgm:pt>
    <dgm:pt modelId="{4CB5F90B-E50A-4189-935B-A6FCE135DA6A}" type="sibTrans" cxnId="{70543654-5719-4FEC-827C-9E5DDE168E6D}">
      <dgm:prSet/>
      <dgm:spPr/>
      <dgm:t>
        <a:bodyPr/>
        <a:lstStyle/>
        <a:p>
          <a:endParaRPr lang="fr-FR"/>
        </a:p>
      </dgm:t>
    </dgm:pt>
    <dgm:pt modelId="{391148DB-A712-4B83-8E28-EDE2F1FA4CE7}">
      <dgm:prSet phldrT="[Texte]"/>
      <dgm:spPr/>
      <dgm:t>
        <a:bodyPr/>
        <a:lstStyle/>
        <a:p>
          <a:r>
            <a:rPr lang="fr-FR" dirty="0"/>
            <a:t>5 4 7</a:t>
          </a:r>
        </a:p>
      </dgm:t>
    </dgm:pt>
    <dgm:pt modelId="{BC1309E8-3EAF-4048-860D-7E616B214657}" type="parTrans" cxnId="{1B4643AF-BD0E-45F3-8704-CEBC235505DE}">
      <dgm:prSet/>
      <dgm:spPr/>
      <dgm:t>
        <a:bodyPr/>
        <a:lstStyle/>
        <a:p>
          <a:endParaRPr lang="fr-FR"/>
        </a:p>
      </dgm:t>
    </dgm:pt>
    <dgm:pt modelId="{C06737E6-28B0-4CA0-8ED8-B1A060776CDB}" type="sibTrans" cxnId="{1B4643AF-BD0E-45F3-8704-CEBC235505DE}">
      <dgm:prSet/>
      <dgm:spPr/>
      <dgm:t>
        <a:bodyPr/>
        <a:lstStyle/>
        <a:p>
          <a:endParaRPr lang="fr-FR"/>
        </a:p>
      </dgm:t>
    </dgm:pt>
    <dgm:pt modelId="{833741C9-5D45-4525-9A98-E1DB5C424EA8}">
      <dgm:prSet phldrT="[Texte]"/>
      <dgm:spPr/>
      <dgm:t>
        <a:bodyPr/>
        <a:lstStyle/>
        <a:p>
          <a:r>
            <a:rPr lang="fr-FR" dirty="0"/>
            <a:t>1 2</a:t>
          </a:r>
        </a:p>
      </dgm:t>
    </dgm:pt>
    <dgm:pt modelId="{7AAB1D1E-F2B9-4D49-AC23-7E7EAFD42ACB}" type="parTrans" cxnId="{48760FB3-8A16-4125-B6E7-B18E152DCB64}">
      <dgm:prSet/>
      <dgm:spPr/>
      <dgm:t>
        <a:bodyPr/>
        <a:lstStyle/>
        <a:p>
          <a:endParaRPr lang="fr-FR"/>
        </a:p>
      </dgm:t>
    </dgm:pt>
    <dgm:pt modelId="{50C7DA67-E010-4B7B-BA77-8CFFB9651FCB}" type="sibTrans" cxnId="{48760FB3-8A16-4125-B6E7-B18E152DCB64}">
      <dgm:prSet/>
      <dgm:spPr/>
      <dgm:t>
        <a:bodyPr/>
        <a:lstStyle/>
        <a:p>
          <a:endParaRPr lang="fr-FR"/>
        </a:p>
      </dgm:t>
    </dgm:pt>
    <dgm:pt modelId="{D8DE16DB-DC92-4790-AA53-F67F3AFCA574}">
      <dgm:prSet phldrT="[Texte]"/>
      <dgm:spPr/>
      <dgm:t>
        <a:bodyPr/>
        <a:lstStyle/>
        <a:p>
          <a:r>
            <a:rPr lang="fr-FR" dirty="0"/>
            <a:t>Line 3</a:t>
          </a:r>
        </a:p>
      </dgm:t>
    </dgm:pt>
    <dgm:pt modelId="{68156F28-9B96-45FF-94A0-DDCF8669D307}" type="parTrans" cxnId="{2AEC566A-128E-41D8-9023-AFFE79DFE7C3}">
      <dgm:prSet/>
      <dgm:spPr/>
      <dgm:t>
        <a:bodyPr/>
        <a:lstStyle/>
        <a:p>
          <a:endParaRPr lang="fr-FR"/>
        </a:p>
      </dgm:t>
    </dgm:pt>
    <dgm:pt modelId="{6AA92C88-303C-474D-9B97-6F846A50D9A0}" type="sibTrans" cxnId="{2AEC566A-128E-41D8-9023-AFFE79DFE7C3}">
      <dgm:prSet/>
      <dgm:spPr/>
      <dgm:t>
        <a:bodyPr/>
        <a:lstStyle/>
        <a:p>
          <a:endParaRPr lang="fr-FR"/>
        </a:p>
      </dgm:t>
    </dgm:pt>
    <dgm:pt modelId="{D289086B-8E45-4F1B-9154-81C6FE8BF3B0}">
      <dgm:prSet phldrT="[Texte]"/>
      <dgm:spPr/>
      <dgm:t>
        <a:bodyPr/>
        <a:lstStyle/>
        <a:p>
          <a:r>
            <a:rPr lang="fr-FR" dirty="0"/>
            <a:t>Line 4</a:t>
          </a:r>
        </a:p>
      </dgm:t>
    </dgm:pt>
    <dgm:pt modelId="{90CA2292-83EB-4FE3-8AE5-51F021D3C97F}" type="parTrans" cxnId="{37C36153-2BA4-4443-94CA-7B5561BBABCF}">
      <dgm:prSet/>
      <dgm:spPr/>
      <dgm:t>
        <a:bodyPr/>
        <a:lstStyle/>
        <a:p>
          <a:endParaRPr lang="fr-FR"/>
        </a:p>
      </dgm:t>
    </dgm:pt>
    <dgm:pt modelId="{B482FE21-20A4-413A-9070-88B587AB1869}" type="sibTrans" cxnId="{37C36153-2BA4-4443-94CA-7B5561BBABCF}">
      <dgm:prSet/>
      <dgm:spPr/>
      <dgm:t>
        <a:bodyPr/>
        <a:lstStyle/>
        <a:p>
          <a:endParaRPr lang="fr-FR"/>
        </a:p>
      </dgm:t>
    </dgm:pt>
    <dgm:pt modelId="{43F4F67C-D2D7-4067-B7F3-DE0381F5CD89}">
      <dgm:prSet phldrT="[Texte]"/>
      <dgm:spPr/>
      <dgm:t>
        <a:bodyPr/>
        <a:lstStyle/>
        <a:p>
          <a:r>
            <a:rPr lang="fr-FR" dirty="0"/>
            <a:t>…….</a:t>
          </a:r>
        </a:p>
      </dgm:t>
    </dgm:pt>
    <dgm:pt modelId="{A7E7FFBC-E338-454B-A250-55174B102E40}" type="parTrans" cxnId="{8D354D15-54F5-4E25-8FD6-F1C1166AA4B1}">
      <dgm:prSet/>
      <dgm:spPr/>
      <dgm:t>
        <a:bodyPr/>
        <a:lstStyle/>
        <a:p>
          <a:endParaRPr lang="fr-FR"/>
        </a:p>
      </dgm:t>
    </dgm:pt>
    <dgm:pt modelId="{C832001E-2C12-4795-9FB7-2A9F57EBFE84}" type="sibTrans" cxnId="{8D354D15-54F5-4E25-8FD6-F1C1166AA4B1}">
      <dgm:prSet/>
      <dgm:spPr/>
      <dgm:t>
        <a:bodyPr/>
        <a:lstStyle/>
        <a:p>
          <a:endParaRPr lang="fr-FR"/>
        </a:p>
      </dgm:t>
    </dgm:pt>
    <dgm:pt modelId="{C70365EF-89FB-46C9-A2BC-8EB01D222549}">
      <dgm:prSet phldrT="[Texte]"/>
      <dgm:spPr/>
      <dgm:t>
        <a:bodyPr/>
        <a:lstStyle/>
        <a:p>
          <a:r>
            <a:rPr lang="fr-FR" dirty="0"/>
            <a:t>Line 6</a:t>
          </a:r>
        </a:p>
      </dgm:t>
    </dgm:pt>
    <dgm:pt modelId="{799E2BD1-F953-48C9-BD32-36EBA7717C81}" type="parTrans" cxnId="{D1CF09BD-66DD-4B25-A50C-D6E4DB4652F2}">
      <dgm:prSet/>
      <dgm:spPr/>
      <dgm:t>
        <a:bodyPr/>
        <a:lstStyle/>
        <a:p>
          <a:endParaRPr lang="fr-FR"/>
        </a:p>
      </dgm:t>
    </dgm:pt>
    <dgm:pt modelId="{0489A3AD-D796-4CB8-B28B-005094099C91}" type="sibTrans" cxnId="{D1CF09BD-66DD-4B25-A50C-D6E4DB4652F2}">
      <dgm:prSet/>
      <dgm:spPr/>
      <dgm:t>
        <a:bodyPr/>
        <a:lstStyle/>
        <a:p>
          <a:endParaRPr lang="fr-FR"/>
        </a:p>
      </dgm:t>
    </dgm:pt>
    <dgm:pt modelId="{254AA8F9-96B6-4449-9012-22BFE1F71DA7}">
      <dgm:prSet phldrT="[Texte]"/>
      <dgm:spPr/>
      <dgm:t>
        <a:bodyPr/>
        <a:lstStyle/>
        <a:p>
          <a:r>
            <a:rPr lang="fr-FR" dirty="0"/>
            <a:t>Line 5</a:t>
          </a:r>
        </a:p>
      </dgm:t>
    </dgm:pt>
    <dgm:pt modelId="{FD0E1F37-848E-435A-B3EA-10BDC5B3614B}" type="parTrans" cxnId="{4B4C65F4-1F2C-46B0-A5C9-BA845F7CB4F1}">
      <dgm:prSet/>
      <dgm:spPr/>
      <dgm:t>
        <a:bodyPr/>
        <a:lstStyle/>
        <a:p>
          <a:endParaRPr lang="fr-FR"/>
        </a:p>
      </dgm:t>
    </dgm:pt>
    <dgm:pt modelId="{F1E182A9-045E-4AAC-BD90-53CAD84335DD}" type="sibTrans" cxnId="{4B4C65F4-1F2C-46B0-A5C9-BA845F7CB4F1}">
      <dgm:prSet/>
      <dgm:spPr/>
      <dgm:t>
        <a:bodyPr/>
        <a:lstStyle/>
        <a:p>
          <a:endParaRPr lang="fr-FR"/>
        </a:p>
      </dgm:t>
    </dgm:pt>
    <dgm:pt modelId="{E60E6A0E-D797-4377-A3CD-C4AB5A777AE4}" type="pres">
      <dgm:prSet presAssocID="{70B938F7-6EB8-4028-81B5-6D5917B6513A}" presName="linear" presStyleCnt="0">
        <dgm:presLayoutVars>
          <dgm:animLvl val="lvl"/>
          <dgm:resizeHandles val="exact"/>
        </dgm:presLayoutVars>
      </dgm:prSet>
      <dgm:spPr/>
    </dgm:pt>
    <dgm:pt modelId="{37496FFC-801B-43A7-A04B-D2257923AAE1}" type="pres">
      <dgm:prSet presAssocID="{D9345092-57C1-4197-B0F2-F7595978B8B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8920454-4EF7-419E-B710-58C6A02BC29C}" type="pres">
      <dgm:prSet presAssocID="{D9345092-57C1-4197-B0F2-F7595978B8B9}" presName="childText" presStyleLbl="revTx" presStyleIdx="0" presStyleCnt="6">
        <dgm:presLayoutVars>
          <dgm:bulletEnabled val="1"/>
        </dgm:presLayoutVars>
      </dgm:prSet>
      <dgm:spPr/>
    </dgm:pt>
    <dgm:pt modelId="{00B720CF-064D-4319-BFD5-9F90CD325712}" type="pres">
      <dgm:prSet presAssocID="{50519654-7E2F-4EFE-AEBB-C0EAEC19D17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31B45B6-879D-42F5-B407-E437D6D89CD2}" type="pres">
      <dgm:prSet presAssocID="{50519654-7E2F-4EFE-AEBB-C0EAEC19D173}" presName="childText" presStyleLbl="revTx" presStyleIdx="1" presStyleCnt="6">
        <dgm:presLayoutVars>
          <dgm:bulletEnabled val="1"/>
        </dgm:presLayoutVars>
      </dgm:prSet>
      <dgm:spPr/>
    </dgm:pt>
    <dgm:pt modelId="{17066237-512E-408B-A49E-6D80E1920C6E}" type="pres">
      <dgm:prSet presAssocID="{BE11719D-6813-43BF-A93F-4A536DF3B04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A5E38F4-D161-4165-9144-8513476C3BC9}" type="pres">
      <dgm:prSet presAssocID="{BE11719D-6813-43BF-A93F-4A536DF3B04F}" presName="childText" presStyleLbl="revTx" presStyleIdx="2" presStyleCnt="6">
        <dgm:presLayoutVars>
          <dgm:bulletEnabled val="1"/>
        </dgm:presLayoutVars>
      </dgm:prSet>
      <dgm:spPr/>
    </dgm:pt>
    <dgm:pt modelId="{7B5E7D61-4EF4-4FA4-BE8A-A113D417CAB7}" type="pres">
      <dgm:prSet presAssocID="{6E89D157-F3F3-45CC-A9E8-13F5C07C3CBC}" presName="parentText" presStyleLbl="node1" presStyleIdx="3" presStyleCnt="6" custLinFactNeighborY="6426">
        <dgm:presLayoutVars>
          <dgm:chMax val="0"/>
          <dgm:bulletEnabled val="1"/>
        </dgm:presLayoutVars>
      </dgm:prSet>
      <dgm:spPr/>
    </dgm:pt>
    <dgm:pt modelId="{47E40B48-3037-4BAB-A581-20A709175D23}" type="pres">
      <dgm:prSet presAssocID="{6E89D157-F3F3-45CC-A9E8-13F5C07C3CBC}" presName="childText" presStyleLbl="revTx" presStyleIdx="3" presStyleCnt="6">
        <dgm:presLayoutVars>
          <dgm:bulletEnabled val="1"/>
        </dgm:presLayoutVars>
      </dgm:prSet>
      <dgm:spPr/>
    </dgm:pt>
    <dgm:pt modelId="{22A3C9E8-59CA-4401-8F2E-8BFFCC1637BB}" type="pres">
      <dgm:prSet presAssocID="{391148DB-A712-4B83-8E28-EDE2F1FA4CE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E5F2C8B-EC53-4833-9F15-C413497A794A}" type="pres">
      <dgm:prSet presAssocID="{391148DB-A712-4B83-8E28-EDE2F1FA4CE7}" presName="childText" presStyleLbl="revTx" presStyleIdx="4" presStyleCnt="6">
        <dgm:presLayoutVars>
          <dgm:bulletEnabled val="1"/>
        </dgm:presLayoutVars>
      </dgm:prSet>
      <dgm:spPr/>
    </dgm:pt>
    <dgm:pt modelId="{E45AF898-B5FD-474D-A6DF-5CC29AB4CEE6}" type="pres">
      <dgm:prSet presAssocID="{833741C9-5D45-4525-9A98-E1DB5C424EA8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C1AC0A5F-1A13-4F19-9F71-76F183C6F2F6}" type="pres">
      <dgm:prSet presAssocID="{833741C9-5D45-4525-9A98-E1DB5C424EA8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9A83460B-E14B-4A8B-BD30-738D40E7E43F}" type="presOf" srcId="{A3B6AAD2-4521-4DF7-9840-79422B59741B}" destId="{38920454-4EF7-419E-B710-58C6A02BC29C}" srcOrd="0" destOrd="0" presId="urn:microsoft.com/office/officeart/2005/8/layout/vList2"/>
    <dgm:cxn modelId="{1361940F-9C44-4E76-A2DF-970F7F052BD0}" type="presOf" srcId="{391148DB-A712-4B83-8E28-EDE2F1FA4CE7}" destId="{22A3C9E8-59CA-4401-8F2E-8BFFCC1637BB}" srcOrd="0" destOrd="0" presId="urn:microsoft.com/office/officeart/2005/8/layout/vList2"/>
    <dgm:cxn modelId="{2A741C15-3FE5-424C-8D4B-6B8E75DBD348}" type="presOf" srcId="{D289086B-8E45-4F1B-9154-81C6FE8BF3B0}" destId="{47E40B48-3037-4BAB-A581-20A709175D23}" srcOrd="0" destOrd="0" presId="urn:microsoft.com/office/officeart/2005/8/layout/vList2"/>
    <dgm:cxn modelId="{8D354D15-54F5-4E25-8FD6-F1C1166AA4B1}" srcId="{833741C9-5D45-4525-9A98-E1DB5C424EA8}" destId="{43F4F67C-D2D7-4067-B7F3-DE0381F5CD89}" srcOrd="1" destOrd="0" parTransId="{A7E7FFBC-E338-454B-A250-55174B102E40}" sibTransId="{C832001E-2C12-4795-9FB7-2A9F57EBFE84}"/>
    <dgm:cxn modelId="{78C4E223-8B0B-426C-8D5A-199FE4E1FAC2}" srcId="{70B938F7-6EB8-4028-81B5-6D5917B6513A}" destId="{BE11719D-6813-43BF-A93F-4A536DF3B04F}" srcOrd="2" destOrd="0" parTransId="{8B7F9663-281B-4442-B2AF-A51766FAD265}" sibTransId="{D3ACD10C-0FFE-4861-BB15-C1E035896A81}"/>
    <dgm:cxn modelId="{8C62D52A-9023-45A9-9E83-0ED1C84A8D44}" type="presOf" srcId="{BE11719D-6813-43BF-A93F-4A536DF3B04F}" destId="{17066237-512E-408B-A49E-6D80E1920C6E}" srcOrd="0" destOrd="0" presId="urn:microsoft.com/office/officeart/2005/8/layout/vList2"/>
    <dgm:cxn modelId="{5413C72F-C2F6-478D-9F20-AFAAE2B25818}" type="presOf" srcId="{D9345092-57C1-4197-B0F2-F7595978B8B9}" destId="{37496FFC-801B-43A7-A04B-D2257923AAE1}" srcOrd="0" destOrd="0" presId="urn:microsoft.com/office/officeart/2005/8/layout/vList2"/>
    <dgm:cxn modelId="{92FCC533-C982-47B5-884D-2AA8C8F821D2}" type="presOf" srcId="{70B938F7-6EB8-4028-81B5-6D5917B6513A}" destId="{E60E6A0E-D797-4377-A3CD-C4AB5A777AE4}" srcOrd="0" destOrd="0" presId="urn:microsoft.com/office/officeart/2005/8/layout/vList2"/>
    <dgm:cxn modelId="{1661A036-117F-4467-A2D6-E6B8B2485817}" type="presOf" srcId="{254AA8F9-96B6-4449-9012-22BFE1F71DA7}" destId="{7E5F2C8B-EC53-4833-9F15-C413497A794A}" srcOrd="0" destOrd="0" presId="urn:microsoft.com/office/officeart/2005/8/layout/vList2"/>
    <dgm:cxn modelId="{2AEC566A-128E-41D8-9023-AFFE79DFE7C3}" srcId="{BE11719D-6813-43BF-A93F-4A536DF3B04F}" destId="{D8DE16DB-DC92-4790-AA53-F67F3AFCA574}" srcOrd="0" destOrd="0" parTransId="{68156F28-9B96-45FF-94A0-DDCF8669D307}" sibTransId="{6AA92C88-303C-474D-9B97-6F846A50D9A0}"/>
    <dgm:cxn modelId="{BE239570-3CF5-4C3A-9310-D5C237F5D967}" srcId="{50519654-7E2F-4EFE-AEBB-C0EAEC19D173}" destId="{8830A1C2-4EC4-497A-A805-001A42289903}" srcOrd="0" destOrd="0" parTransId="{220BB331-44AA-4F6B-B41C-E766B01E476C}" sibTransId="{D6C2CCA8-D6B1-427E-9F8F-F867D78F803F}"/>
    <dgm:cxn modelId="{37C36153-2BA4-4443-94CA-7B5561BBABCF}" srcId="{6E89D157-F3F3-45CC-A9E8-13F5C07C3CBC}" destId="{D289086B-8E45-4F1B-9154-81C6FE8BF3B0}" srcOrd="0" destOrd="0" parTransId="{90CA2292-83EB-4FE3-8AE5-51F021D3C97F}" sibTransId="{B482FE21-20A4-413A-9070-88B587AB1869}"/>
    <dgm:cxn modelId="{70543654-5719-4FEC-827C-9E5DDE168E6D}" srcId="{70B938F7-6EB8-4028-81B5-6D5917B6513A}" destId="{6E89D157-F3F3-45CC-A9E8-13F5C07C3CBC}" srcOrd="3" destOrd="0" parTransId="{A2CBCC94-FB1C-4927-8555-7137AB957646}" sibTransId="{4CB5F90B-E50A-4189-935B-A6FCE135DA6A}"/>
    <dgm:cxn modelId="{E3B2F454-2AE2-4CD5-9747-0D0D98052B51}" type="presOf" srcId="{50519654-7E2F-4EFE-AEBB-C0EAEC19D173}" destId="{00B720CF-064D-4319-BFD5-9F90CD325712}" srcOrd="0" destOrd="0" presId="urn:microsoft.com/office/officeart/2005/8/layout/vList2"/>
    <dgm:cxn modelId="{F62D247A-2526-4EA5-9DE7-F1B336DDAB3B}" srcId="{70B938F7-6EB8-4028-81B5-6D5917B6513A}" destId="{D9345092-57C1-4197-B0F2-F7595978B8B9}" srcOrd="0" destOrd="0" parTransId="{A93000FE-4F0E-4575-A5C8-82F08CFD5509}" sibTransId="{9DE96189-3B09-413F-B2FE-6AB8F039FCAB}"/>
    <dgm:cxn modelId="{5757627A-564B-4AC3-8ADD-ED9E3BE3F1F5}" srcId="{D9345092-57C1-4197-B0F2-F7595978B8B9}" destId="{A3B6AAD2-4521-4DF7-9840-79422B59741B}" srcOrd="0" destOrd="0" parTransId="{919E1F42-CA58-4759-8D56-D81E4166C8DB}" sibTransId="{6AE9ABA7-383E-4068-8B12-C12A8DE79E99}"/>
    <dgm:cxn modelId="{1DD8D68C-2903-4294-8C90-D1FC5A778C68}" type="presOf" srcId="{833741C9-5D45-4525-9A98-E1DB5C424EA8}" destId="{E45AF898-B5FD-474D-A6DF-5CC29AB4CEE6}" srcOrd="0" destOrd="0" presId="urn:microsoft.com/office/officeart/2005/8/layout/vList2"/>
    <dgm:cxn modelId="{1D7C1D8F-ECE6-484B-A122-081557003C28}" srcId="{70B938F7-6EB8-4028-81B5-6D5917B6513A}" destId="{50519654-7E2F-4EFE-AEBB-C0EAEC19D173}" srcOrd="1" destOrd="0" parTransId="{D36F0B92-4291-4215-8CA4-53E3D284FA5A}" sibTransId="{0060DCFA-FFC2-48CD-A4FF-73B7332CC3F8}"/>
    <dgm:cxn modelId="{1B4643AF-BD0E-45F3-8704-CEBC235505DE}" srcId="{70B938F7-6EB8-4028-81B5-6D5917B6513A}" destId="{391148DB-A712-4B83-8E28-EDE2F1FA4CE7}" srcOrd="4" destOrd="0" parTransId="{BC1309E8-3EAF-4048-860D-7E616B214657}" sibTransId="{C06737E6-28B0-4CA0-8ED8-B1A060776CDB}"/>
    <dgm:cxn modelId="{48760FB3-8A16-4125-B6E7-B18E152DCB64}" srcId="{70B938F7-6EB8-4028-81B5-6D5917B6513A}" destId="{833741C9-5D45-4525-9A98-E1DB5C424EA8}" srcOrd="5" destOrd="0" parTransId="{7AAB1D1E-F2B9-4D49-AC23-7E7EAFD42ACB}" sibTransId="{50C7DA67-E010-4B7B-BA77-8CFFB9651FCB}"/>
    <dgm:cxn modelId="{D1CF09BD-66DD-4B25-A50C-D6E4DB4652F2}" srcId="{833741C9-5D45-4525-9A98-E1DB5C424EA8}" destId="{C70365EF-89FB-46C9-A2BC-8EB01D222549}" srcOrd="0" destOrd="0" parTransId="{799E2BD1-F953-48C9-BD32-36EBA7717C81}" sibTransId="{0489A3AD-D796-4CB8-B28B-005094099C91}"/>
    <dgm:cxn modelId="{F8BDAEC6-5B42-44EB-BD20-0CBEEB7667DC}" type="presOf" srcId="{D8DE16DB-DC92-4790-AA53-F67F3AFCA574}" destId="{6A5E38F4-D161-4165-9144-8513476C3BC9}" srcOrd="0" destOrd="0" presId="urn:microsoft.com/office/officeart/2005/8/layout/vList2"/>
    <dgm:cxn modelId="{9645BAD4-64B2-4541-A88C-222F9B2D766F}" type="presOf" srcId="{C70365EF-89FB-46C9-A2BC-8EB01D222549}" destId="{C1AC0A5F-1A13-4F19-9F71-76F183C6F2F6}" srcOrd="0" destOrd="0" presId="urn:microsoft.com/office/officeart/2005/8/layout/vList2"/>
    <dgm:cxn modelId="{767418D6-CD68-4210-A30B-01CFF87DDCF4}" type="presOf" srcId="{43F4F67C-D2D7-4067-B7F3-DE0381F5CD89}" destId="{C1AC0A5F-1A13-4F19-9F71-76F183C6F2F6}" srcOrd="0" destOrd="1" presId="urn:microsoft.com/office/officeart/2005/8/layout/vList2"/>
    <dgm:cxn modelId="{78D0DDEF-06A4-499D-A93F-27914A843E80}" type="presOf" srcId="{6E89D157-F3F3-45CC-A9E8-13F5C07C3CBC}" destId="{7B5E7D61-4EF4-4FA4-BE8A-A113D417CAB7}" srcOrd="0" destOrd="0" presId="urn:microsoft.com/office/officeart/2005/8/layout/vList2"/>
    <dgm:cxn modelId="{4B4C65F4-1F2C-46B0-A5C9-BA845F7CB4F1}" srcId="{391148DB-A712-4B83-8E28-EDE2F1FA4CE7}" destId="{254AA8F9-96B6-4449-9012-22BFE1F71DA7}" srcOrd="0" destOrd="0" parTransId="{FD0E1F37-848E-435A-B3EA-10BDC5B3614B}" sibTransId="{F1E182A9-045E-4AAC-BD90-53CAD84335DD}"/>
    <dgm:cxn modelId="{7D33C5F6-CBFC-45E7-95F0-714C13CFC03E}" type="presOf" srcId="{8830A1C2-4EC4-497A-A805-001A42289903}" destId="{A31B45B6-879D-42F5-B407-E437D6D89CD2}" srcOrd="0" destOrd="0" presId="urn:microsoft.com/office/officeart/2005/8/layout/vList2"/>
    <dgm:cxn modelId="{9C8CA699-7247-4288-BC6B-A15F3CA8A886}" type="presParOf" srcId="{E60E6A0E-D797-4377-A3CD-C4AB5A777AE4}" destId="{37496FFC-801B-43A7-A04B-D2257923AAE1}" srcOrd="0" destOrd="0" presId="urn:microsoft.com/office/officeart/2005/8/layout/vList2"/>
    <dgm:cxn modelId="{1D4CCF0B-FC8A-40E2-A51D-ACEE5ADDE849}" type="presParOf" srcId="{E60E6A0E-D797-4377-A3CD-C4AB5A777AE4}" destId="{38920454-4EF7-419E-B710-58C6A02BC29C}" srcOrd="1" destOrd="0" presId="urn:microsoft.com/office/officeart/2005/8/layout/vList2"/>
    <dgm:cxn modelId="{DDEBC180-2031-4AC1-9350-FFAEAB2D7069}" type="presParOf" srcId="{E60E6A0E-D797-4377-A3CD-C4AB5A777AE4}" destId="{00B720CF-064D-4319-BFD5-9F90CD325712}" srcOrd="2" destOrd="0" presId="urn:microsoft.com/office/officeart/2005/8/layout/vList2"/>
    <dgm:cxn modelId="{FCCED65A-15EB-4CC5-8AE0-D1458740BA8F}" type="presParOf" srcId="{E60E6A0E-D797-4377-A3CD-C4AB5A777AE4}" destId="{A31B45B6-879D-42F5-B407-E437D6D89CD2}" srcOrd="3" destOrd="0" presId="urn:microsoft.com/office/officeart/2005/8/layout/vList2"/>
    <dgm:cxn modelId="{CE31250B-34A2-49F9-B2A5-42633CFCD678}" type="presParOf" srcId="{E60E6A0E-D797-4377-A3CD-C4AB5A777AE4}" destId="{17066237-512E-408B-A49E-6D80E1920C6E}" srcOrd="4" destOrd="0" presId="urn:microsoft.com/office/officeart/2005/8/layout/vList2"/>
    <dgm:cxn modelId="{4386384C-CB43-467A-A013-4F2730230BBE}" type="presParOf" srcId="{E60E6A0E-D797-4377-A3CD-C4AB5A777AE4}" destId="{6A5E38F4-D161-4165-9144-8513476C3BC9}" srcOrd="5" destOrd="0" presId="urn:microsoft.com/office/officeart/2005/8/layout/vList2"/>
    <dgm:cxn modelId="{6EE8EAD0-7D1B-4C3C-B56F-C4E8567E683E}" type="presParOf" srcId="{E60E6A0E-D797-4377-A3CD-C4AB5A777AE4}" destId="{7B5E7D61-4EF4-4FA4-BE8A-A113D417CAB7}" srcOrd="6" destOrd="0" presId="urn:microsoft.com/office/officeart/2005/8/layout/vList2"/>
    <dgm:cxn modelId="{001FE511-880A-454C-B34F-6B6512146F3B}" type="presParOf" srcId="{E60E6A0E-D797-4377-A3CD-C4AB5A777AE4}" destId="{47E40B48-3037-4BAB-A581-20A709175D23}" srcOrd="7" destOrd="0" presId="urn:microsoft.com/office/officeart/2005/8/layout/vList2"/>
    <dgm:cxn modelId="{3DCA51DF-3D04-47B8-9607-DAE226A96F48}" type="presParOf" srcId="{E60E6A0E-D797-4377-A3CD-C4AB5A777AE4}" destId="{22A3C9E8-59CA-4401-8F2E-8BFFCC1637BB}" srcOrd="8" destOrd="0" presId="urn:microsoft.com/office/officeart/2005/8/layout/vList2"/>
    <dgm:cxn modelId="{4360E1BA-FBB1-4FC5-B00D-B7E84CD4AFD1}" type="presParOf" srcId="{E60E6A0E-D797-4377-A3CD-C4AB5A777AE4}" destId="{7E5F2C8B-EC53-4833-9F15-C413497A794A}" srcOrd="9" destOrd="0" presId="urn:microsoft.com/office/officeart/2005/8/layout/vList2"/>
    <dgm:cxn modelId="{7E138E7A-9DAD-4D4B-9153-C21BC58DD3D5}" type="presParOf" srcId="{E60E6A0E-D797-4377-A3CD-C4AB5A777AE4}" destId="{E45AF898-B5FD-474D-A6DF-5CC29AB4CEE6}" srcOrd="10" destOrd="0" presId="urn:microsoft.com/office/officeart/2005/8/layout/vList2"/>
    <dgm:cxn modelId="{4117010A-03D8-4938-9026-328B916CF44F}" type="presParOf" srcId="{E60E6A0E-D797-4377-A3CD-C4AB5A777AE4}" destId="{C1AC0A5F-1A13-4F19-9F71-76F183C6F2F6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0B938F7-6EB8-4028-81B5-6D5917B651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9345092-57C1-4197-B0F2-F7595978B8B9}">
      <dgm:prSet phldrT="[Texte]"/>
      <dgm:spPr/>
      <dgm:t>
        <a:bodyPr/>
        <a:lstStyle/>
        <a:p>
          <a:r>
            <a:rPr lang="fr-FR" dirty="0"/>
            <a:t>1 2 3</a:t>
          </a:r>
        </a:p>
      </dgm:t>
    </dgm:pt>
    <dgm:pt modelId="{A93000FE-4F0E-4575-A5C8-82F08CFD5509}" type="parTrans" cxnId="{F62D247A-2526-4EA5-9DE7-F1B336DDAB3B}">
      <dgm:prSet/>
      <dgm:spPr/>
      <dgm:t>
        <a:bodyPr/>
        <a:lstStyle/>
        <a:p>
          <a:endParaRPr lang="fr-FR"/>
        </a:p>
      </dgm:t>
    </dgm:pt>
    <dgm:pt modelId="{9DE96189-3B09-413F-B2FE-6AB8F039FCAB}" type="sibTrans" cxnId="{F62D247A-2526-4EA5-9DE7-F1B336DDAB3B}">
      <dgm:prSet/>
      <dgm:spPr/>
      <dgm:t>
        <a:bodyPr/>
        <a:lstStyle/>
        <a:p>
          <a:endParaRPr lang="fr-FR"/>
        </a:p>
      </dgm:t>
    </dgm:pt>
    <dgm:pt modelId="{A3B6AAD2-4521-4DF7-9840-79422B59741B}">
      <dgm:prSet phldrT="[Texte]"/>
      <dgm:spPr/>
      <dgm:t>
        <a:bodyPr/>
        <a:lstStyle/>
        <a:p>
          <a:r>
            <a:rPr lang="fr-FR" dirty="0"/>
            <a:t>Line 1</a:t>
          </a:r>
        </a:p>
      </dgm:t>
    </dgm:pt>
    <dgm:pt modelId="{919E1F42-CA58-4759-8D56-D81E4166C8DB}" type="parTrans" cxnId="{5757627A-564B-4AC3-8ADD-ED9E3BE3F1F5}">
      <dgm:prSet/>
      <dgm:spPr/>
      <dgm:t>
        <a:bodyPr/>
        <a:lstStyle/>
        <a:p>
          <a:endParaRPr lang="fr-FR"/>
        </a:p>
      </dgm:t>
    </dgm:pt>
    <dgm:pt modelId="{6AE9ABA7-383E-4068-8B12-C12A8DE79E99}" type="sibTrans" cxnId="{5757627A-564B-4AC3-8ADD-ED9E3BE3F1F5}">
      <dgm:prSet/>
      <dgm:spPr/>
      <dgm:t>
        <a:bodyPr/>
        <a:lstStyle/>
        <a:p>
          <a:endParaRPr lang="fr-FR"/>
        </a:p>
      </dgm:t>
    </dgm:pt>
    <dgm:pt modelId="{50519654-7E2F-4EFE-AEBB-C0EAEC19D173}">
      <dgm:prSet phldrT="[Texte]"/>
      <dgm:spPr/>
      <dgm:t>
        <a:bodyPr/>
        <a:lstStyle/>
        <a:p>
          <a:r>
            <a:rPr lang="fr-FR" dirty="0"/>
            <a:t>50 60 5 44</a:t>
          </a:r>
        </a:p>
      </dgm:t>
    </dgm:pt>
    <dgm:pt modelId="{D36F0B92-4291-4215-8CA4-53E3D284FA5A}" type="parTrans" cxnId="{1D7C1D8F-ECE6-484B-A122-081557003C28}">
      <dgm:prSet/>
      <dgm:spPr/>
      <dgm:t>
        <a:bodyPr/>
        <a:lstStyle/>
        <a:p>
          <a:endParaRPr lang="fr-FR"/>
        </a:p>
      </dgm:t>
    </dgm:pt>
    <dgm:pt modelId="{0060DCFA-FFC2-48CD-A4FF-73B7332CC3F8}" type="sibTrans" cxnId="{1D7C1D8F-ECE6-484B-A122-081557003C28}">
      <dgm:prSet/>
      <dgm:spPr/>
      <dgm:t>
        <a:bodyPr/>
        <a:lstStyle/>
        <a:p>
          <a:endParaRPr lang="fr-FR"/>
        </a:p>
      </dgm:t>
    </dgm:pt>
    <dgm:pt modelId="{8830A1C2-4EC4-497A-A805-001A42289903}">
      <dgm:prSet phldrT="[Texte]"/>
      <dgm:spPr/>
      <dgm:t>
        <a:bodyPr/>
        <a:lstStyle/>
        <a:p>
          <a:r>
            <a:rPr lang="fr-FR" dirty="0"/>
            <a:t>Line 2</a:t>
          </a:r>
        </a:p>
      </dgm:t>
    </dgm:pt>
    <dgm:pt modelId="{220BB331-44AA-4F6B-B41C-E766B01E476C}" type="parTrans" cxnId="{BE239570-3CF5-4C3A-9310-D5C237F5D967}">
      <dgm:prSet/>
      <dgm:spPr/>
      <dgm:t>
        <a:bodyPr/>
        <a:lstStyle/>
        <a:p>
          <a:endParaRPr lang="fr-FR"/>
        </a:p>
      </dgm:t>
    </dgm:pt>
    <dgm:pt modelId="{D6C2CCA8-D6B1-427E-9F8F-F867D78F803F}" type="sibTrans" cxnId="{BE239570-3CF5-4C3A-9310-D5C237F5D967}">
      <dgm:prSet/>
      <dgm:spPr/>
      <dgm:t>
        <a:bodyPr/>
        <a:lstStyle/>
        <a:p>
          <a:endParaRPr lang="fr-FR"/>
        </a:p>
      </dgm:t>
    </dgm:pt>
    <dgm:pt modelId="{BE11719D-6813-43BF-A93F-4A536DF3B04F}">
      <dgm:prSet phldrT="[Texte]"/>
      <dgm:spPr/>
      <dgm:t>
        <a:bodyPr/>
        <a:lstStyle/>
        <a:p>
          <a:r>
            <a:rPr lang="fr-FR" dirty="0"/>
            <a:t>5 6 80</a:t>
          </a:r>
        </a:p>
      </dgm:t>
    </dgm:pt>
    <dgm:pt modelId="{8B7F9663-281B-4442-B2AF-A51766FAD265}" type="parTrans" cxnId="{78C4E223-8B0B-426C-8D5A-199FE4E1FAC2}">
      <dgm:prSet/>
      <dgm:spPr/>
      <dgm:t>
        <a:bodyPr/>
        <a:lstStyle/>
        <a:p>
          <a:endParaRPr lang="fr-FR"/>
        </a:p>
      </dgm:t>
    </dgm:pt>
    <dgm:pt modelId="{D3ACD10C-0FFE-4861-BB15-C1E035896A81}" type="sibTrans" cxnId="{78C4E223-8B0B-426C-8D5A-199FE4E1FAC2}">
      <dgm:prSet/>
      <dgm:spPr/>
      <dgm:t>
        <a:bodyPr/>
        <a:lstStyle/>
        <a:p>
          <a:endParaRPr lang="fr-FR"/>
        </a:p>
      </dgm:t>
    </dgm:pt>
    <dgm:pt modelId="{6E89D157-F3F3-45CC-A9E8-13F5C07C3CBC}">
      <dgm:prSet phldrT="[Texte]"/>
      <dgm:spPr/>
      <dgm:t>
        <a:bodyPr/>
        <a:lstStyle/>
        <a:p>
          <a:r>
            <a:rPr lang="fr-FR" dirty="0"/>
            <a:t>1 2 </a:t>
          </a:r>
        </a:p>
      </dgm:t>
    </dgm:pt>
    <dgm:pt modelId="{A2CBCC94-FB1C-4927-8555-7137AB957646}" type="parTrans" cxnId="{70543654-5719-4FEC-827C-9E5DDE168E6D}">
      <dgm:prSet/>
      <dgm:spPr/>
      <dgm:t>
        <a:bodyPr/>
        <a:lstStyle/>
        <a:p>
          <a:endParaRPr lang="fr-FR"/>
        </a:p>
      </dgm:t>
    </dgm:pt>
    <dgm:pt modelId="{4CB5F90B-E50A-4189-935B-A6FCE135DA6A}" type="sibTrans" cxnId="{70543654-5719-4FEC-827C-9E5DDE168E6D}">
      <dgm:prSet/>
      <dgm:spPr/>
      <dgm:t>
        <a:bodyPr/>
        <a:lstStyle/>
        <a:p>
          <a:endParaRPr lang="fr-FR"/>
        </a:p>
      </dgm:t>
    </dgm:pt>
    <dgm:pt modelId="{391148DB-A712-4B83-8E28-EDE2F1FA4CE7}">
      <dgm:prSet phldrT="[Texte]"/>
      <dgm:spPr/>
      <dgm:t>
        <a:bodyPr/>
        <a:lstStyle/>
        <a:p>
          <a:r>
            <a:rPr lang="fr-FR" dirty="0"/>
            <a:t>5 4 7</a:t>
          </a:r>
        </a:p>
      </dgm:t>
    </dgm:pt>
    <dgm:pt modelId="{BC1309E8-3EAF-4048-860D-7E616B214657}" type="parTrans" cxnId="{1B4643AF-BD0E-45F3-8704-CEBC235505DE}">
      <dgm:prSet/>
      <dgm:spPr/>
      <dgm:t>
        <a:bodyPr/>
        <a:lstStyle/>
        <a:p>
          <a:endParaRPr lang="fr-FR"/>
        </a:p>
      </dgm:t>
    </dgm:pt>
    <dgm:pt modelId="{C06737E6-28B0-4CA0-8ED8-B1A060776CDB}" type="sibTrans" cxnId="{1B4643AF-BD0E-45F3-8704-CEBC235505DE}">
      <dgm:prSet/>
      <dgm:spPr/>
      <dgm:t>
        <a:bodyPr/>
        <a:lstStyle/>
        <a:p>
          <a:endParaRPr lang="fr-FR"/>
        </a:p>
      </dgm:t>
    </dgm:pt>
    <dgm:pt modelId="{833741C9-5D45-4525-9A98-E1DB5C424EA8}">
      <dgm:prSet phldrT="[Texte]"/>
      <dgm:spPr/>
      <dgm:t>
        <a:bodyPr/>
        <a:lstStyle/>
        <a:p>
          <a:r>
            <a:rPr lang="fr-FR" dirty="0"/>
            <a:t>1 3</a:t>
          </a:r>
        </a:p>
      </dgm:t>
    </dgm:pt>
    <dgm:pt modelId="{7AAB1D1E-F2B9-4D49-AC23-7E7EAFD42ACB}" type="parTrans" cxnId="{48760FB3-8A16-4125-B6E7-B18E152DCB64}">
      <dgm:prSet/>
      <dgm:spPr/>
      <dgm:t>
        <a:bodyPr/>
        <a:lstStyle/>
        <a:p>
          <a:endParaRPr lang="fr-FR"/>
        </a:p>
      </dgm:t>
    </dgm:pt>
    <dgm:pt modelId="{50C7DA67-E010-4B7B-BA77-8CFFB9651FCB}" type="sibTrans" cxnId="{48760FB3-8A16-4125-B6E7-B18E152DCB64}">
      <dgm:prSet/>
      <dgm:spPr/>
      <dgm:t>
        <a:bodyPr/>
        <a:lstStyle/>
        <a:p>
          <a:endParaRPr lang="fr-FR"/>
        </a:p>
      </dgm:t>
    </dgm:pt>
    <dgm:pt modelId="{D8DE16DB-DC92-4790-AA53-F67F3AFCA574}">
      <dgm:prSet phldrT="[Texte]"/>
      <dgm:spPr/>
      <dgm:t>
        <a:bodyPr/>
        <a:lstStyle/>
        <a:p>
          <a:r>
            <a:rPr lang="fr-FR" dirty="0"/>
            <a:t>Line 3</a:t>
          </a:r>
        </a:p>
      </dgm:t>
    </dgm:pt>
    <dgm:pt modelId="{68156F28-9B96-45FF-94A0-DDCF8669D307}" type="parTrans" cxnId="{2AEC566A-128E-41D8-9023-AFFE79DFE7C3}">
      <dgm:prSet/>
      <dgm:spPr/>
      <dgm:t>
        <a:bodyPr/>
        <a:lstStyle/>
        <a:p>
          <a:endParaRPr lang="fr-FR"/>
        </a:p>
      </dgm:t>
    </dgm:pt>
    <dgm:pt modelId="{6AA92C88-303C-474D-9B97-6F846A50D9A0}" type="sibTrans" cxnId="{2AEC566A-128E-41D8-9023-AFFE79DFE7C3}">
      <dgm:prSet/>
      <dgm:spPr/>
      <dgm:t>
        <a:bodyPr/>
        <a:lstStyle/>
        <a:p>
          <a:endParaRPr lang="fr-FR"/>
        </a:p>
      </dgm:t>
    </dgm:pt>
    <dgm:pt modelId="{D289086B-8E45-4F1B-9154-81C6FE8BF3B0}">
      <dgm:prSet phldrT="[Texte]"/>
      <dgm:spPr/>
      <dgm:t>
        <a:bodyPr/>
        <a:lstStyle/>
        <a:p>
          <a:r>
            <a:rPr lang="fr-FR" dirty="0"/>
            <a:t>Line 4</a:t>
          </a:r>
        </a:p>
      </dgm:t>
    </dgm:pt>
    <dgm:pt modelId="{90CA2292-83EB-4FE3-8AE5-51F021D3C97F}" type="parTrans" cxnId="{37C36153-2BA4-4443-94CA-7B5561BBABCF}">
      <dgm:prSet/>
      <dgm:spPr/>
      <dgm:t>
        <a:bodyPr/>
        <a:lstStyle/>
        <a:p>
          <a:endParaRPr lang="fr-FR"/>
        </a:p>
      </dgm:t>
    </dgm:pt>
    <dgm:pt modelId="{B482FE21-20A4-413A-9070-88B587AB1869}" type="sibTrans" cxnId="{37C36153-2BA4-4443-94CA-7B5561BBABCF}">
      <dgm:prSet/>
      <dgm:spPr/>
      <dgm:t>
        <a:bodyPr/>
        <a:lstStyle/>
        <a:p>
          <a:endParaRPr lang="fr-FR"/>
        </a:p>
      </dgm:t>
    </dgm:pt>
    <dgm:pt modelId="{43F4F67C-D2D7-4067-B7F3-DE0381F5CD89}">
      <dgm:prSet phldrT="[Texte]"/>
      <dgm:spPr/>
      <dgm:t>
        <a:bodyPr/>
        <a:lstStyle/>
        <a:p>
          <a:r>
            <a:rPr lang="fr-FR" dirty="0"/>
            <a:t>…….</a:t>
          </a:r>
        </a:p>
      </dgm:t>
    </dgm:pt>
    <dgm:pt modelId="{A7E7FFBC-E338-454B-A250-55174B102E40}" type="parTrans" cxnId="{8D354D15-54F5-4E25-8FD6-F1C1166AA4B1}">
      <dgm:prSet/>
      <dgm:spPr/>
      <dgm:t>
        <a:bodyPr/>
        <a:lstStyle/>
        <a:p>
          <a:endParaRPr lang="fr-FR"/>
        </a:p>
      </dgm:t>
    </dgm:pt>
    <dgm:pt modelId="{C832001E-2C12-4795-9FB7-2A9F57EBFE84}" type="sibTrans" cxnId="{8D354D15-54F5-4E25-8FD6-F1C1166AA4B1}">
      <dgm:prSet/>
      <dgm:spPr/>
      <dgm:t>
        <a:bodyPr/>
        <a:lstStyle/>
        <a:p>
          <a:endParaRPr lang="fr-FR"/>
        </a:p>
      </dgm:t>
    </dgm:pt>
    <dgm:pt modelId="{C70365EF-89FB-46C9-A2BC-8EB01D222549}">
      <dgm:prSet phldrT="[Texte]"/>
      <dgm:spPr/>
      <dgm:t>
        <a:bodyPr/>
        <a:lstStyle/>
        <a:p>
          <a:r>
            <a:rPr lang="fr-FR" dirty="0"/>
            <a:t>Line 6</a:t>
          </a:r>
        </a:p>
      </dgm:t>
    </dgm:pt>
    <dgm:pt modelId="{799E2BD1-F953-48C9-BD32-36EBA7717C81}" type="parTrans" cxnId="{D1CF09BD-66DD-4B25-A50C-D6E4DB4652F2}">
      <dgm:prSet/>
      <dgm:spPr/>
      <dgm:t>
        <a:bodyPr/>
        <a:lstStyle/>
        <a:p>
          <a:endParaRPr lang="fr-FR"/>
        </a:p>
      </dgm:t>
    </dgm:pt>
    <dgm:pt modelId="{0489A3AD-D796-4CB8-B28B-005094099C91}" type="sibTrans" cxnId="{D1CF09BD-66DD-4B25-A50C-D6E4DB4652F2}">
      <dgm:prSet/>
      <dgm:spPr/>
      <dgm:t>
        <a:bodyPr/>
        <a:lstStyle/>
        <a:p>
          <a:endParaRPr lang="fr-FR"/>
        </a:p>
      </dgm:t>
    </dgm:pt>
    <dgm:pt modelId="{254AA8F9-96B6-4449-9012-22BFE1F71DA7}">
      <dgm:prSet phldrT="[Texte]"/>
      <dgm:spPr/>
      <dgm:t>
        <a:bodyPr/>
        <a:lstStyle/>
        <a:p>
          <a:r>
            <a:rPr lang="fr-FR" dirty="0"/>
            <a:t>Line 5</a:t>
          </a:r>
        </a:p>
      </dgm:t>
    </dgm:pt>
    <dgm:pt modelId="{FD0E1F37-848E-435A-B3EA-10BDC5B3614B}" type="parTrans" cxnId="{4B4C65F4-1F2C-46B0-A5C9-BA845F7CB4F1}">
      <dgm:prSet/>
      <dgm:spPr/>
      <dgm:t>
        <a:bodyPr/>
        <a:lstStyle/>
        <a:p>
          <a:endParaRPr lang="fr-FR"/>
        </a:p>
      </dgm:t>
    </dgm:pt>
    <dgm:pt modelId="{F1E182A9-045E-4AAC-BD90-53CAD84335DD}" type="sibTrans" cxnId="{4B4C65F4-1F2C-46B0-A5C9-BA845F7CB4F1}">
      <dgm:prSet/>
      <dgm:spPr/>
      <dgm:t>
        <a:bodyPr/>
        <a:lstStyle/>
        <a:p>
          <a:endParaRPr lang="fr-FR"/>
        </a:p>
      </dgm:t>
    </dgm:pt>
    <dgm:pt modelId="{E60E6A0E-D797-4377-A3CD-C4AB5A777AE4}" type="pres">
      <dgm:prSet presAssocID="{70B938F7-6EB8-4028-81B5-6D5917B6513A}" presName="linear" presStyleCnt="0">
        <dgm:presLayoutVars>
          <dgm:animLvl val="lvl"/>
          <dgm:resizeHandles val="exact"/>
        </dgm:presLayoutVars>
      </dgm:prSet>
      <dgm:spPr/>
    </dgm:pt>
    <dgm:pt modelId="{37496FFC-801B-43A7-A04B-D2257923AAE1}" type="pres">
      <dgm:prSet presAssocID="{D9345092-57C1-4197-B0F2-F7595978B8B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8920454-4EF7-419E-B710-58C6A02BC29C}" type="pres">
      <dgm:prSet presAssocID="{D9345092-57C1-4197-B0F2-F7595978B8B9}" presName="childText" presStyleLbl="revTx" presStyleIdx="0" presStyleCnt="6">
        <dgm:presLayoutVars>
          <dgm:bulletEnabled val="1"/>
        </dgm:presLayoutVars>
      </dgm:prSet>
      <dgm:spPr/>
    </dgm:pt>
    <dgm:pt modelId="{00B720CF-064D-4319-BFD5-9F90CD325712}" type="pres">
      <dgm:prSet presAssocID="{50519654-7E2F-4EFE-AEBB-C0EAEC19D17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31B45B6-879D-42F5-B407-E437D6D89CD2}" type="pres">
      <dgm:prSet presAssocID="{50519654-7E2F-4EFE-AEBB-C0EAEC19D173}" presName="childText" presStyleLbl="revTx" presStyleIdx="1" presStyleCnt="6">
        <dgm:presLayoutVars>
          <dgm:bulletEnabled val="1"/>
        </dgm:presLayoutVars>
      </dgm:prSet>
      <dgm:spPr/>
    </dgm:pt>
    <dgm:pt modelId="{17066237-512E-408B-A49E-6D80E1920C6E}" type="pres">
      <dgm:prSet presAssocID="{BE11719D-6813-43BF-A93F-4A536DF3B04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A5E38F4-D161-4165-9144-8513476C3BC9}" type="pres">
      <dgm:prSet presAssocID="{BE11719D-6813-43BF-A93F-4A536DF3B04F}" presName="childText" presStyleLbl="revTx" presStyleIdx="2" presStyleCnt="6">
        <dgm:presLayoutVars>
          <dgm:bulletEnabled val="1"/>
        </dgm:presLayoutVars>
      </dgm:prSet>
      <dgm:spPr/>
    </dgm:pt>
    <dgm:pt modelId="{7B5E7D61-4EF4-4FA4-BE8A-A113D417CAB7}" type="pres">
      <dgm:prSet presAssocID="{6E89D157-F3F3-45CC-A9E8-13F5C07C3CB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7E40B48-3037-4BAB-A581-20A709175D23}" type="pres">
      <dgm:prSet presAssocID="{6E89D157-F3F3-45CC-A9E8-13F5C07C3CBC}" presName="childText" presStyleLbl="revTx" presStyleIdx="3" presStyleCnt="6">
        <dgm:presLayoutVars>
          <dgm:bulletEnabled val="1"/>
        </dgm:presLayoutVars>
      </dgm:prSet>
      <dgm:spPr/>
    </dgm:pt>
    <dgm:pt modelId="{22A3C9E8-59CA-4401-8F2E-8BFFCC1637BB}" type="pres">
      <dgm:prSet presAssocID="{391148DB-A712-4B83-8E28-EDE2F1FA4CE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E5F2C8B-EC53-4833-9F15-C413497A794A}" type="pres">
      <dgm:prSet presAssocID="{391148DB-A712-4B83-8E28-EDE2F1FA4CE7}" presName="childText" presStyleLbl="revTx" presStyleIdx="4" presStyleCnt="6">
        <dgm:presLayoutVars>
          <dgm:bulletEnabled val="1"/>
        </dgm:presLayoutVars>
      </dgm:prSet>
      <dgm:spPr/>
    </dgm:pt>
    <dgm:pt modelId="{E45AF898-B5FD-474D-A6DF-5CC29AB4CEE6}" type="pres">
      <dgm:prSet presAssocID="{833741C9-5D45-4525-9A98-E1DB5C424EA8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C1AC0A5F-1A13-4F19-9F71-76F183C6F2F6}" type="pres">
      <dgm:prSet presAssocID="{833741C9-5D45-4525-9A98-E1DB5C424EA8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9A83460B-E14B-4A8B-BD30-738D40E7E43F}" type="presOf" srcId="{A3B6AAD2-4521-4DF7-9840-79422B59741B}" destId="{38920454-4EF7-419E-B710-58C6A02BC29C}" srcOrd="0" destOrd="0" presId="urn:microsoft.com/office/officeart/2005/8/layout/vList2"/>
    <dgm:cxn modelId="{1361940F-9C44-4E76-A2DF-970F7F052BD0}" type="presOf" srcId="{391148DB-A712-4B83-8E28-EDE2F1FA4CE7}" destId="{22A3C9E8-59CA-4401-8F2E-8BFFCC1637BB}" srcOrd="0" destOrd="0" presId="urn:microsoft.com/office/officeart/2005/8/layout/vList2"/>
    <dgm:cxn modelId="{2A741C15-3FE5-424C-8D4B-6B8E75DBD348}" type="presOf" srcId="{D289086B-8E45-4F1B-9154-81C6FE8BF3B0}" destId="{47E40B48-3037-4BAB-A581-20A709175D23}" srcOrd="0" destOrd="0" presId="urn:microsoft.com/office/officeart/2005/8/layout/vList2"/>
    <dgm:cxn modelId="{8D354D15-54F5-4E25-8FD6-F1C1166AA4B1}" srcId="{833741C9-5D45-4525-9A98-E1DB5C424EA8}" destId="{43F4F67C-D2D7-4067-B7F3-DE0381F5CD89}" srcOrd="1" destOrd="0" parTransId="{A7E7FFBC-E338-454B-A250-55174B102E40}" sibTransId="{C832001E-2C12-4795-9FB7-2A9F57EBFE84}"/>
    <dgm:cxn modelId="{78C4E223-8B0B-426C-8D5A-199FE4E1FAC2}" srcId="{70B938F7-6EB8-4028-81B5-6D5917B6513A}" destId="{BE11719D-6813-43BF-A93F-4A536DF3B04F}" srcOrd="2" destOrd="0" parTransId="{8B7F9663-281B-4442-B2AF-A51766FAD265}" sibTransId="{D3ACD10C-0FFE-4861-BB15-C1E035896A81}"/>
    <dgm:cxn modelId="{8C62D52A-9023-45A9-9E83-0ED1C84A8D44}" type="presOf" srcId="{BE11719D-6813-43BF-A93F-4A536DF3B04F}" destId="{17066237-512E-408B-A49E-6D80E1920C6E}" srcOrd="0" destOrd="0" presId="urn:microsoft.com/office/officeart/2005/8/layout/vList2"/>
    <dgm:cxn modelId="{5413C72F-C2F6-478D-9F20-AFAAE2B25818}" type="presOf" srcId="{D9345092-57C1-4197-B0F2-F7595978B8B9}" destId="{37496FFC-801B-43A7-A04B-D2257923AAE1}" srcOrd="0" destOrd="0" presId="urn:microsoft.com/office/officeart/2005/8/layout/vList2"/>
    <dgm:cxn modelId="{92FCC533-C982-47B5-884D-2AA8C8F821D2}" type="presOf" srcId="{70B938F7-6EB8-4028-81B5-6D5917B6513A}" destId="{E60E6A0E-D797-4377-A3CD-C4AB5A777AE4}" srcOrd="0" destOrd="0" presId="urn:microsoft.com/office/officeart/2005/8/layout/vList2"/>
    <dgm:cxn modelId="{1661A036-117F-4467-A2D6-E6B8B2485817}" type="presOf" srcId="{254AA8F9-96B6-4449-9012-22BFE1F71DA7}" destId="{7E5F2C8B-EC53-4833-9F15-C413497A794A}" srcOrd="0" destOrd="0" presId="urn:microsoft.com/office/officeart/2005/8/layout/vList2"/>
    <dgm:cxn modelId="{2AEC566A-128E-41D8-9023-AFFE79DFE7C3}" srcId="{BE11719D-6813-43BF-A93F-4A536DF3B04F}" destId="{D8DE16DB-DC92-4790-AA53-F67F3AFCA574}" srcOrd="0" destOrd="0" parTransId="{68156F28-9B96-45FF-94A0-DDCF8669D307}" sibTransId="{6AA92C88-303C-474D-9B97-6F846A50D9A0}"/>
    <dgm:cxn modelId="{BE239570-3CF5-4C3A-9310-D5C237F5D967}" srcId="{50519654-7E2F-4EFE-AEBB-C0EAEC19D173}" destId="{8830A1C2-4EC4-497A-A805-001A42289903}" srcOrd="0" destOrd="0" parTransId="{220BB331-44AA-4F6B-B41C-E766B01E476C}" sibTransId="{D6C2CCA8-D6B1-427E-9F8F-F867D78F803F}"/>
    <dgm:cxn modelId="{37C36153-2BA4-4443-94CA-7B5561BBABCF}" srcId="{6E89D157-F3F3-45CC-A9E8-13F5C07C3CBC}" destId="{D289086B-8E45-4F1B-9154-81C6FE8BF3B0}" srcOrd="0" destOrd="0" parTransId="{90CA2292-83EB-4FE3-8AE5-51F021D3C97F}" sibTransId="{B482FE21-20A4-413A-9070-88B587AB1869}"/>
    <dgm:cxn modelId="{70543654-5719-4FEC-827C-9E5DDE168E6D}" srcId="{70B938F7-6EB8-4028-81B5-6D5917B6513A}" destId="{6E89D157-F3F3-45CC-A9E8-13F5C07C3CBC}" srcOrd="3" destOrd="0" parTransId="{A2CBCC94-FB1C-4927-8555-7137AB957646}" sibTransId="{4CB5F90B-E50A-4189-935B-A6FCE135DA6A}"/>
    <dgm:cxn modelId="{E3B2F454-2AE2-4CD5-9747-0D0D98052B51}" type="presOf" srcId="{50519654-7E2F-4EFE-AEBB-C0EAEC19D173}" destId="{00B720CF-064D-4319-BFD5-9F90CD325712}" srcOrd="0" destOrd="0" presId="urn:microsoft.com/office/officeart/2005/8/layout/vList2"/>
    <dgm:cxn modelId="{F62D247A-2526-4EA5-9DE7-F1B336DDAB3B}" srcId="{70B938F7-6EB8-4028-81B5-6D5917B6513A}" destId="{D9345092-57C1-4197-B0F2-F7595978B8B9}" srcOrd="0" destOrd="0" parTransId="{A93000FE-4F0E-4575-A5C8-82F08CFD5509}" sibTransId="{9DE96189-3B09-413F-B2FE-6AB8F039FCAB}"/>
    <dgm:cxn modelId="{5757627A-564B-4AC3-8ADD-ED9E3BE3F1F5}" srcId="{D9345092-57C1-4197-B0F2-F7595978B8B9}" destId="{A3B6AAD2-4521-4DF7-9840-79422B59741B}" srcOrd="0" destOrd="0" parTransId="{919E1F42-CA58-4759-8D56-D81E4166C8DB}" sibTransId="{6AE9ABA7-383E-4068-8B12-C12A8DE79E99}"/>
    <dgm:cxn modelId="{1DD8D68C-2903-4294-8C90-D1FC5A778C68}" type="presOf" srcId="{833741C9-5D45-4525-9A98-E1DB5C424EA8}" destId="{E45AF898-B5FD-474D-A6DF-5CC29AB4CEE6}" srcOrd="0" destOrd="0" presId="urn:microsoft.com/office/officeart/2005/8/layout/vList2"/>
    <dgm:cxn modelId="{1D7C1D8F-ECE6-484B-A122-081557003C28}" srcId="{70B938F7-6EB8-4028-81B5-6D5917B6513A}" destId="{50519654-7E2F-4EFE-AEBB-C0EAEC19D173}" srcOrd="1" destOrd="0" parTransId="{D36F0B92-4291-4215-8CA4-53E3D284FA5A}" sibTransId="{0060DCFA-FFC2-48CD-A4FF-73B7332CC3F8}"/>
    <dgm:cxn modelId="{1B4643AF-BD0E-45F3-8704-CEBC235505DE}" srcId="{70B938F7-6EB8-4028-81B5-6D5917B6513A}" destId="{391148DB-A712-4B83-8E28-EDE2F1FA4CE7}" srcOrd="4" destOrd="0" parTransId="{BC1309E8-3EAF-4048-860D-7E616B214657}" sibTransId="{C06737E6-28B0-4CA0-8ED8-B1A060776CDB}"/>
    <dgm:cxn modelId="{48760FB3-8A16-4125-B6E7-B18E152DCB64}" srcId="{70B938F7-6EB8-4028-81B5-6D5917B6513A}" destId="{833741C9-5D45-4525-9A98-E1DB5C424EA8}" srcOrd="5" destOrd="0" parTransId="{7AAB1D1E-F2B9-4D49-AC23-7E7EAFD42ACB}" sibTransId="{50C7DA67-E010-4B7B-BA77-8CFFB9651FCB}"/>
    <dgm:cxn modelId="{D1CF09BD-66DD-4B25-A50C-D6E4DB4652F2}" srcId="{833741C9-5D45-4525-9A98-E1DB5C424EA8}" destId="{C70365EF-89FB-46C9-A2BC-8EB01D222549}" srcOrd="0" destOrd="0" parTransId="{799E2BD1-F953-48C9-BD32-36EBA7717C81}" sibTransId="{0489A3AD-D796-4CB8-B28B-005094099C91}"/>
    <dgm:cxn modelId="{F8BDAEC6-5B42-44EB-BD20-0CBEEB7667DC}" type="presOf" srcId="{D8DE16DB-DC92-4790-AA53-F67F3AFCA574}" destId="{6A5E38F4-D161-4165-9144-8513476C3BC9}" srcOrd="0" destOrd="0" presId="urn:microsoft.com/office/officeart/2005/8/layout/vList2"/>
    <dgm:cxn modelId="{9645BAD4-64B2-4541-A88C-222F9B2D766F}" type="presOf" srcId="{C70365EF-89FB-46C9-A2BC-8EB01D222549}" destId="{C1AC0A5F-1A13-4F19-9F71-76F183C6F2F6}" srcOrd="0" destOrd="0" presId="urn:microsoft.com/office/officeart/2005/8/layout/vList2"/>
    <dgm:cxn modelId="{767418D6-CD68-4210-A30B-01CFF87DDCF4}" type="presOf" srcId="{43F4F67C-D2D7-4067-B7F3-DE0381F5CD89}" destId="{C1AC0A5F-1A13-4F19-9F71-76F183C6F2F6}" srcOrd="0" destOrd="1" presId="urn:microsoft.com/office/officeart/2005/8/layout/vList2"/>
    <dgm:cxn modelId="{78D0DDEF-06A4-499D-A93F-27914A843E80}" type="presOf" srcId="{6E89D157-F3F3-45CC-A9E8-13F5C07C3CBC}" destId="{7B5E7D61-4EF4-4FA4-BE8A-A113D417CAB7}" srcOrd="0" destOrd="0" presId="urn:microsoft.com/office/officeart/2005/8/layout/vList2"/>
    <dgm:cxn modelId="{4B4C65F4-1F2C-46B0-A5C9-BA845F7CB4F1}" srcId="{391148DB-A712-4B83-8E28-EDE2F1FA4CE7}" destId="{254AA8F9-96B6-4449-9012-22BFE1F71DA7}" srcOrd="0" destOrd="0" parTransId="{FD0E1F37-848E-435A-B3EA-10BDC5B3614B}" sibTransId="{F1E182A9-045E-4AAC-BD90-53CAD84335DD}"/>
    <dgm:cxn modelId="{7D33C5F6-CBFC-45E7-95F0-714C13CFC03E}" type="presOf" srcId="{8830A1C2-4EC4-497A-A805-001A42289903}" destId="{A31B45B6-879D-42F5-B407-E437D6D89CD2}" srcOrd="0" destOrd="0" presId="urn:microsoft.com/office/officeart/2005/8/layout/vList2"/>
    <dgm:cxn modelId="{9C8CA699-7247-4288-BC6B-A15F3CA8A886}" type="presParOf" srcId="{E60E6A0E-D797-4377-A3CD-C4AB5A777AE4}" destId="{37496FFC-801B-43A7-A04B-D2257923AAE1}" srcOrd="0" destOrd="0" presId="urn:microsoft.com/office/officeart/2005/8/layout/vList2"/>
    <dgm:cxn modelId="{1D4CCF0B-FC8A-40E2-A51D-ACEE5ADDE849}" type="presParOf" srcId="{E60E6A0E-D797-4377-A3CD-C4AB5A777AE4}" destId="{38920454-4EF7-419E-B710-58C6A02BC29C}" srcOrd="1" destOrd="0" presId="urn:microsoft.com/office/officeart/2005/8/layout/vList2"/>
    <dgm:cxn modelId="{DDEBC180-2031-4AC1-9350-FFAEAB2D7069}" type="presParOf" srcId="{E60E6A0E-D797-4377-A3CD-C4AB5A777AE4}" destId="{00B720CF-064D-4319-BFD5-9F90CD325712}" srcOrd="2" destOrd="0" presId="urn:microsoft.com/office/officeart/2005/8/layout/vList2"/>
    <dgm:cxn modelId="{FCCED65A-15EB-4CC5-8AE0-D1458740BA8F}" type="presParOf" srcId="{E60E6A0E-D797-4377-A3CD-C4AB5A777AE4}" destId="{A31B45B6-879D-42F5-B407-E437D6D89CD2}" srcOrd="3" destOrd="0" presId="urn:microsoft.com/office/officeart/2005/8/layout/vList2"/>
    <dgm:cxn modelId="{CE31250B-34A2-49F9-B2A5-42633CFCD678}" type="presParOf" srcId="{E60E6A0E-D797-4377-A3CD-C4AB5A777AE4}" destId="{17066237-512E-408B-A49E-6D80E1920C6E}" srcOrd="4" destOrd="0" presId="urn:microsoft.com/office/officeart/2005/8/layout/vList2"/>
    <dgm:cxn modelId="{4386384C-CB43-467A-A013-4F2730230BBE}" type="presParOf" srcId="{E60E6A0E-D797-4377-A3CD-C4AB5A777AE4}" destId="{6A5E38F4-D161-4165-9144-8513476C3BC9}" srcOrd="5" destOrd="0" presId="urn:microsoft.com/office/officeart/2005/8/layout/vList2"/>
    <dgm:cxn modelId="{6EE8EAD0-7D1B-4C3C-B56F-C4E8567E683E}" type="presParOf" srcId="{E60E6A0E-D797-4377-A3CD-C4AB5A777AE4}" destId="{7B5E7D61-4EF4-4FA4-BE8A-A113D417CAB7}" srcOrd="6" destOrd="0" presId="urn:microsoft.com/office/officeart/2005/8/layout/vList2"/>
    <dgm:cxn modelId="{001FE511-880A-454C-B34F-6B6512146F3B}" type="presParOf" srcId="{E60E6A0E-D797-4377-A3CD-C4AB5A777AE4}" destId="{47E40B48-3037-4BAB-A581-20A709175D23}" srcOrd="7" destOrd="0" presId="urn:microsoft.com/office/officeart/2005/8/layout/vList2"/>
    <dgm:cxn modelId="{3DCA51DF-3D04-47B8-9607-DAE226A96F48}" type="presParOf" srcId="{E60E6A0E-D797-4377-A3CD-C4AB5A777AE4}" destId="{22A3C9E8-59CA-4401-8F2E-8BFFCC1637BB}" srcOrd="8" destOrd="0" presId="urn:microsoft.com/office/officeart/2005/8/layout/vList2"/>
    <dgm:cxn modelId="{4360E1BA-FBB1-4FC5-B00D-B7E84CD4AFD1}" type="presParOf" srcId="{E60E6A0E-D797-4377-A3CD-C4AB5A777AE4}" destId="{7E5F2C8B-EC53-4833-9F15-C413497A794A}" srcOrd="9" destOrd="0" presId="urn:microsoft.com/office/officeart/2005/8/layout/vList2"/>
    <dgm:cxn modelId="{7E138E7A-9DAD-4D4B-9153-C21BC58DD3D5}" type="presParOf" srcId="{E60E6A0E-D797-4377-A3CD-C4AB5A777AE4}" destId="{E45AF898-B5FD-474D-A6DF-5CC29AB4CEE6}" srcOrd="10" destOrd="0" presId="urn:microsoft.com/office/officeart/2005/8/layout/vList2"/>
    <dgm:cxn modelId="{4117010A-03D8-4938-9026-328B916CF44F}" type="presParOf" srcId="{E60E6A0E-D797-4377-A3CD-C4AB5A777AE4}" destId="{C1AC0A5F-1A13-4F19-9F71-76F183C6F2F6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0B938F7-6EB8-4028-81B5-6D5917B651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9345092-57C1-4197-B0F2-F7595978B8B9}">
      <dgm:prSet phldrT="[Texte]"/>
      <dgm:spPr/>
      <dgm:t>
        <a:bodyPr/>
        <a:lstStyle/>
        <a:p>
          <a:r>
            <a:rPr lang="fr-FR" dirty="0"/>
            <a:t>1 </a:t>
          </a:r>
        </a:p>
      </dgm:t>
    </dgm:pt>
    <dgm:pt modelId="{A93000FE-4F0E-4575-A5C8-82F08CFD5509}" type="parTrans" cxnId="{F62D247A-2526-4EA5-9DE7-F1B336DDAB3B}">
      <dgm:prSet/>
      <dgm:spPr/>
      <dgm:t>
        <a:bodyPr/>
        <a:lstStyle/>
        <a:p>
          <a:endParaRPr lang="fr-FR"/>
        </a:p>
      </dgm:t>
    </dgm:pt>
    <dgm:pt modelId="{9DE96189-3B09-413F-B2FE-6AB8F039FCAB}" type="sibTrans" cxnId="{F62D247A-2526-4EA5-9DE7-F1B336DDAB3B}">
      <dgm:prSet/>
      <dgm:spPr/>
      <dgm:t>
        <a:bodyPr/>
        <a:lstStyle/>
        <a:p>
          <a:endParaRPr lang="fr-FR"/>
        </a:p>
      </dgm:t>
    </dgm:pt>
    <dgm:pt modelId="{AF3740ED-891A-4E42-B3B1-3B5FEAA775F0}">
      <dgm:prSet phldrT="[Texte]"/>
      <dgm:spPr/>
      <dgm:t>
        <a:bodyPr/>
        <a:lstStyle/>
        <a:p>
          <a:r>
            <a:rPr lang="fr-FR" dirty="0"/>
            <a:t>Line 1</a:t>
          </a:r>
        </a:p>
      </dgm:t>
    </dgm:pt>
    <dgm:pt modelId="{646317DE-B71A-4C4F-BB63-C7913C9F2F86}" type="parTrans" cxnId="{A42CFC37-AE6C-4B65-B790-A943B8BC6E7C}">
      <dgm:prSet/>
      <dgm:spPr/>
      <dgm:t>
        <a:bodyPr/>
        <a:lstStyle/>
        <a:p>
          <a:endParaRPr lang="fr-FR"/>
        </a:p>
      </dgm:t>
    </dgm:pt>
    <dgm:pt modelId="{C0498280-F437-446A-98DF-BF4D3F689FD6}" type="sibTrans" cxnId="{A42CFC37-AE6C-4B65-B790-A943B8BC6E7C}">
      <dgm:prSet/>
      <dgm:spPr/>
      <dgm:t>
        <a:bodyPr/>
        <a:lstStyle/>
        <a:p>
          <a:endParaRPr lang="fr-FR"/>
        </a:p>
      </dgm:t>
    </dgm:pt>
    <dgm:pt modelId="{07F820AB-7216-4970-A59F-01D68F9CFBE7}">
      <dgm:prSet phldrT="[Texte]"/>
      <dgm:spPr/>
      <dgm:t>
        <a:bodyPr/>
        <a:lstStyle/>
        <a:p>
          <a:r>
            <a:rPr lang="fr-FR" dirty="0"/>
            <a:t>1</a:t>
          </a:r>
        </a:p>
      </dgm:t>
    </dgm:pt>
    <dgm:pt modelId="{A995963A-F1AC-402C-AEFB-5BB1A7B223CE}" type="parTrans" cxnId="{83401F47-4339-4B80-B880-3F2EB8D729AD}">
      <dgm:prSet/>
      <dgm:spPr/>
      <dgm:t>
        <a:bodyPr/>
        <a:lstStyle/>
        <a:p>
          <a:endParaRPr lang="fr-FR"/>
        </a:p>
      </dgm:t>
    </dgm:pt>
    <dgm:pt modelId="{E3368637-423B-42F8-B5D6-42EA038B3FEF}" type="sibTrans" cxnId="{83401F47-4339-4B80-B880-3F2EB8D729AD}">
      <dgm:prSet/>
      <dgm:spPr/>
      <dgm:t>
        <a:bodyPr/>
        <a:lstStyle/>
        <a:p>
          <a:endParaRPr lang="fr-FR"/>
        </a:p>
      </dgm:t>
    </dgm:pt>
    <dgm:pt modelId="{9A1135C1-FD52-4C18-89E6-C698865ABD06}">
      <dgm:prSet phldrT="[Texte]"/>
      <dgm:spPr/>
      <dgm:t>
        <a:bodyPr/>
        <a:lstStyle/>
        <a:p>
          <a:r>
            <a:rPr lang="fr-FR" dirty="0"/>
            <a:t>Line 2</a:t>
          </a:r>
        </a:p>
      </dgm:t>
    </dgm:pt>
    <dgm:pt modelId="{6D7FD1AE-7B0D-442A-B96C-655BDDF626F5}" type="parTrans" cxnId="{C3DF1168-188D-42E3-A439-0DD5C8DED4CE}">
      <dgm:prSet/>
      <dgm:spPr/>
      <dgm:t>
        <a:bodyPr/>
        <a:lstStyle/>
        <a:p>
          <a:endParaRPr lang="fr-FR"/>
        </a:p>
      </dgm:t>
    </dgm:pt>
    <dgm:pt modelId="{D053C967-7B03-4015-8B9C-B7A362EF4A04}" type="sibTrans" cxnId="{C3DF1168-188D-42E3-A439-0DD5C8DED4CE}">
      <dgm:prSet/>
      <dgm:spPr/>
      <dgm:t>
        <a:bodyPr/>
        <a:lstStyle/>
        <a:p>
          <a:endParaRPr lang="fr-FR"/>
        </a:p>
      </dgm:t>
    </dgm:pt>
    <dgm:pt modelId="{E60E6A0E-D797-4377-A3CD-C4AB5A777AE4}" type="pres">
      <dgm:prSet presAssocID="{70B938F7-6EB8-4028-81B5-6D5917B6513A}" presName="linear" presStyleCnt="0">
        <dgm:presLayoutVars>
          <dgm:animLvl val="lvl"/>
          <dgm:resizeHandles val="exact"/>
        </dgm:presLayoutVars>
      </dgm:prSet>
      <dgm:spPr/>
    </dgm:pt>
    <dgm:pt modelId="{37496FFC-801B-43A7-A04B-D2257923AAE1}" type="pres">
      <dgm:prSet presAssocID="{D9345092-57C1-4197-B0F2-F7595978B8B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249A99C-CA2B-405D-B73B-4C1EEADF6354}" type="pres">
      <dgm:prSet presAssocID="{D9345092-57C1-4197-B0F2-F7595978B8B9}" presName="childText" presStyleLbl="revTx" presStyleIdx="0" presStyleCnt="2">
        <dgm:presLayoutVars>
          <dgm:bulletEnabled val="1"/>
        </dgm:presLayoutVars>
      </dgm:prSet>
      <dgm:spPr/>
    </dgm:pt>
    <dgm:pt modelId="{19B6DA87-D664-4A16-95FA-354E69B8BF80}" type="pres">
      <dgm:prSet presAssocID="{07F820AB-7216-4970-A59F-01D68F9CFBE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B1A9EF7-2394-4E8D-96C8-8FBAC12EC326}" type="pres">
      <dgm:prSet presAssocID="{07F820AB-7216-4970-A59F-01D68F9CFBE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413C72F-C2F6-478D-9F20-AFAAE2B25818}" type="presOf" srcId="{D9345092-57C1-4197-B0F2-F7595978B8B9}" destId="{37496FFC-801B-43A7-A04B-D2257923AAE1}" srcOrd="0" destOrd="0" presId="urn:microsoft.com/office/officeart/2005/8/layout/vList2"/>
    <dgm:cxn modelId="{92FCC533-C982-47B5-884D-2AA8C8F821D2}" type="presOf" srcId="{70B938F7-6EB8-4028-81B5-6D5917B6513A}" destId="{E60E6A0E-D797-4377-A3CD-C4AB5A777AE4}" srcOrd="0" destOrd="0" presId="urn:microsoft.com/office/officeart/2005/8/layout/vList2"/>
    <dgm:cxn modelId="{A42CFC37-AE6C-4B65-B790-A943B8BC6E7C}" srcId="{D9345092-57C1-4197-B0F2-F7595978B8B9}" destId="{AF3740ED-891A-4E42-B3B1-3B5FEAA775F0}" srcOrd="0" destOrd="0" parTransId="{646317DE-B71A-4C4F-BB63-C7913C9F2F86}" sibTransId="{C0498280-F437-446A-98DF-BF4D3F689FD6}"/>
    <dgm:cxn modelId="{83401F47-4339-4B80-B880-3F2EB8D729AD}" srcId="{70B938F7-6EB8-4028-81B5-6D5917B6513A}" destId="{07F820AB-7216-4970-A59F-01D68F9CFBE7}" srcOrd="1" destOrd="0" parTransId="{A995963A-F1AC-402C-AEFB-5BB1A7B223CE}" sibTransId="{E3368637-423B-42F8-B5D6-42EA038B3FEF}"/>
    <dgm:cxn modelId="{C3DF1168-188D-42E3-A439-0DD5C8DED4CE}" srcId="{07F820AB-7216-4970-A59F-01D68F9CFBE7}" destId="{9A1135C1-FD52-4C18-89E6-C698865ABD06}" srcOrd="0" destOrd="0" parTransId="{6D7FD1AE-7B0D-442A-B96C-655BDDF626F5}" sibTransId="{D053C967-7B03-4015-8B9C-B7A362EF4A04}"/>
    <dgm:cxn modelId="{55AFEC49-7CE2-4524-A1E0-46C98948C37D}" type="presOf" srcId="{07F820AB-7216-4970-A59F-01D68F9CFBE7}" destId="{19B6DA87-D664-4A16-95FA-354E69B8BF80}" srcOrd="0" destOrd="0" presId="urn:microsoft.com/office/officeart/2005/8/layout/vList2"/>
    <dgm:cxn modelId="{214A9375-006D-4BCE-A477-1E66DDFFD4C5}" type="presOf" srcId="{9A1135C1-FD52-4C18-89E6-C698865ABD06}" destId="{EB1A9EF7-2394-4E8D-96C8-8FBAC12EC326}" srcOrd="0" destOrd="0" presId="urn:microsoft.com/office/officeart/2005/8/layout/vList2"/>
    <dgm:cxn modelId="{F62D247A-2526-4EA5-9DE7-F1B336DDAB3B}" srcId="{70B938F7-6EB8-4028-81B5-6D5917B6513A}" destId="{D9345092-57C1-4197-B0F2-F7595978B8B9}" srcOrd="0" destOrd="0" parTransId="{A93000FE-4F0E-4575-A5C8-82F08CFD5509}" sibTransId="{9DE96189-3B09-413F-B2FE-6AB8F039FCAB}"/>
    <dgm:cxn modelId="{9382D5F8-5F82-4EA7-A6E0-FB8BC455692B}" type="presOf" srcId="{AF3740ED-891A-4E42-B3B1-3B5FEAA775F0}" destId="{4249A99C-CA2B-405D-B73B-4C1EEADF6354}" srcOrd="0" destOrd="0" presId="urn:microsoft.com/office/officeart/2005/8/layout/vList2"/>
    <dgm:cxn modelId="{9C8CA699-7247-4288-BC6B-A15F3CA8A886}" type="presParOf" srcId="{E60E6A0E-D797-4377-A3CD-C4AB5A777AE4}" destId="{37496FFC-801B-43A7-A04B-D2257923AAE1}" srcOrd="0" destOrd="0" presId="urn:microsoft.com/office/officeart/2005/8/layout/vList2"/>
    <dgm:cxn modelId="{7CC0A64A-BC65-4585-8963-DE477B14076B}" type="presParOf" srcId="{E60E6A0E-D797-4377-A3CD-C4AB5A777AE4}" destId="{4249A99C-CA2B-405D-B73B-4C1EEADF6354}" srcOrd="1" destOrd="0" presId="urn:microsoft.com/office/officeart/2005/8/layout/vList2"/>
    <dgm:cxn modelId="{774A8EB3-55C1-469B-9D93-946230AAFD67}" type="presParOf" srcId="{E60E6A0E-D797-4377-A3CD-C4AB5A777AE4}" destId="{19B6DA87-D664-4A16-95FA-354E69B8BF80}" srcOrd="2" destOrd="0" presId="urn:microsoft.com/office/officeart/2005/8/layout/vList2"/>
    <dgm:cxn modelId="{5746B1BA-780A-4FCB-AE50-9DBFBD960348}" type="presParOf" srcId="{E60E6A0E-D797-4377-A3CD-C4AB5A777AE4}" destId="{EB1A9EF7-2394-4E8D-96C8-8FBAC12EC32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496FFC-801B-43A7-A04B-D2257923AAE1}">
      <dsp:nvSpPr>
        <dsp:cNvPr id="0" name=""/>
        <dsp:cNvSpPr/>
      </dsp:nvSpPr>
      <dsp:spPr>
        <a:xfrm>
          <a:off x="0" y="430054"/>
          <a:ext cx="119776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1 2 3</a:t>
          </a:r>
        </a:p>
      </dsp:txBody>
      <dsp:txXfrm>
        <a:off x="21075" y="451129"/>
        <a:ext cx="1155612" cy="389580"/>
      </dsp:txXfrm>
    </dsp:sp>
    <dsp:sp modelId="{38920454-4EF7-419E-B710-58C6A02BC29C}">
      <dsp:nvSpPr>
        <dsp:cNvPr id="0" name=""/>
        <dsp:cNvSpPr/>
      </dsp:nvSpPr>
      <dsp:spPr>
        <a:xfrm>
          <a:off x="0" y="861784"/>
          <a:ext cx="1197762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2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Line 1</a:t>
          </a:r>
        </a:p>
      </dsp:txBody>
      <dsp:txXfrm>
        <a:off x="0" y="861784"/>
        <a:ext cx="1197762" cy="298080"/>
      </dsp:txXfrm>
    </dsp:sp>
    <dsp:sp modelId="{00B720CF-064D-4319-BFD5-9F90CD325712}">
      <dsp:nvSpPr>
        <dsp:cNvPr id="0" name=""/>
        <dsp:cNvSpPr/>
      </dsp:nvSpPr>
      <dsp:spPr>
        <a:xfrm>
          <a:off x="0" y="1159864"/>
          <a:ext cx="119776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50 60 5 44</a:t>
          </a:r>
        </a:p>
      </dsp:txBody>
      <dsp:txXfrm>
        <a:off x="21075" y="1180939"/>
        <a:ext cx="1155612" cy="389580"/>
      </dsp:txXfrm>
    </dsp:sp>
    <dsp:sp modelId="{A31B45B6-879D-42F5-B407-E437D6D89CD2}">
      <dsp:nvSpPr>
        <dsp:cNvPr id="0" name=""/>
        <dsp:cNvSpPr/>
      </dsp:nvSpPr>
      <dsp:spPr>
        <a:xfrm>
          <a:off x="0" y="1591594"/>
          <a:ext cx="1197762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2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Line 2</a:t>
          </a:r>
        </a:p>
      </dsp:txBody>
      <dsp:txXfrm>
        <a:off x="0" y="1591594"/>
        <a:ext cx="1197762" cy="298080"/>
      </dsp:txXfrm>
    </dsp:sp>
    <dsp:sp modelId="{17066237-512E-408B-A49E-6D80E1920C6E}">
      <dsp:nvSpPr>
        <dsp:cNvPr id="0" name=""/>
        <dsp:cNvSpPr/>
      </dsp:nvSpPr>
      <dsp:spPr>
        <a:xfrm>
          <a:off x="0" y="1889674"/>
          <a:ext cx="119776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5 6 80</a:t>
          </a:r>
        </a:p>
      </dsp:txBody>
      <dsp:txXfrm>
        <a:off x="21075" y="1910749"/>
        <a:ext cx="1155612" cy="389580"/>
      </dsp:txXfrm>
    </dsp:sp>
    <dsp:sp modelId="{6A5E38F4-D161-4165-9144-8513476C3BC9}">
      <dsp:nvSpPr>
        <dsp:cNvPr id="0" name=""/>
        <dsp:cNvSpPr/>
      </dsp:nvSpPr>
      <dsp:spPr>
        <a:xfrm>
          <a:off x="0" y="2321404"/>
          <a:ext cx="1197762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2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Line 3</a:t>
          </a:r>
        </a:p>
      </dsp:txBody>
      <dsp:txXfrm>
        <a:off x="0" y="2321404"/>
        <a:ext cx="1197762" cy="298080"/>
      </dsp:txXfrm>
    </dsp:sp>
    <dsp:sp modelId="{7B5E7D61-4EF4-4FA4-BE8A-A113D417CAB7}">
      <dsp:nvSpPr>
        <dsp:cNvPr id="0" name=""/>
        <dsp:cNvSpPr/>
      </dsp:nvSpPr>
      <dsp:spPr>
        <a:xfrm>
          <a:off x="0" y="2619484"/>
          <a:ext cx="119776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1 2 </a:t>
          </a:r>
        </a:p>
      </dsp:txBody>
      <dsp:txXfrm>
        <a:off x="21075" y="2640559"/>
        <a:ext cx="1155612" cy="389580"/>
      </dsp:txXfrm>
    </dsp:sp>
    <dsp:sp modelId="{47E40B48-3037-4BAB-A581-20A709175D23}">
      <dsp:nvSpPr>
        <dsp:cNvPr id="0" name=""/>
        <dsp:cNvSpPr/>
      </dsp:nvSpPr>
      <dsp:spPr>
        <a:xfrm>
          <a:off x="0" y="3051214"/>
          <a:ext cx="1197762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2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Line 4</a:t>
          </a:r>
        </a:p>
      </dsp:txBody>
      <dsp:txXfrm>
        <a:off x="0" y="3051214"/>
        <a:ext cx="1197762" cy="298080"/>
      </dsp:txXfrm>
    </dsp:sp>
    <dsp:sp modelId="{22A3C9E8-59CA-4401-8F2E-8BFFCC1637BB}">
      <dsp:nvSpPr>
        <dsp:cNvPr id="0" name=""/>
        <dsp:cNvSpPr/>
      </dsp:nvSpPr>
      <dsp:spPr>
        <a:xfrm>
          <a:off x="0" y="3349294"/>
          <a:ext cx="119776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5 4 7</a:t>
          </a:r>
        </a:p>
      </dsp:txBody>
      <dsp:txXfrm>
        <a:off x="21075" y="3370369"/>
        <a:ext cx="1155612" cy="389580"/>
      </dsp:txXfrm>
    </dsp:sp>
    <dsp:sp modelId="{7E5F2C8B-EC53-4833-9F15-C413497A794A}">
      <dsp:nvSpPr>
        <dsp:cNvPr id="0" name=""/>
        <dsp:cNvSpPr/>
      </dsp:nvSpPr>
      <dsp:spPr>
        <a:xfrm>
          <a:off x="0" y="3781024"/>
          <a:ext cx="1197762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2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Line 5</a:t>
          </a:r>
        </a:p>
      </dsp:txBody>
      <dsp:txXfrm>
        <a:off x="0" y="3781024"/>
        <a:ext cx="1197762" cy="298080"/>
      </dsp:txXfrm>
    </dsp:sp>
    <dsp:sp modelId="{E45AF898-B5FD-474D-A6DF-5CC29AB4CEE6}">
      <dsp:nvSpPr>
        <dsp:cNvPr id="0" name=""/>
        <dsp:cNvSpPr/>
      </dsp:nvSpPr>
      <dsp:spPr>
        <a:xfrm>
          <a:off x="0" y="4079104"/>
          <a:ext cx="119776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1 3</a:t>
          </a:r>
        </a:p>
      </dsp:txBody>
      <dsp:txXfrm>
        <a:off x="21075" y="4100179"/>
        <a:ext cx="1155612" cy="389580"/>
      </dsp:txXfrm>
    </dsp:sp>
    <dsp:sp modelId="{C1AC0A5F-1A13-4F19-9F71-76F183C6F2F6}">
      <dsp:nvSpPr>
        <dsp:cNvPr id="0" name=""/>
        <dsp:cNvSpPr/>
      </dsp:nvSpPr>
      <dsp:spPr>
        <a:xfrm>
          <a:off x="0" y="4510834"/>
          <a:ext cx="1197762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2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Line 6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…….</a:t>
          </a:r>
        </a:p>
      </dsp:txBody>
      <dsp:txXfrm>
        <a:off x="0" y="4510834"/>
        <a:ext cx="1197762" cy="484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496FFC-801B-43A7-A04B-D2257923AAE1}">
      <dsp:nvSpPr>
        <dsp:cNvPr id="0" name=""/>
        <dsp:cNvSpPr/>
      </dsp:nvSpPr>
      <dsp:spPr>
        <a:xfrm>
          <a:off x="0" y="430054"/>
          <a:ext cx="119776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1 2 3</a:t>
          </a:r>
        </a:p>
      </dsp:txBody>
      <dsp:txXfrm>
        <a:off x="21075" y="451129"/>
        <a:ext cx="1155612" cy="389580"/>
      </dsp:txXfrm>
    </dsp:sp>
    <dsp:sp modelId="{38920454-4EF7-419E-B710-58C6A02BC29C}">
      <dsp:nvSpPr>
        <dsp:cNvPr id="0" name=""/>
        <dsp:cNvSpPr/>
      </dsp:nvSpPr>
      <dsp:spPr>
        <a:xfrm>
          <a:off x="0" y="861784"/>
          <a:ext cx="1197762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2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Line 1</a:t>
          </a:r>
        </a:p>
      </dsp:txBody>
      <dsp:txXfrm>
        <a:off x="0" y="861784"/>
        <a:ext cx="1197762" cy="298080"/>
      </dsp:txXfrm>
    </dsp:sp>
    <dsp:sp modelId="{00B720CF-064D-4319-BFD5-9F90CD325712}">
      <dsp:nvSpPr>
        <dsp:cNvPr id="0" name=""/>
        <dsp:cNvSpPr/>
      </dsp:nvSpPr>
      <dsp:spPr>
        <a:xfrm>
          <a:off x="0" y="1159864"/>
          <a:ext cx="119776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50 60 5 44</a:t>
          </a:r>
        </a:p>
      </dsp:txBody>
      <dsp:txXfrm>
        <a:off x="21075" y="1180939"/>
        <a:ext cx="1155612" cy="389580"/>
      </dsp:txXfrm>
    </dsp:sp>
    <dsp:sp modelId="{A31B45B6-879D-42F5-B407-E437D6D89CD2}">
      <dsp:nvSpPr>
        <dsp:cNvPr id="0" name=""/>
        <dsp:cNvSpPr/>
      </dsp:nvSpPr>
      <dsp:spPr>
        <a:xfrm>
          <a:off x="0" y="1591594"/>
          <a:ext cx="1197762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2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Line 2</a:t>
          </a:r>
        </a:p>
      </dsp:txBody>
      <dsp:txXfrm>
        <a:off x="0" y="1591594"/>
        <a:ext cx="1197762" cy="298080"/>
      </dsp:txXfrm>
    </dsp:sp>
    <dsp:sp modelId="{17066237-512E-408B-A49E-6D80E1920C6E}">
      <dsp:nvSpPr>
        <dsp:cNvPr id="0" name=""/>
        <dsp:cNvSpPr/>
      </dsp:nvSpPr>
      <dsp:spPr>
        <a:xfrm>
          <a:off x="0" y="1889674"/>
          <a:ext cx="119776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5 6 80</a:t>
          </a:r>
        </a:p>
      </dsp:txBody>
      <dsp:txXfrm>
        <a:off x="21075" y="1910749"/>
        <a:ext cx="1155612" cy="389580"/>
      </dsp:txXfrm>
    </dsp:sp>
    <dsp:sp modelId="{6A5E38F4-D161-4165-9144-8513476C3BC9}">
      <dsp:nvSpPr>
        <dsp:cNvPr id="0" name=""/>
        <dsp:cNvSpPr/>
      </dsp:nvSpPr>
      <dsp:spPr>
        <a:xfrm>
          <a:off x="0" y="2321404"/>
          <a:ext cx="1197762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2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Line 3</a:t>
          </a:r>
        </a:p>
      </dsp:txBody>
      <dsp:txXfrm>
        <a:off x="0" y="2321404"/>
        <a:ext cx="1197762" cy="298080"/>
      </dsp:txXfrm>
    </dsp:sp>
    <dsp:sp modelId="{7B5E7D61-4EF4-4FA4-BE8A-A113D417CAB7}">
      <dsp:nvSpPr>
        <dsp:cNvPr id="0" name=""/>
        <dsp:cNvSpPr/>
      </dsp:nvSpPr>
      <dsp:spPr>
        <a:xfrm>
          <a:off x="0" y="2619484"/>
          <a:ext cx="119776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1 2 </a:t>
          </a:r>
        </a:p>
      </dsp:txBody>
      <dsp:txXfrm>
        <a:off x="21075" y="2640559"/>
        <a:ext cx="1155612" cy="389580"/>
      </dsp:txXfrm>
    </dsp:sp>
    <dsp:sp modelId="{47E40B48-3037-4BAB-A581-20A709175D23}">
      <dsp:nvSpPr>
        <dsp:cNvPr id="0" name=""/>
        <dsp:cNvSpPr/>
      </dsp:nvSpPr>
      <dsp:spPr>
        <a:xfrm>
          <a:off x="0" y="3051214"/>
          <a:ext cx="1197762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2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Line 4</a:t>
          </a:r>
        </a:p>
      </dsp:txBody>
      <dsp:txXfrm>
        <a:off x="0" y="3051214"/>
        <a:ext cx="1197762" cy="298080"/>
      </dsp:txXfrm>
    </dsp:sp>
    <dsp:sp modelId="{22A3C9E8-59CA-4401-8F2E-8BFFCC1637BB}">
      <dsp:nvSpPr>
        <dsp:cNvPr id="0" name=""/>
        <dsp:cNvSpPr/>
      </dsp:nvSpPr>
      <dsp:spPr>
        <a:xfrm>
          <a:off x="0" y="3349294"/>
          <a:ext cx="119776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5 4 7</a:t>
          </a:r>
        </a:p>
      </dsp:txBody>
      <dsp:txXfrm>
        <a:off x="21075" y="3370369"/>
        <a:ext cx="1155612" cy="389580"/>
      </dsp:txXfrm>
    </dsp:sp>
    <dsp:sp modelId="{7E5F2C8B-EC53-4833-9F15-C413497A794A}">
      <dsp:nvSpPr>
        <dsp:cNvPr id="0" name=""/>
        <dsp:cNvSpPr/>
      </dsp:nvSpPr>
      <dsp:spPr>
        <a:xfrm>
          <a:off x="0" y="3781024"/>
          <a:ext cx="1197762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2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Line 5</a:t>
          </a:r>
        </a:p>
      </dsp:txBody>
      <dsp:txXfrm>
        <a:off x="0" y="3781024"/>
        <a:ext cx="1197762" cy="298080"/>
      </dsp:txXfrm>
    </dsp:sp>
    <dsp:sp modelId="{E45AF898-B5FD-474D-A6DF-5CC29AB4CEE6}">
      <dsp:nvSpPr>
        <dsp:cNvPr id="0" name=""/>
        <dsp:cNvSpPr/>
      </dsp:nvSpPr>
      <dsp:spPr>
        <a:xfrm>
          <a:off x="0" y="4079104"/>
          <a:ext cx="119776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1 3</a:t>
          </a:r>
        </a:p>
      </dsp:txBody>
      <dsp:txXfrm>
        <a:off x="21075" y="4100179"/>
        <a:ext cx="1155612" cy="389580"/>
      </dsp:txXfrm>
    </dsp:sp>
    <dsp:sp modelId="{C1AC0A5F-1A13-4F19-9F71-76F183C6F2F6}">
      <dsp:nvSpPr>
        <dsp:cNvPr id="0" name=""/>
        <dsp:cNvSpPr/>
      </dsp:nvSpPr>
      <dsp:spPr>
        <a:xfrm>
          <a:off x="0" y="4510834"/>
          <a:ext cx="1197762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2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Line 6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…….</a:t>
          </a:r>
        </a:p>
      </dsp:txBody>
      <dsp:txXfrm>
        <a:off x="0" y="4510834"/>
        <a:ext cx="1197762" cy="4843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496FFC-801B-43A7-A04B-D2257923AAE1}">
      <dsp:nvSpPr>
        <dsp:cNvPr id="0" name=""/>
        <dsp:cNvSpPr/>
      </dsp:nvSpPr>
      <dsp:spPr>
        <a:xfrm>
          <a:off x="0" y="430054"/>
          <a:ext cx="119776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1 2 3</a:t>
          </a:r>
        </a:p>
      </dsp:txBody>
      <dsp:txXfrm>
        <a:off x="21075" y="451129"/>
        <a:ext cx="1155612" cy="389580"/>
      </dsp:txXfrm>
    </dsp:sp>
    <dsp:sp modelId="{38920454-4EF7-419E-B710-58C6A02BC29C}">
      <dsp:nvSpPr>
        <dsp:cNvPr id="0" name=""/>
        <dsp:cNvSpPr/>
      </dsp:nvSpPr>
      <dsp:spPr>
        <a:xfrm>
          <a:off x="0" y="861784"/>
          <a:ext cx="1197762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2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Line 1</a:t>
          </a:r>
        </a:p>
      </dsp:txBody>
      <dsp:txXfrm>
        <a:off x="0" y="861784"/>
        <a:ext cx="1197762" cy="298080"/>
      </dsp:txXfrm>
    </dsp:sp>
    <dsp:sp modelId="{00B720CF-064D-4319-BFD5-9F90CD325712}">
      <dsp:nvSpPr>
        <dsp:cNvPr id="0" name=""/>
        <dsp:cNvSpPr/>
      </dsp:nvSpPr>
      <dsp:spPr>
        <a:xfrm>
          <a:off x="0" y="1159864"/>
          <a:ext cx="119776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50 60 5 44</a:t>
          </a:r>
        </a:p>
      </dsp:txBody>
      <dsp:txXfrm>
        <a:off x="21075" y="1180939"/>
        <a:ext cx="1155612" cy="389580"/>
      </dsp:txXfrm>
    </dsp:sp>
    <dsp:sp modelId="{A31B45B6-879D-42F5-B407-E437D6D89CD2}">
      <dsp:nvSpPr>
        <dsp:cNvPr id="0" name=""/>
        <dsp:cNvSpPr/>
      </dsp:nvSpPr>
      <dsp:spPr>
        <a:xfrm>
          <a:off x="0" y="1591594"/>
          <a:ext cx="1197762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2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Line 2</a:t>
          </a:r>
        </a:p>
      </dsp:txBody>
      <dsp:txXfrm>
        <a:off x="0" y="1591594"/>
        <a:ext cx="1197762" cy="298080"/>
      </dsp:txXfrm>
    </dsp:sp>
    <dsp:sp modelId="{17066237-512E-408B-A49E-6D80E1920C6E}">
      <dsp:nvSpPr>
        <dsp:cNvPr id="0" name=""/>
        <dsp:cNvSpPr/>
      </dsp:nvSpPr>
      <dsp:spPr>
        <a:xfrm>
          <a:off x="0" y="1889674"/>
          <a:ext cx="119776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5 6 80</a:t>
          </a:r>
        </a:p>
      </dsp:txBody>
      <dsp:txXfrm>
        <a:off x="21075" y="1910749"/>
        <a:ext cx="1155612" cy="389580"/>
      </dsp:txXfrm>
    </dsp:sp>
    <dsp:sp modelId="{6A5E38F4-D161-4165-9144-8513476C3BC9}">
      <dsp:nvSpPr>
        <dsp:cNvPr id="0" name=""/>
        <dsp:cNvSpPr/>
      </dsp:nvSpPr>
      <dsp:spPr>
        <a:xfrm>
          <a:off x="0" y="2321404"/>
          <a:ext cx="1197762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2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Line 3</a:t>
          </a:r>
        </a:p>
      </dsp:txBody>
      <dsp:txXfrm>
        <a:off x="0" y="2321404"/>
        <a:ext cx="1197762" cy="298080"/>
      </dsp:txXfrm>
    </dsp:sp>
    <dsp:sp modelId="{7B5E7D61-4EF4-4FA4-BE8A-A113D417CAB7}">
      <dsp:nvSpPr>
        <dsp:cNvPr id="0" name=""/>
        <dsp:cNvSpPr/>
      </dsp:nvSpPr>
      <dsp:spPr>
        <a:xfrm>
          <a:off x="0" y="2638639"/>
          <a:ext cx="119776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1 3 </a:t>
          </a:r>
        </a:p>
      </dsp:txBody>
      <dsp:txXfrm>
        <a:off x="21075" y="2659714"/>
        <a:ext cx="1155612" cy="389580"/>
      </dsp:txXfrm>
    </dsp:sp>
    <dsp:sp modelId="{47E40B48-3037-4BAB-A581-20A709175D23}">
      <dsp:nvSpPr>
        <dsp:cNvPr id="0" name=""/>
        <dsp:cNvSpPr/>
      </dsp:nvSpPr>
      <dsp:spPr>
        <a:xfrm>
          <a:off x="0" y="3051214"/>
          <a:ext cx="1197762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2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Line 4</a:t>
          </a:r>
        </a:p>
      </dsp:txBody>
      <dsp:txXfrm>
        <a:off x="0" y="3051214"/>
        <a:ext cx="1197762" cy="298080"/>
      </dsp:txXfrm>
    </dsp:sp>
    <dsp:sp modelId="{22A3C9E8-59CA-4401-8F2E-8BFFCC1637BB}">
      <dsp:nvSpPr>
        <dsp:cNvPr id="0" name=""/>
        <dsp:cNvSpPr/>
      </dsp:nvSpPr>
      <dsp:spPr>
        <a:xfrm>
          <a:off x="0" y="3349294"/>
          <a:ext cx="119776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5 4 7</a:t>
          </a:r>
        </a:p>
      </dsp:txBody>
      <dsp:txXfrm>
        <a:off x="21075" y="3370369"/>
        <a:ext cx="1155612" cy="389580"/>
      </dsp:txXfrm>
    </dsp:sp>
    <dsp:sp modelId="{7E5F2C8B-EC53-4833-9F15-C413497A794A}">
      <dsp:nvSpPr>
        <dsp:cNvPr id="0" name=""/>
        <dsp:cNvSpPr/>
      </dsp:nvSpPr>
      <dsp:spPr>
        <a:xfrm>
          <a:off x="0" y="3781024"/>
          <a:ext cx="1197762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2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Line 5</a:t>
          </a:r>
        </a:p>
      </dsp:txBody>
      <dsp:txXfrm>
        <a:off x="0" y="3781024"/>
        <a:ext cx="1197762" cy="298080"/>
      </dsp:txXfrm>
    </dsp:sp>
    <dsp:sp modelId="{E45AF898-B5FD-474D-A6DF-5CC29AB4CEE6}">
      <dsp:nvSpPr>
        <dsp:cNvPr id="0" name=""/>
        <dsp:cNvSpPr/>
      </dsp:nvSpPr>
      <dsp:spPr>
        <a:xfrm>
          <a:off x="0" y="4079104"/>
          <a:ext cx="119776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1 2</a:t>
          </a:r>
        </a:p>
      </dsp:txBody>
      <dsp:txXfrm>
        <a:off x="21075" y="4100179"/>
        <a:ext cx="1155612" cy="389580"/>
      </dsp:txXfrm>
    </dsp:sp>
    <dsp:sp modelId="{C1AC0A5F-1A13-4F19-9F71-76F183C6F2F6}">
      <dsp:nvSpPr>
        <dsp:cNvPr id="0" name=""/>
        <dsp:cNvSpPr/>
      </dsp:nvSpPr>
      <dsp:spPr>
        <a:xfrm>
          <a:off x="0" y="4510834"/>
          <a:ext cx="1197762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2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Line 6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…….</a:t>
          </a:r>
        </a:p>
      </dsp:txBody>
      <dsp:txXfrm>
        <a:off x="0" y="4510834"/>
        <a:ext cx="1197762" cy="4843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496FFC-801B-43A7-A04B-D2257923AAE1}">
      <dsp:nvSpPr>
        <dsp:cNvPr id="0" name=""/>
        <dsp:cNvSpPr/>
      </dsp:nvSpPr>
      <dsp:spPr>
        <a:xfrm>
          <a:off x="0" y="430054"/>
          <a:ext cx="119776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1 2 3</a:t>
          </a:r>
        </a:p>
      </dsp:txBody>
      <dsp:txXfrm>
        <a:off x="21075" y="451129"/>
        <a:ext cx="1155612" cy="389580"/>
      </dsp:txXfrm>
    </dsp:sp>
    <dsp:sp modelId="{38920454-4EF7-419E-B710-58C6A02BC29C}">
      <dsp:nvSpPr>
        <dsp:cNvPr id="0" name=""/>
        <dsp:cNvSpPr/>
      </dsp:nvSpPr>
      <dsp:spPr>
        <a:xfrm>
          <a:off x="0" y="861784"/>
          <a:ext cx="1197762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2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Line 1</a:t>
          </a:r>
        </a:p>
      </dsp:txBody>
      <dsp:txXfrm>
        <a:off x="0" y="861784"/>
        <a:ext cx="1197762" cy="298080"/>
      </dsp:txXfrm>
    </dsp:sp>
    <dsp:sp modelId="{00B720CF-064D-4319-BFD5-9F90CD325712}">
      <dsp:nvSpPr>
        <dsp:cNvPr id="0" name=""/>
        <dsp:cNvSpPr/>
      </dsp:nvSpPr>
      <dsp:spPr>
        <a:xfrm>
          <a:off x="0" y="1159864"/>
          <a:ext cx="119776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50 60 5 44</a:t>
          </a:r>
        </a:p>
      </dsp:txBody>
      <dsp:txXfrm>
        <a:off x="21075" y="1180939"/>
        <a:ext cx="1155612" cy="389580"/>
      </dsp:txXfrm>
    </dsp:sp>
    <dsp:sp modelId="{A31B45B6-879D-42F5-B407-E437D6D89CD2}">
      <dsp:nvSpPr>
        <dsp:cNvPr id="0" name=""/>
        <dsp:cNvSpPr/>
      </dsp:nvSpPr>
      <dsp:spPr>
        <a:xfrm>
          <a:off x="0" y="1591594"/>
          <a:ext cx="1197762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2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Line 2</a:t>
          </a:r>
        </a:p>
      </dsp:txBody>
      <dsp:txXfrm>
        <a:off x="0" y="1591594"/>
        <a:ext cx="1197762" cy="298080"/>
      </dsp:txXfrm>
    </dsp:sp>
    <dsp:sp modelId="{17066237-512E-408B-A49E-6D80E1920C6E}">
      <dsp:nvSpPr>
        <dsp:cNvPr id="0" name=""/>
        <dsp:cNvSpPr/>
      </dsp:nvSpPr>
      <dsp:spPr>
        <a:xfrm>
          <a:off x="0" y="1889674"/>
          <a:ext cx="119776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5 6 80</a:t>
          </a:r>
        </a:p>
      </dsp:txBody>
      <dsp:txXfrm>
        <a:off x="21075" y="1910749"/>
        <a:ext cx="1155612" cy="389580"/>
      </dsp:txXfrm>
    </dsp:sp>
    <dsp:sp modelId="{6A5E38F4-D161-4165-9144-8513476C3BC9}">
      <dsp:nvSpPr>
        <dsp:cNvPr id="0" name=""/>
        <dsp:cNvSpPr/>
      </dsp:nvSpPr>
      <dsp:spPr>
        <a:xfrm>
          <a:off x="0" y="2321404"/>
          <a:ext cx="1197762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2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Line 3</a:t>
          </a:r>
        </a:p>
      </dsp:txBody>
      <dsp:txXfrm>
        <a:off x="0" y="2321404"/>
        <a:ext cx="1197762" cy="298080"/>
      </dsp:txXfrm>
    </dsp:sp>
    <dsp:sp modelId="{7B5E7D61-4EF4-4FA4-BE8A-A113D417CAB7}">
      <dsp:nvSpPr>
        <dsp:cNvPr id="0" name=""/>
        <dsp:cNvSpPr/>
      </dsp:nvSpPr>
      <dsp:spPr>
        <a:xfrm>
          <a:off x="0" y="2638639"/>
          <a:ext cx="119776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1 3 </a:t>
          </a:r>
        </a:p>
      </dsp:txBody>
      <dsp:txXfrm>
        <a:off x="21075" y="2659714"/>
        <a:ext cx="1155612" cy="389580"/>
      </dsp:txXfrm>
    </dsp:sp>
    <dsp:sp modelId="{47E40B48-3037-4BAB-A581-20A709175D23}">
      <dsp:nvSpPr>
        <dsp:cNvPr id="0" name=""/>
        <dsp:cNvSpPr/>
      </dsp:nvSpPr>
      <dsp:spPr>
        <a:xfrm>
          <a:off x="0" y="3051214"/>
          <a:ext cx="1197762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2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Line 4</a:t>
          </a:r>
        </a:p>
      </dsp:txBody>
      <dsp:txXfrm>
        <a:off x="0" y="3051214"/>
        <a:ext cx="1197762" cy="298080"/>
      </dsp:txXfrm>
    </dsp:sp>
    <dsp:sp modelId="{22A3C9E8-59CA-4401-8F2E-8BFFCC1637BB}">
      <dsp:nvSpPr>
        <dsp:cNvPr id="0" name=""/>
        <dsp:cNvSpPr/>
      </dsp:nvSpPr>
      <dsp:spPr>
        <a:xfrm>
          <a:off x="0" y="3349294"/>
          <a:ext cx="119776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5 4 7</a:t>
          </a:r>
        </a:p>
      </dsp:txBody>
      <dsp:txXfrm>
        <a:off x="21075" y="3370369"/>
        <a:ext cx="1155612" cy="389580"/>
      </dsp:txXfrm>
    </dsp:sp>
    <dsp:sp modelId="{7E5F2C8B-EC53-4833-9F15-C413497A794A}">
      <dsp:nvSpPr>
        <dsp:cNvPr id="0" name=""/>
        <dsp:cNvSpPr/>
      </dsp:nvSpPr>
      <dsp:spPr>
        <a:xfrm>
          <a:off x="0" y="3781024"/>
          <a:ext cx="1197762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2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Line 5</a:t>
          </a:r>
        </a:p>
      </dsp:txBody>
      <dsp:txXfrm>
        <a:off x="0" y="3781024"/>
        <a:ext cx="1197762" cy="298080"/>
      </dsp:txXfrm>
    </dsp:sp>
    <dsp:sp modelId="{E45AF898-B5FD-474D-A6DF-5CC29AB4CEE6}">
      <dsp:nvSpPr>
        <dsp:cNvPr id="0" name=""/>
        <dsp:cNvSpPr/>
      </dsp:nvSpPr>
      <dsp:spPr>
        <a:xfrm>
          <a:off x="0" y="4079104"/>
          <a:ext cx="119776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1 2</a:t>
          </a:r>
        </a:p>
      </dsp:txBody>
      <dsp:txXfrm>
        <a:off x="21075" y="4100179"/>
        <a:ext cx="1155612" cy="389580"/>
      </dsp:txXfrm>
    </dsp:sp>
    <dsp:sp modelId="{C1AC0A5F-1A13-4F19-9F71-76F183C6F2F6}">
      <dsp:nvSpPr>
        <dsp:cNvPr id="0" name=""/>
        <dsp:cNvSpPr/>
      </dsp:nvSpPr>
      <dsp:spPr>
        <a:xfrm>
          <a:off x="0" y="4510834"/>
          <a:ext cx="1197762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2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Line 6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…….</a:t>
          </a:r>
        </a:p>
      </dsp:txBody>
      <dsp:txXfrm>
        <a:off x="0" y="4510834"/>
        <a:ext cx="1197762" cy="4843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496FFC-801B-43A7-A04B-D2257923AAE1}">
      <dsp:nvSpPr>
        <dsp:cNvPr id="0" name=""/>
        <dsp:cNvSpPr/>
      </dsp:nvSpPr>
      <dsp:spPr>
        <a:xfrm>
          <a:off x="0" y="430054"/>
          <a:ext cx="119776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1 2 3</a:t>
          </a:r>
        </a:p>
      </dsp:txBody>
      <dsp:txXfrm>
        <a:off x="21075" y="451129"/>
        <a:ext cx="1155612" cy="389580"/>
      </dsp:txXfrm>
    </dsp:sp>
    <dsp:sp modelId="{38920454-4EF7-419E-B710-58C6A02BC29C}">
      <dsp:nvSpPr>
        <dsp:cNvPr id="0" name=""/>
        <dsp:cNvSpPr/>
      </dsp:nvSpPr>
      <dsp:spPr>
        <a:xfrm>
          <a:off x="0" y="861784"/>
          <a:ext cx="1197762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2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Line 1</a:t>
          </a:r>
        </a:p>
      </dsp:txBody>
      <dsp:txXfrm>
        <a:off x="0" y="861784"/>
        <a:ext cx="1197762" cy="298080"/>
      </dsp:txXfrm>
    </dsp:sp>
    <dsp:sp modelId="{00B720CF-064D-4319-BFD5-9F90CD325712}">
      <dsp:nvSpPr>
        <dsp:cNvPr id="0" name=""/>
        <dsp:cNvSpPr/>
      </dsp:nvSpPr>
      <dsp:spPr>
        <a:xfrm>
          <a:off x="0" y="1159864"/>
          <a:ext cx="119776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50 60 5 44</a:t>
          </a:r>
        </a:p>
      </dsp:txBody>
      <dsp:txXfrm>
        <a:off x="21075" y="1180939"/>
        <a:ext cx="1155612" cy="389580"/>
      </dsp:txXfrm>
    </dsp:sp>
    <dsp:sp modelId="{A31B45B6-879D-42F5-B407-E437D6D89CD2}">
      <dsp:nvSpPr>
        <dsp:cNvPr id="0" name=""/>
        <dsp:cNvSpPr/>
      </dsp:nvSpPr>
      <dsp:spPr>
        <a:xfrm>
          <a:off x="0" y="1591594"/>
          <a:ext cx="1197762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2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Line 2</a:t>
          </a:r>
        </a:p>
      </dsp:txBody>
      <dsp:txXfrm>
        <a:off x="0" y="1591594"/>
        <a:ext cx="1197762" cy="298080"/>
      </dsp:txXfrm>
    </dsp:sp>
    <dsp:sp modelId="{17066237-512E-408B-A49E-6D80E1920C6E}">
      <dsp:nvSpPr>
        <dsp:cNvPr id="0" name=""/>
        <dsp:cNvSpPr/>
      </dsp:nvSpPr>
      <dsp:spPr>
        <a:xfrm>
          <a:off x="0" y="1889674"/>
          <a:ext cx="119776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5 6 80</a:t>
          </a:r>
        </a:p>
      </dsp:txBody>
      <dsp:txXfrm>
        <a:off x="21075" y="1910749"/>
        <a:ext cx="1155612" cy="389580"/>
      </dsp:txXfrm>
    </dsp:sp>
    <dsp:sp modelId="{6A5E38F4-D161-4165-9144-8513476C3BC9}">
      <dsp:nvSpPr>
        <dsp:cNvPr id="0" name=""/>
        <dsp:cNvSpPr/>
      </dsp:nvSpPr>
      <dsp:spPr>
        <a:xfrm>
          <a:off x="0" y="2321404"/>
          <a:ext cx="1197762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2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Line 3</a:t>
          </a:r>
        </a:p>
      </dsp:txBody>
      <dsp:txXfrm>
        <a:off x="0" y="2321404"/>
        <a:ext cx="1197762" cy="298080"/>
      </dsp:txXfrm>
    </dsp:sp>
    <dsp:sp modelId="{7B5E7D61-4EF4-4FA4-BE8A-A113D417CAB7}">
      <dsp:nvSpPr>
        <dsp:cNvPr id="0" name=""/>
        <dsp:cNvSpPr/>
      </dsp:nvSpPr>
      <dsp:spPr>
        <a:xfrm>
          <a:off x="0" y="2638639"/>
          <a:ext cx="119776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1 3 </a:t>
          </a:r>
        </a:p>
      </dsp:txBody>
      <dsp:txXfrm>
        <a:off x="21075" y="2659714"/>
        <a:ext cx="1155612" cy="389580"/>
      </dsp:txXfrm>
    </dsp:sp>
    <dsp:sp modelId="{47E40B48-3037-4BAB-A581-20A709175D23}">
      <dsp:nvSpPr>
        <dsp:cNvPr id="0" name=""/>
        <dsp:cNvSpPr/>
      </dsp:nvSpPr>
      <dsp:spPr>
        <a:xfrm>
          <a:off x="0" y="3051214"/>
          <a:ext cx="1197762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2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Line 4</a:t>
          </a:r>
        </a:p>
      </dsp:txBody>
      <dsp:txXfrm>
        <a:off x="0" y="3051214"/>
        <a:ext cx="1197762" cy="298080"/>
      </dsp:txXfrm>
    </dsp:sp>
    <dsp:sp modelId="{22A3C9E8-59CA-4401-8F2E-8BFFCC1637BB}">
      <dsp:nvSpPr>
        <dsp:cNvPr id="0" name=""/>
        <dsp:cNvSpPr/>
      </dsp:nvSpPr>
      <dsp:spPr>
        <a:xfrm>
          <a:off x="0" y="3349294"/>
          <a:ext cx="119776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5 4 7</a:t>
          </a:r>
        </a:p>
      </dsp:txBody>
      <dsp:txXfrm>
        <a:off x="21075" y="3370369"/>
        <a:ext cx="1155612" cy="389580"/>
      </dsp:txXfrm>
    </dsp:sp>
    <dsp:sp modelId="{7E5F2C8B-EC53-4833-9F15-C413497A794A}">
      <dsp:nvSpPr>
        <dsp:cNvPr id="0" name=""/>
        <dsp:cNvSpPr/>
      </dsp:nvSpPr>
      <dsp:spPr>
        <a:xfrm>
          <a:off x="0" y="3781024"/>
          <a:ext cx="1197762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2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Line 5</a:t>
          </a:r>
        </a:p>
      </dsp:txBody>
      <dsp:txXfrm>
        <a:off x="0" y="3781024"/>
        <a:ext cx="1197762" cy="298080"/>
      </dsp:txXfrm>
    </dsp:sp>
    <dsp:sp modelId="{E45AF898-B5FD-474D-A6DF-5CC29AB4CEE6}">
      <dsp:nvSpPr>
        <dsp:cNvPr id="0" name=""/>
        <dsp:cNvSpPr/>
      </dsp:nvSpPr>
      <dsp:spPr>
        <a:xfrm>
          <a:off x="0" y="4079104"/>
          <a:ext cx="119776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1 2</a:t>
          </a:r>
        </a:p>
      </dsp:txBody>
      <dsp:txXfrm>
        <a:off x="21075" y="4100179"/>
        <a:ext cx="1155612" cy="389580"/>
      </dsp:txXfrm>
    </dsp:sp>
    <dsp:sp modelId="{C1AC0A5F-1A13-4F19-9F71-76F183C6F2F6}">
      <dsp:nvSpPr>
        <dsp:cNvPr id="0" name=""/>
        <dsp:cNvSpPr/>
      </dsp:nvSpPr>
      <dsp:spPr>
        <a:xfrm>
          <a:off x="0" y="4510834"/>
          <a:ext cx="1197762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2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Line 6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…….</a:t>
          </a:r>
        </a:p>
      </dsp:txBody>
      <dsp:txXfrm>
        <a:off x="0" y="4510834"/>
        <a:ext cx="1197762" cy="4843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496FFC-801B-43A7-A04B-D2257923AAE1}">
      <dsp:nvSpPr>
        <dsp:cNvPr id="0" name=""/>
        <dsp:cNvSpPr/>
      </dsp:nvSpPr>
      <dsp:spPr>
        <a:xfrm>
          <a:off x="0" y="430054"/>
          <a:ext cx="119776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1 2 3</a:t>
          </a:r>
        </a:p>
      </dsp:txBody>
      <dsp:txXfrm>
        <a:off x="21075" y="451129"/>
        <a:ext cx="1155612" cy="389580"/>
      </dsp:txXfrm>
    </dsp:sp>
    <dsp:sp modelId="{38920454-4EF7-419E-B710-58C6A02BC29C}">
      <dsp:nvSpPr>
        <dsp:cNvPr id="0" name=""/>
        <dsp:cNvSpPr/>
      </dsp:nvSpPr>
      <dsp:spPr>
        <a:xfrm>
          <a:off x="0" y="861784"/>
          <a:ext cx="1197762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2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Line 1</a:t>
          </a:r>
        </a:p>
      </dsp:txBody>
      <dsp:txXfrm>
        <a:off x="0" y="861784"/>
        <a:ext cx="1197762" cy="298080"/>
      </dsp:txXfrm>
    </dsp:sp>
    <dsp:sp modelId="{00B720CF-064D-4319-BFD5-9F90CD325712}">
      <dsp:nvSpPr>
        <dsp:cNvPr id="0" name=""/>
        <dsp:cNvSpPr/>
      </dsp:nvSpPr>
      <dsp:spPr>
        <a:xfrm>
          <a:off x="0" y="1159864"/>
          <a:ext cx="119776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50 60 5 44</a:t>
          </a:r>
        </a:p>
      </dsp:txBody>
      <dsp:txXfrm>
        <a:off x="21075" y="1180939"/>
        <a:ext cx="1155612" cy="389580"/>
      </dsp:txXfrm>
    </dsp:sp>
    <dsp:sp modelId="{A31B45B6-879D-42F5-B407-E437D6D89CD2}">
      <dsp:nvSpPr>
        <dsp:cNvPr id="0" name=""/>
        <dsp:cNvSpPr/>
      </dsp:nvSpPr>
      <dsp:spPr>
        <a:xfrm>
          <a:off x="0" y="1591594"/>
          <a:ext cx="1197762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2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Line 2</a:t>
          </a:r>
        </a:p>
      </dsp:txBody>
      <dsp:txXfrm>
        <a:off x="0" y="1591594"/>
        <a:ext cx="1197762" cy="298080"/>
      </dsp:txXfrm>
    </dsp:sp>
    <dsp:sp modelId="{17066237-512E-408B-A49E-6D80E1920C6E}">
      <dsp:nvSpPr>
        <dsp:cNvPr id="0" name=""/>
        <dsp:cNvSpPr/>
      </dsp:nvSpPr>
      <dsp:spPr>
        <a:xfrm>
          <a:off x="0" y="1889674"/>
          <a:ext cx="119776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5 6 80</a:t>
          </a:r>
        </a:p>
      </dsp:txBody>
      <dsp:txXfrm>
        <a:off x="21075" y="1910749"/>
        <a:ext cx="1155612" cy="389580"/>
      </dsp:txXfrm>
    </dsp:sp>
    <dsp:sp modelId="{6A5E38F4-D161-4165-9144-8513476C3BC9}">
      <dsp:nvSpPr>
        <dsp:cNvPr id="0" name=""/>
        <dsp:cNvSpPr/>
      </dsp:nvSpPr>
      <dsp:spPr>
        <a:xfrm>
          <a:off x="0" y="2321404"/>
          <a:ext cx="1197762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2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Line 3</a:t>
          </a:r>
        </a:p>
      </dsp:txBody>
      <dsp:txXfrm>
        <a:off x="0" y="2321404"/>
        <a:ext cx="1197762" cy="298080"/>
      </dsp:txXfrm>
    </dsp:sp>
    <dsp:sp modelId="{7B5E7D61-4EF4-4FA4-BE8A-A113D417CAB7}">
      <dsp:nvSpPr>
        <dsp:cNvPr id="0" name=""/>
        <dsp:cNvSpPr/>
      </dsp:nvSpPr>
      <dsp:spPr>
        <a:xfrm>
          <a:off x="0" y="2638639"/>
          <a:ext cx="119776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1 3 </a:t>
          </a:r>
        </a:p>
      </dsp:txBody>
      <dsp:txXfrm>
        <a:off x="21075" y="2659714"/>
        <a:ext cx="1155612" cy="389580"/>
      </dsp:txXfrm>
    </dsp:sp>
    <dsp:sp modelId="{47E40B48-3037-4BAB-A581-20A709175D23}">
      <dsp:nvSpPr>
        <dsp:cNvPr id="0" name=""/>
        <dsp:cNvSpPr/>
      </dsp:nvSpPr>
      <dsp:spPr>
        <a:xfrm>
          <a:off x="0" y="3051214"/>
          <a:ext cx="1197762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2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Line 4</a:t>
          </a:r>
        </a:p>
      </dsp:txBody>
      <dsp:txXfrm>
        <a:off x="0" y="3051214"/>
        <a:ext cx="1197762" cy="298080"/>
      </dsp:txXfrm>
    </dsp:sp>
    <dsp:sp modelId="{22A3C9E8-59CA-4401-8F2E-8BFFCC1637BB}">
      <dsp:nvSpPr>
        <dsp:cNvPr id="0" name=""/>
        <dsp:cNvSpPr/>
      </dsp:nvSpPr>
      <dsp:spPr>
        <a:xfrm>
          <a:off x="0" y="3349294"/>
          <a:ext cx="119776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5 4 7</a:t>
          </a:r>
        </a:p>
      </dsp:txBody>
      <dsp:txXfrm>
        <a:off x="21075" y="3370369"/>
        <a:ext cx="1155612" cy="389580"/>
      </dsp:txXfrm>
    </dsp:sp>
    <dsp:sp modelId="{7E5F2C8B-EC53-4833-9F15-C413497A794A}">
      <dsp:nvSpPr>
        <dsp:cNvPr id="0" name=""/>
        <dsp:cNvSpPr/>
      </dsp:nvSpPr>
      <dsp:spPr>
        <a:xfrm>
          <a:off x="0" y="3781024"/>
          <a:ext cx="1197762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2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Line 5</a:t>
          </a:r>
        </a:p>
      </dsp:txBody>
      <dsp:txXfrm>
        <a:off x="0" y="3781024"/>
        <a:ext cx="1197762" cy="298080"/>
      </dsp:txXfrm>
    </dsp:sp>
    <dsp:sp modelId="{E45AF898-B5FD-474D-A6DF-5CC29AB4CEE6}">
      <dsp:nvSpPr>
        <dsp:cNvPr id="0" name=""/>
        <dsp:cNvSpPr/>
      </dsp:nvSpPr>
      <dsp:spPr>
        <a:xfrm>
          <a:off x="0" y="4079104"/>
          <a:ext cx="119776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1 2</a:t>
          </a:r>
        </a:p>
      </dsp:txBody>
      <dsp:txXfrm>
        <a:off x="21075" y="4100179"/>
        <a:ext cx="1155612" cy="389580"/>
      </dsp:txXfrm>
    </dsp:sp>
    <dsp:sp modelId="{C1AC0A5F-1A13-4F19-9F71-76F183C6F2F6}">
      <dsp:nvSpPr>
        <dsp:cNvPr id="0" name=""/>
        <dsp:cNvSpPr/>
      </dsp:nvSpPr>
      <dsp:spPr>
        <a:xfrm>
          <a:off x="0" y="4510834"/>
          <a:ext cx="1197762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2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Line 6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…….</a:t>
          </a:r>
        </a:p>
      </dsp:txBody>
      <dsp:txXfrm>
        <a:off x="0" y="4510834"/>
        <a:ext cx="1197762" cy="4843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496FFC-801B-43A7-A04B-D2257923AAE1}">
      <dsp:nvSpPr>
        <dsp:cNvPr id="0" name=""/>
        <dsp:cNvSpPr/>
      </dsp:nvSpPr>
      <dsp:spPr>
        <a:xfrm>
          <a:off x="0" y="430054"/>
          <a:ext cx="119776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1 2 3</a:t>
          </a:r>
        </a:p>
      </dsp:txBody>
      <dsp:txXfrm>
        <a:off x="21075" y="451129"/>
        <a:ext cx="1155612" cy="389580"/>
      </dsp:txXfrm>
    </dsp:sp>
    <dsp:sp modelId="{38920454-4EF7-419E-B710-58C6A02BC29C}">
      <dsp:nvSpPr>
        <dsp:cNvPr id="0" name=""/>
        <dsp:cNvSpPr/>
      </dsp:nvSpPr>
      <dsp:spPr>
        <a:xfrm>
          <a:off x="0" y="861784"/>
          <a:ext cx="1197762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2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Line 1</a:t>
          </a:r>
        </a:p>
      </dsp:txBody>
      <dsp:txXfrm>
        <a:off x="0" y="861784"/>
        <a:ext cx="1197762" cy="298080"/>
      </dsp:txXfrm>
    </dsp:sp>
    <dsp:sp modelId="{00B720CF-064D-4319-BFD5-9F90CD325712}">
      <dsp:nvSpPr>
        <dsp:cNvPr id="0" name=""/>
        <dsp:cNvSpPr/>
      </dsp:nvSpPr>
      <dsp:spPr>
        <a:xfrm>
          <a:off x="0" y="1159864"/>
          <a:ext cx="119776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50 60 5 44</a:t>
          </a:r>
        </a:p>
      </dsp:txBody>
      <dsp:txXfrm>
        <a:off x="21075" y="1180939"/>
        <a:ext cx="1155612" cy="389580"/>
      </dsp:txXfrm>
    </dsp:sp>
    <dsp:sp modelId="{A31B45B6-879D-42F5-B407-E437D6D89CD2}">
      <dsp:nvSpPr>
        <dsp:cNvPr id="0" name=""/>
        <dsp:cNvSpPr/>
      </dsp:nvSpPr>
      <dsp:spPr>
        <a:xfrm>
          <a:off x="0" y="1591594"/>
          <a:ext cx="1197762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2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Line 2</a:t>
          </a:r>
        </a:p>
      </dsp:txBody>
      <dsp:txXfrm>
        <a:off x="0" y="1591594"/>
        <a:ext cx="1197762" cy="298080"/>
      </dsp:txXfrm>
    </dsp:sp>
    <dsp:sp modelId="{17066237-512E-408B-A49E-6D80E1920C6E}">
      <dsp:nvSpPr>
        <dsp:cNvPr id="0" name=""/>
        <dsp:cNvSpPr/>
      </dsp:nvSpPr>
      <dsp:spPr>
        <a:xfrm>
          <a:off x="0" y="1889674"/>
          <a:ext cx="119776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5 6 80</a:t>
          </a:r>
        </a:p>
      </dsp:txBody>
      <dsp:txXfrm>
        <a:off x="21075" y="1910749"/>
        <a:ext cx="1155612" cy="389580"/>
      </dsp:txXfrm>
    </dsp:sp>
    <dsp:sp modelId="{6A5E38F4-D161-4165-9144-8513476C3BC9}">
      <dsp:nvSpPr>
        <dsp:cNvPr id="0" name=""/>
        <dsp:cNvSpPr/>
      </dsp:nvSpPr>
      <dsp:spPr>
        <a:xfrm>
          <a:off x="0" y="2321404"/>
          <a:ext cx="1197762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2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Line 3</a:t>
          </a:r>
        </a:p>
      </dsp:txBody>
      <dsp:txXfrm>
        <a:off x="0" y="2321404"/>
        <a:ext cx="1197762" cy="298080"/>
      </dsp:txXfrm>
    </dsp:sp>
    <dsp:sp modelId="{7B5E7D61-4EF4-4FA4-BE8A-A113D417CAB7}">
      <dsp:nvSpPr>
        <dsp:cNvPr id="0" name=""/>
        <dsp:cNvSpPr/>
      </dsp:nvSpPr>
      <dsp:spPr>
        <a:xfrm>
          <a:off x="0" y="2619484"/>
          <a:ext cx="119776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1 2 </a:t>
          </a:r>
        </a:p>
      </dsp:txBody>
      <dsp:txXfrm>
        <a:off x="21075" y="2640559"/>
        <a:ext cx="1155612" cy="389580"/>
      </dsp:txXfrm>
    </dsp:sp>
    <dsp:sp modelId="{47E40B48-3037-4BAB-A581-20A709175D23}">
      <dsp:nvSpPr>
        <dsp:cNvPr id="0" name=""/>
        <dsp:cNvSpPr/>
      </dsp:nvSpPr>
      <dsp:spPr>
        <a:xfrm>
          <a:off x="0" y="3051214"/>
          <a:ext cx="1197762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2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Line 4</a:t>
          </a:r>
        </a:p>
      </dsp:txBody>
      <dsp:txXfrm>
        <a:off x="0" y="3051214"/>
        <a:ext cx="1197762" cy="298080"/>
      </dsp:txXfrm>
    </dsp:sp>
    <dsp:sp modelId="{22A3C9E8-59CA-4401-8F2E-8BFFCC1637BB}">
      <dsp:nvSpPr>
        <dsp:cNvPr id="0" name=""/>
        <dsp:cNvSpPr/>
      </dsp:nvSpPr>
      <dsp:spPr>
        <a:xfrm>
          <a:off x="0" y="3349294"/>
          <a:ext cx="119776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5 4 7</a:t>
          </a:r>
        </a:p>
      </dsp:txBody>
      <dsp:txXfrm>
        <a:off x="21075" y="3370369"/>
        <a:ext cx="1155612" cy="389580"/>
      </dsp:txXfrm>
    </dsp:sp>
    <dsp:sp modelId="{7E5F2C8B-EC53-4833-9F15-C413497A794A}">
      <dsp:nvSpPr>
        <dsp:cNvPr id="0" name=""/>
        <dsp:cNvSpPr/>
      </dsp:nvSpPr>
      <dsp:spPr>
        <a:xfrm>
          <a:off x="0" y="3781024"/>
          <a:ext cx="1197762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2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Line 5</a:t>
          </a:r>
        </a:p>
      </dsp:txBody>
      <dsp:txXfrm>
        <a:off x="0" y="3781024"/>
        <a:ext cx="1197762" cy="298080"/>
      </dsp:txXfrm>
    </dsp:sp>
    <dsp:sp modelId="{E45AF898-B5FD-474D-A6DF-5CC29AB4CEE6}">
      <dsp:nvSpPr>
        <dsp:cNvPr id="0" name=""/>
        <dsp:cNvSpPr/>
      </dsp:nvSpPr>
      <dsp:spPr>
        <a:xfrm>
          <a:off x="0" y="4079104"/>
          <a:ext cx="119776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1 3</a:t>
          </a:r>
        </a:p>
      </dsp:txBody>
      <dsp:txXfrm>
        <a:off x="21075" y="4100179"/>
        <a:ext cx="1155612" cy="389580"/>
      </dsp:txXfrm>
    </dsp:sp>
    <dsp:sp modelId="{C1AC0A5F-1A13-4F19-9F71-76F183C6F2F6}">
      <dsp:nvSpPr>
        <dsp:cNvPr id="0" name=""/>
        <dsp:cNvSpPr/>
      </dsp:nvSpPr>
      <dsp:spPr>
        <a:xfrm>
          <a:off x="0" y="4510834"/>
          <a:ext cx="1197762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2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Line 6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…….</a:t>
          </a:r>
        </a:p>
      </dsp:txBody>
      <dsp:txXfrm>
        <a:off x="0" y="4510834"/>
        <a:ext cx="1197762" cy="4843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496FFC-801B-43A7-A04B-D2257923AAE1}">
      <dsp:nvSpPr>
        <dsp:cNvPr id="0" name=""/>
        <dsp:cNvSpPr/>
      </dsp:nvSpPr>
      <dsp:spPr>
        <a:xfrm>
          <a:off x="0" y="34445"/>
          <a:ext cx="2292933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1 </a:t>
          </a:r>
        </a:p>
      </dsp:txBody>
      <dsp:txXfrm>
        <a:off x="17563" y="52008"/>
        <a:ext cx="2257807" cy="324648"/>
      </dsp:txXfrm>
    </dsp:sp>
    <dsp:sp modelId="{4249A99C-CA2B-405D-B73B-4C1EEADF6354}">
      <dsp:nvSpPr>
        <dsp:cNvPr id="0" name=""/>
        <dsp:cNvSpPr/>
      </dsp:nvSpPr>
      <dsp:spPr>
        <a:xfrm>
          <a:off x="0" y="394220"/>
          <a:ext cx="2292933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801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 dirty="0"/>
            <a:t>Line 1</a:t>
          </a:r>
        </a:p>
      </dsp:txBody>
      <dsp:txXfrm>
        <a:off x="0" y="394220"/>
        <a:ext cx="2292933" cy="248400"/>
      </dsp:txXfrm>
    </dsp:sp>
    <dsp:sp modelId="{19B6DA87-D664-4A16-95FA-354E69B8BF80}">
      <dsp:nvSpPr>
        <dsp:cNvPr id="0" name=""/>
        <dsp:cNvSpPr/>
      </dsp:nvSpPr>
      <dsp:spPr>
        <a:xfrm>
          <a:off x="0" y="642620"/>
          <a:ext cx="2292933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1</a:t>
          </a:r>
        </a:p>
      </dsp:txBody>
      <dsp:txXfrm>
        <a:off x="17563" y="660183"/>
        <a:ext cx="2257807" cy="324648"/>
      </dsp:txXfrm>
    </dsp:sp>
    <dsp:sp modelId="{EB1A9EF7-2394-4E8D-96C8-8FBAC12EC326}">
      <dsp:nvSpPr>
        <dsp:cNvPr id="0" name=""/>
        <dsp:cNvSpPr/>
      </dsp:nvSpPr>
      <dsp:spPr>
        <a:xfrm>
          <a:off x="0" y="1002395"/>
          <a:ext cx="2292933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801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 dirty="0"/>
            <a:t>Line 2</a:t>
          </a:r>
        </a:p>
      </dsp:txBody>
      <dsp:txXfrm>
        <a:off x="0" y="1002395"/>
        <a:ext cx="2292933" cy="248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EB886-F8E4-455B-9CD6-24F4BC4D3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02A27E-0E50-4005-BA03-49F76DDAD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FA17A3-3356-4C87-ADF4-0938AE07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2EC7-BD54-42F8-802D-91714F7C96E7}" type="datetimeFigureOut">
              <a:rPr lang="fr-FR" smtClean="0"/>
              <a:t>29/02/2020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60C7E1-5A85-4E93-8139-8FCD4244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0BDBBC-704E-44C8-9472-724C9900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7A6E-3F79-44BD-8888-3F9E329DA2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36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4583CE-D1F3-4607-862A-607A58EED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5EB358-0E28-4AAB-A190-42E0D7646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ECA0AA-017B-40A8-B1A6-DAC8A1282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2EC7-BD54-42F8-802D-91714F7C96E7}" type="datetimeFigureOut">
              <a:rPr lang="fr-FR" smtClean="0"/>
              <a:t>29/02/2020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D596C0-9DDB-4C55-A4A5-85D8DF055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8208A0-1337-4093-8A33-E338234C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7A6E-3F79-44BD-8888-3F9E329DA2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37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BDC8E4D-8CDE-4D81-A3C2-6DAA5674B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F7DE88-6BCE-4ECD-AE1C-854F6D04B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96FF42-1A07-4E0E-97FF-9A761F3C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2EC7-BD54-42F8-802D-91714F7C96E7}" type="datetimeFigureOut">
              <a:rPr lang="fr-FR" smtClean="0"/>
              <a:t>29/02/2020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9BF5C8-7BC9-4A51-8D29-ED19BE3E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EAFFC9-1C03-466E-B846-B8640738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7A6E-3F79-44BD-8888-3F9E329DA2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87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3AFD6B-0FD8-4890-A034-81E0E2CC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73D1A9-3C6B-4333-836F-D3082BD44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18ADA9-518C-40AB-A6C3-2587421F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2EC7-BD54-42F8-802D-91714F7C96E7}" type="datetimeFigureOut">
              <a:rPr lang="fr-FR" smtClean="0"/>
              <a:t>29/02/2020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994C1D-566B-481C-BB8D-796E3BFC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E7217B-1F25-4D15-8DFE-E07DA41F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7A6E-3F79-44BD-8888-3F9E329DA2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32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89C642-B1A2-4552-AB51-15C9A4241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4CFF3F-42FE-4A9D-9165-313B8C871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F53AB0-73C0-488E-8909-E7E67AA40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2EC7-BD54-42F8-802D-91714F7C96E7}" type="datetimeFigureOut">
              <a:rPr lang="fr-FR" smtClean="0"/>
              <a:t>29/02/2020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915A48-3D68-4417-8F24-2BA18F5D6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2B193B-1B08-4F31-8ABB-C74A8DC2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7A6E-3F79-44BD-8888-3F9E329DA2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01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CFA58A-1C14-4453-B730-203243F4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C0DBC1-757D-4863-908E-46F572772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B91FF4-229E-4429-8809-7951151B7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5971BC-5704-49E1-BC60-08DC979C8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2EC7-BD54-42F8-802D-91714F7C96E7}" type="datetimeFigureOut">
              <a:rPr lang="fr-FR" smtClean="0"/>
              <a:t>29/02/2020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5DC49C-A059-4B33-8CDB-C0A59810C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B2C90F-EFE7-4C71-BF6E-A144991F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7A6E-3F79-44BD-8888-3F9E329DA2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233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52CC1C-904F-40D5-B72D-DA984336C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FD407E-BA9A-4C00-B812-5EF6FF51A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71315B4-4557-4DBB-AC3A-011B5131D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D9D2EAC-3543-4125-9F77-6278B4B60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00163D7-E904-48AB-BFC2-1ECC17A02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600D4A5-59B1-4A66-8573-ED5EFDA3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2EC7-BD54-42F8-802D-91714F7C96E7}" type="datetimeFigureOut">
              <a:rPr lang="fr-FR" smtClean="0"/>
              <a:t>29/02/2020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D425DE9-F681-456A-A85F-52F58B3B2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85F5476-6087-486B-9BD5-FABE1BF3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7A6E-3F79-44BD-8888-3F9E329DA2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22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A83F78-A15D-431C-9203-D7CF1764E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C715B16-4FB7-4F02-9261-11DAD897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2EC7-BD54-42F8-802D-91714F7C96E7}" type="datetimeFigureOut">
              <a:rPr lang="fr-FR" smtClean="0"/>
              <a:t>29/02/2020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010652-B66F-4823-BF86-FECE4D546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96D9B5-367B-47A3-94DE-C19BF21C5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7A6E-3F79-44BD-8888-3F9E329DA2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53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86E5067-247B-440C-A84F-AEBC2D489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2EC7-BD54-42F8-802D-91714F7C96E7}" type="datetimeFigureOut">
              <a:rPr lang="fr-FR" smtClean="0"/>
              <a:t>29/02/2020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76A51F2-9B35-4BBD-B1DD-CFA4D810A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6FAEC8-8E05-4A5D-B652-FAE34DFA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7A6E-3F79-44BD-8888-3F9E329DA2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5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55BB66-B564-42B6-937A-499D98911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E44F25-6001-4B17-AA92-0D8620470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8797E7D-07F9-4F5F-9B7F-AE4079354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BB4F95-616C-417C-B2F2-E6EE1870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2EC7-BD54-42F8-802D-91714F7C96E7}" type="datetimeFigureOut">
              <a:rPr lang="fr-FR" smtClean="0"/>
              <a:t>29/02/2020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2EC908-BE0E-4AD5-ABA8-362F5B23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52BC85-3CBA-48DD-8DD2-F87F6417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7A6E-3F79-44BD-8888-3F9E329DA2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74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5F3044-5581-4D92-85FB-BCE9E98B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29BDD8C-2E5C-4594-9628-4A601186C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C477A6-B45B-4AA5-805C-57D2EF2BC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74E7F6-B1C3-4775-A835-87944055D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2EC7-BD54-42F8-802D-91714F7C96E7}" type="datetimeFigureOut">
              <a:rPr lang="fr-FR" smtClean="0"/>
              <a:t>29/02/2020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B30E99-71A8-4D79-A55E-80666EB36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DAC79B-43BB-4BD9-8F05-CDB4BF27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7A6E-3F79-44BD-8888-3F9E329DA2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66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D896F8-19F7-4187-AFA1-7820A4C5D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963E66-7956-43C2-8906-86B392394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CF99BB-E771-4D52-B3F2-6F011CB93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A2EC7-BD54-42F8-802D-91714F7C96E7}" type="datetimeFigureOut">
              <a:rPr lang="fr-FR" smtClean="0"/>
              <a:t>29/02/2020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AB8065-46F1-4307-96A2-5206A6AAE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C2BCEA-4833-4AB6-B96D-4E07C9AE9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7A6E-3F79-44BD-8888-3F9E329DA2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64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arré corné 3">
            <a:extLst>
              <a:ext uri="{FF2B5EF4-FFF2-40B4-BE49-F238E27FC236}">
                <a16:creationId xmlns:a16="http://schemas.microsoft.com/office/drawing/2014/main" id="{178EE962-42CF-4FAB-8684-E08BD0431306}"/>
              </a:ext>
            </a:extLst>
          </p:cNvPr>
          <p:cNvSpPr/>
          <p:nvPr/>
        </p:nvSpPr>
        <p:spPr>
          <a:xfrm>
            <a:off x="226503" y="466787"/>
            <a:ext cx="2114025" cy="5908846"/>
          </a:xfrm>
          <a:prstGeom prst="foldedCorne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Input</a:t>
            </a:r>
          </a:p>
        </p:txBody>
      </p:sp>
      <p:graphicFrame>
        <p:nvGraphicFramePr>
          <p:cNvPr id="29" name="Diagramme 28">
            <a:extLst>
              <a:ext uri="{FF2B5EF4-FFF2-40B4-BE49-F238E27FC236}">
                <a16:creationId xmlns:a16="http://schemas.microsoft.com/office/drawing/2014/main" id="{67DFC3E1-CB00-42CE-AE8E-F02F22E9A1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7057622"/>
              </p:ext>
            </p:extLst>
          </p:nvPr>
        </p:nvGraphicFramePr>
        <p:xfrm>
          <a:off x="544271" y="637563"/>
          <a:ext cx="1197762" cy="5425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F0E301B9-08DF-4FCA-8AA3-BF0FC1A8568F}"/>
              </a:ext>
            </a:extLst>
          </p:cNvPr>
          <p:cNvSpPr/>
          <p:nvPr/>
        </p:nvSpPr>
        <p:spPr>
          <a:xfrm>
            <a:off x="3951215" y="209725"/>
            <a:ext cx="6845416" cy="2038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Books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4D684E-E987-4516-BBD7-00C0C03E3B4E}"/>
              </a:ext>
            </a:extLst>
          </p:cNvPr>
          <p:cNvSpPr/>
          <p:nvPr/>
        </p:nvSpPr>
        <p:spPr>
          <a:xfrm>
            <a:off x="3926048" y="2822981"/>
            <a:ext cx="6845416" cy="3175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err="1"/>
              <a:t>Libraries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9371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0CDD594B-1A40-4B9A-9D24-FA142FAF1E73}"/>
              </a:ext>
            </a:extLst>
          </p:cNvPr>
          <p:cNvSpPr/>
          <p:nvPr/>
        </p:nvSpPr>
        <p:spPr>
          <a:xfrm>
            <a:off x="3577905" y="2470158"/>
            <a:ext cx="651545" cy="529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Library 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EE0E8B1-BB85-4F3E-97EE-0A16C4939816}"/>
              </a:ext>
            </a:extLst>
          </p:cNvPr>
          <p:cNvSpPr/>
          <p:nvPr/>
        </p:nvSpPr>
        <p:spPr>
          <a:xfrm>
            <a:off x="3577906" y="1740316"/>
            <a:ext cx="651545" cy="529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Book1</a:t>
            </a:r>
          </a:p>
        </p:txBody>
      </p:sp>
      <p:sp>
        <p:nvSpPr>
          <p:cNvPr id="5" name="Flèche : droite rayée 4">
            <a:extLst>
              <a:ext uri="{FF2B5EF4-FFF2-40B4-BE49-F238E27FC236}">
                <a16:creationId xmlns:a16="http://schemas.microsoft.com/office/drawing/2014/main" id="{B1BF2F5D-9195-401D-9A89-5F4D28939A64}"/>
              </a:ext>
            </a:extLst>
          </p:cNvPr>
          <p:cNvSpPr/>
          <p:nvPr/>
        </p:nvSpPr>
        <p:spPr>
          <a:xfrm>
            <a:off x="4410070" y="2025841"/>
            <a:ext cx="1333850" cy="62917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 : courbe vers le bas 5">
            <a:extLst>
              <a:ext uri="{FF2B5EF4-FFF2-40B4-BE49-F238E27FC236}">
                <a16:creationId xmlns:a16="http://schemas.microsoft.com/office/drawing/2014/main" id="{10FF52C0-D5A8-45AE-8FBF-7BEE993FC47A}"/>
              </a:ext>
            </a:extLst>
          </p:cNvPr>
          <p:cNvSpPr/>
          <p:nvPr/>
        </p:nvSpPr>
        <p:spPr>
          <a:xfrm rot="10800000">
            <a:off x="3818647" y="3200000"/>
            <a:ext cx="1258348" cy="52990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Légende : encadrée 7">
            <a:extLst>
              <a:ext uri="{FF2B5EF4-FFF2-40B4-BE49-F238E27FC236}">
                <a16:creationId xmlns:a16="http://schemas.microsoft.com/office/drawing/2014/main" id="{49F70438-F903-496A-885E-803BAF2E646E}"/>
              </a:ext>
            </a:extLst>
          </p:cNvPr>
          <p:cNvSpPr/>
          <p:nvPr/>
        </p:nvSpPr>
        <p:spPr>
          <a:xfrm>
            <a:off x="3428557" y="4200535"/>
            <a:ext cx="1912689" cy="612648"/>
          </a:xfrm>
          <a:prstGeom prst="borderCallout1">
            <a:avLst>
              <a:gd name="adj1" fmla="val -14113"/>
              <a:gd name="adj2" fmla="val 60474"/>
              <a:gd name="adj3" fmla="val -64140"/>
              <a:gd name="adj4" fmla="val 635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If Library </a:t>
            </a:r>
            <a:r>
              <a:rPr lang="fr-FR" dirty="0" err="1">
                <a:solidFill>
                  <a:schemeClr val="tx1"/>
                </a:solidFill>
              </a:rPr>
              <a:t>didn’t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signed</a:t>
            </a:r>
            <a:r>
              <a:rPr lang="fr-FR" dirty="0">
                <a:solidFill>
                  <a:schemeClr val="tx1"/>
                </a:solidFill>
              </a:rPr>
              <a:t> up, </a:t>
            </a:r>
            <a:r>
              <a:rPr lang="fr-FR" dirty="0" err="1">
                <a:solidFill>
                  <a:schemeClr val="tx1"/>
                </a:solidFill>
              </a:rPr>
              <a:t>signup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F955E94-4E5B-4E04-9BFA-14E9102CB5B9}"/>
              </a:ext>
            </a:extLst>
          </p:cNvPr>
          <p:cNvSpPr/>
          <p:nvPr/>
        </p:nvSpPr>
        <p:spPr>
          <a:xfrm>
            <a:off x="6096000" y="2075476"/>
            <a:ext cx="651545" cy="529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Library 1</a:t>
            </a:r>
          </a:p>
        </p:txBody>
      </p:sp>
      <p:sp>
        <p:nvSpPr>
          <p:cNvPr id="47" name="Légende : encadrée 46">
            <a:extLst>
              <a:ext uri="{FF2B5EF4-FFF2-40B4-BE49-F238E27FC236}">
                <a16:creationId xmlns:a16="http://schemas.microsoft.com/office/drawing/2014/main" id="{7700676F-D3D7-442F-94AF-547FDB5B320E}"/>
              </a:ext>
            </a:extLst>
          </p:cNvPr>
          <p:cNvSpPr/>
          <p:nvPr/>
        </p:nvSpPr>
        <p:spPr>
          <a:xfrm>
            <a:off x="6284497" y="3423582"/>
            <a:ext cx="1912689" cy="612648"/>
          </a:xfrm>
          <a:prstGeom prst="borderCallout1">
            <a:avLst>
              <a:gd name="adj1" fmla="val -14113"/>
              <a:gd name="adj2" fmla="val 60474"/>
              <a:gd name="adj3" fmla="val -117543"/>
              <a:gd name="adj4" fmla="val 240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Decrease</a:t>
            </a:r>
            <a:r>
              <a:rPr lang="fr-FR" dirty="0">
                <a:solidFill>
                  <a:schemeClr val="tx1"/>
                </a:solidFill>
              </a:rPr>
              <a:t> scan </a:t>
            </a:r>
            <a:r>
              <a:rPr lang="fr-FR" dirty="0" err="1">
                <a:solidFill>
                  <a:schemeClr val="tx1"/>
                </a:solidFill>
              </a:rPr>
              <a:t>capacity</a:t>
            </a:r>
            <a:r>
              <a:rPr lang="fr-FR" dirty="0">
                <a:solidFill>
                  <a:schemeClr val="tx1"/>
                </a:solidFill>
              </a:rPr>
              <a:t> by one</a:t>
            </a:r>
          </a:p>
        </p:txBody>
      </p:sp>
    </p:spTree>
    <p:extLst>
      <p:ext uri="{BB962C8B-B14F-4D97-AF65-F5344CB8AC3E}">
        <p14:creationId xmlns:p14="http://schemas.microsoft.com/office/powerpoint/2010/main" val="128299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0CDD594B-1A40-4B9A-9D24-FA142FAF1E73}"/>
              </a:ext>
            </a:extLst>
          </p:cNvPr>
          <p:cNvSpPr/>
          <p:nvPr/>
        </p:nvSpPr>
        <p:spPr>
          <a:xfrm>
            <a:off x="3420168" y="2454378"/>
            <a:ext cx="651545" cy="529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Library 1</a:t>
            </a:r>
          </a:p>
        </p:txBody>
      </p:sp>
      <p:sp>
        <p:nvSpPr>
          <p:cNvPr id="5" name="Flèche : droite rayée 4">
            <a:extLst>
              <a:ext uri="{FF2B5EF4-FFF2-40B4-BE49-F238E27FC236}">
                <a16:creationId xmlns:a16="http://schemas.microsoft.com/office/drawing/2014/main" id="{B1BF2F5D-9195-401D-9A89-5F4D28939A64}"/>
              </a:ext>
            </a:extLst>
          </p:cNvPr>
          <p:cNvSpPr/>
          <p:nvPr/>
        </p:nvSpPr>
        <p:spPr>
          <a:xfrm>
            <a:off x="4410070" y="2025841"/>
            <a:ext cx="1333850" cy="62917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F955E94-4E5B-4E04-9BFA-14E9102CB5B9}"/>
              </a:ext>
            </a:extLst>
          </p:cNvPr>
          <p:cNvSpPr/>
          <p:nvPr/>
        </p:nvSpPr>
        <p:spPr>
          <a:xfrm>
            <a:off x="6096000" y="2075476"/>
            <a:ext cx="651545" cy="529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Library 1</a:t>
            </a:r>
          </a:p>
        </p:txBody>
      </p:sp>
      <p:sp>
        <p:nvSpPr>
          <p:cNvPr id="47" name="Légende : encadrée 46">
            <a:extLst>
              <a:ext uri="{FF2B5EF4-FFF2-40B4-BE49-F238E27FC236}">
                <a16:creationId xmlns:a16="http://schemas.microsoft.com/office/drawing/2014/main" id="{7700676F-D3D7-442F-94AF-547FDB5B320E}"/>
              </a:ext>
            </a:extLst>
          </p:cNvPr>
          <p:cNvSpPr/>
          <p:nvPr/>
        </p:nvSpPr>
        <p:spPr>
          <a:xfrm>
            <a:off x="5898858" y="980650"/>
            <a:ext cx="3363985" cy="718718"/>
          </a:xfrm>
          <a:prstGeom prst="borderCallout1">
            <a:avLst>
              <a:gd name="adj1" fmla="val 116817"/>
              <a:gd name="adj2" fmla="val 41216"/>
              <a:gd name="adj3" fmla="val 140554"/>
              <a:gd name="adj4" fmla="val 2488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Signup</a:t>
            </a:r>
            <a:r>
              <a:rPr lang="fr-FR" dirty="0">
                <a:solidFill>
                  <a:schemeClr val="tx1"/>
                </a:solidFill>
              </a:rPr>
              <a:t> date = 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Date of last </a:t>
            </a:r>
            <a:r>
              <a:rPr lang="fr-FR" dirty="0" err="1">
                <a:solidFill>
                  <a:schemeClr val="tx1"/>
                </a:solidFill>
              </a:rPr>
              <a:t>signup</a:t>
            </a:r>
            <a:r>
              <a:rPr lang="fr-FR" dirty="0">
                <a:solidFill>
                  <a:schemeClr val="tx1"/>
                </a:solidFill>
              </a:rPr>
              <a:t> Library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B0CC93-F113-4907-8B8C-9176945F9ABA}"/>
              </a:ext>
            </a:extLst>
          </p:cNvPr>
          <p:cNvSpPr/>
          <p:nvPr/>
        </p:nvSpPr>
        <p:spPr>
          <a:xfrm>
            <a:off x="3202055" y="1811921"/>
            <a:ext cx="1087773" cy="5299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Date of last </a:t>
            </a:r>
            <a:r>
              <a:rPr lang="fr-FR" sz="1200" dirty="0" err="1">
                <a:solidFill>
                  <a:schemeClr val="tx1"/>
                </a:solidFill>
              </a:rPr>
              <a:t>signup</a:t>
            </a:r>
            <a:r>
              <a:rPr lang="fr-FR" sz="1200" dirty="0">
                <a:solidFill>
                  <a:schemeClr val="tx1"/>
                </a:solidFill>
              </a:rPr>
              <a:t> Library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D9421E-CFEE-4621-93FE-EB19DC9D0834}"/>
              </a:ext>
            </a:extLst>
          </p:cNvPr>
          <p:cNvSpPr/>
          <p:nvPr/>
        </p:nvSpPr>
        <p:spPr>
          <a:xfrm>
            <a:off x="3182738" y="1169464"/>
            <a:ext cx="1087773" cy="5299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Number</a:t>
            </a:r>
            <a:r>
              <a:rPr lang="fr-FR" sz="1200" dirty="0">
                <a:solidFill>
                  <a:schemeClr val="tx1"/>
                </a:solidFill>
              </a:rPr>
              <a:t> of Day to scan books</a:t>
            </a:r>
          </a:p>
        </p:txBody>
      </p:sp>
      <p:sp>
        <p:nvSpPr>
          <p:cNvPr id="13" name="Légende : encadrée 12">
            <a:extLst>
              <a:ext uri="{FF2B5EF4-FFF2-40B4-BE49-F238E27FC236}">
                <a16:creationId xmlns:a16="http://schemas.microsoft.com/office/drawing/2014/main" id="{F98D25F1-B506-4F3C-8592-E7AD2F0497AC}"/>
              </a:ext>
            </a:extLst>
          </p:cNvPr>
          <p:cNvSpPr/>
          <p:nvPr/>
        </p:nvSpPr>
        <p:spPr>
          <a:xfrm>
            <a:off x="419450" y="3290158"/>
            <a:ext cx="11476139" cy="1114863"/>
          </a:xfrm>
          <a:prstGeom prst="borderCallout1">
            <a:avLst>
              <a:gd name="adj1" fmla="val -14113"/>
              <a:gd name="adj2" fmla="val 60474"/>
              <a:gd name="adj3" fmla="val -38533"/>
              <a:gd name="adj4" fmla="val 560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Scan </a:t>
            </a:r>
            <a:r>
              <a:rPr lang="fr-FR" dirty="0" err="1">
                <a:solidFill>
                  <a:schemeClr val="tx1"/>
                </a:solidFill>
              </a:rPr>
              <a:t>capacity</a:t>
            </a:r>
            <a:r>
              <a:rPr lang="fr-FR" dirty="0">
                <a:solidFill>
                  <a:schemeClr val="tx1"/>
                </a:solidFill>
              </a:rPr>
              <a:t> = 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 ( </a:t>
            </a:r>
            <a:r>
              <a:rPr lang="fr-FR" dirty="0" err="1">
                <a:solidFill>
                  <a:schemeClr val="tx1"/>
                </a:solidFill>
              </a:rPr>
              <a:t>Number</a:t>
            </a:r>
            <a:r>
              <a:rPr lang="fr-FR" dirty="0">
                <a:solidFill>
                  <a:schemeClr val="tx1"/>
                </a:solidFill>
              </a:rPr>
              <a:t> of Day to scan books – (Date of last </a:t>
            </a:r>
            <a:r>
              <a:rPr lang="fr-FR" dirty="0" err="1">
                <a:solidFill>
                  <a:schemeClr val="tx1"/>
                </a:solidFill>
              </a:rPr>
              <a:t>signup</a:t>
            </a:r>
            <a:r>
              <a:rPr lang="fr-FR" dirty="0">
                <a:solidFill>
                  <a:schemeClr val="tx1"/>
                </a:solidFill>
              </a:rPr>
              <a:t> Library + </a:t>
            </a:r>
            <a:r>
              <a:rPr lang="fr-FR" dirty="0" err="1">
                <a:solidFill>
                  <a:schemeClr val="tx1"/>
                </a:solidFill>
              </a:rPr>
              <a:t>Number</a:t>
            </a:r>
            <a:r>
              <a:rPr lang="fr-FR" dirty="0">
                <a:solidFill>
                  <a:schemeClr val="tx1"/>
                </a:solidFill>
              </a:rPr>
              <a:t> of </a:t>
            </a:r>
            <a:r>
              <a:rPr lang="fr-FR" dirty="0" err="1">
                <a:solidFill>
                  <a:schemeClr val="tx1"/>
                </a:solidFill>
              </a:rPr>
              <a:t>days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signup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)) x </a:t>
            </a:r>
            <a:r>
              <a:rPr lang="fr-FR" dirty="0" err="1">
                <a:solidFill>
                  <a:schemeClr val="tx1"/>
                </a:solidFill>
              </a:rPr>
              <a:t>Number</a:t>
            </a:r>
            <a:r>
              <a:rPr lang="fr-FR" dirty="0">
                <a:solidFill>
                  <a:schemeClr val="tx1"/>
                </a:solidFill>
              </a:rPr>
              <a:t> of books scan a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92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arré corné 3">
            <a:extLst>
              <a:ext uri="{FF2B5EF4-FFF2-40B4-BE49-F238E27FC236}">
                <a16:creationId xmlns:a16="http://schemas.microsoft.com/office/drawing/2014/main" id="{178EE962-42CF-4FAB-8684-E08BD0431306}"/>
              </a:ext>
            </a:extLst>
          </p:cNvPr>
          <p:cNvSpPr/>
          <p:nvPr/>
        </p:nvSpPr>
        <p:spPr>
          <a:xfrm>
            <a:off x="226503" y="466787"/>
            <a:ext cx="2114025" cy="5908846"/>
          </a:xfrm>
          <a:prstGeom prst="foldedCorne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Input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5D606BD0-D52F-4287-9747-F796987D987A}"/>
              </a:ext>
            </a:extLst>
          </p:cNvPr>
          <p:cNvGrpSpPr/>
          <p:nvPr/>
        </p:nvGrpSpPr>
        <p:grpSpPr>
          <a:xfrm>
            <a:off x="3951215" y="209725"/>
            <a:ext cx="6845416" cy="2038525"/>
            <a:chOff x="3926048" y="360727"/>
            <a:chExt cx="3447875" cy="138418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5771D8-C17A-473F-A091-C72F898E013C}"/>
                </a:ext>
              </a:extLst>
            </p:cNvPr>
            <p:cNvSpPr/>
            <p:nvPr/>
          </p:nvSpPr>
          <p:spPr>
            <a:xfrm>
              <a:off x="3926048" y="360727"/>
              <a:ext cx="3447875" cy="13841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/>
                <a:t>Books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8041B5-D4B6-4832-8FF2-14BE63E18149}"/>
                </a:ext>
              </a:extLst>
            </p:cNvPr>
            <p:cNvSpPr/>
            <p:nvPr/>
          </p:nvSpPr>
          <p:spPr>
            <a:xfrm>
              <a:off x="4128782" y="787866"/>
              <a:ext cx="879446" cy="8374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/>
                <a:t>Book1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946AEBA-894A-423C-B871-C468CCDBF6F5}"/>
                </a:ext>
              </a:extLst>
            </p:cNvPr>
            <p:cNvSpPr/>
            <p:nvPr/>
          </p:nvSpPr>
          <p:spPr>
            <a:xfrm>
              <a:off x="5216554" y="775281"/>
              <a:ext cx="879446" cy="8374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/>
                <a:t>Book2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4C1AA1B-4A70-48A3-B313-04C505C331CA}"/>
                </a:ext>
              </a:extLst>
            </p:cNvPr>
            <p:cNvSpPr/>
            <p:nvPr/>
          </p:nvSpPr>
          <p:spPr>
            <a:xfrm>
              <a:off x="6304326" y="787866"/>
              <a:ext cx="879446" cy="8248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/>
                <a:t>Book3</a:t>
              </a:r>
            </a:p>
          </p:txBody>
        </p:sp>
      </p:grpSp>
      <p:graphicFrame>
        <p:nvGraphicFramePr>
          <p:cNvPr id="29" name="Diagramme 28">
            <a:extLst>
              <a:ext uri="{FF2B5EF4-FFF2-40B4-BE49-F238E27FC236}">
                <a16:creationId xmlns:a16="http://schemas.microsoft.com/office/drawing/2014/main" id="{67DFC3E1-CB00-42CE-AE8E-F02F22E9A1C0}"/>
              </a:ext>
            </a:extLst>
          </p:cNvPr>
          <p:cNvGraphicFramePr/>
          <p:nvPr/>
        </p:nvGraphicFramePr>
        <p:xfrm>
          <a:off x="544271" y="637563"/>
          <a:ext cx="1197762" cy="5425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Accolade fermante 29">
            <a:extLst>
              <a:ext uri="{FF2B5EF4-FFF2-40B4-BE49-F238E27FC236}">
                <a16:creationId xmlns:a16="http://schemas.microsoft.com/office/drawing/2014/main" id="{5EB827FB-E02E-4F58-A597-45E9C97E84DC}"/>
              </a:ext>
            </a:extLst>
          </p:cNvPr>
          <p:cNvSpPr/>
          <p:nvPr/>
        </p:nvSpPr>
        <p:spPr>
          <a:xfrm>
            <a:off x="1742033" y="1828800"/>
            <a:ext cx="317768" cy="419450"/>
          </a:xfrm>
          <a:prstGeom prst="rightBrace">
            <a:avLst>
              <a:gd name="adj1" fmla="val 8333"/>
              <a:gd name="adj2" fmla="val 437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B3F67C9A-4A4D-44C0-BDF9-53F2C6AB5E72}"/>
              </a:ext>
            </a:extLst>
          </p:cNvPr>
          <p:cNvCxnSpPr>
            <a:cxnSpLocks/>
            <a:stCxn id="30" idx="1"/>
            <a:endCxn id="5" idx="1"/>
          </p:cNvCxnSpPr>
          <p:nvPr/>
        </p:nvCxnSpPr>
        <p:spPr>
          <a:xfrm flipV="1">
            <a:off x="2059801" y="1228988"/>
            <a:ext cx="1891414" cy="78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ccolade fermante 35">
            <a:extLst>
              <a:ext uri="{FF2B5EF4-FFF2-40B4-BE49-F238E27FC236}">
                <a16:creationId xmlns:a16="http://schemas.microsoft.com/office/drawing/2014/main" id="{262B9654-62A3-4932-B959-A09745630E48}"/>
              </a:ext>
            </a:extLst>
          </p:cNvPr>
          <p:cNvSpPr/>
          <p:nvPr/>
        </p:nvSpPr>
        <p:spPr>
          <a:xfrm>
            <a:off x="1764829" y="3959600"/>
            <a:ext cx="317768" cy="1208016"/>
          </a:xfrm>
          <a:prstGeom prst="rightBrace">
            <a:avLst>
              <a:gd name="adj1" fmla="val 8333"/>
              <a:gd name="adj2" fmla="val 4375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A4CDD9-17A1-4451-A27A-E27AE7E36D49}"/>
              </a:ext>
            </a:extLst>
          </p:cNvPr>
          <p:cNvSpPr/>
          <p:nvPr/>
        </p:nvSpPr>
        <p:spPr>
          <a:xfrm>
            <a:off x="3951215" y="2844068"/>
            <a:ext cx="6845416" cy="3175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err="1"/>
              <a:t>Libraries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894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e 43">
            <a:extLst>
              <a:ext uri="{FF2B5EF4-FFF2-40B4-BE49-F238E27FC236}">
                <a16:creationId xmlns:a16="http://schemas.microsoft.com/office/drawing/2014/main" id="{3A84BCFE-6742-4F64-A015-BF030394A4BE}"/>
              </a:ext>
            </a:extLst>
          </p:cNvPr>
          <p:cNvGrpSpPr/>
          <p:nvPr/>
        </p:nvGrpSpPr>
        <p:grpSpPr>
          <a:xfrm>
            <a:off x="3926048" y="2822981"/>
            <a:ext cx="6845416" cy="3175147"/>
            <a:chOff x="3926048" y="360727"/>
            <a:chExt cx="3447875" cy="138418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C963903-BAD5-4E95-B197-12AEA59B65C8}"/>
                </a:ext>
              </a:extLst>
            </p:cNvPr>
            <p:cNvSpPr/>
            <p:nvPr/>
          </p:nvSpPr>
          <p:spPr>
            <a:xfrm>
              <a:off x="3926048" y="360727"/>
              <a:ext cx="3447875" cy="13841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 err="1"/>
                <a:t>Libraries</a:t>
              </a:r>
              <a:endParaRPr lang="fr-FR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FBDDF8C-6025-4334-8047-C2954AA260CC}"/>
                </a:ext>
              </a:extLst>
            </p:cNvPr>
            <p:cNvSpPr/>
            <p:nvPr/>
          </p:nvSpPr>
          <p:spPr>
            <a:xfrm>
              <a:off x="4128782" y="787866"/>
              <a:ext cx="912755" cy="8473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/>
                <a:t>Library 1</a:t>
              </a:r>
            </a:p>
          </p:txBody>
        </p:sp>
      </p:grpSp>
      <p:sp>
        <p:nvSpPr>
          <p:cNvPr id="4" name="Rectangle : carré corné 3">
            <a:extLst>
              <a:ext uri="{FF2B5EF4-FFF2-40B4-BE49-F238E27FC236}">
                <a16:creationId xmlns:a16="http://schemas.microsoft.com/office/drawing/2014/main" id="{178EE962-42CF-4FAB-8684-E08BD0431306}"/>
              </a:ext>
            </a:extLst>
          </p:cNvPr>
          <p:cNvSpPr/>
          <p:nvPr/>
        </p:nvSpPr>
        <p:spPr>
          <a:xfrm>
            <a:off x="226503" y="466787"/>
            <a:ext cx="2114025" cy="5908846"/>
          </a:xfrm>
          <a:prstGeom prst="foldedCorne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Input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5D606BD0-D52F-4287-9747-F796987D987A}"/>
              </a:ext>
            </a:extLst>
          </p:cNvPr>
          <p:cNvGrpSpPr/>
          <p:nvPr/>
        </p:nvGrpSpPr>
        <p:grpSpPr>
          <a:xfrm>
            <a:off x="3926048" y="209725"/>
            <a:ext cx="6845416" cy="2038525"/>
            <a:chOff x="3926048" y="360727"/>
            <a:chExt cx="3447875" cy="138418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5771D8-C17A-473F-A091-C72F898E013C}"/>
                </a:ext>
              </a:extLst>
            </p:cNvPr>
            <p:cNvSpPr/>
            <p:nvPr/>
          </p:nvSpPr>
          <p:spPr>
            <a:xfrm>
              <a:off x="3926048" y="360727"/>
              <a:ext cx="3447875" cy="13841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/>
                <a:t>Books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8041B5-D4B6-4832-8FF2-14BE63E18149}"/>
                </a:ext>
              </a:extLst>
            </p:cNvPr>
            <p:cNvSpPr/>
            <p:nvPr/>
          </p:nvSpPr>
          <p:spPr>
            <a:xfrm>
              <a:off x="4128782" y="787866"/>
              <a:ext cx="879446" cy="8374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/>
                <a:t>Book1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946AEBA-894A-423C-B871-C468CCDBF6F5}"/>
                </a:ext>
              </a:extLst>
            </p:cNvPr>
            <p:cNvSpPr/>
            <p:nvPr/>
          </p:nvSpPr>
          <p:spPr>
            <a:xfrm>
              <a:off x="5216554" y="775281"/>
              <a:ext cx="879446" cy="8374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/>
                <a:t>Book2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4C1AA1B-4A70-48A3-B313-04C505C331CA}"/>
                </a:ext>
              </a:extLst>
            </p:cNvPr>
            <p:cNvSpPr/>
            <p:nvPr/>
          </p:nvSpPr>
          <p:spPr>
            <a:xfrm>
              <a:off x="6304326" y="787866"/>
              <a:ext cx="879446" cy="8248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/>
                <a:t>Book3</a:t>
              </a:r>
            </a:p>
          </p:txBody>
        </p:sp>
      </p:grpSp>
      <p:graphicFrame>
        <p:nvGraphicFramePr>
          <p:cNvPr id="29" name="Diagramme 28">
            <a:extLst>
              <a:ext uri="{FF2B5EF4-FFF2-40B4-BE49-F238E27FC236}">
                <a16:creationId xmlns:a16="http://schemas.microsoft.com/office/drawing/2014/main" id="{67DFC3E1-CB00-42CE-AE8E-F02F22E9A1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8857419"/>
              </p:ext>
            </p:extLst>
          </p:nvPr>
        </p:nvGraphicFramePr>
        <p:xfrm>
          <a:off x="544271" y="637563"/>
          <a:ext cx="1197762" cy="5425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5" name="Accolade fermante 34">
            <a:extLst>
              <a:ext uri="{FF2B5EF4-FFF2-40B4-BE49-F238E27FC236}">
                <a16:creationId xmlns:a16="http://schemas.microsoft.com/office/drawing/2014/main" id="{4369515E-28F1-4E69-B55A-6C52D7DE6125}"/>
              </a:ext>
            </a:extLst>
          </p:cNvPr>
          <p:cNvSpPr/>
          <p:nvPr/>
        </p:nvSpPr>
        <p:spPr>
          <a:xfrm>
            <a:off x="1764829" y="2499917"/>
            <a:ext cx="317768" cy="398483"/>
          </a:xfrm>
          <a:prstGeom prst="rightBrace">
            <a:avLst>
              <a:gd name="adj1" fmla="val 8333"/>
              <a:gd name="adj2" fmla="val 4375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2B0B9F1B-41B5-4D13-9774-E349E57E38B3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 flipH="1" flipV="1">
            <a:off x="2082597" y="2674253"/>
            <a:ext cx="3152052" cy="1128532"/>
          </a:xfrm>
          <a:prstGeom prst="bentConnector3">
            <a:avLst>
              <a:gd name="adj1" fmla="val 10003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62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>
            <a:extLst>
              <a:ext uri="{FF2B5EF4-FFF2-40B4-BE49-F238E27FC236}">
                <a16:creationId xmlns:a16="http://schemas.microsoft.com/office/drawing/2014/main" id="{A5CF2BEB-55E0-4F0B-9784-A7792462E545}"/>
              </a:ext>
            </a:extLst>
          </p:cNvPr>
          <p:cNvGrpSpPr/>
          <p:nvPr/>
        </p:nvGrpSpPr>
        <p:grpSpPr>
          <a:xfrm>
            <a:off x="3926048" y="2822981"/>
            <a:ext cx="6845416" cy="3175147"/>
            <a:chOff x="2793534" y="2344808"/>
            <a:chExt cx="6845416" cy="3175147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3A84BCFE-6742-4F64-A015-BF030394A4BE}"/>
                </a:ext>
              </a:extLst>
            </p:cNvPr>
            <p:cNvGrpSpPr/>
            <p:nvPr/>
          </p:nvGrpSpPr>
          <p:grpSpPr>
            <a:xfrm>
              <a:off x="2793534" y="2344808"/>
              <a:ext cx="6845416" cy="3175147"/>
              <a:chOff x="3926048" y="360727"/>
              <a:chExt cx="3447875" cy="1384183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C963903-BAD5-4E95-B197-12AEA59B65C8}"/>
                  </a:ext>
                </a:extLst>
              </p:cNvPr>
              <p:cNvSpPr/>
              <p:nvPr/>
            </p:nvSpPr>
            <p:spPr>
              <a:xfrm>
                <a:off x="3926048" y="360727"/>
                <a:ext cx="3447875" cy="13841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dirty="0" err="1"/>
                  <a:t>Libraries</a:t>
                </a:r>
                <a:endParaRPr lang="fr-FR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FBDDF8C-6025-4334-8047-C2954AA260CC}"/>
                  </a:ext>
                </a:extLst>
              </p:cNvPr>
              <p:cNvSpPr/>
              <p:nvPr/>
            </p:nvSpPr>
            <p:spPr>
              <a:xfrm>
                <a:off x="4128782" y="787866"/>
                <a:ext cx="912755" cy="8473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dirty="0"/>
                  <a:t>Library 1</a:t>
                </a:r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08231E6-01AF-4183-83CF-2AA3DD401662}"/>
                </a:ext>
              </a:extLst>
            </p:cNvPr>
            <p:cNvSpPr/>
            <p:nvPr/>
          </p:nvSpPr>
          <p:spPr>
            <a:xfrm>
              <a:off x="3375171" y="4488809"/>
              <a:ext cx="651545" cy="5299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Book1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CC06760-0EFC-4AEF-B616-E6700DA0E510}"/>
                </a:ext>
              </a:extLst>
            </p:cNvPr>
            <p:cNvSpPr/>
            <p:nvPr/>
          </p:nvSpPr>
          <p:spPr>
            <a:xfrm>
              <a:off x="4171216" y="4488809"/>
              <a:ext cx="651545" cy="5299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Book3</a:t>
              </a:r>
            </a:p>
          </p:txBody>
        </p:sp>
      </p:grpSp>
      <p:sp>
        <p:nvSpPr>
          <p:cNvPr id="4" name="Rectangle : carré corné 3">
            <a:extLst>
              <a:ext uri="{FF2B5EF4-FFF2-40B4-BE49-F238E27FC236}">
                <a16:creationId xmlns:a16="http://schemas.microsoft.com/office/drawing/2014/main" id="{178EE962-42CF-4FAB-8684-E08BD0431306}"/>
              </a:ext>
            </a:extLst>
          </p:cNvPr>
          <p:cNvSpPr/>
          <p:nvPr/>
        </p:nvSpPr>
        <p:spPr>
          <a:xfrm>
            <a:off x="226503" y="466787"/>
            <a:ext cx="2114025" cy="5908846"/>
          </a:xfrm>
          <a:prstGeom prst="foldedCorne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Input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5D606BD0-D52F-4287-9747-F796987D987A}"/>
              </a:ext>
            </a:extLst>
          </p:cNvPr>
          <p:cNvGrpSpPr/>
          <p:nvPr/>
        </p:nvGrpSpPr>
        <p:grpSpPr>
          <a:xfrm>
            <a:off x="3926048" y="209725"/>
            <a:ext cx="6845416" cy="2038525"/>
            <a:chOff x="3926048" y="360727"/>
            <a:chExt cx="3447875" cy="138418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5771D8-C17A-473F-A091-C72F898E013C}"/>
                </a:ext>
              </a:extLst>
            </p:cNvPr>
            <p:cNvSpPr/>
            <p:nvPr/>
          </p:nvSpPr>
          <p:spPr>
            <a:xfrm>
              <a:off x="3926048" y="360727"/>
              <a:ext cx="3447875" cy="13841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/>
                <a:t>Books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8041B5-D4B6-4832-8FF2-14BE63E18149}"/>
                </a:ext>
              </a:extLst>
            </p:cNvPr>
            <p:cNvSpPr/>
            <p:nvPr/>
          </p:nvSpPr>
          <p:spPr>
            <a:xfrm>
              <a:off x="4128782" y="787866"/>
              <a:ext cx="879446" cy="8374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/>
                <a:t>Book1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946AEBA-894A-423C-B871-C468CCDBF6F5}"/>
                </a:ext>
              </a:extLst>
            </p:cNvPr>
            <p:cNvSpPr/>
            <p:nvPr/>
          </p:nvSpPr>
          <p:spPr>
            <a:xfrm>
              <a:off x="5216554" y="775281"/>
              <a:ext cx="879446" cy="8374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/>
                <a:t>Book2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4C1AA1B-4A70-48A3-B313-04C505C331CA}"/>
                </a:ext>
              </a:extLst>
            </p:cNvPr>
            <p:cNvSpPr/>
            <p:nvPr/>
          </p:nvSpPr>
          <p:spPr>
            <a:xfrm>
              <a:off x="6304326" y="787866"/>
              <a:ext cx="879446" cy="8248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/>
                <a:t>Book3</a:t>
              </a:r>
            </a:p>
          </p:txBody>
        </p:sp>
      </p:grpSp>
      <p:graphicFrame>
        <p:nvGraphicFramePr>
          <p:cNvPr id="29" name="Diagramme 28">
            <a:extLst>
              <a:ext uri="{FF2B5EF4-FFF2-40B4-BE49-F238E27FC236}">
                <a16:creationId xmlns:a16="http://schemas.microsoft.com/office/drawing/2014/main" id="{67DFC3E1-CB00-42CE-AE8E-F02F22E9A1C0}"/>
              </a:ext>
            </a:extLst>
          </p:cNvPr>
          <p:cNvGraphicFramePr/>
          <p:nvPr/>
        </p:nvGraphicFramePr>
        <p:xfrm>
          <a:off x="544271" y="637563"/>
          <a:ext cx="1197762" cy="5425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5" name="Accolade fermante 34">
            <a:extLst>
              <a:ext uri="{FF2B5EF4-FFF2-40B4-BE49-F238E27FC236}">
                <a16:creationId xmlns:a16="http://schemas.microsoft.com/office/drawing/2014/main" id="{4369515E-28F1-4E69-B55A-6C52D7DE6125}"/>
              </a:ext>
            </a:extLst>
          </p:cNvPr>
          <p:cNvSpPr/>
          <p:nvPr/>
        </p:nvSpPr>
        <p:spPr>
          <a:xfrm>
            <a:off x="1764829" y="3330427"/>
            <a:ext cx="317768" cy="377506"/>
          </a:xfrm>
          <a:prstGeom prst="rightBrace">
            <a:avLst>
              <a:gd name="adj1" fmla="val 8333"/>
              <a:gd name="adj2" fmla="val 4375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C169903A-0CE1-4A8C-9D64-DD67D23EB3AD}"/>
              </a:ext>
            </a:extLst>
          </p:cNvPr>
          <p:cNvCxnSpPr>
            <a:stCxn id="35" idx="1"/>
            <a:endCxn id="45" idx="0"/>
          </p:cNvCxnSpPr>
          <p:nvPr/>
        </p:nvCxnSpPr>
        <p:spPr>
          <a:xfrm rot="10800000" flipH="1" flipV="1">
            <a:off x="2082596" y="3495586"/>
            <a:ext cx="2750861" cy="1471396"/>
          </a:xfrm>
          <a:prstGeom prst="bentConnector4">
            <a:avLst>
              <a:gd name="adj1" fmla="val 99646"/>
              <a:gd name="adj2" fmla="val 5721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necteur : en angle 49">
            <a:extLst>
              <a:ext uri="{FF2B5EF4-FFF2-40B4-BE49-F238E27FC236}">
                <a16:creationId xmlns:a16="http://schemas.microsoft.com/office/drawing/2014/main" id="{4A6BC0CF-5CB2-4883-808B-2D9245CC05CF}"/>
              </a:ext>
            </a:extLst>
          </p:cNvPr>
          <p:cNvCxnSpPr>
            <a:cxnSpLocks/>
            <a:stCxn id="35" idx="1"/>
            <a:endCxn id="47" idx="0"/>
          </p:cNvCxnSpPr>
          <p:nvPr/>
        </p:nvCxnSpPr>
        <p:spPr>
          <a:xfrm rot="10800000" flipH="1" flipV="1">
            <a:off x="2082597" y="3495586"/>
            <a:ext cx="3546906" cy="1471396"/>
          </a:xfrm>
          <a:prstGeom prst="bentConnector4">
            <a:avLst>
              <a:gd name="adj1" fmla="val 99987"/>
              <a:gd name="adj2" fmla="val 5721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56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>
            <a:extLst>
              <a:ext uri="{FF2B5EF4-FFF2-40B4-BE49-F238E27FC236}">
                <a16:creationId xmlns:a16="http://schemas.microsoft.com/office/drawing/2014/main" id="{CC434DD0-000E-4C34-B34D-DE22F18B5603}"/>
              </a:ext>
            </a:extLst>
          </p:cNvPr>
          <p:cNvGrpSpPr/>
          <p:nvPr/>
        </p:nvGrpSpPr>
        <p:grpSpPr>
          <a:xfrm>
            <a:off x="3926048" y="2822981"/>
            <a:ext cx="6845416" cy="3175147"/>
            <a:chOff x="2793534" y="2344808"/>
            <a:chExt cx="6845416" cy="3175147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4B239C51-7DBE-4914-B3BC-0AB6B488F3B5}"/>
                </a:ext>
              </a:extLst>
            </p:cNvPr>
            <p:cNvGrpSpPr/>
            <p:nvPr/>
          </p:nvGrpSpPr>
          <p:grpSpPr>
            <a:xfrm>
              <a:off x="2793534" y="2344808"/>
              <a:ext cx="6845416" cy="3175147"/>
              <a:chOff x="2793534" y="2344808"/>
              <a:chExt cx="6845416" cy="3175147"/>
            </a:xfrm>
          </p:grpSpPr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A5CF2BEB-55E0-4F0B-9784-A7792462E545}"/>
                  </a:ext>
                </a:extLst>
              </p:cNvPr>
              <p:cNvGrpSpPr/>
              <p:nvPr/>
            </p:nvGrpSpPr>
            <p:grpSpPr>
              <a:xfrm>
                <a:off x="2793534" y="2344808"/>
                <a:ext cx="6845416" cy="3175147"/>
                <a:chOff x="2793534" y="2344808"/>
                <a:chExt cx="6845416" cy="3175147"/>
              </a:xfrm>
            </p:grpSpPr>
            <p:grpSp>
              <p:nvGrpSpPr>
                <p:cNvPr id="44" name="Groupe 43">
                  <a:extLst>
                    <a:ext uri="{FF2B5EF4-FFF2-40B4-BE49-F238E27FC236}">
                      <a16:creationId xmlns:a16="http://schemas.microsoft.com/office/drawing/2014/main" id="{3A84BCFE-6742-4F64-A015-BF030394A4BE}"/>
                    </a:ext>
                  </a:extLst>
                </p:cNvPr>
                <p:cNvGrpSpPr/>
                <p:nvPr/>
              </p:nvGrpSpPr>
              <p:grpSpPr>
                <a:xfrm>
                  <a:off x="2793534" y="2344808"/>
                  <a:ext cx="6845416" cy="3175147"/>
                  <a:chOff x="3926048" y="360727"/>
                  <a:chExt cx="3447875" cy="1384183"/>
                </a:xfrm>
              </p:grpSpPr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C963903-BAD5-4E95-B197-12AEA59B65C8}"/>
                      </a:ext>
                    </a:extLst>
                  </p:cNvPr>
                  <p:cNvSpPr/>
                  <p:nvPr/>
                </p:nvSpPr>
                <p:spPr>
                  <a:xfrm>
                    <a:off x="3926048" y="360727"/>
                    <a:ext cx="3447875" cy="138418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fr-FR" dirty="0" err="1"/>
                      <a:t>Libraries</a:t>
                    </a:r>
                    <a:endParaRPr lang="fr-FR" dirty="0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FBDDF8C-6025-4334-8047-C2954AA260CC}"/>
                      </a:ext>
                    </a:extLst>
                  </p:cNvPr>
                  <p:cNvSpPr/>
                  <p:nvPr/>
                </p:nvSpPr>
                <p:spPr>
                  <a:xfrm>
                    <a:off x="4128782" y="787866"/>
                    <a:ext cx="912755" cy="84733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fr-FR" dirty="0"/>
                      <a:t>Library 1</a:t>
                    </a:r>
                  </a:p>
                </p:txBody>
              </p:sp>
            </p:grp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08231E6-01AF-4183-83CF-2AA3DD401662}"/>
                    </a:ext>
                  </a:extLst>
                </p:cNvPr>
                <p:cNvSpPr/>
                <p:nvPr/>
              </p:nvSpPr>
              <p:spPr>
                <a:xfrm>
                  <a:off x="3375171" y="4488809"/>
                  <a:ext cx="651545" cy="5299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400" dirty="0"/>
                    <a:t>Book1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FCC06760-0EFC-4AEF-B616-E6700DA0E510}"/>
                    </a:ext>
                  </a:extLst>
                </p:cNvPr>
                <p:cNvSpPr/>
                <p:nvPr/>
              </p:nvSpPr>
              <p:spPr>
                <a:xfrm>
                  <a:off x="4171216" y="4488809"/>
                  <a:ext cx="651545" cy="5299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400" dirty="0"/>
                    <a:t>Book3</a:t>
                  </a:r>
                </a:p>
              </p:txBody>
            </p:sp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39F09D6-4E9A-4D69-B85D-31A480330660}"/>
                  </a:ext>
                </a:extLst>
              </p:cNvPr>
              <p:cNvSpPr/>
              <p:nvPr/>
            </p:nvSpPr>
            <p:spPr>
              <a:xfrm>
                <a:off x="5371587" y="3324613"/>
                <a:ext cx="1812185" cy="19436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dirty="0"/>
                  <a:t>Library 2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82CADD8-5DF7-4E88-AFB5-C2CFBCEDCD68}"/>
                  </a:ext>
                </a:extLst>
              </p:cNvPr>
              <p:cNvSpPr/>
              <p:nvPr/>
            </p:nvSpPr>
            <p:spPr>
              <a:xfrm>
                <a:off x="7505268" y="3324613"/>
                <a:ext cx="1812185" cy="19436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dirty="0"/>
                  <a:t>Library 3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2CCB194-6C8B-40A3-8B22-D79452FD090F}"/>
                </a:ext>
              </a:extLst>
            </p:cNvPr>
            <p:cNvSpPr/>
            <p:nvPr/>
          </p:nvSpPr>
          <p:spPr>
            <a:xfrm>
              <a:off x="7709564" y="4488809"/>
              <a:ext cx="651545" cy="5299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Book1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4291D60-3B24-4D8B-B418-4802CDFD27F4}"/>
                </a:ext>
              </a:extLst>
            </p:cNvPr>
            <p:cNvSpPr/>
            <p:nvPr/>
          </p:nvSpPr>
          <p:spPr>
            <a:xfrm>
              <a:off x="8505609" y="4488809"/>
              <a:ext cx="651545" cy="5299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Book2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14010B6-3BCB-4C94-98BF-95676C65D86E}"/>
                </a:ext>
              </a:extLst>
            </p:cNvPr>
            <p:cNvSpPr/>
            <p:nvPr/>
          </p:nvSpPr>
          <p:spPr>
            <a:xfrm>
              <a:off x="5550716" y="4488809"/>
              <a:ext cx="651545" cy="5299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Book1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F6E8CA0-C713-452F-BCDC-D39768B249DE}"/>
                </a:ext>
              </a:extLst>
            </p:cNvPr>
            <p:cNvSpPr/>
            <p:nvPr/>
          </p:nvSpPr>
          <p:spPr>
            <a:xfrm>
              <a:off x="6346761" y="4488809"/>
              <a:ext cx="651545" cy="5299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Book2</a:t>
              </a:r>
            </a:p>
          </p:txBody>
        </p:sp>
      </p:grpSp>
      <p:sp>
        <p:nvSpPr>
          <p:cNvPr id="4" name="Rectangle : carré corné 3">
            <a:extLst>
              <a:ext uri="{FF2B5EF4-FFF2-40B4-BE49-F238E27FC236}">
                <a16:creationId xmlns:a16="http://schemas.microsoft.com/office/drawing/2014/main" id="{178EE962-42CF-4FAB-8684-E08BD0431306}"/>
              </a:ext>
            </a:extLst>
          </p:cNvPr>
          <p:cNvSpPr/>
          <p:nvPr/>
        </p:nvSpPr>
        <p:spPr>
          <a:xfrm>
            <a:off x="226503" y="466787"/>
            <a:ext cx="2114025" cy="5908846"/>
          </a:xfrm>
          <a:prstGeom prst="foldedCorne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Input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5D606BD0-D52F-4287-9747-F796987D987A}"/>
              </a:ext>
            </a:extLst>
          </p:cNvPr>
          <p:cNvGrpSpPr/>
          <p:nvPr/>
        </p:nvGrpSpPr>
        <p:grpSpPr>
          <a:xfrm>
            <a:off x="3926048" y="209725"/>
            <a:ext cx="6845416" cy="2038525"/>
            <a:chOff x="3926048" y="360727"/>
            <a:chExt cx="3447875" cy="138418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5771D8-C17A-473F-A091-C72F898E013C}"/>
                </a:ext>
              </a:extLst>
            </p:cNvPr>
            <p:cNvSpPr/>
            <p:nvPr/>
          </p:nvSpPr>
          <p:spPr>
            <a:xfrm>
              <a:off x="3926048" y="360727"/>
              <a:ext cx="3447875" cy="13841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/>
                <a:t>Books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8041B5-D4B6-4832-8FF2-14BE63E18149}"/>
                </a:ext>
              </a:extLst>
            </p:cNvPr>
            <p:cNvSpPr/>
            <p:nvPr/>
          </p:nvSpPr>
          <p:spPr>
            <a:xfrm>
              <a:off x="4128782" y="787866"/>
              <a:ext cx="879446" cy="8374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/>
                <a:t>Book1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946AEBA-894A-423C-B871-C468CCDBF6F5}"/>
                </a:ext>
              </a:extLst>
            </p:cNvPr>
            <p:cNvSpPr/>
            <p:nvPr/>
          </p:nvSpPr>
          <p:spPr>
            <a:xfrm>
              <a:off x="5216554" y="775281"/>
              <a:ext cx="879446" cy="8374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/>
                <a:t>Book2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4C1AA1B-4A70-48A3-B313-04C505C331CA}"/>
                </a:ext>
              </a:extLst>
            </p:cNvPr>
            <p:cNvSpPr/>
            <p:nvPr/>
          </p:nvSpPr>
          <p:spPr>
            <a:xfrm>
              <a:off x="6304326" y="787866"/>
              <a:ext cx="879446" cy="8248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/>
                <a:t>Book3</a:t>
              </a:r>
            </a:p>
          </p:txBody>
        </p:sp>
      </p:grpSp>
      <p:graphicFrame>
        <p:nvGraphicFramePr>
          <p:cNvPr id="29" name="Diagramme 28">
            <a:extLst>
              <a:ext uri="{FF2B5EF4-FFF2-40B4-BE49-F238E27FC236}">
                <a16:creationId xmlns:a16="http://schemas.microsoft.com/office/drawing/2014/main" id="{67DFC3E1-CB00-42CE-AE8E-F02F22E9A1C0}"/>
              </a:ext>
            </a:extLst>
          </p:cNvPr>
          <p:cNvGraphicFramePr/>
          <p:nvPr/>
        </p:nvGraphicFramePr>
        <p:xfrm>
          <a:off x="544271" y="637563"/>
          <a:ext cx="1197762" cy="5425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6" name="Accolade fermante 35">
            <a:extLst>
              <a:ext uri="{FF2B5EF4-FFF2-40B4-BE49-F238E27FC236}">
                <a16:creationId xmlns:a16="http://schemas.microsoft.com/office/drawing/2014/main" id="{262B9654-62A3-4932-B959-A09745630E48}"/>
              </a:ext>
            </a:extLst>
          </p:cNvPr>
          <p:cNvSpPr/>
          <p:nvPr/>
        </p:nvSpPr>
        <p:spPr>
          <a:xfrm>
            <a:off x="1764829" y="3959599"/>
            <a:ext cx="317768" cy="1921083"/>
          </a:xfrm>
          <a:prstGeom prst="rightBrace">
            <a:avLst>
              <a:gd name="adj1" fmla="val 8333"/>
              <a:gd name="adj2" fmla="val 4375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60B860BB-AF64-4BC0-8933-E4663CB006AC}"/>
              </a:ext>
            </a:extLst>
          </p:cNvPr>
          <p:cNvCxnSpPr>
            <a:cxnSpLocks/>
            <a:stCxn id="36" idx="1"/>
          </p:cNvCxnSpPr>
          <p:nvPr/>
        </p:nvCxnSpPr>
        <p:spPr>
          <a:xfrm rot="10800000" flipH="1" flipV="1">
            <a:off x="2082597" y="4800073"/>
            <a:ext cx="5327596" cy="946386"/>
          </a:xfrm>
          <a:prstGeom prst="bentConnector5">
            <a:avLst>
              <a:gd name="adj1" fmla="val 12715"/>
              <a:gd name="adj2" fmla="val 180775"/>
              <a:gd name="adj3" fmla="val 9989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E7CA3EAF-D235-41E9-A223-004E704D29B4}"/>
              </a:ext>
            </a:extLst>
          </p:cNvPr>
          <p:cNvCxnSpPr>
            <a:cxnSpLocks/>
            <a:stCxn id="36" idx="1"/>
            <a:endCxn id="43" idx="2"/>
          </p:cNvCxnSpPr>
          <p:nvPr/>
        </p:nvCxnSpPr>
        <p:spPr>
          <a:xfrm rot="10800000" flipH="1" flipV="1">
            <a:off x="2082597" y="4800072"/>
            <a:ext cx="7461278" cy="946387"/>
          </a:xfrm>
          <a:prstGeom prst="bentConnector4">
            <a:avLst>
              <a:gd name="adj1" fmla="val 9205"/>
              <a:gd name="adj2" fmla="val 18088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762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>
            <a:extLst>
              <a:ext uri="{FF2B5EF4-FFF2-40B4-BE49-F238E27FC236}">
                <a16:creationId xmlns:a16="http://schemas.microsoft.com/office/drawing/2014/main" id="{CC434DD0-000E-4C34-B34D-DE22F18B5603}"/>
              </a:ext>
            </a:extLst>
          </p:cNvPr>
          <p:cNvGrpSpPr/>
          <p:nvPr/>
        </p:nvGrpSpPr>
        <p:grpSpPr>
          <a:xfrm>
            <a:off x="3926048" y="2822981"/>
            <a:ext cx="6845416" cy="3175147"/>
            <a:chOff x="2793534" y="2344808"/>
            <a:chExt cx="6845416" cy="3175147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4B239C51-7DBE-4914-B3BC-0AB6B488F3B5}"/>
                </a:ext>
              </a:extLst>
            </p:cNvPr>
            <p:cNvGrpSpPr/>
            <p:nvPr/>
          </p:nvGrpSpPr>
          <p:grpSpPr>
            <a:xfrm>
              <a:off x="2793534" y="2344808"/>
              <a:ext cx="6845416" cy="3175147"/>
              <a:chOff x="2793534" y="2344808"/>
              <a:chExt cx="6845416" cy="3175147"/>
            </a:xfrm>
          </p:grpSpPr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A5CF2BEB-55E0-4F0B-9784-A7792462E545}"/>
                  </a:ext>
                </a:extLst>
              </p:cNvPr>
              <p:cNvGrpSpPr/>
              <p:nvPr/>
            </p:nvGrpSpPr>
            <p:grpSpPr>
              <a:xfrm>
                <a:off x="2793534" y="2344808"/>
                <a:ext cx="6845416" cy="3175147"/>
                <a:chOff x="2793534" y="2344808"/>
                <a:chExt cx="6845416" cy="3175147"/>
              </a:xfrm>
            </p:grpSpPr>
            <p:grpSp>
              <p:nvGrpSpPr>
                <p:cNvPr id="44" name="Groupe 43">
                  <a:extLst>
                    <a:ext uri="{FF2B5EF4-FFF2-40B4-BE49-F238E27FC236}">
                      <a16:creationId xmlns:a16="http://schemas.microsoft.com/office/drawing/2014/main" id="{3A84BCFE-6742-4F64-A015-BF030394A4BE}"/>
                    </a:ext>
                  </a:extLst>
                </p:cNvPr>
                <p:cNvGrpSpPr/>
                <p:nvPr/>
              </p:nvGrpSpPr>
              <p:grpSpPr>
                <a:xfrm>
                  <a:off x="2793534" y="2344808"/>
                  <a:ext cx="6845416" cy="3175147"/>
                  <a:chOff x="3926048" y="360727"/>
                  <a:chExt cx="3447875" cy="1384183"/>
                </a:xfrm>
              </p:grpSpPr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C963903-BAD5-4E95-B197-12AEA59B65C8}"/>
                      </a:ext>
                    </a:extLst>
                  </p:cNvPr>
                  <p:cNvSpPr/>
                  <p:nvPr/>
                </p:nvSpPr>
                <p:spPr>
                  <a:xfrm>
                    <a:off x="3926048" y="360727"/>
                    <a:ext cx="3447875" cy="138418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fr-FR" dirty="0" err="1"/>
                      <a:t>Libraries</a:t>
                    </a:r>
                    <a:endParaRPr lang="fr-FR" dirty="0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FBDDF8C-6025-4334-8047-C2954AA260CC}"/>
                      </a:ext>
                    </a:extLst>
                  </p:cNvPr>
                  <p:cNvSpPr/>
                  <p:nvPr/>
                </p:nvSpPr>
                <p:spPr>
                  <a:xfrm>
                    <a:off x="4128782" y="787866"/>
                    <a:ext cx="912755" cy="84733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fr-FR" dirty="0"/>
                      <a:t>Library 1</a:t>
                    </a:r>
                  </a:p>
                </p:txBody>
              </p:sp>
            </p:grp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08231E6-01AF-4183-83CF-2AA3DD401662}"/>
                    </a:ext>
                  </a:extLst>
                </p:cNvPr>
                <p:cNvSpPr/>
                <p:nvPr/>
              </p:nvSpPr>
              <p:spPr>
                <a:xfrm>
                  <a:off x="3375171" y="4488809"/>
                  <a:ext cx="651545" cy="5299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400" dirty="0"/>
                    <a:t>Book1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FCC06760-0EFC-4AEF-B616-E6700DA0E510}"/>
                    </a:ext>
                  </a:extLst>
                </p:cNvPr>
                <p:cNvSpPr/>
                <p:nvPr/>
              </p:nvSpPr>
              <p:spPr>
                <a:xfrm>
                  <a:off x="4171216" y="4488809"/>
                  <a:ext cx="651545" cy="5299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400" dirty="0"/>
                    <a:t>Book3</a:t>
                  </a:r>
                </a:p>
              </p:txBody>
            </p:sp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39F09D6-4E9A-4D69-B85D-31A480330660}"/>
                  </a:ext>
                </a:extLst>
              </p:cNvPr>
              <p:cNvSpPr/>
              <p:nvPr/>
            </p:nvSpPr>
            <p:spPr>
              <a:xfrm>
                <a:off x="5371587" y="3324613"/>
                <a:ext cx="1812185" cy="19436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dirty="0"/>
                  <a:t>Library 2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82CADD8-5DF7-4E88-AFB5-C2CFBCEDCD68}"/>
                  </a:ext>
                </a:extLst>
              </p:cNvPr>
              <p:cNvSpPr/>
              <p:nvPr/>
            </p:nvSpPr>
            <p:spPr>
              <a:xfrm>
                <a:off x="7505268" y="3324613"/>
                <a:ext cx="1812185" cy="19436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dirty="0"/>
                  <a:t>Library 3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2CCB194-6C8B-40A3-8B22-D79452FD090F}"/>
                </a:ext>
              </a:extLst>
            </p:cNvPr>
            <p:cNvSpPr/>
            <p:nvPr/>
          </p:nvSpPr>
          <p:spPr>
            <a:xfrm>
              <a:off x="7709564" y="4488809"/>
              <a:ext cx="651545" cy="5299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Book1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4291D60-3B24-4D8B-B418-4802CDFD27F4}"/>
                </a:ext>
              </a:extLst>
            </p:cNvPr>
            <p:cNvSpPr/>
            <p:nvPr/>
          </p:nvSpPr>
          <p:spPr>
            <a:xfrm>
              <a:off x="8505609" y="4488809"/>
              <a:ext cx="651545" cy="5299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Book2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14010B6-3BCB-4C94-98BF-95676C65D86E}"/>
                </a:ext>
              </a:extLst>
            </p:cNvPr>
            <p:cNvSpPr/>
            <p:nvPr/>
          </p:nvSpPr>
          <p:spPr>
            <a:xfrm>
              <a:off x="5550716" y="4488809"/>
              <a:ext cx="651545" cy="5299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Book1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F6E8CA0-C713-452F-BCDC-D39768B249DE}"/>
                </a:ext>
              </a:extLst>
            </p:cNvPr>
            <p:cNvSpPr/>
            <p:nvPr/>
          </p:nvSpPr>
          <p:spPr>
            <a:xfrm>
              <a:off x="6346761" y="4488809"/>
              <a:ext cx="651545" cy="5299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Book2</a:t>
              </a:r>
            </a:p>
          </p:txBody>
        </p:sp>
      </p:grpSp>
      <p:sp>
        <p:nvSpPr>
          <p:cNvPr id="4" name="Rectangle : carré corné 3">
            <a:extLst>
              <a:ext uri="{FF2B5EF4-FFF2-40B4-BE49-F238E27FC236}">
                <a16:creationId xmlns:a16="http://schemas.microsoft.com/office/drawing/2014/main" id="{178EE962-42CF-4FAB-8684-E08BD0431306}"/>
              </a:ext>
            </a:extLst>
          </p:cNvPr>
          <p:cNvSpPr/>
          <p:nvPr/>
        </p:nvSpPr>
        <p:spPr>
          <a:xfrm>
            <a:off x="226503" y="466787"/>
            <a:ext cx="2114025" cy="5908846"/>
          </a:xfrm>
          <a:prstGeom prst="foldedCorne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Input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5D606BD0-D52F-4287-9747-F796987D987A}"/>
              </a:ext>
            </a:extLst>
          </p:cNvPr>
          <p:cNvGrpSpPr/>
          <p:nvPr/>
        </p:nvGrpSpPr>
        <p:grpSpPr>
          <a:xfrm>
            <a:off x="3926048" y="209725"/>
            <a:ext cx="6845416" cy="2038525"/>
            <a:chOff x="3926048" y="360727"/>
            <a:chExt cx="3447875" cy="138418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5771D8-C17A-473F-A091-C72F898E013C}"/>
                </a:ext>
              </a:extLst>
            </p:cNvPr>
            <p:cNvSpPr/>
            <p:nvPr/>
          </p:nvSpPr>
          <p:spPr>
            <a:xfrm>
              <a:off x="3926048" y="360727"/>
              <a:ext cx="3447875" cy="13841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/>
                <a:t>Books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8041B5-D4B6-4832-8FF2-14BE63E18149}"/>
                </a:ext>
              </a:extLst>
            </p:cNvPr>
            <p:cNvSpPr/>
            <p:nvPr/>
          </p:nvSpPr>
          <p:spPr>
            <a:xfrm>
              <a:off x="4128782" y="787866"/>
              <a:ext cx="879446" cy="8374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/>
                <a:t>Book1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946AEBA-894A-423C-B871-C468CCDBF6F5}"/>
                </a:ext>
              </a:extLst>
            </p:cNvPr>
            <p:cNvSpPr/>
            <p:nvPr/>
          </p:nvSpPr>
          <p:spPr>
            <a:xfrm>
              <a:off x="5216554" y="775281"/>
              <a:ext cx="879446" cy="8374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/>
                <a:t>Book2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4C1AA1B-4A70-48A3-B313-04C505C331CA}"/>
                </a:ext>
              </a:extLst>
            </p:cNvPr>
            <p:cNvSpPr/>
            <p:nvPr/>
          </p:nvSpPr>
          <p:spPr>
            <a:xfrm>
              <a:off x="6304326" y="787866"/>
              <a:ext cx="879446" cy="8248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/>
                <a:t>Book3</a:t>
              </a:r>
            </a:p>
          </p:txBody>
        </p:sp>
      </p:grpSp>
      <p:graphicFrame>
        <p:nvGraphicFramePr>
          <p:cNvPr id="29" name="Diagramme 28">
            <a:extLst>
              <a:ext uri="{FF2B5EF4-FFF2-40B4-BE49-F238E27FC236}">
                <a16:creationId xmlns:a16="http://schemas.microsoft.com/office/drawing/2014/main" id="{67DFC3E1-CB00-42CE-AE8E-F02F22E9A1C0}"/>
              </a:ext>
            </a:extLst>
          </p:cNvPr>
          <p:cNvGraphicFramePr/>
          <p:nvPr/>
        </p:nvGraphicFramePr>
        <p:xfrm>
          <a:off x="544271" y="637563"/>
          <a:ext cx="1197762" cy="5425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Accolade fermante 25">
            <a:extLst>
              <a:ext uri="{FF2B5EF4-FFF2-40B4-BE49-F238E27FC236}">
                <a16:creationId xmlns:a16="http://schemas.microsoft.com/office/drawing/2014/main" id="{09A14261-5C6B-4A42-AEC8-BE66E4BDAE01}"/>
              </a:ext>
            </a:extLst>
          </p:cNvPr>
          <p:cNvSpPr/>
          <p:nvPr/>
        </p:nvSpPr>
        <p:spPr>
          <a:xfrm rot="16200000">
            <a:off x="4979723" y="2576889"/>
            <a:ext cx="509853" cy="1812183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0683DBB-327A-42F2-A8BF-055734DCE162}"/>
              </a:ext>
            </a:extLst>
          </p:cNvPr>
          <p:cNvCxnSpPr>
            <a:stCxn id="26" idx="1"/>
          </p:cNvCxnSpPr>
          <p:nvPr/>
        </p:nvCxnSpPr>
        <p:spPr>
          <a:xfrm flipV="1">
            <a:off x="5234650" y="2072081"/>
            <a:ext cx="80" cy="1155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52A421BA-CC41-4FC7-A539-F1D69DCE2C77}"/>
              </a:ext>
            </a:extLst>
          </p:cNvPr>
          <p:cNvCxnSpPr>
            <a:cxnSpLocks/>
            <a:stCxn id="26" idx="1"/>
            <a:endCxn id="8" idx="2"/>
          </p:cNvCxnSpPr>
          <p:nvPr/>
        </p:nvCxnSpPr>
        <p:spPr>
          <a:xfrm rot="5400000" flipH="1" flipV="1">
            <a:off x="6790527" y="497669"/>
            <a:ext cx="1174508" cy="4286262"/>
          </a:xfrm>
          <a:prstGeom prst="bentConnector3">
            <a:avLst>
              <a:gd name="adj1" fmla="val 5739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3C37FE9-624C-47C3-A4B2-0F740AA20981}"/>
              </a:ext>
            </a:extLst>
          </p:cNvPr>
          <p:cNvSpPr/>
          <p:nvPr/>
        </p:nvSpPr>
        <p:spPr>
          <a:xfrm>
            <a:off x="4507684" y="1340143"/>
            <a:ext cx="651545" cy="529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Library 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B80D90-7CD3-45F4-9F5C-F9509FC705F6}"/>
              </a:ext>
            </a:extLst>
          </p:cNvPr>
          <p:cNvSpPr/>
          <p:nvPr/>
        </p:nvSpPr>
        <p:spPr>
          <a:xfrm>
            <a:off x="8892329" y="1340143"/>
            <a:ext cx="651545" cy="529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Library 1</a:t>
            </a:r>
          </a:p>
        </p:txBody>
      </p:sp>
    </p:spTree>
    <p:extLst>
      <p:ext uri="{BB962C8B-B14F-4D97-AF65-F5344CB8AC3E}">
        <p14:creationId xmlns:p14="http://schemas.microsoft.com/office/powerpoint/2010/main" val="3980844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440111A9-11EA-4EF4-BCEC-2505E002259B}"/>
              </a:ext>
            </a:extLst>
          </p:cNvPr>
          <p:cNvGrpSpPr/>
          <p:nvPr/>
        </p:nvGrpSpPr>
        <p:grpSpPr>
          <a:xfrm>
            <a:off x="3912067" y="196776"/>
            <a:ext cx="6845416" cy="2038525"/>
            <a:chOff x="3912067" y="221943"/>
            <a:chExt cx="6845416" cy="2038525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5D606BD0-D52F-4287-9747-F796987D987A}"/>
                </a:ext>
              </a:extLst>
            </p:cNvPr>
            <p:cNvGrpSpPr/>
            <p:nvPr/>
          </p:nvGrpSpPr>
          <p:grpSpPr>
            <a:xfrm>
              <a:off x="3912067" y="221943"/>
              <a:ext cx="6845416" cy="2038525"/>
              <a:chOff x="3926048" y="360727"/>
              <a:chExt cx="3447875" cy="138418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E5771D8-C17A-473F-A091-C72F898E013C}"/>
                  </a:ext>
                </a:extLst>
              </p:cNvPr>
              <p:cNvSpPr/>
              <p:nvPr/>
            </p:nvSpPr>
            <p:spPr>
              <a:xfrm>
                <a:off x="3926048" y="360727"/>
                <a:ext cx="3447875" cy="13841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dirty="0"/>
                  <a:t>Books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18041B5-D4B6-4832-8FF2-14BE63E18149}"/>
                  </a:ext>
                </a:extLst>
              </p:cNvPr>
              <p:cNvSpPr/>
              <p:nvPr/>
            </p:nvSpPr>
            <p:spPr>
              <a:xfrm>
                <a:off x="4128782" y="787866"/>
                <a:ext cx="1305192" cy="8374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dirty="0"/>
                  <a:t>Book1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946AEBA-894A-423C-B871-C468CCDBF6F5}"/>
                  </a:ext>
                </a:extLst>
              </p:cNvPr>
              <p:cNvSpPr/>
              <p:nvPr/>
            </p:nvSpPr>
            <p:spPr>
              <a:xfrm>
                <a:off x="5660708" y="775280"/>
                <a:ext cx="879446" cy="8374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dirty="0"/>
                  <a:t>Book2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C1AA1B-4A70-48A3-B313-04C505C331CA}"/>
                  </a:ext>
                </a:extLst>
              </p:cNvPr>
              <p:cNvSpPr/>
              <p:nvPr/>
            </p:nvSpPr>
            <p:spPr>
              <a:xfrm>
                <a:off x="6730305" y="787866"/>
                <a:ext cx="453467" cy="8248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dirty="0"/>
                  <a:t>Book3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C22793F-D084-4D8A-9DDA-AA1D2598B32A}"/>
                </a:ext>
              </a:extLst>
            </p:cNvPr>
            <p:cNvSpPr/>
            <p:nvPr/>
          </p:nvSpPr>
          <p:spPr>
            <a:xfrm>
              <a:off x="4507684" y="1365310"/>
              <a:ext cx="651545" cy="5299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Library 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05268F1-B5EA-4E7D-82BA-D5A005BCD967}"/>
                </a:ext>
              </a:extLst>
            </p:cNvPr>
            <p:cNvSpPr/>
            <p:nvPr/>
          </p:nvSpPr>
          <p:spPr>
            <a:xfrm>
              <a:off x="5291146" y="1365310"/>
              <a:ext cx="651545" cy="5299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Library 2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D1DCC17-82E0-4E64-9F9C-5C6F78663EE1}"/>
                </a:ext>
              </a:extLst>
            </p:cNvPr>
            <p:cNvSpPr/>
            <p:nvPr/>
          </p:nvSpPr>
          <p:spPr>
            <a:xfrm>
              <a:off x="8327544" y="1365310"/>
              <a:ext cx="651545" cy="5299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Library 3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1DDD982-4974-43E0-B9B4-C66D2F8ECBED}"/>
                </a:ext>
              </a:extLst>
            </p:cNvPr>
            <p:cNvSpPr/>
            <p:nvPr/>
          </p:nvSpPr>
          <p:spPr>
            <a:xfrm>
              <a:off x="7479275" y="1365310"/>
              <a:ext cx="651545" cy="5299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Library 2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7C7075D-93D5-4603-94F6-0ECB2A914B39}"/>
                </a:ext>
              </a:extLst>
            </p:cNvPr>
            <p:cNvSpPr/>
            <p:nvPr/>
          </p:nvSpPr>
          <p:spPr>
            <a:xfrm>
              <a:off x="9638123" y="1365310"/>
              <a:ext cx="651545" cy="5299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Library 1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B370816-2AF9-48DD-90D6-EBB30D51E2D7}"/>
                </a:ext>
              </a:extLst>
            </p:cNvPr>
            <p:cNvSpPr/>
            <p:nvPr/>
          </p:nvSpPr>
          <p:spPr>
            <a:xfrm>
              <a:off x="6096000" y="1365310"/>
              <a:ext cx="651545" cy="5299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Library 3</a:t>
              </a:r>
            </a:p>
          </p:txBody>
        </p:sp>
      </p:grpSp>
      <p:sp>
        <p:nvSpPr>
          <p:cNvPr id="4" name="Rectangle : carré corné 3">
            <a:extLst>
              <a:ext uri="{FF2B5EF4-FFF2-40B4-BE49-F238E27FC236}">
                <a16:creationId xmlns:a16="http://schemas.microsoft.com/office/drawing/2014/main" id="{178EE962-42CF-4FAB-8684-E08BD0431306}"/>
              </a:ext>
            </a:extLst>
          </p:cNvPr>
          <p:cNvSpPr/>
          <p:nvPr/>
        </p:nvSpPr>
        <p:spPr>
          <a:xfrm>
            <a:off x="226503" y="466787"/>
            <a:ext cx="2114025" cy="5908846"/>
          </a:xfrm>
          <a:prstGeom prst="foldedCorne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75CA60-5D49-411D-990F-E39FCFF822EE}"/>
              </a:ext>
            </a:extLst>
          </p:cNvPr>
          <p:cNvSpPr/>
          <p:nvPr/>
        </p:nvSpPr>
        <p:spPr>
          <a:xfrm>
            <a:off x="5550716" y="4488809"/>
            <a:ext cx="651545" cy="529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Book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E14BB4-A7C0-4B01-89E4-5D4926EF3C48}"/>
              </a:ext>
            </a:extLst>
          </p:cNvPr>
          <p:cNvSpPr/>
          <p:nvPr/>
        </p:nvSpPr>
        <p:spPr>
          <a:xfrm>
            <a:off x="6346761" y="4488809"/>
            <a:ext cx="651545" cy="529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Book</a:t>
            </a: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ABE8605B-3BDD-4133-895C-A24ED46FB11E}"/>
              </a:ext>
            </a:extLst>
          </p:cNvPr>
          <p:cNvGrpSpPr/>
          <p:nvPr/>
        </p:nvGrpSpPr>
        <p:grpSpPr>
          <a:xfrm>
            <a:off x="3926048" y="2844068"/>
            <a:ext cx="6845416" cy="3175147"/>
            <a:chOff x="2793534" y="2344808"/>
            <a:chExt cx="6845416" cy="3175147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3BEAD64-D256-48CB-B1E4-924A12E8DF4E}"/>
                </a:ext>
              </a:extLst>
            </p:cNvPr>
            <p:cNvGrpSpPr/>
            <p:nvPr/>
          </p:nvGrpSpPr>
          <p:grpSpPr>
            <a:xfrm>
              <a:off x="2793534" y="2344808"/>
              <a:ext cx="6845416" cy="3175147"/>
              <a:chOff x="2793534" y="2344808"/>
              <a:chExt cx="6845416" cy="3175147"/>
            </a:xfrm>
          </p:grpSpPr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5B7F8831-496B-4DF0-B7E1-6511387EBFF5}"/>
                  </a:ext>
                </a:extLst>
              </p:cNvPr>
              <p:cNvGrpSpPr/>
              <p:nvPr/>
            </p:nvGrpSpPr>
            <p:grpSpPr>
              <a:xfrm>
                <a:off x="2793534" y="2344808"/>
                <a:ext cx="6845416" cy="3175147"/>
                <a:chOff x="2793534" y="2344808"/>
                <a:chExt cx="6845416" cy="3175147"/>
              </a:xfrm>
            </p:grpSpPr>
            <p:grpSp>
              <p:nvGrpSpPr>
                <p:cNvPr id="10" name="Groupe 9">
                  <a:extLst>
                    <a:ext uri="{FF2B5EF4-FFF2-40B4-BE49-F238E27FC236}">
                      <a16:creationId xmlns:a16="http://schemas.microsoft.com/office/drawing/2014/main" id="{D5E6A1D3-5D19-4965-91B3-21894CCA06DC}"/>
                    </a:ext>
                  </a:extLst>
                </p:cNvPr>
                <p:cNvGrpSpPr/>
                <p:nvPr/>
              </p:nvGrpSpPr>
              <p:grpSpPr>
                <a:xfrm>
                  <a:off x="2793534" y="2344808"/>
                  <a:ext cx="6845416" cy="3175147"/>
                  <a:chOff x="3926048" y="360727"/>
                  <a:chExt cx="3447875" cy="1384183"/>
                </a:xfrm>
              </p:grpSpPr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AA7ED573-44A6-4A35-8232-3C96F12E7E8C}"/>
                      </a:ext>
                    </a:extLst>
                  </p:cNvPr>
                  <p:cNvSpPr/>
                  <p:nvPr/>
                </p:nvSpPr>
                <p:spPr>
                  <a:xfrm>
                    <a:off x="3926048" y="360727"/>
                    <a:ext cx="3447875" cy="138418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fr-FR" dirty="0" err="1"/>
                      <a:t>Libraries</a:t>
                    </a:r>
                    <a:endParaRPr lang="fr-FR" dirty="0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2A71AE28-DAA4-4094-9EDE-42E0FF01D162}"/>
                      </a:ext>
                    </a:extLst>
                  </p:cNvPr>
                  <p:cNvSpPr/>
                  <p:nvPr/>
                </p:nvSpPr>
                <p:spPr>
                  <a:xfrm>
                    <a:off x="4128782" y="787866"/>
                    <a:ext cx="912755" cy="84733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fr-FR" dirty="0"/>
                      <a:t>Library 1</a:t>
                    </a:r>
                  </a:p>
                </p:txBody>
              </p:sp>
            </p:grp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F0D2E949-4BC6-4957-8E0F-DCD6ECCEFEEA}"/>
                    </a:ext>
                  </a:extLst>
                </p:cNvPr>
                <p:cNvSpPr/>
                <p:nvPr/>
              </p:nvSpPr>
              <p:spPr>
                <a:xfrm>
                  <a:off x="3375171" y="4488809"/>
                  <a:ext cx="651545" cy="5299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400" dirty="0"/>
                    <a:t>Book1</a:t>
                  </a: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E7FC016-A852-4D6A-AC58-F5447A664D58}"/>
                    </a:ext>
                  </a:extLst>
                </p:cNvPr>
                <p:cNvSpPr/>
                <p:nvPr/>
              </p:nvSpPr>
              <p:spPr>
                <a:xfrm>
                  <a:off x="4171216" y="4488809"/>
                  <a:ext cx="651545" cy="5299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400" dirty="0"/>
                    <a:t>Book3</a:t>
                  </a:r>
                </a:p>
              </p:txBody>
            </p:sp>
          </p:grp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C5D7856-AE1C-4F09-8518-AF913C97AB0C}"/>
                  </a:ext>
                </a:extLst>
              </p:cNvPr>
              <p:cNvSpPr/>
              <p:nvPr/>
            </p:nvSpPr>
            <p:spPr>
              <a:xfrm>
                <a:off x="5371587" y="3324613"/>
                <a:ext cx="1812185" cy="19436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dirty="0"/>
                  <a:t>Library 2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CAC4288-3D95-49CA-8D11-76FA5EF7E1E3}"/>
                  </a:ext>
                </a:extLst>
              </p:cNvPr>
              <p:cNvSpPr/>
              <p:nvPr/>
            </p:nvSpPr>
            <p:spPr>
              <a:xfrm>
                <a:off x="7505268" y="3324613"/>
                <a:ext cx="1812185" cy="19436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dirty="0"/>
                  <a:t>Library 3</a:t>
                </a: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A0D32A6-B917-4151-A5A8-87A3ADA8C483}"/>
                </a:ext>
              </a:extLst>
            </p:cNvPr>
            <p:cNvSpPr/>
            <p:nvPr/>
          </p:nvSpPr>
          <p:spPr>
            <a:xfrm>
              <a:off x="7709564" y="4488809"/>
              <a:ext cx="651545" cy="5299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Book1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9A26ECF-3B53-45DE-A14E-49743F4C4439}"/>
                </a:ext>
              </a:extLst>
            </p:cNvPr>
            <p:cNvSpPr/>
            <p:nvPr/>
          </p:nvSpPr>
          <p:spPr>
            <a:xfrm>
              <a:off x="8505609" y="4488809"/>
              <a:ext cx="651545" cy="5299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Book2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CBADE05-FDD5-47CA-9775-39B69D9F5000}"/>
                </a:ext>
              </a:extLst>
            </p:cNvPr>
            <p:cNvSpPr/>
            <p:nvPr/>
          </p:nvSpPr>
          <p:spPr>
            <a:xfrm>
              <a:off x="5550716" y="4488809"/>
              <a:ext cx="651545" cy="5299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Book1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34E5FE-BCA8-41F7-AF06-413C67387D2A}"/>
                </a:ext>
              </a:extLst>
            </p:cNvPr>
            <p:cNvSpPr/>
            <p:nvPr/>
          </p:nvSpPr>
          <p:spPr>
            <a:xfrm>
              <a:off x="6346761" y="4488809"/>
              <a:ext cx="651545" cy="5299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Book2</a:t>
              </a:r>
            </a:p>
          </p:txBody>
        </p:sp>
      </p:grpSp>
      <p:graphicFrame>
        <p:nvGraphicFramePr>
          <p:cNvPr id="29" name="Diagramme 28">
            <a:extLst>
              <a:ext uri="{FF2B5EF4-FFF2-40B4-BE49-F238E27FC236}">
                <a16:creationId xmlns:a16="http://schemas.microsoft.com/office/drawing/2014/main" id="{67DFC3E1-CB00-42CE-AE8E-F02F22E9A1C0}"/>
              </a:ext>
            </a:extLst>
          </p:cNvPr>
          <p:cNvGraphicFramePr/>
          <p:nvPr/>
        </p:nvGraphicFramePr>
        <p:xfrm>
          <a:off x="544271" y="637563"/>
          <a:ext cx="1197762" cy="5425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Accolade fermante 1">
            <a:extLst>
              <a:ext uri="{FF2B5EF4-FFF2-40B4-BE49-F238E27FC236}">
                <a16:creationId xmlns:a16="http://schemas.microsoft.com/office/drawing/2014/main" id="{87FF2B61-AE60-4FCD-8DB1-CA8F8F9CF4E5}"/>
              </a:ext>
            </a:extLst>
          </p:cNvPr>
          <p:cNvSpPr/>
          <p:nvPr/>
        </p:nvSpPr>
        <p:spPr>
          <a:xfrm rot="16200000">
            <a:off x="8222107" y="1512115"/>
            <a:ext cx="509853" cy="3945866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8" name="Connecteur : en angle 57">
            <a:extLst>
              <a:ext uri="{FF2B5EF4-FFF2-40B4-BE49-F238E27FC236}">
                <a16:creationId xmlns:a16="http://schemas.microsoft.com/office/drawing/2014/main" id="{D204B14E-147C-4948-ABE9-9DF6717FE6F9}"/>
              </a:ext>
            </a:extLst>
          </p:cNvPr>
          <p:cNvCxnSpPr>
            <a:cxnSpLocks/>
            <a:stCxn id="2" idx="1"/>
            <a:endCxn id="7" idx="2"/>
          </p:cNvCxnSpPr>
          <p:nvPr/>
        </p:nvCxnSpPr>
        <p:spPr>
          <a:xfrm rot="5400000" flipH="1">
            <a:off x="7758298" y="2511387"/>
            <a:ext cx="1189527" cy="247944"/>
          </a:xfrm>
          <a:prstGeom prst="bentConnector3">
            <a:avLst>
              <a:gd name="adj1" fmla="val 6007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Connecteur : en angle 61">
            <a:extLst>
              <a:ext uri="{FF2B5EF4-FFF2-40B4-BE49-F238E27FC236}">
                <a16:creationId xmlns:a16="http://schemas.microsoft.com/office/drawing/2014/main" id="{FD0E99E7-6F08-4140-9DB8-CD332A525797}"/>
              </a:ext>
            </a:extLst>
          </p:cNvPr>
          <p:cNvCxnSpPr>
            <a:cxnSpLocks/>
            <a:stCxn id="2" idx="1"/>
            <a:endCxn id="6" idx="2"/>
          </p:cNvCxnSpPr>
          <p:nvPr/>
        </p:nvCxnSpPr>
        <p:spPr>
          <a:xfrm rot="5400000" flipH="1">
            <a:off x="6458142" y="1211230"/>
            <a:ext cx="1170990" cy="2866794"/>
          </a:xfrm>
          <a:prstGeom prst="bentConnector3">
            <a:avLst>
              <a:gd name="adj1" fmla="val 6102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893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>
            <a:extLst>
              <a:ext uri="{FF2B5EF4-FFF2-40B4-BE49-F238E27FC236}">
                <a16:creationId xmlns:a16="http://schemas.microsoft.com/office/drawing/2014/main" id="{EE0E4D69-6BD6-445D-B541-57A22E0B6AB0}"/>
              </a:ext>
            </a:extLst>
          </p:cNvPr>
          <p:cNvGrpSpPr/>
          <p:nvPr/>
        </p:nvGrpSpPr>
        <p:grpSpPr>
          <a:xfrm>
            <a:off x="2351714" y="1027287"/>
            <a:ext cx="6845416" cy="2038525"/>
            <a:chOff x="3912067" y="221943"/>
            <a:chExt cx="6845416" cy="2038525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16650DC4-13B6-4C9D-9F09-B3ADD9FDA9A0}"/>
                </a:ext>
              </a:extLst>
            </p:cNvPr>
            <p:cNvGrpSpPr/>
            <p:nvPr/>
          </p:nvGrpSpPr>
          <p:grpSpPr>
            <a:xfrm>
              <a:off x="3912067" y="221943"/>
              <a:ext cx="6845416" cy="2038525"/>
              <a:chOff x="3926048" y="360727"/>
              <a:chExt cx="3447875" cy="1384183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0792671-7C50-401B-934E-A7C62A9AC699}"/>
                  </a:ext>
                </a:extLst>
              </p:cNvPr>
              <p:cNvSpPr/>
              <p:nvPr/>
            </p:nvSpPr>
            <p:spPr>
              <a:xfrm>
                <a:off x="3926048" y="360727"/>
                <a:ext cx="3447875" cy="13841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dirty="0"/>
                  <a:t>Books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C31598F-87F5-4750-888C-0FB6DE2C9EF9}"/>
                  </a:ext>
                </a:extLst>
              </p:cNvPr>
              <p:cNvSpPr/>
              <p:nvPr/>
            </p:nvSpPr>
            <p:spPr>
              <a:xfrm>
                <a:off x="4128782" y="787866"/>
                <a:ext cx="1305192" cy="8374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dirty="0"/>
                  <a:t>Book1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121080A-2ACF-4351-B3E1-180E0B83FA7E}"/>
                  </a:ext>
                </a:extLst>
              </p:cNvPr>
              <p:cNvSpPr/>
              <p:nvPr/>
            </p:nvSpPr>
            <p:spPr>
              <a:xfrm>
                <a:off x="5660708" y="775280"/>
                <a:ext cx="879446" cy="8374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dirty="0"/>
                  <a:t>Book2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23C55A7-078F-44AB-B32C-69A6A6B1ED84}"/>
                  </a:ext>
                </a:extLst>
              </p:cNvPr>
              <p:cNvSpPr/>
              <p:nvPr/>
            </p:nvSpPr>
            <p:spPr>
              <a:xfrm>
                <a:off x="6730305" y="787866"/>
                <a:ext cx="453467" cy="8248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dirty="0"/>
                  <a:t>Book3</a:t>
                </a: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A8AA1B7-F28D-4F69-B3BA-F72FC67724DF}"/>
                </a:ext>
              </a:extLst>
            </p:cNvPr>
            <p:cNvSpPr/>
            <p:nvPr/>
          </p:nvSpPr>
          <p:spPr>
            <a:xfrm>
              <a:off x="4507684" y="1365310"/>
              <a:ext cx="651545" cy="5299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Library 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2A050A6-46AF-4D75-95B4-8234388058D0}"/>
                </a:ext>
              </a:extLst>
            </p:cNvPr>
            <p:cNvSpPr/>
            <p:nvPr/>
          </p:nvSpPr>
          <p:spPr>
            <a:xfrm>
              <a:off x="5291146" y="1365310"/>
              <a:ext cx="651545" cy="5299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Library 2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7C455AD-BC8F-4CFC-B7D5-161C30DE845A}"/>
                </a:ext>
              </a:extLst>
            </p:cNvPr>
            <p:cNvSpPr/>
            <p:nvPr/>
          </p:nvSpPr>
          <p:spPr>
            <a:xfrm>
              <a:off x="8327544" y="1365310"/>
              <a:ext cx="651545" cy="5299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Library 3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995889D-77BB-46E6-9AAB-9AD3C192199E}"/>
                </a:ext>
              </a:extLst>
            </p:cNvPr>
            <p:cNvSpPr/>
            <p:nvPr/>
          </p:nvSpPr>
          <p:spPr>
            <a:xfrm>
              <a:off x="7479275" y="1365310"/>
              <a:ext cx="651545" cy="5299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Library 2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AE76E66-CE63-4038-A879-7A623096BA3F}"/>
                </a:ext>
              </a:extLst>
            </p:cNvPr>
            <p:cNvSpPr/>
            <p:nvPr/>
          </p:nvSpPr>
          <p:spPr>
            <a:xfrm>
              <a:off x="9638123" y="1365310"/>
              <a:ext cx="651545" cy="5299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Library 1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8456F14-0F5D-4B08-890E-E8F8293FCC11}"/>
                </a:ext>
              </a:extLst>
            </p:cNvPr>
            <p:cNvSpPr/>
            <p:nvPr/>
          </p:nvSpPr>
          <p:spPr>
            <a:xfrm>
              <a:off x="6096000" y="1365310"/>
              <a:ext cx="651545" cy="5299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Library 3</a:t>
              </a:r>
            </a:p>
          </p:txBody>
        </p:sp>
      </p:grpSp>
      <p:sp>
        <p:nvSpPr>
          <p:cNvPr id="3" name="Flèche : droite rayée 2">
            <a:extLst>
              <a:ext uri="{FF2B5EF4-FFF2-40B4-BE49-F238E27FC236}">
                <a16:creationId xmlns:a16="http://schemas.microsoft.com/office/drawing/2014/main" id="{39F18700-F4A3-4B13-BDE2-AEFCBAEDE491}"/>
              </a:ext>
            </a:extLst>
          </p:cNvPr>
          <p:cNvSpPr/>
          <p:nvPr/>
        </p:nvSpPr>
        <p:spPr>
          <a:xfrm rot="5400000">
            <a:off x="5535335" y="3084202"/>
            <a:ext cx="478172" cy="7948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égende : encadrée 10">
            <a:extLst>
              <a:ext uri="{FF2B5EF4-FFF2-40B4-BE49-F238E27FC236}">
                <a16:creationId xmlns:a16="http://schemas.microsoft.com/office/drawing/2014/main" id="{2ED30A8C-AA18-499C-B4EC-7AE355CD50F8}"/>
              </a:ext>
            </a:extLst>
          </p:cNvPr>
          <p:cNvSpPr/>
          <p:nvPr/>
        </p:nvSpPr>
        <p:spPr>
          <a:xfrm>
            <a:off x="7122253" y="3242544"/>
            <a:ext cx="3095537" cy="478173"/>
          </a:xfrm>
          <a:prstGeom prst="borderCallout1">
            <a:avLst>
              <a:gd name="adj1" fmla="val 18750"/>
              <a:gd name="adj2" fmla="val -8333"/>
              <a:gd name="adj3" fmla="val 23026"/>
              <a:gd name="adj4" fmla="val -3345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Get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most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valuable</a:t>
            </a:r>
            <a:r>
              <a:rPr lang="fr-FR" dirty="0">
                <a:solidFill>
                  <a:schemeClr val="tx1"/>
                </a:solidFill>
              </a:rPr>
              <a:t> book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882972F-FEFB-491B-BD22-CB3113F818B0}"/>
              </a:ext>
            </a:extLst>
          </p:cNvPr>
          <p:cNvSpPr/>
          <p:nvPr/>
        </p:nvSpPr>
        <p:spPr>
          <a:xfrm>
            <a:off x="4530923" y="3847272"/>
            <a:ext cx="2591330" cy="1233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Book1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F6D6275-3CC3-4ED4-8597-C6CD498E1D65}"/>
              </a:ext>
            </a:extLst>
          </p:cNvPr>
          <p:cNvSpPr/>
          <p:nvPr/>
        </p:nvSpPr>
        <p:spPr>
          <a:xfrm>
            <a:off x="4724032" y="4361579"/>
            <a:ext cx="651545" cy="529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Library 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6DFF2A0-5FCE-4234-B5D2-2CBF65D66F23}"/>
              </a:ext>
            </a:extLst>
          </p:cNvPr>
          <p:cNvSpPr/>
          <p:nvPr/>
        </p:nvSpPr>
        <p:spPr>
          <a:xfrm>
            <a:off x="5507494" y="4361579"/>
            <a:ext cx="651545" cy="529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Library 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555EDEE-BF1D-43DA-B90C-8E0FB0C007BB}"/>
              </a:ext>
            </a:extLst>
          </p:cNvPr>
          <p:cNvSpPr/>
          <p:nvPr/>
        </p:nvSpPr>
        <p:spPr>
          <a:xfrm>
            <a:off x="6312348" y="4361579"/>
            <a:ext cx="651545" cy="529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Library 3</a:t>
            </a:r>
          </a:p>
        </p:txBody>
      </p:sp>
      <p:sp>
        <p:nvSpPr>
          <p:cNvPr id="63" name="Flèche : droite rayée 62">
            <a:extLst>
              <a:ext uri="{FF2B5EF4-FFF2-40B4-BE49-F238E27FC236}">
                <a16:creationId xmlns:a16="http://schemas.microsoft.com/office/drawing/2014/main" id="{B71374F0-7BDC-4C11-A576-8347ADE4CABC}"/>
              </a:ext>
            </a:extLst>
          </p:cNvPr>
          <p:cNvSpPr/>
          <p:nvPr/>
        </p:nvSpPr>
        <p:spPr>
          <a:xfrm rot="5400000">
            <a:off x="5535335" y="5098958"/>
            <a:ext cx="478172" cy="7948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Légende : encadrée 63">
            <a:extLst>
              <a:ext uri="{FF2B5EF4-FFF2-40B4-BE49-F238E27FC236}">
                <a16:creationId xmlns:a16="http://schemas.microsoft.com/office/drawing/2014/main" id="{35D78C53-6475-4063-B3D2-5EBA2481D120}"/>
              </a:ext>
            </a:extLst>
          </p:cNvPr>
          <p:cNvSpPr/>
          <p:nvPr/>
        </p:nvSpPr>
        <p:spPr>
          <a:xfrm>
            <a:off x="7122253" y="5257300"/>
            <a:ext cx="4001548" cy="478173"/>
          </a:xfrm>
          <a:prstGeom prst="borderCallout1">
            <a:avLst>
              <a:gd name="adj1" fmla="val 18750"/>
              <a:gd name="adj2" fmla="val -8333"/>
              <a:gd name="adj3" fmla="val 23026"/>
              <a:gd name="adj4" fmla="val -265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Get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library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most</a:t>
            </a:r>
            <a:r>
              <a:rPr lang="fr-FR" dirty="0">
                <a:solidFill>
                  <a:schemeClr val="tx1"/>
                </a:solidFill>
              </a:rPr>
              <a:t> scan </a:t>
            </a:r>
            <a:r>
              <a:rPr lang="fr-FR" dirty="0" err="1">
                <a:solidFill>
                  <a:schemeClr val="tx1"/>
                </a:solidFill>
              </a:rPr>
              <a:t>capacity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25C8222-E845-4901-965F-3A0A32720421}"/>
              </a:ext>
            </a:extLst>
          </p:cNvPr>
          <p:cNvSpPr/>
          <p:nvPr/>
        </p:nvSpPr>
        <p:spPr>
          <a:xfrm>
            <a:off x="5448648" y="5973664"/>
            <a:ext cx="651545" cy="529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Library 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8CA5171-941D-48C3-9D9F-F0951D5FEC4F}"/>
              </a:ext>
            </a:extLst>
          </p:cNvPr>
          <p:cNvSpPr txBox="1"/>
          <p:nvPr/>
        </p:nvSpPr>
        <p:spPr>
          <a:xfrm>
            <a:off x="3886897" y="130944"/>
            <a:ext cx="37750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WHILE BOOKS STILL CONTAINS BOOKS</a:t>
            </a:r>
          </a:p>
        </p:txBody>
      </p:sp>
    </p:spTree>
    <p:extLst>
      <p:ext uri="{BB962C8B-B14F-4D97-AF65-F5344CB8AC3E}">
        <p14:creationId xmlns:p14="http://schemas.microsoft.com/office/powerpoint/2010/main" val="81751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>
            <a:extLst>
              <a:ext uri="{FF2B5EF4-FFF2-40B4-BE49-F238E27FC236}">
                <a16:creationId xmlns:a16="http://schemas.microsoft.com/office/drawing/2014/main" id="{AD590D54-367E-4C83-95FD-8896EF7A2BEC}"/>
              </a:ext>
            </a:extLst>
          </p:cNvPr>
          <p:cNvGrpSpPr/>
          <p:nvPr/>
        </p:nvGrpSpPr>
        <p:grpSpPr>
          <a:xfrm>
            <a:off x="467791" y="3429000"/>
            <a:ext cx="4940682" cy="3175147"/>
            <a:chOff x="2793534" y="2344808"/>
            <a:chExt cx="6845416" cy="3175147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3E42489D-4B8A-4556-9DCC-EC307B2CD048}"/>
                </a:ext>
              </a:extLst>
            </p:cNvPr>
            <p:cNvGrpSpPr/>
            <p:nvPr/>
          </p:nvGrpSpPr>
          <p:grpSpPr>
            <a:xfrm>
              <a:off x="2793534" y="2344808"/>
              <a:ext cx="6845416" cy="3175147"/>
              <a:chOff x="2793534" y="2344808"/>
              <a:chExt cx="6845416" cy="3175147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5A05ADE7-FCF3-4A6B-836C-8876F1EBC040}"/>
                  </a:ext>
                </a:extLst>
              </p:cNvPr>
              <p:cNvGrpSpPr/>
              <p:nvPr/>
            </p:nvGrpSpPr>
            <p:grpSpPr>
              <a:xfrm>
                <a:off x="2793534" y="2344808"/>
                <a:ext cx="6845416" cy="3175147"/>
                <a:chOff x="2793534" y="2344808"/>
                <a:chExt cx="6845416" cy="3175147"/>
              </a:xfrm>
            </p:grpSpPr>
            <p:grpSp>
              <p:nvGrpSpPr>
                <p:cNvPr id="36" name="Groupe 35">
                  <a:extLst>
                    <a:ext uri="{FF2B5EF4-FFF2-40B4-BE49-F238E27FC236}">
                      <a16:creationId xmlns:a16="http://schemas.microsoft.com/office/drawing/2014/main" id="{5B839860-9776-4A53-A55F-9AE40C7CCACD}"/>
                    </a:ext>
                  </a:extLst>
                </p:cNvPr>
                <p:cNvGrpSpPr/>
                <p:nvPr/>
              </p:nvGrpSpPr>
              <p:grpSpPr>
                <a:xfrm>
                  <a:off x="2793534" y="2344808"/>
                  <a:ext cx="6845416" cy="3175147"/>
                  <a:chOff x="3926048" y="360727"/>
                  <a:chExt cx="3447875" cy="1384183"/>
                </a:xfrm>
              </p:grpSpPr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53FBC6EB-E705-4C0B-96B4-3079E48CD9E4}"/>
                      </a:ext>
                    </a:extLst>
                  </p:cNvPr>
                  <p:cNvSpPr/>
                  <p:nvPr/>
                </p:nvSpPr>
                <p:spPr>
                  <a:xfrm>
                    <a:off x="3926048" y="360727"/>
                    <a:ext cx="3447875" cy="138418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fr-FR" dirty="0" err="1"/>
                      <a:t>Libraries</a:t>
                    </a:r>
                    <a:endParaRPr lang="fr-FR" dirty="0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09811853-ACBF-49D5-8C60-BB2FE1ADB301}"/>
                      </a:ext>
                    </a:extLst>
                  </p:cNvPr>
                  <p:cNvSpPr/>
                  <p:nvPr/>
                </p:nvSpPr>
                <p:spPr>
                  <a:xfrm>
                    <a:off x="4128782" y="787866"/>
                    <a:ext cx="912755" cy="84733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fr-FR" dirty="0"/>
                      <a:t>Library 1</a:t>
                    </a:r>
                  </a:p>
                </p:txBody>
              </p:sp>
            </p:grp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0F6F27B8-358C-491F-B189-CE254987A3E3}"/>
                    </a:ext>
                  </a:extLst>
                </p:cNvPr>
                <p:cNvSpPr/>
                <p:nvPr/>
              </p:nvSpPr>
              <p:spPr>
                <a:xfrm>
                  <a:off x="3463091" y="4488809"/>
                  <a:ext cx="1266738" cy="5299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400" dirty="0"/>
                    <a:t>Book3</a:t>
                  </a:r>
                </a:p>
              </p:txBody>
            </p:sp>
          </p:grp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AB139F0-FF21-4A79-A798-B30E2D379075}"/>
                  </a:ext>
                </a:extLst>
              </p:cNvPr>
              <p:cNvSpPr/>
              <p:nvPr/>
            </p:nvSpPr>
            <p:spPr>
              <a:xfrm>
                <a:off x="5371587" y="3324613"/>
                <a:ext cx="1812185" cy="19436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dirty="0"/>
                  <a:t>Library 2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77EC230-8601-44B6-93B9-A9771E57D226}"/>
                  </a:ext>
                </a:extLst>
              </p:cNvPr>
              <p:cNvSpPr/>
              <p:nvPr/>
            </p:nvSpPr>
            <p:spPr>
              <a:xfrm>
                <a:off x="7505268" y="3324613"/>
                <a:ext cx="1812185" cy="19436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dirty="0"/>
                  <a:t>Library 3</a:t>
                </a: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D86B4CF-0F32-439F-BBF9-71277948C793}"/>
                </a:ext>
              </a:extLst>
            </p:cNvPr>
            <p:cNvSpPr/>
            <p:nvPr/>
          </p:nvSpPr>
          <p:spPr>
            <a:xfrm>
              <a:off x="7719633" y="4488809"/>
              <a:ext cx="1384418" cy="5299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Book2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396E59-0BB2-4885-88E8-1E7BAF985C5D}"/>
                </a:ext>
              </a:extLst>
            </p:cNvPr>
            <p:cNvSpPr/>
            <p:nvPr/>
          </p:nvSpPr>
          <p:spPr>
            <a:xfrm>
              <a:off x="5588547" y="4488809"/>
              <a:ext cx="1336400" cy="5299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Book2</a:t>
              </a:r>
            </a:p>
          </p:txBody>
        </p:sp>
      </p:grpSp>
      <p:sp>
        <p:nvSpPr>
          <p:cNvPr id="41" name="Flèche : droite rayée 40">
            <a:extLst>
              <a:ext uri="{FF2B5EF4-FFF2-40B4-BE49-F238E27FC236}">
                <a16:creationId xmlns:a16="http://schemas.microsoft.com/office/drawing/2014/main" id="{5E80F045-4672-417D-AE24-E79C9A871915}"/>
              </a:ext>
            </a:extLst>
          </p:cNvPr>
          <p:cNvSpPr/>
          <p:nvPr/>
        </p:nvSpPr>
        <p:spPr>
          <a:xfrm rot="5400000">
            <a:off x="5352343" y="2312885"/>
            <a:ext cx="907118" cy="7948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Légende : encadrée 41">
            <a:extLst>
              <a:ext uri="{FF2B5EF4-FFF2-40B4-BE49-F238E27FC236}">
                <a16:creationId xmlns:a16="http://schemas.microsoft.com/office/drawing/2014/main" id="{E509CFF8-730D-4F84-80BE-6641F98533C0}"/>
              </a:ext>
            </a:extLst>
          </p:cNvPr>
          <p:cNvSpPr/>
          <p:nvPr/>
        </p:nvSpPr>
        <p:spPr>
          <a:xfrm>
            <a:off x="5312433" y="742656"/>
            <a:ext cx="4001548" cy="478173"/>
          </a:xfrm>
          <a:prstGeom prst="borderCallout1">
            <a:avLst>
              <a:gd name="adj1" fmla="val 18750"/>
              <a:gd name="adj2" fmla="val -8333"/>
              <a:gd name="adj3" fmla="val 101662"/>
              <a:gd name="adj4" fmla="val -252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Scan the </a:t>
            </a:r>
            <a:r>
              <a:rPr lang="fr-FR" dirty="0" err="1">
                <a:solidFill>
                  <a:schemeClr val="tx1"/>
                </a:solidFill>
              </a:rPr>
              <a:t>most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valuable</a:t>
            </a:r>
            <a:r>
              <a:rPr lang="fr-FR" dirty="0">
                <a:solidFill>
                  <a:schemeClr val="tx1"/>
                </a:solidFill>
              </a:rPr>
              <a:t> (if possible)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DD594B-1A40-4B9A-9D24-FA142FAF1E73}"/>
              </a:ext>
            </a:extLst>
          </p:cNvPr>
          <p:cNvSpPr/>
          <p:nvPr/>
        </p:nvSpPr>
        <p:spPr>
          <a:xfrm>
            <a:off x="5877559" y="1337645"/>
            <a:ext cx="651545" cy="529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Library 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EE0E8B1-BB85-4F3E-97EE-0A16C4939816}"/>
              </a:ext>
            </a:extLst>
          </p:cNvPr>
          <p:cNvSpPr/>
          <p:nvPr/>
        </p:nvSpPr>
        <p:spPr>
          <a:xfrm>
            <a:off x="5056908" y="1337645"/>
            <a:ext cx="651545" cy="529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Book1</a:t>
            </a:r>
          </a:p>
        </p:txBody>
      </p:sp>
      <p:sp>
        <p:nvSpPr>
          <p:cNvPr id="45" name="Rectangle : carré corné 44">
            <a:extLst>
              <a:ext uri="{FF2B5EF4-FFF2-40B4-BE49-F238E27FC236}">
                <a16:creationId xmlns:a16="http://schemas.microsoft.com/office/drawing/2014/main" id="{F00B3978-1B2A-4DB5-AC1E-4F89471E1356}"/>
              </a:ext>
            </a:extLst>
          </p:cNvPr>
          <p:cNvSpPr/>
          <p:nvPr/>
        </p:nvSpPr>
        <p:spPr>
          <a:xfrm>
            <a:off x="352059" y="927235"/>
            <a:ext cx="2714675" cy="1880628"/>
          </a:xfrm>
          <a:prstGeom prst="foldedCorne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46" name="Flèche : droite rayée 45">
            <a:extLst>
              <a:ext uri="{FF2B5EF4-FFF2-40B4-BE49-F238E27FC236}">
                <a16:creationId xmlns:a16="http://schemas.microsoft.com/office/drawing/2014/main" id="{E674054B-1952-4446-BBED-766A82FCE9E7}"/>
              </a:ext>
            </a:extLst>
          </p:cNvPr>
          <p:cNvSpPr/>
          <p:nvPr/>
        </p:nvSpPr>
        <p:spPr>
          <a:xfrm rot="10800000">
            <a:off x="3391272" y="1220828"/>
            <a:ext cx="1461271" cy="7948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58" name="Diagramme 57">
            <a:extLst>
              <a:ext uri="{FF2B5EF4-FFF2-40B4-BE49-F238E27FC236}">
                <a16:creationId xmlns:a16="http://schemas.microsoft.com/office/drawing/2014/main" id="{48F16E94-1150-4B2E-B51E-D56F8BDE05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6808581"/>
              </p:ext>
            </p:extLst>
          </p:nvPr>
        </p:nvGraphicFramePr>
        <p:xfrm>
          <a:off x="569437" y="1340247"/>
          <a:ext cx="2292933" cy="1285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5" name="Légende : encadrée 64">
            <a:extLst>
              <a:ext uri="{FF2B5EF4-FFF2-40B4-BE49-F238E27FC236}">
                <a16:creationId xmlns:a16="http://schemas.microsoft.com/office/drawing/2014/main" id="{9866A5B7-2D8C-458B-98E5-C1C23614EB23}"/>
              </a:ext>
            </a:extLst>
          </p:cNvPr>
          <p:cNvSpPr/>
          <p:nvPr/>
        </p:nvSpPr>
        <p:spPr>
          <a:xfrm>
            <a:off x="6694416" y="2256753"/>
            <a:ext cx="5310230" cy="478173"/>
          </a:xfrm>
          <a:prstGeom prst="borderCallout1">
            <a:avLst>
              <a:gd name="adj1" fmla="val 18750"/>
              <a:gd name="adj2" fmla="val -3120"/>
              <a:gd name="adj3" fmla="val 58770"/>
              <a:gd name="adj4" fmla="val -120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scanned</a:t>
            </a:r>
            <a:r>
              <a:rPr lang="fr-FR" dirty="0">
                <a:solidFill>
                  <a:schemeClr val="tx1"/>
                </a:solidFill>
              </a:rPr>
              <a:t> book </a:t>
            </a:r>
            <a:r>
              <a:rPr lang="fr-FR" dirty="0" err="1">
                <a:solidFill>
                  <a:schemeClr val="tx1"/>
                </a:solidFill>
              </a:rPr>
              <a:t>from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libraries</a:t>
            </a:r>
            <a:r>
              <a:rPr lang="fr-FR" dirty="0">
                <a:solidFill>
                  <a:schemeClr val="tx1"/>
                </a:solidFill>
              </a:rPr>
              <a:t> and books</a:t>
            </a:r>
          </a:p>
        </p:txBody>
      </p: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4E847FB4-9D2C-42C6-805C-0719F05037E0}"/>
              </a:ext>
            </a:extLst>
          </p:cNvPr>
          <p:cNvGrpSpPr/>
          <p:nvPr/>
        </p:nvGrpSpPr>
        <p:grpSpPr>
          <a:xfrm>
            <a:off x="5891273" y="3429000"/>
            <a:ext cx="5995927" cy="3175147"/>
            <a:chOff x="3912067" y="221943"/>
            <a:chExt cx="6845416" cy="2038525"/>
          </a:xfrm>
        </p:grpSpPr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EA0A9E7A-9F60-4D41-AF61-F7223BDAC6FD}"/>
                </a:ext>
              </a:extLst>
            </p:cNvPr>
            <p:cNvGrpSpPr/>
            <p:nvPr/>
          </p:nvGrpSpPr>
          <p:grpSpPr>
            <a:xfrm>
              <a:off x="3912067" y="221943"/>
              <a:ext cx="6845416" cy="2038525"/>
              <a:chOff x="3926048" y="360727"/>
              <a:chExt cx="3447875" cy="1384183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1B3C57A-32A4-4C32-8579-FFB0FAD52F5F}"/>
                  </a:ext>
                </a:extLst>
              </p:cNvPr>
              <p:cNvSpPr/>
              <p:nvPr/>
            </p:nvSpPr>
            <p:spPr>
              <a:xfrm>
                <a:off x="3926048" y="360727"/>
                <a:ext cx="3447875" cy="13841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dirty="0"/>
                  <a:t>Books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F62ADD6-A097-41E8-A089-98BEF3D28006}"/>
                  </a:ext>
                </a:extLst>
              </p:cNvPr>
              <p:cNvSpPr/>
              <p:nvPr/>
            </p:nvSpPr>
            <p:spPr>
              <a:xfrm>
                <a:off x="4277539" y="787866"/>
                <a:ext cx="1311514" cy="8374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dirty="0"/>
                  <a:t>Book2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C053461-69BE-400B-AB95-51DCCAE20A3E}"/>
                  </a:ext>
                </a:extLst>
              </p:cNvPr>
              <p:cNvSpPr/>
              <p:nvPr/>
            </p:nvSpPr>
            <p:spPr>
              <a:xfrm>
                <a:off x="5825731" y="787866"/>
                <a:ext cx="1311514" cy="8248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dirty="0"/>
                  <a:t>Book3</a:t>
                </a:r>
              </a:p>
            </p:txBody>
          </p:sp>
        </p:grp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C776134-138E-4C36-B9E7-480EBE439D06}"/>
                </a:ext>
              </a:extLst>
            </p:cNvPr>
            <p:cNvSpPr/>
            <p:nvPr/>
          </p:nvSpPr>
          <p:spPr>
            <a:xfrm>
              <a:off x="5978091" y="1365310"/>
              <a:ext cx="897534" cy="5299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Library 3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0845834-8496-403F-9A69-3CD585A5C4F2}"/>
                </a:ext>
              </a:extLst>
            </p:cNvPr>
            <p:cNvSpPr/>
            <p:nvPr/>
          </p:nvSpPr>
          <p:spPr>
            <a:xfrm>
              <a:off x="4922077" y="1365310"/>
              <a:ext cx="897534" cy="5299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Library 2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26B3657-8B79-4CCF-AF74-D0539BD8C0ED}"/>
                </a:ext>
              </a:extLst>
            </p:cNvPr>
            <p:cNvSpPr/>
            <p:nvPr/>
          </p:nvSpPr>
          <p:spPr>
            <a:xfrm>
              <a:off x="7911649" y="1333494"/>
              <a:ext cx="2110784" cy="5299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Library 1</a:t>
              </a:r>
            </a:p>
          </p:txBody>
        </p:sp>
      </p:grpSp>
      <p:sp>
        <p:nvSpPr>
          <p:cNvPr id="79" name="ZoneTexte 78">
            <a:extLst>
              <a:ext uri="{FF2B5EF4-FFF2-40B4-BE49-F238E27FC236}">
                <a16:creationId xmlns:a16="http://schemas.microsoft.com/office/drawing/2014/main" id="{2316B249-E9D2-4747-B484-00450716A071}"/>
              </a:ext>
            </a:extLst>
          </p:cNvPr>
          <p:cNvSpPr txBox="1"/>
          <p:nvPr/>
        </p:nvSpPr>
        <p:spPr>
          <a:xfrm>
            <a:off x="3886897" y="130944"/>
            <a:ext cx="37750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WHILE BOOKS STILL CONTAINS BOOKS</a:t>
            </a:r>
          </a:p>
        </p:txBody>
      </p:sp>
    </p:spTree>
    <p:extLst>
      <p:ext uri="{BB962C8B-B14F-4D97-AF65-F5344CB8AC3E}">
        <p14:creationId xmlns:p14="http://schemas.microsoft.com/office/powerpoint/2010/main" val="19107820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476</Words>
  <Application>Microsoft Office PowerPoint</Application>
  <PresentationFormat>Grand écran</PresentationFormat>
  <Paragraphs>223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Aleman</dc:creator>
  <cp:lastModifiedBy>Xavier Aleman</cp:lastModifiedBy>
  <cp:revision>19</cp:revision>
  <dcterms:created xsi:type="dcterms:W3CDTF">2020-02-29T11:12:39Z</dcterms:created>
  <dcterms:modified xsi:type="dcterms:W3CDTF">2020-02-29T17:27:11Z</dcterms:modified>
</cp:coreProperties>
</file>