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Anek Odi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AnekOdia-bold.fntdata"/><Relationship Id="rId12" Type="http://schemas.openxmlformats.org/officeDocument/2006/relationships/slide" Target="slides/slide7.xml"/><Relationship Id="rId34" Type="http://schemas.openxmlformats.org/officeDocument/2006/relationships/font" Target="fonts/AnekOdi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8a1ad67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8a1ad67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08a1ad67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08a1ad67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08a1ad67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08a1ad67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●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Inicialmente teníamos la duración de cada una de las tareas en minutos y horas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○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Lo tuvimos que cambiar para realizar el diagrama de Gantt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●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Hemos añadido más dependencias entre las tareas respecto a la planificación inicial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○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las precedencias de las tareas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○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el diagrama de ROY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○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el diagrama de Gantt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●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Hemos tenido que cambiar todos los tiempos de la duración y el esfuerzo de cada tarea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○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Para que cuadraran con el diagrama de Gantt (el tiempo mínimo que admite para una tarea es 1 día)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ek Odia"/>
              <a:buChar char="●"/>
            </a:pPr>
            <a:r>
              <a:rPr lang="es" sz="14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Realmente cada día que dura una tarea en el diagrama de Gantt dura solo 20 minutos en la realidad</a:t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8a1ad67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8a1ad67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8a1ad67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8a1ad67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08a1ad67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08a1ad67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08a1ad67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08a1ad67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08a1ad67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08a1ad67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7eaa10e905a46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7eaa10e905a46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8a1ad6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8a1ad6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08a1ad6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08a1ad6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8a1ad67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8a1ad67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8a1ad67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08a1ad67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8a1ad67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8a1ad67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08a1ad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08a1ad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08a1ad67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08a1ad67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8a1ad67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08a1ad67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30.jpg"/><Relationship Id="rId6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p.xabierland.com/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be.com/shorts/gJ6s4Ges_-I?feature=share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6.xml"/><Relationship Id="rId12" Type="http://schemas.openxmlformats.org/officeDocument/2006/relationships/slide" Target="/ppt/slides/slide1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2.xml"/><Relationship Id="rId15" Type="http://schemas.openxmlformats.org/officeDocument/2006/relationships/image" Target="../media/image5.jpg"/><Relationship Id="rId14" Type="http://schemas.openxmlformats.org/officeDocument/2006/relationships/slide" Target="/ppt/slides/slide17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036300" y="60950"/>
            <a:ext cx="66369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3"/>
                </a:solidFill>
                <a:latin typeface="Anek Odia"/>
                <a:ea typeface="Anek Odia"/>
                <a:cs typeface="Anek Odia"/>
                <a:sym typeface="Anek Odia"/>
              </a:rPr>
              <a:t>PROYECTO GP - Promoción de titulaciones</a:t>
            </a:r>
            <a:endParaRPr b="1" sz="6000">
              <a:solidFill>
                <a:schemeClr val="accent3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29750" y="3459475"/>
            <a:ext cx="4084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F2328"/>
                </a:solidFill>
                <a:latin typeface="Anek Odia"/>
                <a:ea typeface="Anek Odia"/>
                <a:cs typeface="Anek Odia"/>
                <a:sym typeface="Anek Odia"/>
              </a:rPr>
              <a:t>Xabier Gabiña, Endika Postigo, Xabier Badiola, Ander Gorocica, Asier Larrazabal y  Pablo Leclercq</a:t>
            </a:r>
            <a:endParaRPr sz="2000">
              <a:solidFill>
                <a:srgbClr val="1F2328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00" y="944875"/>
            <a:ext cx="1100845" cy="10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4251"/>
          <a:stretch/>
        </p:blipFill>
        <p:spPr>
          <a:xfrm>
            <a:off x="7764650" y="1950725"/>
            <a:ext cx="11008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00" y="1950725"/>
            <a:ext cx="1100845" cy="10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49" y="449575"/>
            <a:ext cx="929075" cy="9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66025" y="123500"/>
            <a:ext cx="256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ESFUERZO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5" y="848600"/>
            <a:ext cx="4099406" cy="41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031" y="1282350"/>
            <a:ext cx="4495969" cy="193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025" y="848600"/>
            <a:ext cx="4495976" cy="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54250" y="7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GANTT</a:t>
            </a:r>
            <a:endParaRPr b="1" sz="25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35" y="589525"/>
            <a:ext cx="8004214" cy="45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720002" y="1152463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Inicialmente teníamos la duración de cada una de las tareas en minutos y horas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Lo tuvimos que cambiar para realizar el diagrama de Gantt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Hemos añadido más dependencias entre las tareas respecto a la planificación inicial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las precedencias de las tareas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el diagrama de ROY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Cambio en el diagrama de Gantt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Hemos tenido que cambiar todos los tiempos de la duración y el esfuerzo de cada tarea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rgbClr val="434343"/>
                </a:solidFill>
                <a:latin typeface="Anek Odia"/>
                <a:ea typeface="Anek Odia"/>
                <a:cs typeface="Anek Odia"/>
                <a:sym typeface="Anek Odia"/>
              </a:rPr>
              <a:t>Para que cuadraran con el diagrama de Gantt </a:t>
            </a:r>
            <a:endParaRPr sz="1500">
              <a:solidFill>
                <a:srgbClr val="434343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07446" y="33777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CAMBIOS REALIZADOS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825" y="337775"/>
            <a:ext cx="1609277" cy="8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720000" y="420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EVALUACIÓN </a:t>
            </a: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ECONÓMICA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638" y="1958325"/>
            <a:ext cx="10798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6933" l="0" r="0" t="0"/>
          <a:stretch/>
        </p:blipFill>
        <p:spPr>
          <a:xfrm>
            <a:off x="7702425" y="3300268"/>
            <a:ext cx="1232101" cy="122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56250" y="1333500"/>
            <a:ext cx="657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Es necesario realizar una evaluación económica para ver la viabilidad del proyecto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Realizar un estudio de los gastos totales del proyecto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Gastos totales: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Gastos de personal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Gastos de materiales (hardware y software)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Gastos indirectos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720000" y="405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COSTES DE PERSONAL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66025" y="1238700"/>
            <a:ext cx="57012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320" y="1181275"/>
            <a:ext cx="2824126" cy="15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57825" y="1197700"/>
            <a:ext cx="5373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Se estima un coste de personal de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20€/hora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Somos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6 personas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 en el grupo y se estima una duración del proyecto de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90 días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, trabajando cada día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3 horas diarias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Esto nos da lugar a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5400 €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A esto se le suma los costes de seguridad social, equivalente a un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30% 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del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 total del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personal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Por lo tanto, el coste de la seguridad social es igual a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1620 €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Con lo cual, el coste total asciende a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7020€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720000" y="428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OTROS COSTES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088" y="223188"/>
            <a:ext cx="1758025" cy="12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025" y="1111438"/>
            <a:ext cx="1505550" cy="1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775" y="2188463"/>
            <a:ext cx="1332050" cy="1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4838" y="3701008"/>
            <a:ext cx="1219524" cy="83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475800" y="1201500"/>
            <a:ext cx="5373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Costes del hardware: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Ordenadores: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16’5 €/persona 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 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99 €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Móviles: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8,25 €/persona 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49,5 €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Cámara de 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vídeo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: 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1,25 €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Micrófono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: 		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0,25 €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Servidor: 		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36 €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To</a:t>
            </a: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tal:			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186 €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Costes del software → software libre →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0 €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Costes indirectos (luz, internet…) :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Se ha estimado un coste de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20 €/persona 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○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Total: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120€ 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Total de costes de herramientas e indirectos: 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306 €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720000" y="405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COSTES TOTALES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75800" y="1201500"/>
            <a:ext cx="5373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Costes de personal: 		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7020 €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Costes de herramientas e indirectos: 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306 €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Char char="●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Coste total: 						</a:t>
            </a:r>
            <a:r>
              <a:rPr b="1"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7326 €</a:t>
            </a:r>
            <a:endParaRPr b="1"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25" y="2703000"/>
            <a:ext cx="4027749" cy="21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7842" l="0" r="0" t="0"/>
          <a:stretch/>
        </p:blipFill>
        <p:spPr>
          <a:xfrm>
            <a:off x="6173775" y="1148450"/>
            <a:ext cx="1705325" cy="1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662950" y="419100"/>
            <a:ext cx="64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DEMO DE LA PÁGINA WEB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375" y="1155750"/>
            <a:ext cx="4211853" cy="3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4568" y="204263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https://youtube.com/shorts/gJ6s4Ges_-I?feature=share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720000" y="1099150"/>
            <a:ext cx="806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Roles del grupo en el proyecto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 del proyecto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Arquitectura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del EDT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latin typeface="Anek Odia"/>
                <a:ea typeface="Anek Odia"/>
                <a:cs typeface="Anek Odia"/>
                <a:sym typeface="Anek Odia"/>
              </a:rPr>
              <a:t>Planificación temporal</a:t>
            </a: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Esfuerzo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Gantt</a:t>
            </a:r>
            <a:r>
              <a:rPr lang="es" sz="1500">
                <a:solidFill>
                  <a:srgbClr val="001B1B"/>
                </a:solidFill>
                <a:latin typeface="Anek Odia"/>
                <a:ea typeface="Anek Odia"/>
                <a:cs typeface="Anek Odia"/>
                <a:sym typeface="Anek Odia"/>
              </a:rPr>
              <a:t>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Cambios realizados respecto a los iniciales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Evaluación económica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Costes de personal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Otros costes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Costes totales 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1B1B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rgbClr val="001B1B"/>
                </a:solidFill>
                <a:uFill>
                  <a:noFill/>
                </a:uFill>
                <a:latin typeface="Anek Odia"/>
                <a:ea typeface="Anek Odia"/>
                <a:cs typeface="Anek Odia"/>
                <a:sym typeface="Anek Odia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de la página web</a:t>
            </a:r>
            <a:endParaRPr sz="1500">
              <a:solidFill>
                <a:srgbClr val="001B1B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20000" y="39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accent3"/>
                </a:solidFill>
                <a:latin typeface="Anek Odia"/>
                <a:ea typeface="Anek Odia"/>
                <a:cs typeface="Anek Odia"/>
                <a:sym typeface="Anek Odia"/>
              </a:rPr>
              <a:t>ÍNDICE</a:t>
            </a:r>
            <a:endParaRPr b="1" sz="3500">
              <a:solidFill>
                <a:schemeClr val="accent3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81701" y="962926"/>
            <a:ext cx="2611100" cy="1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20000" y="207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accent3"/>
                </a:solidFill>
                <a:latin typeface="Anek Odia"/>
                <a:ea typeface="Anek Odia"/>
                <a:cs typeface="Anek Odia"/>
                <a:sym typeface="Anek Odia"/>
              </a:rPr>
              <a:t>RO</a:t>
            </a:r>
            <a:r>
              <a:rPr b="1" lang="es" sz="3500">
                <a:solidFill>
                  <a:schemeClr val="accent3"/>
                </a:solidFill>
                <a:latin typeface="Anek Odia"/>
                <a:ea typeface="Anek Odia"/>
                <a:cs typeface="Anek Odia"/>
                <a:sym typeface="Anek Odia"/>
              </a:rPr>
              <a:t>LES DEL GRUPO</a:t>
            </a:r>
            <a:endParaRPr b="1" sz="3500">
              <a:solidFill>
                <a:schemeClr val="accent3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73475"/>
            <a:ext cx="77040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Xabier Gabiña →  Gestor del proyecto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Asier Larrazabal → Secretario y programador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Ander Gorocica y Pablo Leclercq → Programadores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675" y="1051538"/>
            <a:ext cx="1194350" cy="9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100" y="1006416"/>
            <a:ext cx="1703075" cy="10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695" y="3543345"/>
            <a:ext cx="1307775" cy="1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9700" y="2164075"/>
            <a:ext cx="1116326" cy="11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3"/>
                </a:solidFill>
                <a:latin typeface="Anek Odia"/>
                <a:ea typeface="Anek Odia"/>
                <a:cs typeface="Anek Odia"/>
                <a:sym typeface="Anek Odia"/>
              </a:rPr>
              <a:t>OBJETIVOS DEL PROYECTO</a:t>
            </a:r>
            <a:endParaRPr sz="3500">
              <a:solidFill>
                <a:schemeClr val="accent3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1173475"/>
            <a:ext cx="77040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Desarrollo de la plataforma web y el vídeo promocional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La página web debe: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Recoger información relevante sobre el grado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Incluir el vídeo promocional y contactos que puedan ofrecer más información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Posibilitar la recogida de datos de los usuarios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El vídeo promocional debe: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Aumentar el interés en cursar este grado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lphaL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Incluir información de interés adicional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Completar el proyecto en el plazo acordado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nek Odia"/>
              <a:buAutoNum type="arabicPeriod"/>
            </a:pPr>
            <a:r>
              <a:rPr lang="es" sz="1500">
                <a:solidFill>
                  <a:schemeClr val="accent1"/>
                </a:solidFill>
                <a:latin typeface="Anek Odia"/>
                <a:ea typeface="Anek Odia"/>
                <a:cs typeface="Anek Odia"/>
                <a:sym typeface="Anek Odia"/>
              </a:rPr>
              <a:t> Realizar las pruebas y ajustes necesarios para que la plataforma web funcione correctamente</a:t>
            </a:r>
            <a:endParaRPr sz="1500">
              <a:solidFill>
                <a:schemeClr val="accent1"/>
              </a:solidFill>
              <a:latin typeface="Anek Odia"/>
              <a:ea typeface="Anek Odia"/>
              <a:cs typeface="Anek Odia"/>
              <a:sym typeface="Anek Odi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25" y="375601"/>
            <a:ext cx="2705074" cy="1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28550" y="222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ARQUITECTURA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0" y="1590325"/>
            <a:ext cx="1150625" cy="10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426" y="3641720"/>
            <a:ext cx="1241600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125" y="947700"/>
            <a:ext cx="5595664" cy="4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92325" y="344500"/>
            <a:ext cx="26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DIAGRAMA</a:t>
            </a: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DEL EDT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25" y="53350"/>
            <a:ext cx="5768425" cy="50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5" y="2004050"/>
            <a:ext cx="956225" cy="8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800" y="3322350"/>
            <a:ext cx="904275" cy="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77100" y="519775"/>
            <a:ext cx="33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1. Planificación y gestión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25" y="38100"/>
            <a:ext cx="2301225" cy="50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9379" l="0" r="0" t="0"/>
          <a:stretch/>
        </p:blipFill>
        <p:spPr>
          <a:xfrm>
            <a:off x="1223025" y="2080275"/>
            <a:ext cx="1390625" cy="1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37125" y="163775"/>
            <a:ext cx="213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2. Diseño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39165" t="0"/>
          <a:stretch/>
        </p:blipFill>
        <p:spPr>
          <a:xfrm>
            <a:off x="1203975" y="845850"/>
            <a:ext cx="1242049" cy="39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050" y="736476"/>
            <a:ext cx="1009450" cy="435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206225" y="126875"/>
            <a:ext cx="39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3. Implementación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19107" l="11382" r="12177" t="22583"/>
          <a:stretch/>
        </p:blipFill>
        <p:spPr>
          <a:xfrm>
            <a:off x="2994650" y="1742777"/>
            <a:ext cx="1661175" cy="126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104900" y="167625"/>
            <a:ext cx="172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4. Test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488200" y="167625"/>
            <a:ext cx="40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5. Documentación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5" y="814125"/>
            <a:ext cx="219075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225" y="877263"/>
            <a:ext cx="22193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575" y="1788287"/>
            <a:ext cx="1566924" cy="15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