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4" r:id="rId5"/>
    <p:sldId id="266" r:id="rId6"/>
    <p:sldId id="258" r:id="rId7"/>
    <p:sldId id="260" r:id="rId8"/>
    <p:sldId id="261" r:id="rId9"/>
    <p:sldId id="262" r:id="rId10"/>
    <p:sldId id="263"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109359-8710-FCD3-B366-CD3413992BC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7477F3A-8E2A-45CB-7395-614B92825D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33EDB7F-88EE-7541-193E-2965415457E3}"/>
              </a:ext>
            </a:extLst>
          </p:cNvPr>
          <p:cNvSpPr>
            <a:spLocks noGrp="1"/>
          </p:cNvSpPr>
          <p:nvPr>
            <p:ph type="dt" sz="half" idx="10"/>
          </p:nvPr>
        </p:nvSpPr>
        <p:spPr/>
        <p:txBody>
          <a:bodyPr/>
          <a:lstStyle/>
          <a:p>
            <a:fld id="{942DC193-09B5-4CB8-A695-A42AA6D0A126}" type="datetimeFigureOut">
              <a:rPr lang="es-ES" smtClean="0"/>
              <a:t>28/11/2023</a:t>
            </a:fld>
            <a:endParaRPr lang="es-ES"/>
          </a:p>
        </p:txBody>
      </p:sp>
      <p:sp>
        <p:nvSpPr>
          <p:cNvPr id="5" name="Marcador de pie de página 4">
            <a:extLst>
              <a:ext uri="{FF2B5EF4-FFF2-40B4-BE49-F238E27FC236}">
                <a16:creationId xmlns:a16="http://schemas.microsoft.com/office/drawing/2014/main" id="{178CF19C-DFCD-BC48-2865-36562AE026B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A7061AD-C8C7-382F-2CF1-B57F6DF77822}"/>
              </a:ext>
            </a:extLst>
          </p:cNvPr>
          <p:cNvSpPr>
            <a:spLocks noGrp="1"/>
          </p:cNvSpPr>
          <p:nvPr>
            <p:ph type="sldNum" sz="quarter" idx="12"/>
          </p:nvPr>
        </p:nvSpPr>
        <p:spPr/>
        <p:txBody>
          <a:bodyPr/>
          <a:lstStyle/>
          <a:p>
            <a:fld id="{B8DB853B-42D6-4CF3-8B40-C222CDCF9D67}" type="slidenum">
              <a:rPr lang="es-ES" smtClean="0"/>
              <a:t>‹Nº›</a:t>
            </a:fld>
            <a:endParaRPr lang="es-ES"/>
          </a:p>
        </p:txBody>
      </p:sp>
    </p:spTree>
    <p:extLst>
      <p:ext uri="{BB962C8B-B14F-4D97-AF65-F5344CB8AC3E}">
        <p14:creationId xmlns:p14="http://schemas.microsoft.com/office/powerpoint/2010/main" val="3240691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357DAB-A189-E19A-54D9-620529CD7E2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3FDAC83-6BE9-F96C-FCB1-B113F00B99B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DBACDCA-49BC-7250-E1AA-BD22DF652A41}"/>
              </a:ext>
            </a:extLst>
          </p:cNvPr>
          <p:cNvSpPr>
            <a:spLocks noGrp="1"/>
          </p:cNvSpPr>
          <p:nvPr>
            <p:ph type="dt" sz="half" idx="10"/>
          </p:nvPr>
        </p:nvSpPr>
        <p:spPr/>
        <p:txBody>
          <a:bodyPr/>
          <a:lstStyle/>
          <a:p>
            <a:fld id="{942DC193-09B5-4CB8-A695-A42AA6D0A126}" type="datetimeFigureOut">
              <a:rPr lang="es-ES" smtClean="0"/>
              <a:t>28/11/2023</a:t>
            </a:fld>
            <a:endParaRPr lang="es-ES"/>
          </a:p>
        </p:txBody>
      </p:sp>
      <p:sp>
        <p:nvSpPr>
          <p:cNvPr id="5" name="Marcador de pie de página 4">
            <a:extLst>
              <a:ext uri="{FF2B5EF4-FFF2-40B4-BE49-F238E27FC236}">
                <a16:creationId xmlns:a16="http://schemas.microsoft.com/office/drawing/2014/main" id="{E31EEED8-4C34-2817-5FAF-4748498AABF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F23CD12-FCA7-6058-14DA-AC8ACCCA0F12}"/>
              </a:ext>
            </a:extLst>
          </p:cNvPr>
          <p:cNvSpPr>
            <a:spLocks noGrp="1"/>
          </p:cNvSpPr>
          <p:nvPr>
            <p:ph type="sldNum" sz="quarter" idx="12"/>
          </p:nvPr>
        </p:nvSpPr>
        <p:spPr/>
        <p:txBody>
          <a:bodyPr/>
          <a:lstStyle/>
          <a:p>
            <a:fld id="{B8DB853B-42D6-4CF3-8B40-C222CDCF9D67}" type="slidenum">
              <a:rPr lang="es-ES" smtClean="0"/>
              <a:t>‹Nº›</a:t>
            </a:fld>
            <a:endParaRPr lang="es-ES"/>
          </a:p>
        </p:txBody>
      </p:sp>
    </p:spTree>
    <p:extLst>
      <p:ext uri="{BB962C8B-B14F-4D97-AF65-F5344CB8AC3E}">
        <p14:creationId xmlns:p14="http://schemas.microsoft.com/office/powerpoint/2010/main" val="1015858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90B951D-8734-2949-89B4-A367811009C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E9F7042-9D62-4417-575A-07F706C76EB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396A06F-F6CA-00C3-9119-84D5A92A4C48}"/>
              </a:ext>
            </a:extLst>
          </p:cNvPr>
          <p:cNvSpPr>
            <a:spLocks noGrp="1"/>
          </p:cNvSpPr>
          <p:nvPr>
            <p:ph type="dt" sz="half" idx="10"/>
          </p:nvPr>
        </p:nvSpPr>
        <p:spPr/>
        <p:txBody>
          <a:bodyPr/>
          <a:lstStyle/>
          <a:p>
            <a:fld id="{942DC193-09B5-4CB8-A695-A42AA6D0A126}" type="datetimeFigureOut">
              <a:rPr lang="es-ES" smtClean="0"/>
              <a:t>28/11/2023</a:t>
            </a:fld>
            <a:endParaRPr lang="es-ES"/>
          </a:p>
        </p:txBody>
      </p:sp>
      <p:sp>
        <p:nvSpPr>
          <p:cNvPr id="5" name="Marcador de pie de página 4">
            <a:extLst>
              <a:ext uri="{FF2B5EF4-FFF2-40B4-BE49-F238E27FC236}">
                <a16:creationId xmlns:a16="http://schemas.microsoft.com/office/drawing/2014/main" id="{D46DCA5B-95C6-D7E5-A707-A8E6FADD651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8696AF0-B062-0B70-07CE-EBCDA823DC05}"/>
              </a:ext>
            </a:extLst>
          </p:cNvPr>
          <p:cNvSpPr>
            <a:spLocks noGrp="1"/>
          </p:cNvSpPr>
          <p:nvPr>
            <p:ph type="sldNum" sz="quarter" idx="12"/>
          </p:nvPr>
        </p:nvSpPr>
        <p:spPr/>
        <p:txBody>
          <a:bodyPr/>
          <a:lstStyle/>
          <a:p>
            <a:fld id="{B8DB853B-42D6-4CF3-8B40-C222CDCF9D67}" type="slidenum">
              <a:rPr lang="es-ES" smtClean="0"/>
              <a:t>‹Nº›</a:t>
            </a:fld>
            <a:endParaRPr lang="es-ES"/>
          </a:p>
        </p:txBody>
      </p:sp>
    </p:spTree>
    <p:extLst>
      <p:ext uri="{BB962C8B-B14F-4D97-AF65-F5344CB8AC3E}">
        <p14:creationId xmlns:p14="http://schemas.microsoft.com/office/powerpoint/2010/main" val="41225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C32FE1-9546-C51B-2A06-0AA8236D439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5783BD2-D052-7792-332A-0A37E9A181D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3392B1B-5CC0-CAD5-1DF8-C9691CAD69C4}"/>
              </a:ext>
            </a:extLst>
          </p:cNvPr>
          <p:cNvSpPr>
            <a:spLocks noGrp="1"/>
          </p:cNvSpPr>
          <p:nvPr>
            <p:ph type="dt" sz="half" idx="10"/>
          </p:nvPr>
        </p:nvSpPr>
        <p:spPr/>
        <p:txBody>
          <a:bodyPr/>
          <a:lstStyle/>
          <a:p>
            <a:fld id="{942DC193-09B5-4CB8-A695-A42AA6D0A126}" type="datetimeFigureOut">
              <a:rPr lang="es-ES" smtClean="0"/>
              <a:t>28/11/2023</a:t>
            </a:fld>
            <a:endParaRPr lang="es-ES"/>
          </a:p>
        </p:txBody>
      </p:sp>
      <p:sp>
        <p:nvSpPr>
          <p:cNvPr id="5" name="Marcador de pie de página 4">
            <a:extLst>
              <a:ext uri="{FF2B5EF4-FFF2-40B4-BE49-F238E27FC236}">
                <a16:creationId xmlns:a16="http://schemas.microsoft.com/office/drawing/2014/main" id="{A37EE6B2-529F-D6C3-D493-8E4BF93E8AD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276B513-F722-7686-F6E8-7D6CE67B0B51}"/>
              </a:ext>
            </a:extLst>
          </p:cNvPr>
          <p:cNvSpPr>
            <a:spLocks noGrp="1"/>
          </p:cNvSpPr>
          <p:nvPr>
            <p:ph type="sldNum" sz="quarter" idx="12"/>
          </p:nvPr>
        </p:nvSpPr>
        <p:spPr/>
        <p:txBody>
          <a:bodyPr/>
          <a:lstStyle/>
          <a:p>
            <a:fld id="{B8DB853B-42D6-4CF3-8B40-C222CDCF9D67}" type="slidenum">
              <a:rPr lang="es-ES" smtClean="0"/>
              <a:t>‹Nº›</a:t>
            </a:fld>
            <a:endParaRPr lang="es-ES"/>
          </a:p>
        </p:txBody>
      </p:sp>
    </p:spTree>
    <p:extLst>
      <p:ext uri="{BB962C8B-B14F-4D97-AF65-F5344CB8AC3E}">
        <p14:creationId xmlns:p14="http://schemas.microsoft.com/office/powerpoint/2010/main" val="328102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F4D9C-D8EF-DDEC-46CE-B8C320D18A2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ECA30EA-9674-D3A9-F37C-0D14BCEF03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494FC86-49C8-E71C-4A9D-41BB4F4C814D}"/>
              </a:ext>
            </a:extLst>
          </p:cNvPr>
          <p:cNvSpPr>
            <a:spLocks noGrp="1"/>
          </p:cNvSpPr>
          <p:nvPr>
            <p:ph type="dt" sz="half" idx="10"/>
          </p:nvPr>
        </p:nvSpPr>
        <p:spPr/>
        <p:txBody>
          <a:bodyPr/>
          <a:lstStyle/>
          <a:p>
            <a:fld id="{942DC193-09B5-4CB8-A695-A42AA6D0A126}" type="datetimeFigureOut">
              <a:rPr lang="es-ES" smtClean="0"/>
              <a:t>28/11/2023</a:t>
            </a:fld>
            <a:endParaRPr lang="es-ES"/>
          </a:p>
        </p:txBody>
      </p:sp>
      <p:sp>
        <p:nvSpPr>
          <p:cNvPr id="5" name="Marcador de pie de página 4">
            <a:extLst>
              <a:ext uri="{FF2B5EF4-FFF2-40B4-BE49-F238E27FC236}">
                <a16:creationId xmlns:a16="http://schemas.microsoft.com/office/drawing/2014/main" id="{13FF1564-DA22-11CA-5A26-5B2C6DC755A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5B6FF93-913B-EB47-2DFA-BD6E6D99680F}"/>
              </a:ext>
            </a:extLst>
          </p:cNvPr>
          <p:cNvSpPr>
            <a:spLocks noGrp="1"/>
          </p:cNvSpPr>
          <p:nvPr>
            <p:ph type="sldNum" sz="quarter" idx="12"/>
          </p:nvPr>
        </p:nvSpPr>
        <p:spPr/>
        <p:txBody>
          <a:bodyPr/>
          <a:lstStyle/>
          <a:p>
            <a:fld id="{B8DB853B-42D6-4CF3-8B40-C222CDCF9D67}" type="slidenum">
              <a:rPr lang="es-ES" smtClean="0"/>
              <a:t>‹Nº›</a:t>
            </a:fld>
            <a:endParaRPr lang="es-ES"/>
          </a:p>
        </p:txBody>
      </p:sp>
    </p:spTree>
    <p:extLst>
      <p:ext uri="{BB962C8B-B14F-4D97-AF65-F5344CB8AC3E}">
        <p14:creationId xmlns:p14="http://schemas.microsoft.com/office/powerpoint/2010/main" val="1369526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B5793A-5A54-99E8-C10E-92C602E49EE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DCE2B7A-A31D-221B-23BC-683309EE44F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955C11DB-5376-6329-1426-ACE73328E77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57F91D3-0B37-3C41-3DB0-C15DCEE0D36F}"/>
              </a:ext>
            </a:extLst>
          </p:cNvPr>
          <p:cNvSpPr>
            <a:spLocks noGrp="1"/>
          </p:cNvSpPr>
          <p:nvPr>
            <p:ph type="dt" sz="half" idx="10"/>
          </p:nvPr>
        </p:nvSpPr>
        <p:spPr/>
        <p:txBody>
          <a:bodyPr/>
          <a:lstStyle/>
          <a:p>
            <a:fld id="{942DC193-09B5-4CB8-A695-A42AA6D0A126}" type="datetimeFigureOut">
              <a:rPr lang="es-ES" smtClean="0"/>
              <a:t>28/11/2023</a:t>
            </a:fld>
            <a:endParaRPr lang="es-ES"/>
          </a:p>
        </p:txBody>
      </p:sp>
      <p:sp>
        <p:nvSpPr>
          <p:cNvPr id="6" name="Marcador de pie de página 5">
            <a:extLst>
              <a:ext uri="{FF2B5EF4-FFF2-40B4-BE49-F238E27FC236}">
                <a16:creationId xmlns:a16="http://schemas.microsoft.com/office/drawing/2014/main" id="{917B7FBA-2ADE-7EA7-B88E-F1E690BF743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59522DD-1FD9-E043-BCA4-3B7FB16B166C}"/>
              </a:ext>
            </a:extLst>
          </p:cNvPr>
          <p:cNvSpPr>
            <a:spLocks noGrp="1"/>
          </p:cNvSpPr>
          <p:nvPr>
            <p:ph type="sldNum" sz="quarter" idx="12"/>
          </p:nvPr>
        </p:nvSpPr>
        <p:spPr/>
        <p:txBody>
          <a:bodyPr/>
          <a:lstStyle/>
          <a:p>
            <a:fld id="{B8DB853B-42D6-4CF3-8B40-C222CDCF9D67}" type="slidenum">
              <a:rPr lang="es-ES" smtClean="0"/>
              <a:t>‹Nº›</a:t>
            </a:fld>
            <a:endParaRPr lang="es-ES"/>
          </a:p>
        </p:txBody>
      </p:sp>
    </p:spTree>
    <p:extLst>
      <p:ext uri="{BB962C8B-B14F-4D97-AF65-F5344CB8AC3E}">
        <p14:creationId xmlns:p14="http://schemas.microsoft.com/office/powerpoint/2010/main" val="3213218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2522F9-50FE-CFFC-9A32-071C20471E86}"/>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A496901-0A1B-2643-8CDB-3CF166783C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3F077C9-3555-6061-4C65-6A8F6DE553E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F164B3CF-C743-5853-353C-5C61551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8C93A06-9D38-6DA2-663C-95D046FF4D1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324DCEC-6E03-7EC6-0DB5-19A0577672EC}"/>
              </a:ext>
            </a:extLst>
          </p:cNvPr>
          <p:cNvSpPr>
            <a:spLocks noGrp="1"/>
          </p:cNvSpPr>
          <p:nvPr>
            <p:ph type="dt" sz="half" idx="10"/>
          </p:nvPr>
        </p:nvSpPr>
        <p:spPr/>
        <p:txBody>
          <a:bodyPr/>
          <a:lstStyle/>
          <a:p>
            <a:fld id="{942DC193-09B5-4CB8-A695-A42AA6D0A126}" type="datetimeFigureOut">
              <a:rPr lang="es-ES" smtClean="0"/>
              <a:t>28/11/2023</a:t>
            </a:fld>
            <a:endParaRPr lang="es-ES"/>
          </a:p>
        </p:txBody>
      </p:sp>
      <p:sp>
        <p:nvSpPr>
          <p:cNvPr id="8" name="Marcador de pie de página 7">
            <a:extLst>
              <a:ext uri="{FF2B5EF4-FFF2-40B4-BE49-F238E27FC236}">
                <a16:creationId xmlns:a16="http://schemas.microsoft.com/office/drawing/2014/main" id="{F7FF987F-8615-AB17-61F6-BDBA50D0B0CB}"/>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E2C907BD-2441-00DE-A5C5-A951F417EA0D}"/>
              </a:ext>
            </a:extLst>
          </p:cNvPr>
          <p:cNvSpPr>
            <a:spLocks noGrp="1"/>
          </p:cNvSpPr>
          <p:nvPr>
            <p:ph type="sldNum" sz="quarter" idx="12"/>
          </p:nvPr>
        </p:nvSpPr>
        <p:spPr/>
        <p:txBody>
          <a:bodyPr/>
          <a:lstStyle/>
          <a:p>
            <a:fld id="{B8DB853B-42D6-4CF3-8B40-C222CDCF9D67}" type="slidenum">
              <a:rPr lang="es-ES" smtClean="0"/>
              <a:t>‹Nº›</a:t>
            </a:fld>
            <a:endParaRPr lang="es-ES"/>
          </a:p>
        </p:txBody>
      </p:sp>
    </p:spTree>
    <p:extLst>
      <p:ext uri="{BB962C8B-B14F-4D97-AF65-F5344CB8AC3E}">
        <p14:creationId xmlns:p14="http://schemas.microsoft.com/office/powerpoint/2010/main" val="939388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15895C-579C-87E0-CD12-052AD8085DB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4375A3A-EF93-8F8B-D5E1-8842AE73D83C}"/>
              </a:ext>
            </a:extLst>
          </p:cNvPr>
          <p:cNvSpPr>
            <a:spLocks noGrp="1"/>
          </p:cNvSpPr>
          <p:nvPr>
            <p:ph type="dt" sz="half" idx="10"/>
          </p:nvPr>
        </p:nvSpPr>
        <p:spPr/>
        <p:txBody>
          <a:bodyPr/>
          <a:lstStyle/>
          <a:p>
            <a:fld id="{942DC193-09B5-4CB8-A695-A42AA6D0A126}" type="datetimeFigureOut">
              <a:rPr lang="es-ES" smtClean="0"/>
              <a:t>28/11/2023</a:t>
            </a:fld>
            <a:endParaRPr lang="es-ES"/>
          </a:p>
        </p:txBody>
      </p:sp>
      <p:sp>
        <p:nvSpPr>
          <p:cNvPr id="4" name="Marcador de pie de página 3">
            <a:extLst>
              <a:ext uri="{FF2B5EF4-FFF2-40B4-BE49-F238E27FC236}">
                <a16:creationId xmlns:a16="http://schemas.microsoft.com/office/drawing/2014/main" id="{DDB11A44-E749-F00A-568F-AAE613662519}"/>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7D5DEE28-6866-C9CB-3EFF-1901C0D70AC9}"/>
              </a:ext>
            </a:extLst>
          </p:cNvPr>
          <p:cNvSpPr>
            <a:spLocks noGrp="1"/>
          </p:cNvSpPr>
          <p:nvPr>
            <p:ph type="sldNum" sz="quarter" idx="12"/>
          </p:nvPr>
        </p:nvSpPr>
        <p:spPr/>
        <p:txBody>
          <a:bodyPr/>
          <a:lstStyle/>
          <a:p>
            <a:fld id="{B8DB853B-42D6-4CF3-8B40-C222CDCF9D67}" type="slidenum">
              <a:rPr lang="es-ES" smtClean="0"/>
              <a:t>‹Nº›</a:t>
            </a:fld>
            <a:endParaRPr lang="es-ES"/>
          </a:p>
        </p:txBody>
      </p:sp>
    </p:spTree>
    <p:extLst>
      <p:ext uri="{BB962C8B-B14F-4D97-AF65-F5344CB8AC3E}">
        <p14:creationId xmlns:p14="http://schemas.microsoft.com/office/powerpoint/2010/main" val="3127195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FD067F6-4629-A585-9502-8FF1AD523D52}"/>
              </a:ext>
            </a:extLst>
          </p:cNvPr>
          <p:cNvSpPr>
            <a:spLocks noGrp="1"/>
          </p:cNvSpPr>
          <p:nvPr>
            <p:ph type="dt" sz="half" idx="10"/>
          </p:nvPr>
        </p:nvSpPr>
        <p:spPr/>
        <p:txBody>
          <a:bodyPr/>
          <a:lstStyle/>
          <a:p>
            <a:fld id="{942DC193-09B5-4CB8-A695-A42AA6D0A126}" type="datetimeFigureOut">
              <a:rPr lang="es-ES" smtClean="0"/>
              <a:t>28/11/2023</a:t>
            </a:fld>
            <a:endParaRPr lang="es-ES"/>
          </a:p>
        </p:txBody>
      </p:sp>
      <p:sp>
        <p:nvSpPr>
          <p:cNvPr id="3" name="Marcador de pie de página 2">
            <a:extLst>
              <a:ext uri="{FF2B5EF4-FFF2-40B4-BE49-F238E27FC236}">
                <a16:creationId xmlns:a16="http://schemas.microsoft.com/office/drawing/2014/main" id="{03DBA29A-64D1-678F-D011-96A559EB1D08}"/>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73BB132-FA1A-4C49-28A7-E7B585D75894}"/>
              </a:ext>
            </a:extLst>
          </p:cNvPr>
          <p:cNvSpPr>
            <a:spLocks noGrp="1"/>
          </p:cNvSpPr>
          <p:nvPr>
            <p:ph type="sldNum" sz="quarter" idx="12"/>
          </p:nvPr>
        </p:nvSpPr>
        <p:spPr/>
        <p:txBody>
          <a:bodyPr/>
          <a:lstStyle/>
          <a:p>
            <a:fld id="{B8DB853B-42D6-4CF3-8B40-C222CDCF9D67}" type="slidenum">
              <a:rPr lang="es-ES" smtClean="0"/>
              <a:t>‹Nº›</a:t>
            </a:fld>
            <a:endParaRPr lang="es-ES"/>
          </a:p>
        </p:txBody>
      </p:sp>
    </p:spTree>
    <p:extLst>
      <p:ext uri="{BB962C8B-B14F-4D97-AF65-F5344CB8AC3E}">
        <p14:creationId xmlns:p14="http://schemas.microsoft.com/office/powerpoint/2010/main" val="346824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B17CC5-B27B-6D70-3FE4-5CBEC176E1D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C6BBC0A-D01B-6749-49F5-7E9FE85C56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1FAEE43-CE78-CF4D-1B67-3B1463100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4139B5E-0949-CF86-DCC5-5CBB67A2649C}"/>
              </a:ext>
            </a:extLst>
          </p:cNvPr>
          <p:cNvSpPr>
            <a:spLocks noGrp="1"/>
          </p:cNvSpPr>
          <p:nvPr>
            <p:ph type="dt" sz="half" idx="10"/>
          </p:nvPr>
        </p:nvSpPr>
        <p:spPr/>
        <p:txBody>
          <a:bodyPr/>
          <a:lstStyle/>
          <a:p>
            <a:fld id="{942DC193-09B5-4CB8-A695-A42AA6D0A126}" type="datetimeFigureOut">
              <a:rPr lang="es-ES" smtClean="0"/>
              <a:t>28/11/2023</a:t>
            </a:fld>
            <a:endParaRPr lang="es-ES"/>
          </a:p>
        </p:txBody>
      </p:sp>
      <p:sp>
        <p:nvSpPr>
          <p:cNvPr id="6" name="Marcador de pie de página 5">
            <a:extLst>
              <a:ext uri="{FF2B5EF4-FFF2-40B4-BE49-F238E27FC236}">
                <a16:creationId xmlns:a16="http://schemas.microsoft.com/office/drawing/2014/main" id="{A6EA419D-6DEB-025B-6E19-B14CB349E99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3737A32-C4DF-AA2C-4B86-418546098668}"/>
              </a:ext>
            </a:extLst>
          </p:cNvPr>
          <p:cNvSpPr>
            <a:spLocks noGrp="1"/>
          </p:cNvSpPr>
          <p:nvPr>
            <p:ph type="sldNum" sz="quarter" idx="12"/>
          </p:nvPr>
        </p:nvSpPr>
        <p:spPr/>
        <p:txBody>
          <a:bodyPr/>
          <a:lstStyle/>
          <a:p>
            <a:fld id="{B8DB853B-42D6-4CF3-8B40-C222CDCF9D67}" type="slidenum">
              <a:rPr lang="es-ES" smtClean="0"/>
              <a:t>‹Nº›</a:t>
            </a:fld>
            <a:endParaRPr lang="es-ES"/>
          </a:p>
        </p:txBody>
      </p:sp>
    </p:spTree>
    <p:extLst>
      <p:ext uri="{BB962C8B-B14F-4D97-AF65-F5344CB8AC3E}">
        <p14:creationId xmlns:p14="http://schemas.microsoft.com/office/powerpoint/2010/main" val="570474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F4F2AE-D82F-69D6-4D7D-074C9454D4C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9C1263C-2C96-7590-890F-BDFD4F3B0B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6EEC421C-10D1-3B81-CA37-C513EBEB6E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A999E9A-B972-EF3D-7C58-6981A007D8E7}"/>
              </a:ext>
            </a:extLst>
          </p:cNvPr>
          <p:cNvSpPr>
            <a:spLocks noGrp="1"/>
          </p:cNvSpPr>
          <p:nvPr>
            <p:ph type="dt" sz="half" idx="10"/>
          </p:nvPr>
        </p:nvSpPr>
        <p:spPr/>
        <p:txBody>
          <a:bodyPr/>
          <a:lstStyle/>
          <a:p>
            <a:fld id="{942DC193-09B5-4CB8-A695-A42AA6D0A126}" type="datetimeFigureOut">
              <a:rPr lang="es-ES" smtClean="0"/>
              <a:t>28/11/2023</a:t>
            </a:fld>
            <a:endParaRPr lang="es-ES"/>
          </a:p>
        </p:txBody>
      </p:sp>
      <p:sp>
        <p:nvSpPr>
          <p:cNvPr id="6" name="Marcador de pie de página 5">
            <a:extLst>
              <a:ext uri="{FF2B5EF4-FFF2-40B4-BE49-F238E27FC236}">
                <a16:creationId xmlns:a16="http://schemas.microsoft.com/office/drawing/2014/main" id="{6411A61C-9CFB-B094-7BAC-970D0253DFD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8005436-4608-8787-534D-E6520A0D6E53}"/>
              </a:ext>
            </a:extLst>
          </p:cNvPr>
          <p:cNvSpPr>
            <a:spLocks noGrp="1"/>
          </p:cNvSpPr>
          <p:nvPr>
            <p:ph type="sldNum" sz="quarter" idx="12"/>
          </p:nvPr>
        </p:nvSpPr>
        <p:spPr/>
        <p:txBody>
          <a:bodyPr/>
          <a:lstStyle/>
          <a:p>
            <a:fld id="{B8DB853B-42D6-4CF3-8B40-C222CDCF9D67}" type="slidenum">
              <a:rPr lang="es-ES" smtClean="0"/>
              <a:t>‹Nº›</a:t>
            </a:fld>
            <a:endParaRPr lang="es-ES"/>
          </a:p>
        </p:txBody>
      </p:sp>
    </p:spTree>
    <p:extLst>
      <p:ext uri="{BB962C8B-B14F-4D97-AF65-F5344CB8AC3E}">
        <p14:creationId xmlns:p14="http://schemas.microsoft.com/office/powerpoint/2010/main" val="2240669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14D3C92-D19D-DDA4-BAA6-8966FDD62E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E59FA10-BBB1-18D0-2096-77C51770B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99D6864-876E-A394-59F3-2D722D7A87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DC193-09B5-4CB8-A695-A42AA6D0A126}" type="datetimeFigureOut">
              <a:rPr lang="es-ES" smtClean="0"/>
              <a:t>28/11/2023</a:t>
            </a:fld>
            <a:endParaRPr lang="es-ES"/>
          </a:p>
        </p:txBody>
      </p:sp>
      <p:sp>
        <p:nvSpPr>
          <p:cNvPr id="5" name="Marcador de pie de página 4">
            <a:extLst>
              <a:ext uri="{FF2B5EF4-FFF2-40B4-BE49-F238E27FC236}">
                <a16:creationId xmlns:a16="http://schemas.microsoft.com/office/drawing/2014/main" id="{15588C7E-C53C-0B2E-540E-719543337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AA93B999-9693-C4D1-4AFA-84405AFD7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853B-42D6-4CF3-8B40-C222CDCF9D67}" type="slidenum">
              <a:rPr lang="es-ES" smtClean="0"/>
              <a:t>‹Nº›</a:t>
            </a:fld>
            <a:endParaRPr lang="es-ES"/>
          </a:p>
        </p:txBody>
      </p:sp>
    </p:spTree>
    <p:extLst>
      <p:ext uri="{BB962C8B-B14F-4D97-AF65-F5344CB8AC3E}">
        <p14:creationId xmlns:p14="http://schemas.microsoft.com/office/powerpoint/2010/main" val="2895348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99B539D6-3A9C-94F4-1632-4B1CB9226B6A}"/>
              </a:ext>
            </a:extLst>
          </p:cNvPr>
          <p:cNvSpPr>
            <a:spLocks noGrp="1"/>
          </p:cNvSpPr>
          <p:nvPr>
            <p:ph type="ctrTitle"/>
          </p:nvPr>
        </p:nvSpPr>
        <p:spPr>
          <a:xfrm>
            <a:off x="5297762" y="640080"/>
            <a:ext cx="6251110" cy="3566160"/>
          </a:xfrm>
        </p:spPr>
        <p:txBody>
          <a:bodyPr vert="horz" lIns="91440" tIns="45720" rIns="91440" bIns="45720" rtlCol="0" anchor="b">
            <a:normAutofit/>
          </a:bodyPr>
          <a:lstStyle/>
          <a:p>
            <a:pPr algn="l"/>
            <a:r>
              <a:rPr lang="en-US" sz="5400" kern="1200" dirty="0" err="1">
                <a:latin typeface="+mj-lt"/>
                <a:ea typeface="+mj-ea"/>
                <a:cs typeface="+mj-cs"/>
              </a:rPr>
              <a:t>Trabajo</a:t>
            </a:r>
            <a:r>
              <a:rPr lang="en-US" sz="5400" kern="1200" dirty="0">
                <a:latin typeface="+mj-lt"/>
                <a:ea typeface="+mj-ea"/>
                <a:cs typeface="+mj-cs"/>
              </a:rPr>
              <a:t> de OP</a:t>
            </a:r>
          </a:p>
        </p:txBody>
      </p:sp>
      <p:sp>
        <p:nvSpPr>
          <p:cNvPr id="3" name="Subtítulo 2">
            <a:extLst>
              <a:ext uri="{FF2B5EF4-FFF2-40B4-BE49-F238E27FC236}">
                <a16:creationId xmlns:a16="http://schemas.microsoft.com/office/drawing/2014/main" id="{65F3F63F-5729-2DEE-AADA-93AB62B4954B}"/>
              </a:ext>
            </a:extLst>
          </p:cNvPr>
          <p:cNvSpPr>
            <a:spLocks noGrp="1"/>
          </p:cNvSpPr>
          <p:nvPr>
            <p:ph type="subTitle" idx="1"/>
          </p:nvPr>
        </p:nvSpPr>
        <p:spPr>
          <a:xfrm>
            <a:off x="5297760" y="4636008"/>
            <a:ext cx="6251111" cy="1572768"/>
          </a:xfrm>
        </p:spPr>
        <p:txBody>
          <a:bodyPr vert="horz" lIns="91440" tIns="45720" rIns="91440" bIns="45720" rtlCol="0">
            <a:normAutofit/>
          </a:bodyPr>
          <a:lstStyle/>
          <a:p>
            <a:pPr indent="-228600" algn="l">
              <a:buFont typeface="Arial" panose="020B0604020202020204" pitchFamily="34" charset="0"/>
              <a:buChar char="•"/>
            </a:pPr>
            <a:r>
              <a:rPr lang="en-US" sz="1700" dirty="0" err="1"/>
              <a:t>Diseño</a:t>
            </a:r>
            <a:r>
              <a:rPr lang="en-US" sz="1700" dirty="0"/>
              <a:t> de </a:t>
            </a:r>
            <a:r>
              <a:rPr lang="en-US" sz="1700" dirty="0" err="1"/>
              <a:t>una</a:t>
            </a:r>
            <a:r>
              <a:rPr lang="en-US" sz="1700" dirty="0"/>
              <a:t> planta para la </a:t>
            </a:r>
            <a:r>
              <a:rPr lang="es-ES" sz="1700" dirty="0"/>
              <a:t>producción</a:t>
            </a:r>
            <a:r>
              <a:rPr lang="en-US" sz="1700" dirty="0"/>
              <a:t> de </a:t>
            </a:r>
            <a:r>
              <a:rPr lang="en-US" sz="1700" dirty="0" err="1"/>
              <a:t>monociclos</a:t>
            </a:r>
            <a:r>
              <a:rPr lang="en-US" sz="1700" dirty="0"/>
              <a:t> </a:t>
            </a:r>
            <a:r>
              <a:rPr lang="en-US" sz="1700" dirty="0" err="1"/>
              <a:t>eléctricos</a:t>
            </a:r>
            <a:r>
              <a:rPr lang="en-US" sz="1700" dirty="0"/>
              <a:t>.</a:t>
            </a:r>
          </a:p>
          <a:p>
            <a:pPr indent="-228600" algn="l">
              <a:buFont typeface="Arial" panose="020B0604020202020204" pitchFamily="34" charset="0"/>
              <a:buChar char="•"/>
            </a:pPr>
            <a:endParaRPr lang="en-US" sz="1700" dirty="0"/>
          </a:p>
          <a:p>
            <a:pPr algn="l"/>
            <a:r>
              <a:rPr lang="en-US" sz="1700" dirty="0"/>
              <a:t>Xabier Gabiña </a:t>
            </a:r>
            <a:r>
              <a:rPr lang="en-US" sz="1700" dirty="0" err="1"/>
              <a:t>Barañano</a:t>
            </a:r>
            <a:endParaRPr lang="en-US" sz="1700" dirty="0"/>
          </a:p>
          <a:p>
            <a:pPr algn="l"/>
            <a:r>
              <a:rPr lang="en-US" sz="1700" dirty="0"/>
              <a:t>Ander Gutiérrez Martín</a:t>
            </a:r>
          </a:p>
        </p:txBody>
      </p:sp>
      <p:pic>
        <p:nvPicPr>
          <p:cNvPr id="39" name="Picture 38">
            <a:extLst>
              <a:ext uri="{FF2B5EF4-FFF2-40B4-BE49-F238E27FC236}">
                <a16:creationId xmlns:a16="http://schemas.microsoft.com/office/drawing/2014/main" id="{68EE010D-4D1B-EEAC-21E4-C02AA75BC2AE}"/>
              </a:ext>
            </a:extLst>
          </p:cNvPr>
          <p:cNvPicPr>
            <a:picLocks noChangeAspect="1"/>
          </p:cNvPicPr>
          <p:nvPr/>
        </p:nvPicPr>
        <p:blipFill rotWithShape="1">
          <a:blip r:embed="rId2"/>
          <a:srcRect l="20359" r="1173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45"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Casco de color negro&#10;&#10;Descripción generada automáticamente con confianza media">
            <a:extLst>
              <a:ext uri="{FF2B5EF4-FFF2-40B4-BE49-F238E27FC236}">
                <a16:creationId xmlns:a16="http://schemas.microsoft.com/office/drawing/2014/main" id="{512F1127-B774-4B42-06CA-AFC44F0B3F7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200" b="92400" l="10000" r="90000">
                        <a14:foregroundMark x1="44800" y1="92400" x2="44800" y2="92400"/>
                        <a14:foregroundMark x1="50400" y1="13200" x2="50400" y2="13200"/>
                        <a14:foregroundMark x1="44400" y1="13200" x2="44400" y2="13200"/>
                        <a14:foregroundMark x1="50400" y1="6200" x2="50400" y2="6200"/>
                      </a14:backgroundRemoval>
                    </a14:imgEffect>
                  </a14:imgLayer>
                </a14:imgProps>
              </a:ext>
              <a:ext uri="{28A0092B-C50C-407E-A947-70E740481C1C}">
                <a14:useLocalDpi xmlns:a14="http://schemas.microsoft.com/office/drawing/2010/main" val="0"/>
              </a:ext>
            </a:extLst>
          </a:blip>
          <a:stretch>
            <a:fillRect/>
          </a:stretch>
        </p:blipFill>
        <p:spPr>
          <a:xfrm>
            <a:off x="-116222" y="960642"/>
            <a:ext cx="4524723" cy="4524723"/>
          </a:xfrm>
          <a:prstGeom prst="rect">
            <a:avLst/>
          </a:prstGeom>
        </p:spPr>
      </p:pic>
    </p:spTree>
    <p:extLst>
      <p:ext uri="{BB962C8B-B14F-4D97-AF65-F5344CB8AC3E}">
        <p14:creationId xmlns:p14="http://schemas.microsoft.com/office/powerpoint/2010/main" val="1342996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10650BA-D090-4A23-98E3-B48BBAEA9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lmacenes exteriores">
            <a:extLst>
              <a:ext uri="{FF2B5EF4-FFF2-40B4-BE49-F238E27FC236}">
                <a16:creationId xmlns:a16="http://schemas.microsoft.com/office/drawing/2014/main" id="{DB070512-CF60-AA09-7A53-5463EAE887C6}"/>
              </a:ext>
            </a:extLst>
          </p:cNvPr>
          <p:cNvPicPr>
            <a:picLocks noChangeAspect="1"/>
          </p:cNvPicPr>
          <p:nvPr/>
        </p:nvPicPr>
        <p:blipFill rotWithShape="1">
          <a:blip r:embed="rId2"/>
          <a:srcRect l="16053" r="27197"/>
          <a:stretch/>
        </p:blipFill>
        <p:spPr>
          <a:xfrm>
            <a:off x="-9527" y="3725"/>
            <a:ext cx="5846165" cy="6850548"/>
          </a:xfrm>
          <a:prstGeom prst="rect">
            <a:avLst/>
          </a:prstGeom>
        </p:spPr>
      </p:pic>
      <p:grpSp>
        <p:nvGrpSpPr>
          <p:cNvPr id="14" name="Group 13">
            <a:extLst>
              <a:ext uri="{FF2B5EF4-FFF2-40B4-BE49-F238E27FC236}">
                <a16:creationId xmlns:a16="http://schemas.microsoft.com/office/drawing/2014/main" id="{FFB939B9-73CE-4644-87BB-72AEBF0011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7" y="-6558"/>
            <a:ext cx="6254832" cy="6874766"/>
            <a:chOff x="-9149" y="3725"/>
            <a:chExt cx="6254832" cy="6887203"/>
          </a:xfrm>
        </p:grpSpPr>
        <p:sp>
          <p:nvSpPr>
            <p:cNvPr id="15" name="Freeform: Shape 14">
              <a:extLst>
                <a:ext uri="{FF2B5EF4-FFF2-40B4-BE49-F238E27FC236}">
                  <a16:creationId xmlns:a16="http://schemas.microsoft.com/office/drawing/2014/main" id="{15F2A0CF-7879-4629-AC2B-4069D77A3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8645"/>
              <a:ext cx="5933139" cy="6387893"/>
            </a:xfrm>
            <a:custGeom>
              <a:avLst/>
              <a:gdLst>
                <a:gd name="connsiteX0" fmla="*/ 5852909 w 5933139"/>
                <a:gd name="connsiteY0" fmla="*/ 2469528 h 6335678"/>
                <a:gd name="connsiteX1" fmla="*/ 5830799 w 5933139"/>
                <a:gd name="connsiteY1" fmla="*/ 2394015 h 6335678"/>
                <a:gd name="connsiteX2" fmla="*/ 5805878 w 5933139"/>
                <a:gd name="connsiteY2" fmla="*/ 2319439 h 6335678"/>
                <a:gd name="connsiteX3" fmla="*/ 5778708 w 5933139"/>
                <a:gd name="connsiteY3" fmla="*/ 2245800 h 6335678"/>
                <a:gd name="connsiteX4" fmla="*/ 5652978 w 5933139"/>
                <a:gd name="connsiteY4" fmla="*/ 1959675 h 6335678"/>
                <a:gd name="connsiteX5" fmla="*/ 5327691 w 5933139"/>
                <a:gd name="connsiteY5" fmla="*/ 1432958 h 6335678"/>
                <a:gd name="connsiteX6" fmla="*/ 4921458 w 5933139"/>
                <a:gd name="connsiteY6" fmla="*/ 973322 h 6335678"/>
                <a:gd name="connsiteX7" fmla="*/ 4450018 w 5933139"/>
                <a:gd name="connsiteY7" fmla="*/ 586764 h 6335678"/>
                <a:gd name="connsiteX8" fmla="*/ 4193311 w 5933139"/>
                <a:gd name="connsiteY8" fmla="*/ 423558 h 6335678"/>
                <a:gd name="connsiteX9" fmla="*/ 3924237 w 5933139"/>
                <a:gd name="connsiteY9" fmla="*/ 281901 h 6335678"/>
                <a:gd name="connsiteX10" fmla="*/ 3352175 w 5933139"/>
                <a:gd name="connsiteY10" fmla="*/ 75786 h 6335678"/>
                <a:gd name="connsiteX11" fmla="*/ 3051997 w 5933139"/>
                <a:gd name="connsiteY11" fmla="*/ 19011 h 6335678"/>
                <a:gd name="connsiteX12" fmla="*/ 2745823 w 5933139"/>
                <a:gd name="connsiteY12" fmla="*/ 86 h 6335678"/>
                <a:gd name="connsiteX13" fmla="*/ 2141720 w 5933139"/>
                <a:gd name="connsiteY13" fmla="*/ 55550 h 6335678"/>
                <a:gd name="connsiteX14" fmla="*/ 1551295 w 5933139"/>
                <a:gd name="connsiteY14" fmla="*/ 216319 h 6335678"/>
                <a:gd name="connsiteX15" fmla="*/ 1001718 w 5933139"/>
                <a:gd name="connsiteY15" fmla="*/ 498134 h 6335678"/>
                <a:gd name="connsiteX16" fmla="*/ 754755 w 5933139"/>
                <a:gd name="connsiteY16" fmla="*/ 685886 h 6335678"/>
                <a:gd name="connsiteX17" fmla="*/ 533462 w 5933139"/>
                <a:gd name="connsiteY17" fmla="*/ 903056 h 6335678"/>
                <a:gd name="connsiteX18" fmla="*/ 0 w 5933139"/>
                <a:gd name="connsiteY18" fmla="*/ 1646568 h 6335678"/>
                <a:gd name="connsiteX19" fmla="*/ 0 w 5933139"/>
                <a:gd name="connsiteY19" fmla="*/ 4709059 h 6335678"/>
                <a:gd name="connsiteX20" fmla="*/ 120671 w 5933139"/>
                <a:gd name="connsiteY20" fmla="*/ 4907491 h 6335678"/>
                <a:gd name="connsiteX21" fmla="*/ 507979 w 5933139"/>
                <a:gd name="connsiteY21" fmla="*/ 5384178 h 6335678"/>
                <a:gd name="connsiteX22" fmla="*/ 972112 w 5933139"/>
                <a:gd name="connsiteY22" fmla="*/ 5778607 h 6335678"/>
                <a:gd name="connsiteX23" fmla="*/ 1229943 w 5933139"/>
                <a:gd name="connsiteY23" fmla="*/ 5939939 h 6335678"/>
                <a:gd name="connsiteX24" fmla="*/ 1502389 w 5933139"/>
                <a:gd name="connsiteY24" fmla="*/ 6073913 h 6335678"/>
                <a:gd name="connsiteX25" fmla="*/ 2673870 w 5933139"/>
                <a:gd name="connsiteY25" fmla="*/ 6333993 h 6335678"/>
                <a:gd name="connsiteX26" fmla="*/ 2749196 w 5933139"/>
                <a:gd name="connsiteY26" fmla="*/ 6335679 h 6335678"/>
                <a:gd name="connsiteX27" fmla="*/ 2787983 w 5933139"/>
                <a:gd name="connsiteY27" fmla="*/ 6335492 h 6335678"/>
                <a:gd name="connsiteX28" fmla="*/ 2826770 w 5933139"/>
                <a:gd name="connsiteY28" fmla="*/ 6334368 h 6335678"/>
                <a:gd name="connsiteX29" fmla="*/ 2981918 w 5933139"/>
                <a:gd name="connsiteY29" fmla="*/ 6319939 h 6335678"/>
                <a:gd name="connsiteX30" fmla="*/ 3285282 w 5933139"/>
                <a:gd name="connsiteY30" fmla="*/ 6241803 h 6335678"/>
                <a:gd name="connsiteX31" fmla="*/ 3566347 w 5933139"/>
                <a:gd name="connsiteY31" fmla="*/ 6104831 h 6335678"/>
                <a:gd name="connsiteX32" fmla="*/ 3818369 w 5933139"/>
                <a:gd name="connsiteY32" fmla="*/ 5926823 h 6335678"/>
                <a:gd name="connsiteX33" fmla="*/ 4044908 w 5933139"/>
                <a:gd name="connsiteY33" fmla="*/ 5726329 h 6335678"/>
                <a:gd name="connsiteX34" fmla="*/ 4151151 w 5933139"/>
                <a:gd name="connsiteY34" fmla="*/ 5622147 h 6335678"/>
                <a:gd name="connsiteX35" fmla="*/ 4253834 w 5933139"/>
                <a:gd name="connsiteY35" fmla="*/ 5516841 h 6335678"/>
                <a:gd name="connsiteX36" fmla="*/ 4452453 w 5933139"/>
                <a:gd name="connsiteY36" fmla="*/ 5306979 h 6335678"/>
                <a:gd name="connsiteX37" fmla="*/ 4548578 w 5933139"/>
                <a:gd name="connsiteY37" fmla="*/ 5202797 h 6335678"/>
                <a:gd name="connsiteX38" fmla="*/ 4596546 w 5933139"/>
                <a:gd name="connsiteY38" fmla="*/ 5151456 h 6335678"/>
                <a:gd name="connsiteX39" fmla="*/ 4643016 w 5933139"/>
                <a:gd name="connsiteY39" fmla="*/ 5103300 h 6335678"/>
                <a:gd name="connsiteX40" fmla="*/ 4739515 w 5933139"/>
                <a:gd name="connsiteY40" fmla="*/ 5013172 h 6335678"/>
                <a:gd name="connsiteX41" fmla="*/ 4842198 w 5933139"/>
                <a:gd name="connsiteY41" fmla="*/ 4930164 h 6335678"/>
                <a:gd name="connsiteX42" fmla="*/ 5071360 w 5933139"/>
                <a:gd name="connsiteY42" fmla="*/ 4780449 h 6335678"/>
                <a:gd name="connsiteX43" fmla="*/ 5332001 w 5933139"/>
                <a:gd name="connsiteY43" fmla="*/ 4615932 h 6335678"/>
                <a:gd name="connsiteX44" fmla="*/ 5397396 w 5933139"/>
                <a:gd name="connsiteY44" fmla="*/ 4563655 h 6335678"/>
                <a:gd name="connsiteX45" fmla="*/ 5459417 w 5933139"/>
                <a:gd name="connsiteY45" fmla="*/ 4505380 h 6335678"/>
                <a:gd name="connsiteX46" fmla="*/ 5567159 w 5933139"/>
                <a:gd name="connsiteY46" fmla="*/ 4374029 h 6335678"/>
                <a:gd name="connsiteX47" fmla="*/ 5651292 w 5933139"/>
                <a:gd name="connsiteY47" fmla="*/ 4231810 h 6335678"/>
                <a:gd name="connsiteX48" fmla="*/ 5716686 w 5933139"/>
                <a:gd name="connsiteY48" fmla="*/ 4085655 h 6335678"/>
                <a:gd name="connsiteX49" fmla="*/ 5820681 w 5933139"/>
                <a:gd name="connsiteY49" fmla="*/ 3791848 h 6335678"/>
                <a:gd name="connsiteX50" fmla="*/ 5898629 w 5933139"/>
                <a:gd name="connsiteY50" fmla="*/ 3487922 h 6335678"/>
                <a:gd name="connsiteX51" fmla="*/ 5932170 w 5933139"/>
                <a:gd name="connsiteY51" fmla="*/ 3174066 h 6335678"/>
                <a:gd name="connsiteX52" fmla="*/ 5872209 w 5933139"/>
                <a:gd name="connsiteY52" fmla="*/ 2545978 h 6335678"/>
                <a:gd name="connsiteX53" fmla="*/ 5852909 w 5933139"/>
                <a:gd name="connsiteY53" fmla="*/ 2469528 h 6335678"/>
                <a:gd name="connsiteX54" fmla="*/ 5507386 w 5933139"/>
                <a:gd name="connsiteY54" fmla="*/ 3724580 h 6335678"/>
                <a:gd name="connsiteX55" fmla="*/ 5453609 w 5933139"/>
                <a:gd name="connsiteY55" fmla="*/ 3989906 h 6335678"/>
                <a:gd name="connsiteX56" fmla="*/ 5344181 w 5933139"/>
                <a:gd name="connsiteY56" fmla="*/ 4220380 h 6335678"/>
                <a:gd name="connsiteX57" fmla="*/ 5171419 w 5933139"/>
                <a:gd name="connsiteY57" fmla="*/ 4388644 h 6335678"/>
                <a:gd name="connsiteX58" fmla="*/ 5057868 w 5933139"/>
                <a:gd name="connsiteY58" fmla="*/ 4453851 h 6335678"/>
                <a:gd name="connsiteX59" fmla="*/ 4930265 w 5933139"/>
                <a:gd name="connsiteY59" fmla="*/ 4516810 h 6335678"/>
                <a:gd name="connsiteX60" fmla="*/ 4660067 w 5933139"/>
                <a:gd name="connsiteY60" fmla="*/ 4664276 h 6335678"/>
                <a:gd name="connsiteX61" fmla="*/ 4408794 w 5933139"/>
                <a:gd name="connsiteY61" fmla="*/ 4857836 h 6335678"/>
                <a:gd name="connsiteX62" fmla="*/ 4352207 w 5933139"/>
                <a:gd name="connsiteY62" fmla="*/ 4911988 h 6335678"/>
                <a:gd name="connsiteX63" fmla="*/ 4299366 w 5933139"/>
                <a:gd name="connsiteY63" fmla="*/ 4965390 h 6335678"/>
                <a:gd name="connsiteX64" fmla="*/ 4197621 w 5933139"/>
                <a:gd name="connsiteY64" fmla="*/ 5074257 h 6335678"/>
                <a:gd name="connsiteX65" fmla="*/ 4008744 w 5933139"/>
                <a:gd name="connsiteY65" fmla="*/ 5297985 h 6335678"/>
                <a:gd name="connsiteX66" fmla="*/ 3917304 w 5933139"/>
                <a:gd name="connsiteY66" fmla="*/ 5409100 h 6335678"/>
                <a:gd name="connsiteX67" fmla="*/ 3826052 w 5933139"/>
                <a:gd name="connsiteY67" fmla="*/ 5518153 h 6335678"/>
                <a:gd name="connsiteX68" fmla="*/ 3637925 w 5933139"/>
                <a:gd name="connsiteY68" fmla="*/ 5725017 h 6335678"/>
                <a:gd name="connsiteX69" fmla="*/ 3433497 w 5933139"/>
                <a:gd name="connsiteY69" fmla="*/ 5906586 h 6335678"/>
                <a:gd name="connsiteX70" fmla="*/ 3204522 w 5933139"/>
                <a:gd name="connsiteY70" fmla="*/ 6046744 h 6335678"/>
                <a:gd name="connsiteX71" fmla="*/ 2950439 w 5933139"/>
                <a:gd name="connsiteY71" fmla="*/ 6129190 h 6335678"/>
                <a:gd name="connsiteX72" fmla="*/ 2816839 w 5933139"/>
                <a:gd name="connsiteY72" fmla="*/ 6146428 h 6335678"/>
                <a:gd name="connsiteX73" fmla="*/ 2749009 w 5933139"/>
                <a:gd name="connsiteY73" fmla="*/ 6149051 h 6335678"/>
                <a:gd name="connsiteX74" fmla="*/ 2678930 w 5933139"/>
                <a:gd name="connsiteY74" fmla="*/ 6148677 h 6335678"/>
                <a:gd name="connsiteX75" fmla="*/ 2125793 w 5933139"/>
                <a:gd name="connsiteY75" fmla="*/ 6065481 h 6335678"/>
                <a:gd name="connsiteX76" fmla="*/ 1610506 w 5933139"/>
                <a:gd name="connsiteY76" fmla="*/ 5851310 h 6335678"/>
                <a:gd name="connsiteX77" fmla="*/ 1373099 w 5933139"/>
                <a:gd name="connsiteY77" fmla="*/ 5706279 h 6335678"/>
                <a:gd name="connsiteX78" fmla="*/ 1315949 w 5933139"/>
                <a:gd name="connsiteY78" fmla="*/ 5666743 h 6335678"/>
                <a:gd name="connsiteX79" fmla="*/ 1259923 w 5933139"/>
                <a:gd name="connsiteY79" fmla="*/ 5625894 h 6335678"/>
                <a:gd name="connsiteX80" fmla="*/ 1204647 w 5933139"/>
                <a:gd name="connsiteY80" fmla="*/ 5583922 h 6335678"/>
                <a:gd name="connsiteX81" fmla="*/ 1150308 w 5933139"/>
                <a:gd name="connsiteY81" fmla="*/ 5540826 h 6335678"/>
                <a:gd name="connsiteX82" fmla="*/ 751569 w 5933139"/>
                <a:gd name="connsiteY82" fmla="*/ 5158015 h 6335678"/>
                <a:gd name="connsiteX83" fmla="*/ 663315 w 5933139"/>
                <a:gd name="connsiteY83" fmla="*/ 5052146 h 6335678"/>
                <a:gd name="connsiteX84" fmla="*/ 580869 w 5933139"/>
                <a:gd name="connsiteY84" fmla="*/ 4942718 h 6335678"/>
                <a:gd name="connsiteX85" fmla="*/ 432279 w 5933139"/>
                <a:gd name="connsiteY85" fmla="*/ 4713369 h 6335678"/>
                <a:gd name="connsiteX86" fmla="*/ 205553 w 5933139"/>
                <a:gd name="connsiteY86" fmla="*/ 4219443 h 6335678"/>
                <a:gd name="connsiteX87" fmla="*/ 79448 w 5933139"/>
                <a:gd name="connsiteY87" fmla="*/ 3693850 h 6335678"/>
                <a:gd name="connsiteX88" fmla="*/ 53590 w 5933139"/>
                <a:gd name="connsiteY88" fmla="*/ 3425339 h 6335678"/>
                <a:gd name="connsiteX89" fmla="*/ 49655 w 5933139"/>
                <a:gd name="connsiteY89" fmla="*/ 3155890 h 6335678"/>
                <a:gd name="connsiteX90" fmla="*/ 67830 w 5933139"/>
                <a:gd name="connsiteY90" fmla="*/ 2886817 h 6335678"/>
                <a:gd name="connsiteX91" fmla="*/ 108679 w 5933139"/>
                <a:gd name="connsiteY91" fmla="*/ 2619992 h 6335678"/>
                <a:gd name="connsiteX92" fmla="*/ 263077 w 5933139"/>
                <a:gd name="connsiteY92" fmla="*/ 2101520 h 6335678"/>
                <a:gd name="connsiteX93" fmla="*/ 837575 w 5933139"/>
                <a:gd name="connsiteY93" fmla="*/ 1186370 h 6335678"/>
                <a:gd name="connsiteX94" fmla="*/ 1031698 w 5933139"/>
                <a:gd name="connsiteY94" fmla="*/ 996932 h 6335678"/>
                <a:gd name="connsiteX95" fmla="*/ 1236688 w 5933139"/>
                <a:gd name="connsiteY95" fmla="*/ 819298 h 6335678"/>
                <a:gd name="connsiteX96" fmla="*/ 1687143 w 5933139"/>
                <a:gd name="connsiteY96" fmla="*/ 511438 h 6335678"/>
                <a:gd name="connsiteX97" fmla="*/ 2196246 w 5933139"/>
                <a:gd name="connsiteY97" fmla="*/ 300639 h 6335678"/>
                <a:gd name="connsiteX98" fmla="*/ 2745823 w 5933139"/>
                <a:gd name="connsiteY98" fmla="*/ 229248 h 6335678"/>
                <a:gd name="connsiteX99" fmla="*/ 3019206 w 5933139"/>
                <a:gd name="connsiteY99" fmla="*/ 252108 h 6335678"/>
                <a:gd name="connsiteX100" fmla="*/ 3288092 w 5933139"/>
                <a:gd name="connsiteY100" fmla="*/ 313006 h 6335678"/>
                <a:gd name="connsiteX101" fmla="*/ 3548172 w 5933139"/>
                <a:gd name="connsiteY101" fmla="*/ 407069 h 6335678"/>
                <a:gd name="connsiteX102" fmla="*/ 3611505 w 5933139"/>
                <a:gd name="connsiteY102" fmla="*/ 435176 h 6335678"/>
                <a:gd name="connsiteX103" fmla="*/ 3674089 w 5933139"/>
                <a:gd name="connsiteY103" fmla="*/ 464968 h 6335678"/>
                <a:gd name="connsiteX104" fmla="*/ 3735736 w 5933139"/>
                <a:gd name="connsiteY104" fmla="*/ 496823 h 6335678"/>
                <a:gd name="connsiteX105" fmla="*/ 3796634 w 5933139"/>
                <a:gd name="connsiteY105" fmla="*/ 530176 h 6335678"/>
                <a:gd name="connsiteX106" fmla="*/ 4251585 w 5933139"/>
                <a:gd name="connsiteY106" fmla="*/ 847405 h 6335678"/>
                <a:gd name="connsiteX107" fmla="*/ 4644515 w 5933139"/>
                <a:gd name="connsiteY107" fmla="*/ 1236775 h 6335678"/>
                <a:gd name="connsiteX108" fmla="*/ 4816527 w 5933139"/>
                <a:gd name="connsiteY108" fmla="*/ 1451883 h 6335678"/>
                <a:gd name="connsiteX109" fmla="*/ 4970738 w 5933139"/>
                <a:gd name="connsiteY109" fmla="*/ 1678610 h 6335678"/>
                <a:gd name="connsiteX110" fmla="*/ 5223885 w 5933139"/>
                <a:gd name="connsiteY110" fmla="*/ 2159232 h 6335678"/>
                <a:gd name="connsiteX111" fmla="*/ 5395709 w 5933139"/>
                <a:gd name="connsiteY111" fmla="*/ 2666087 h 6335678"/>
                <a:gd name="connsiteX112" fmla="*/ 5458855 w 5933139"/>
                <a:gd name="connsiteY112" fmla="*/ 2924292 h 6335678"/>
                <a:gd name="connsiteX113" fmla="*/ 5499142 w 5933139"/>
                <a:gd name="connsiteY113" fmla="*/ 3186995 h 6335678"/>
                <a:gd name="connsiteX114" fmla="*/ 5516755 w 5933139"/>
                <a:gd name="connsiteY114" fmla="*/ 3454007 h 6335678"/>
                <a:gd name="connsiteX115" fmla="*/ 5507386 w 5933139"/>
                <a:gd name="connsiteY115" fmla="*/ 3724580 h 633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33139" h="6335678">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C7E50BFD-51AC-4ACE-820C-A285E6672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41478"/>
              <a:ext cx="5953893" cy="6434152"/>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317011 w 5953893"/>
                <a:gd name="connsiteY8" fmla="*/ 3797009 h 6434152"/>
                <a:gd name="connsiteX9" fmla="*/ 5176478 w 5953893"/>
                <a:gd name="connsiteY9" fmla="*/ 4100747 h 6434152"/>
                <a:gd name="connsiteX10" fmla="*/ 4942257 w 5953893"/>
                <a:gd name="connsiteY10" fmla="*/ 4250274 h 6434152"/>
                <a:gd name="connsiteX11" fmla="*/ 4216171 w 5953893"/>
                <a:gd name="connsiteY11" fmla="*/ 4773243 h 6434152"/>
                <a:gd name="connsiteX12" fmla="*/ 3905125 w 5953893"/>
                <a:gd name="connsiteY12" fmla="*/ 5105837 h 6434152"/>
                <a:gd name="connsiteX13" fmla="*/ 3308329 w 5953893"/>
                <a:gd name="connsiteY13" fmla="*/ 5682022 h 6434152"/>
                <a:gd name="connsiteX14" fmla="*/ 2739452 w 5953893"/>
                <a:gd name="connsiteY14" fmla="*/ 5870898 h 6434152"/>
                <a:gd name="connsiteX15" fmla="*/ 1647419 w 5953893"/>
                <a:gd name="connsiteY15" fmla="*/ 5625809 h 6434152"/>
                <a:gd name="connsiteX16" fmla="*/ 781175 w 5953893"/>
                <a:gd name="connsiteY16" fmla="*/ 4960620 h 6434152"/>
                <a:gd name="connsiteX17" fmla="*/ 312545 w 5953893"/>
                <a:gd name="connsiteY17" fmla="*/ 4165205 h 6434152"/>
                <a:gd name="connsiteX18" fmla="*/ 142032 w 5953893"/>
                <a:gd name="connsiteY18" fmla="*/ 3217451 h 6434152"/>
                <a:gd name="connsiteX19" fmla="*/ 347210 w 5953893"/>
                <a:gd name="connsiteY19" fmla="*/ 2181444 h 6434152"/>
                <a:gd name="connsiteX20" fmla="*/ 906155 w 5953893"/>
                <a:gd name="connsiteY20" fmla="*/ 1337497 h 6434152"/>
                <a:gd name="connsiteX21" fmla="*/ 2739265 w 5953893"/>
                <a:gd name="connsiteY21" fmla="*/ 563818 h 6434152"/>
                <a:gd name="connsiteX22" fmla="*/ 3849849 w 5953893"/>
                <a:gd name="connsiteY22" fmla="*/ 881796 h 6434152"/>
                <a:gd name="connsiteX23" fmla="*/ 4834515 w 5953893"/>
                <a:gd name="connsiteY23" fmla="*/ 1742419 h 6434152"/>
                <a:gd name="connsiteX24" fmla="*/ 5325256 w 5953893"/>
                <a:gd name="connsiteY24" fmla="*/ 2742076 h 6434152"/>
                <a:gd name="connsiteX25" fmla="*/ 5317011 w 5953893"/>
                <a:gd name="connsiteY25" fmla="*/ 3797009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0394888-C50F-41C1-92D4-0E2B4315A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1462"/>
              <a:ext cx="5953893" cy="6444167"/>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208520 w 5953893"/>
                <a:gd name="connsiteY8" fmla="*/ 3766654 h 6434152"/>
                <a:gd name="connsiteX9" fmla="*/ 5094782 w 5953893"/>
                <a:gd name="connsiteY9" fmla="*/ 4022985 h 6434152"/>
                <a:gd name="connsiteX10" fmla="*/ 4888855 w 5953893"/>
                <a:gd name="connsiteY10" fmla="*/ 4150777 h 6434152"/>
                <a:gd name="connsiteX11" fmla="*/ 4135411 w 5953893"/>
                <a:gd name="connsiteY11" fmla="*/ 4694170 h 6434152"/>
                <a:gd name="connsiteX12" fmla="*/ 3821555 w 5953893"/>
                <a:gd name="connsiteY12" fmla="*/ 5029762 h 6434152"/>
                <a:gd name="connsiteX13" fmla="*/ 2739265 w 5953893"/>
                <a:gd name="connsiteY13" fmla="*/ 5758097 h 6434152"/>
                <a:gd name="connsiteX14" fmla="*/ 1695575 w 5953893"/>
                <a:gd name="connsiteY14" fmla="*/ 5523876 h 6434152"/>
                <a:gd name="connsiteX15" fmla="*/ 866619 w 5953893"/>
                <a:gd name="connsiteY15" fmla="*/ 4887356 h 6434152"/>
                <a:gd name="connsiteX16" fmla="*/ 417851 w 5953893"/>
                <a:gd name="connsiteY16" fmla="*/ 4125481 h 6434152"/>
                <a:gd name="connsiteX17" fmla="*/ 254645 w 5953893"/>
                <a:gd name="connsiteY17" fmla="*/ 3217264 h 6434152"/>
                <a:gd name="connsiteX18" fmla="*/ 451204 w 5953893"/>
                <a:gd name="connsiteY18" fmla="*/ 2224540 h 6434152"/>
                <a:gd name="connsiteX19" fmla="*/ 986540 w 5953893"/>
                <a:gd name="connsiteY19" fmla="*/ 1416383 h 6434152"/>
                <a:gd name="connsiteX20" fmla="*/ 2739452 w 5953893"/>
                <a:gd name="connsiteY20" fmla="*/ 676244 h 6434152"/>
                <a:gd name="connsiteX21" fmla="*/ 3794947 w 5953893"/>
                <a:gd name="connsiteY21" fmla="*/ 979795 h 6434152"/>
                <a:gd name="connsiteX22" fmla="*/ 4744762 w 5953893"/>
                <a:gd name="connsiteY22" fmla="*/ 1810250 h 6434152"/>
                <a:gd name="connsiteX23" fmla="*/ 5215827 w 5953893"/>
                <a:gd name="connsiteY23" fmla="*/ 2768871 h 6434152"/>
                <a:gd name="connsiteX24" fmla="*/ 5208520 w 5953893"/>
                <a:gd name="connsiteY24" fmla="*/ 3766654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bg1">
                <a:alpha val="30000"/>
              </a:schemeClr>
            </a:solidFill>
            <a:ln w="18736" cap="flat">
              <a:noFill/>
              <a:prstDash val="solid"/>
              <a:miter/>
            </a:ln>
          </p:spPr>
          <p:txBody>
            <a:bodyPr rtlCol="0" anchor="ctr"/>
            <a:lstStyle/>
            <a:p>
              <a:endParaRPr lang="en-US" dirty="0"/>
            </a:p>
          </p:txBody>
        </p:sp>
        <p:sp useBgFill="1">
          <p:nvSpPr>
            <p:cNvPr id="18" name="Freeform: Shape 17">
              <a:extLst>
                <a:ext uri="{FF2B5EF4-FFF2-40B4-BE49-F238E27FC236}">
                  <a16:creationId xmlns:a16="http://schemas.microsoft.com/office/drawing/2014/main" id="{F22C906F-48B7-4ABF-B36E-0C0A056A5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3725"/>
              <a:ext cx="5855313" cy="6880645"/>
            </a:xfrm>
            <a:custGeom>
              <a:avLst/>
              <a:gdLst>
                <a:gd name="connsiteX0" fmla="*/ 5855313 w 5855313"/>
                <a:gd name="connsiteY0" fmla="*/ 4717843 h 6880645"/>
                <a:gd name="connsiteX1" fmla="*/ 5855313 w 5855313"/>
                <a:gd name="connsiteY1" fmla="*/ 6880645 h 6880645"/>
                <a:gd name="connsiteX2" fmla="*/ 0 w 5855313"/>
                <a:gd name="connsiteY2" fmla="*/ 6880645 h 6880645"/>
                <a:gd name="connsiteX3" fmla="*/ 0 w 5855313"/>
                <a:gd name="connsiteY3" fmla="*/ 5268859 h 6880645"/>
                <a:gd name="connsiteX4" fmla="*/ 36130 w 5855313"/>
                <a:gd name="connsiteY4" fmla="*/ 5327430 h 6880645"/>
                <a:gd name="connsiteX5" fmla="*/ 2782721 w 5855313"/>
                <a:gd name="connsiteY5" fmla="*/ 6765687 h 6880645"/>
                <a:gd name="connsiteX6" fmla="*/ 5834702 w 5855313"/>
                <a:gd name="connsiteY6" fmla="*/ 4773305 h 6880645"/>
                <a:gd name="connsiteX7" fmla="*/ 9148 w 5855313"/>
                <a:gd name="connsiteY7" fmla="*/ 0 h 6880645"/>
                <a:gd name="connsiteX8" fmla="*/ 5855312 w 5855313"/>
                <a:gd name="connsiteY8" fmla="*/ 0 h 6880645"/>
                <a:gd name="connsiteX9" fmla="*/ 5855312 w 5855313"/>
                <a:gd name="connsiteY9" fmla="*/ 96759 h 6880645"/>
                <a:gd name="connsiteX10" fmla="*/ 5855313 w 5855313"/>
                <a:gd name="connsiteY10" fmla="*/ 96759 h 6880645"/>
                <a:gd name="connsiteX11" fmla="*/ 5855313 w 5855313"/>
                <a:gd name="connsiteY11" fmla="*/ 2289203 h 6880645"/>
                <a:gd name="connsiteX12" fmla="*/ 5834702 w 5855313"/>
                <a:gd name="connsiteY12" fmla="*/ 2233742 h 6880645"/>
                <a:gd name="connsiteX13" fmla="*/ 2782721 w 5855313"/>
                <a:gd name="connsiteY13" fmla="*/ 241359 h 6880645"/>
                <a:gd name="connsiteX14" fmla="*/ 36130 w 5855313"/>
                <a:gd name="connsiteY14" fmla="*/ 1679616 h 6880645"/>
                <a:gd name="connsiteX15" fmla="*/ 0 w 5855313"/>
                <a:gd name="connsiteY15" fmla="*/ 1738187 h 6880645"/>
                <a:gd name="connsiteX16" fmla="*/ 0 w 5855313"/>
                <a:gd name="connsiteY16" fmla="*/ 96759 h 6880645"/>
                <a:gd name="connsiteX17" fmla="*/ 9148 w 5855313"/>
                <a:gd name="connsiteY17" fmla="*/ 96759 h 6880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55313" h="6880645">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B4ABE2AA-A788-450F-94A8-AED4B698F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6370"/>
              <a:ext cx="6254832" cy="6864558"/>
            </a:xfrm>
            <a:custGeom>
              <a:avLst/>
              <a:gdLst>
                <a:gd name="connsiteX0" fmla="*/ 2766060 w 6254832"/>
                <a:gd name="connsiteY0" fmla="*/ 0 h 6864558"/>
                <a:gd name="connsiteX1" fmla="*/ 0 w 6254832"/>
                <a:gd name="connsiteY1" fmla="*/ 1340683 h 6864558"/>
                <a:gd name="connsiteX2" fmla="*/ 0 w 6254832"/>
                <a:gd name="connsiteY2" fmla="*/ 2201306 h 6864558"/>
                <a:gd name="connsiteX3" fmla="*/ 1312 w 6254832"/>
                <a:gd name="connsiteY3" fmla="*/ 2197746 h 6864558"/>
                <a:gd name="connsiteX4" fmla="*/ 612723 w 6254832"/>
                <a:gd name="connsiteY4" fmla="*/ 1201649 h 6864558"/>
                <a:gd name="connsiteX5" fmla="*/ 1571344 w 6254832"/>
                <a:gd name="connsiteY5" fmla="*/ 483245 h 6864558"/>
                <a:gd name="connsiteX6" fmla="*/ 1641235 w 6254832"/>
                <a:gd name="connsiteY6" fmla="*/ 452328 h 6864558"/>
                <a:gd name="connsiteX7" fmla="*/ 1711502 w 6254832"/>
                <a:gd name="connsiteY7" fmla="*/ 422348 h 6864558"/>
                <a:gd name="connsiteX8" fmla="*/ 1783080 w 6254832"/>
                <a:gd name="connsiteY8" fmla="*/ 395178 h 6864558"/>
                <a:gd name="connsiteX9" fmla="*/ 1855220 w 6254832"/>
                <a:gd name="connsiteY9" fmla="*/ 369133 h 6864558"/>
                <a:gd name="connsiteX10" fmla="*/ 1928297 w 6254832"/>
                <a:gd name="connsiteY10" fmla="*/ 345711 h 6864558"/>
                <a:gd name="connsiteX11" fmla="*/ 2001749 w 6254832"/>
                <a:gd name="connsiteY11" fmla="*/ 323600 h 6864558"/>
                <a:gd name="connsiteX12" fmla="*/ 2076138 w 6254832"/>
                <a:gd name="connsiteY12" fmla="*/ 304300 h 6864558"/>
                <a:gd name="connsiteX13" fmla="*/ 2113426 w 6254832"/>
                <a:gd name="connsiteY13" fmla="*/ 294744 h 6864558"/>
                <a:gd name="connsiteX14" fmla="*/ 2132163 w 6254832"/>
                <a:gd name="connsiteY14" fmla="*/ 290060 h 6864558"/>
                <a:gd name="connsiteX15" fmla="*/ 2151089 w 6254832"/>
                <a:gd name="connsiteY15" fmla="*/ 286312 h 6864558"/>
                <a:gd name="connsiteX16" fmla="*/ 2763249 w 6254832"/>
                <a:gd name="connsiteY16" fmla="*/ 218482 h 6864558"/>
                <a:gd name="connsiteX17" fmla="*/ 3372225 w 6254832"/>
                <a:gd name="connsiteY17" fmla="*/ 301302 h 6864558"/>
                <a:gd name="connsiteX18" fmla="*/ 3663596 w 6254832"/>
                <a:gd name="connsiteY18" fmla="*/ 398364 h 6864558"/>
                <a:gd name="connsiteX19" fmla="*/ 3941663 w 6254832"/>
                <a:gd name="connsiteY19" fmla="*/ 526717 h 6864558"/>
                <a:gd name="connsiteX20" fmla="*/ 4204366 w 6254832"/>
                <a:gd name="connsiteY20" fmla="*/ 681678 h 6864558"/>
                <a:gd name="connsiteX21" fmla="*/ 4450018 w 6254832"/>
                <a:gd name="connsiteY21" fmla="*/ 860061 h 6864558"/>
                <a:gd name="connsiteX22" fmla="*/ 4678992 w 6254832"/>
                <a:gd name="connsiteY22" fmla="*/ 1057181 h 6864558"/>
                <a:gd name="connsiteX23" fmla="*/ 4889791 w 6254832"/>
                <a:gd name="connsiteY23" fmla="*/ 1271166 h 6864558"/>
                <a:gd name="connsiteX24" fmla="*/ 5083164 w 6254832"/>
                <a:gd name="connsiteY24" fmla="*/ 1498642 h 6864558"/>
                <a:gd name="connsiteX25" fmla="*/ 5257987 w 6254832"/>
                <a:gd name="connsiteY25" fmla="*/ 1738484 h 6864558"/>
                <a:gd name="connsiteX26" fmla="*/ 5413510 w 6254832"/>
                <a:gd name="connsiteY26" fmla="*/ 1989195 h 6864558"/>
                <a:gd name="connsiteX27" fmla="*/ 5548609 w 6254832"/>
                <a:gd name="connsiteY27" fmla="*/ 2249462 h 6864558"/>
                <a:gd name="connsiteX28" fmla="*/ 5747791 w 6254832"/>
                <a:gd name="connsiteY28" fmla="*/ 2795666 h 6864558"/>
                <a:gd name="connsiteX29" fmla="*/ 5806814 w 6254832"/>
                <a:gd name="connsiteY29" fmla="*/ 3078980 h 6864558"/>
                <a:gd name="connsiteX30" fmla="*/ 5816933 w 6254832"/>
                <a:gd name="connsiteY30" fmla="*/ 3150558 h 6864558"/>
                <a:gd name="connsiteX31" fmla="*/ 5825178 w 6254832"/>
                <a:gd name="connsiteY31" fmla="*/ 3222323 h 6864558"/>
                <a:gd name="connsiteX32" fmla="*/ 5831923 w 6254832"/>
                <a:gd name="connsiteY32" fmla="*/ 3294276 h 6864558"/>
                <a:gd name="connsiteX33" fmla="*/ 5836233 w 6254832"/>
                <a:gd name="connsiteY33" fmla="*/ 3366416 h 6864558"/>
                <a:gd name="connsiteX34" fmla="*/ 5833047 w 6254832"/>
                <a:gd name="connsiteY34" fmla="*/ 3655726 h 6864558"/>
                <a:gd name="connsiteX35" fmla="*/ 5827426 w 6254832"/>
                <a:gd name="connsiteY35" fmla="*/ 3728054 h 6864558"/>
                <a:gd name="connsiteX36" fmla="*/ 5819556 w 6254832"/>
                <a:gd name="connsiteY36" fmla="*/ 3800194 h 6864558"/>
                <a:gd name="connsiteX37" fmla="*/ 5809063 w 6254832"/>
                <a:gd name="connsiteY37" fmla="*/ 3872147 h 6864558"/>
                <a:gd name="connsiteX38" fmla="*/ 5796696 w 6254832"/>
                <a:gd name="connsiteY38" fmla="*/ 3943912 h 6864558"/>
                <a:gd name="connsiteX39" fmla="*/ 5725305 w 6254832"/>
                <a:gd name="connsiteY39" fmla="*/ 4225165 h 6864558"/>
                <a:gd name="connsiteX40" fmla="*/ 5605384 w 6254832"/>
                <a:gd name="connsiteY40" fmla="*/ 4478312 h 6864558"/>
                <a:gd name="connsiteX41" fmla="*/ 5412573 w 6254832"/>
                <a:gd name="connsiteY41" fmla="*/ 4677306 h 6864558"/>
                <a:gd name="connsiteX42" fmla="*/ 5155867 w 6254832"/>
                <a:gd name="connsiteY42" fmla="*/ 4834703 h 6864558"/>
                <a:gd name="connsiteX43" fmla="*/ 4645452 w 6254832"/>
                <a:gd name="connsiteY43" fmla="*/ 5207396 h 6864558"/>
                <a:gd name="connsiteX44" fmla="*/ 4536211 w 6254832"/>
                <a:gd name="connsiteY44" fmla="*/ 5319072 h 6864558"/>
                <a:gd name="connsiteX45" fmla="*/ 4430343 w 6254832"/>
                <a:gd name="connsiteY45" fmla="*/ 5432061 h 6864558"/>
                <a:gd name="connsiteX46" fmla="*/ 4220668 w 6254832"/>
                <a:gd name="connsiteY46" fmla="*/ 5657663 h 6864558"/>
                <a:gd name="connsiteX47" fmla="*/ 4115174 w 6254832"/>
                <a:gd name="connsiteY47" fmla="*/ 5768777 h 6864558"/>
                <a:gd name="connsiteX48" fmla="*/ 4007245 w 6254832"/>
                <a:gd name="connsiteY48" fmla="*/ 5876707 h 6864558"/>
                <a:gd name="connsiteX49" fmla="*/ 3781081 w 6254832"/>
                <a:gd name="connsiteY49" fmla="*/ 6078887 h 6864558"/>
                <a:gd name="connsiteX50" fmla="*/ 3534493 w 6254832"/>
                <a:gd name="connsiteY50" fmla="*/ 6249775 h 6864558"/>
                <a:gd name="connsiteX51" fmla="*/ 3265232 w 6254832"/>
                <a:gd name="connsiteY51" fmla="*/ 6373068 h 6864558"/>
                <a:gd name="connsiteX52" fmla="*/ 3194779 w 6254832"/>
                <a:gd name="connsiteY52" fmla="*/ 6394804 h 6864558"/>
                <a:gd name="connsiteX53" fmla="*/ 3123575 w 6254832"/>
                <a:gd name="connsiteY53" fmla="*/ 6412792 h 6864558"/>
                <a:gd name="connsiteX54" fmla="*/ 3051435 w 6254832"/>
                <a:gd name="connsiteY54" fmla="*/ 6426471 h 6864558"/>
                <a:gd name="connsiteX55" fmla="*/ 2978733 w 6254832"/>
                <a:gd name="connsiteY55" fmla="*/ 6436214 h 6864558"/>
                <a:gd name="connsiteX56" fmla="*/ 2905656 w 6254832"/>
                <a:gd name="connsiteY56" fmla="*/ 6442211 h 6864558"/>
                <a:gd name="connsiteX57" fmla="*/ 2832204 w 6254832"/>
                <a:gd name="connsiteY57" fmla="*/ 6444459 h 6864558"/>
                <a:gd name="connsiteX58" fmla="*/ 2758565 w 6254832"/>
                <a:gd name="connsiteY58" fmla="*/ 6443335 h 6864558"/>
                <a:gd name="connsiteX59" fmla="*/ 2683239 w 6254832"/>
                <a:gd name="connsiteY59" fmla="*/ 6438463 h 6864558"/>
                <a:gd name="connsiteX60" fmla="*/ 2091503 w 6254832"/>
                <a:gd name="connsiteY60" fmla="*/ 6343275 h 6864558"/>
                <a:gd name="connsiteX61" fmla="*/ 1948347 w 6254832"/>
                <a:gd name="connsiteY61" fmla="*/ 6301490 h 6864558"/>
                <a:gd name="connsiteX62" fmla="*/ 1807626 w 6254832"/>
                <a:gd name="connsiteY62" fmla="*/ 6252585 h 6864558"/>
                <a:gd name="connsiteX63" fmla="*/ 1738297 w 6254832"/>
                <a:gd name="connsiteY63" fmla="*/ 6225790 h 6864558"/>
                <a:gd name="connsiteX64" fmla="*/ 1669529 w 6254832"/>
                <a:gd name="connsiteY64" fmla="*/ 6197684 h 6864558"/>
                <a:gd name="connsiteX65" fmla="*/ 1635239 w 6254832"/>
                <a:gd name="connsiteY65" fmla="*/ 6183630 h 6864558"/>
                <a:gd name="connsiteX66" fmla="*/ 1601699 w 6254832"/>
                <a:gd name="connsiteY66" fmla="*/ 6167891 h 6864558"/>
                <a:gd name="connsiteX67" fmla="*/ 1534618 w 6254832"/>
                <a:gd name="connsiteY67" fmla="*/ 6136411 h 6864558"/>
                <a:gd name="connsiteX68" fmla="*/ 592299 w 6254832"/>
                <a:gd name="connsiteY68" fmla="*/ 5443116 h 6864558"/>
                <a:gd name="connsiteX69" fmla="*/ 0 w 6254832"/>
                <a:gd name="connsiteY69" fmla="*/ 4496675 h 6864558"/>
                <a:gd name="connsiteX70" fmla="*/ 0 w 6254832"/>
                <a:gd name="connsiteY70" fmla="*/ 5523875 h 6864558"/>
                <a:gd name="connsiteX71" fmla="*/ 2766060 w 6254832"/>
                <a:gd name="connsiteY71" fmla="*/ 6864559 h 6864558"/>
                <a:gd name="connsiteX72" fmla="*/ 6254833 w 6254832"/>
                <a:gd name="connsiteY72" fmla="*/ 3432373 h 6864558"/>
                <a:gd name="connsiteX73" fmla="*/ 2766060 w 6254832"/>
                <a:gd name="connsiteY73" fmla="*/ 0 h 686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254832" h="6864558">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ln w="18736" cap="flat">
              <a:noFill/>
              <a:prstDash val="solid"/>
              <a:miter/>
            </a:ln>
          </p:spPr>
          <p:txBody>
            <a:bodyPr rtlCol="0" anchor="ctr"/>
            <a:lstStyle/>
            <a:p>
              <a:endParaRPr lang="en-US" dirty="0"/>
            </a:p>
          </p:txBody>
        </p:sp>
      </p:grpSp>
      <p:sp>
        <p:nvSpPr>
          <p:cNvPr id="5" name="Título 4">
            <a:extLst>
              <a:ext uri="{FF2B5EF4-FFF2-40B4-BE49-F238E27FC236}">
                <a16:creationId xmlns:a16="http://schemas.microsoft.com/office/drawing/2014/main" id="{3E9B7D4F-7310-F9DA-391C-1D171953A1F5}"/>
              </a:ext>
            </a:extLst>
          </p:cNvPr>
          <p:cNvSpPr>
            <a:spLocks noGrp="1"/>
          </p:cNvSpPr>
          <p:nvPr>
            <p:ph type="title"/>
          </p:nvPr>
        </p:nvSpPr>
        <p:spPr>
          <a:xfrm>
            <a:off x="6094105" y="802955"/>
            <a:ext cx="4977976" cy="1454051"/>
          </a:xfrm>
        </p:spPr>
        <p:txBody>
          <a:bodyPr anchor="b">
            <a:normAutofit/>
          </a:bodyPr>
          <a:lstStyle/>
          <a:p>
            <a:r>
              <a:rPr lang="es-ES" sz="3600">
                <a:solidFill>
                  <a:schemeClr val="tx2"/>
                </a:solidFill>
              </a:rPr>
              <a:t>CONCLUSIONES</a:t>
            </a:r>
          </a:p>
        </p:txBody>
      </p:sp>
      <p:sp>
        <p:nvSpPr>
          <p:cNvPr id="6" name="Marcador de contenido 5">
            <a:extLst>
              <a:ext uri="{FF2B5EF4-FFF2-40B4-BE49-F238E27FC236}">
                <a16:creationId xmlns:a16="http://schemas.microsoft.com/office/drawing/2014/main" id="{DCBDDCCB-8714-7F86-A9BB-04D4D75D8F19}"/>
              </a:ext>
            </a:extLst>
          </p:cNvPr>
          <p:cNvSpPr>
            <a:spLocks noGrp="1"/>
          </p:cNvSpPr>
          <p:nvPr>
            <p:ph idx="1"/>
          </p:nvPr>
        </p:nvSpPr>
        <p:spPr>
          <a:xfrm>
            <a:off x="6090574" y="2415756"/>
            <a:ext cx="4977578" cy="3639289"/>
          </a:xfrm>
        </p:spPr>
        <p:txBody>
          <a:bodyPr anchor="ctr">
            <a:normAutofit/>
          </a:bodyPr>
          <a:lstStyle/>
          <a:p>
            <a:r>
              <a:rPr lang="es-ES" sz="1800" dirty="0">
                <a:solidFill>
                  <a:schemeClr val="tx2"/>
                </a:solidFill>
              </a:rPr>
              <a:t>La producción es bastante optima y la mayoría de los trabajadores tienen tiempo libre por lo que si lográsemos aumentar un poco la compra de materias primas a nuestros proveedores podríamos aumentar la producción.</a:t>
            </a:r>
          </a:p>
          <a:p>
            <a:r>
              <a:rPr lang="es-ES" sz="1800" dirty="0">
                <a:solidFill>
                  <a:schemeClr val="tx2"/>
                </a:solidFill>
              </a:rPr>
              <a:t>Por otro lado, también podríamos prescindir de uno de los trabajadores que tenemos ya que ninguno llega al 50% de tiempo de trabajo.</a:t>
            </a:r>
          </a:p>
        </p:txBody>
      </p:sp>
    </p:spTree>
    <p:extLst>
      <p:ext uri="{BB962C8B-B14F-4D97-AF65-F5344CB8AC3E}">
        <p14:creationId xmlns:p14="http://schemas.microsoft.com/office/powerpoint/2010/main" val="2460916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C21504-14C5-3AD0-035E-58EB03EE0E37}"/>
              </a:ext>
            </a:extLst>
          </p:cNvPr>
          <p:cNvSpPr>
            <a:spLocks noGrp="1"/>
          </p:cNvSpPr>
          <p:nvPr>
            <p:ph type="title"/>
          </p:nvPr>
        </p:nvSpPr>
        <p:spPr>
          <a:xfrm>
            <a:off x="762000" y="1138036"/>
            <a:ext cx="4085665" cy="1402470"/>
          </a:xfrm>
        </p:spPr>
        <p:txBody>
          <a:bodyPr anchor="t">
            <a:normAutofit/>
          </a:bodyPr>
          <a:lstStyle/>
          <a:p>
            <a:r>
              <a:rPr lang="es-ES" sz="3200" dirty="0"/>
              <a:t>ACTIVIDAD</a:t>
            </a:r>
          </a:p>
        </p:txBody>
      </p:sp>
      <p:cxnSp>
        <p:nvCxnSpPr>
          <p:cNvPr id="30" name="Straight Connector 2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47F99170-DE5C-3E83-1FE5-C2D5F6280848}"/>
              </a:ext>
            </a:extLst>
          </p:cNvPr>
          <p:cNvSpPr>
            <a:spLocks noGrp="1"/>
          </p:cNvSpPr>
          <p:nvPr>
            <p:ph idx="1"/>
          </p:nvPr>
        </p:nvSpPr>
        <p:spPr>
          <a:xfrm>
            <a:off x="762000" y="2551176"/>
            <a:ext cx="4085665" cy="3591207"/>
          </a:xfrm>
        </p:spPr>
        <p:txBody>
          <a:bodyPr>
            <a:normAutofit/>
          </a:bodyPr>
          <a:lstStyle/>
          <a:p>
            <a:r>
              <a:rPr lang="es-ES" sz="2000" dirty="0"/>
              <a:t>La actividad de nuestra línea de producción es la de producir Monociclos eléctricos.</a:t>
            </a:r>
          </a:p>
          <a:p>
            <a:r>
              <a:rPr lang="es-ES" sz="2000" dirty="0"/>
              <a:t>Para ello utilizamos 4 componentes que compramos a nuestros proveedores de confianza.</a:t>
            </a:r>
          </a:p>
          <a:p>
            <a:pPr lvl="1"/>
            <a:r>
              <a:rPr lang="es-ES" sz="2000" dirty="0"/>
              <a:t>Chasis</a:t>
            </a:r>
          </a:p>
          <a:p>
            <a:pPr lvl="1"/>
            <a:r>
              <a:rPr lang="es-ES" sz="2000" dirty="0"/>
              <a:t>Neumático</a:t>
            </a:r>
          </a:p>
          <a:p>
            <a:pPr lvl="1"/>
            <a:r>
              <a:rPr lang="es-ES" sz="2000" dirty="0"/>
              <a:t>Llanta</a:t>
            </a:r>
          </a:p>
          <a:p>
            <a:pPr lvl="1"/>
            <a:r>
              <a:rPr lang="es-ES" sz="2000" dirty="0"/>
              <a:t>Motor</a:t>
            </a:r>
          </a:p>
        </p:txBody>
      </p:sp>
      <p:pic>
        <p:nvPicPr>
          <p:cNvPr id="5" name="Picture 4" descr="Mancuerna metálica">
            <a:extLst>
              <a:ext uri="{FF2B5EF4-FFF2-40B4-BE49-F238E27FC236}">
                <a16:creationId xmlns:a16="http://schemas.microsoft.com/office/drawing/2014/main" id="{5099C845-6E82-B5C9-31D1-0870445524D3}"/>
              </a:ext>
            </a:extLst>
          </p:cNvPr>
          <p:cNvPicPr>
            <a:picLocks noChangeAspect="1"/>
          </p:cNvPicPr>
          <p:nvPr/>
        </p:nvPicPr>
        <p:blipFill rotWithShape="1">
          <a:blip r:embed="rId2"/>
          <a:srcRect l="4084" r="2447" b="1"/>
          <a:stretch/>
        </p:blipFill>
        <p:spPr>
          <a:xfrm>
            <a:off x="5650992" y="10"/>
            <a:ext cx="6541008" cy="6857990"/>
          </a:xfrm>
          <a:prstGeom prst="rect">
            <a:avLst/>
          </a:prstGeom>
        </p:spPr>
      </p:pic>
    </p:spTree>
    <p:extLst>
      <p:ext uri="{BB962C8B-B14F-4D97-AF65-F5344CB8AC3E}">
        <p14:creationId xmlns:p14="http://schemas.microsoft.com/office/powerpoint/2010/main" val="3962283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DE7CF89-4AB0-BF95-EE80-77B514E2D2B5}"/>
              </a:ext>
            </a:extLst>
          </p:cNvPr>
          <p:cNvSpPr>
            <a:spLocks noGrp="1"/>
          </p:cNvSpPr>
          <p:nvPr>
            <p:ph type="title"/>
          </p:nvPr>
        </p:nvSpPr>
        <p:spPr>
          <a:xfrm>
            <a:off x="838201" y="365125"/>
            <a:ext cx="5251316" cy="1807305"/>
          </a:xfrm>
        </p:spPr>
        <p:txBody>
          <a:bodyPr>
            <a:normAutofit/>
          </a:bodyPr>
          <a:lstStyle/>
          <a:p>
            <a:r>
              <a:rPr lang="es-ES" dirty="0"/>
              <a:t>ACTIVIDAD</a:t>
            </a:r>
          </a:p>
        </p:txBody>
      </p:sp>
      <p:sp>
        <p:nvSpPr>
          <p:cNvPr id="3" name="Marcador de contenido 2">
            <a:extLst>
              <a:ext uri="{FF2B5EF4-FFF2-40B4-BE49-F238E27FC236}">
                <a16:creationId xmlns:a16="http://schemas.microsoft.com/office/drawing/2014/main" id="{B6531840-3C16-2995-898B-152DA75E5191}"/>
              </a:ext>
            </a:extLst>
          </p:cNvPr>
          <p:cNvSpPr>
            <a:spLocks noGrp="1"/>
          </p:cNvSpPr>
          <p:nvPr>
            <p:ph idx="1"/>
          </p:nvPr>
        </p:nvSpPr>
        <p:spPr>
          <a:xfrm>
            <a:off x="838200" y="2333297"/>
            <a:ext cx="4619621" cy="3843666"/>
          </a:xfrm>
        </p:spPr>
        <p:txBody>
          <a:bodyPr>
            <a:normAutofit/>
          </a:bodyPr>
          <a:lstStyle/>
          <a:p>
            <a:r>
              <a:rPr lang="es-ES" sz="1600" dirty="0"/>
              <a:t>El proceso se puede dividir en tres niveles.</a:t>
            </a:r>
          </a:p>
          <a:p>
            <a:pPr marL="914400" lvl="1" indent="-457200">
              <a:buFont typeface="+mj-lt"/>
              <a:buAutoNum type="arabicPeriod"/>
            </a:pPr>
            <a:r>
              <a:rPr lang="es-ES" sz="1600" dirty="0"/>
              <a:t>Preparación de las materias primas</a:t>
            </a:r>
          </a:p>
          <a:p>
            <a:pPr lvl="2"/>
            <a:r>
              <a:rPr lang="es-ES" sz="1600" dirty="0"/>
              <a:t>Lacar y pintar la llanta</a:t>
            </a:r>
          </a:p>
          <a:p>
            <a:pPr lvl="2"/>
            <a:r>
              <a:rPr lang="es-ES" sz="1600" dirty="0"/>
              <a:t>Ensamblar el chasis</a:t>
            </a:r>
          </a:p>
          <a:p>
            <a:pPr marL="914400" lvl="1" indent="-457200">
              <a:buFont typeface="+mj-lt"/>
              <a:buAutoNum type="arabicPeriod"/>
            </a:pPr>
            <a:r>
              <a:rPr lang="es-ES" sz="1600" dirty="0"/>
              <a:t>Montajes</a:t>
            </a:r>
          </a:p>
          <a:p>
            <a:pPr lvl="2"/>
            <a:r>
              <a:rPr lang="es-ES" sz="1600" dirty="0"/>
              <a:t>Montaje de la llanta con el neumático.</a:t>
            </a:r>
          </a:p>
          <a:p>
            <a:pPr lvl="2"/>
            <a:r>
              <a:rPr lang="es-ES" sz="1600" dirty="0"/>
              <a:t>Montaje de la rueda, chasis y motor.</a:t>
            </a:r>
          </a:p>
          <a:p>
            <a:pPr marL="914400" lvl="1" indent="-457200">
              <a:buFont typeface="+mj-lt"/>
              <a:buAutoNum type="arabicPeriod"/>
            </a:pPr>
            <a:r>
              <a:rPr lang="es-ES" sz="1600" dirty="0"/>
              <a:t>Transporte</a:t>
            </a:r>
          </a:p>
          <a:p>
            <a:pPr lvl="2"/>
            <a:r>
              <a:rPr lang="es-ES" sz="1600" dirty="0"/>
              <a:t>Un robot y varias cintas llevan los productos entre las diferentes partes de la producción.</a:t>
            </a:r>
          </a:p>
          <a:p>
            <a:pPr marL="914400" lvl="1" indent="-457200">
              <a:buFont typeface="+mj-lt"/>
              <a:buAutoNum type="arabicPeriod"/>
            </a:pPr>
            <a:r>
              <a:rPr lang="es-ES" sz="1600" dirty="0"/>
              <a:t>Almacenaje</a:t>
            </a:r>
          </a:p>
          <a:p>
            <a:pPr lvl="2"/>
            <a:r>
              <a:rPr lang="es-ES" sz="1600" dirty="0"/>
              <a:t>Una carretilla guarda el producto en un rack</a:t>
            </a:r>
          </a:p>
          <a:p>
            <a:pPr marL="514350" indent="-514350">
              <a:buFont typeface="+mj-lt"/>
              <a:buAutoNum type="arabicPeriod"/>
            </a:pPr>
            <a:endParaRPr lang="es-ES" sz="1600" dirty="0"/>
          </a:p>
          <a:p>
            <a:pPr marL="514350" indent="-514350">
              <a:buFont typeface="+mj-lt"/>
              <a:buAutoNum type="arabicPeriod"/>
            </a:pPr>
            <a:endParaRPr lang="es-ES" sz="1600" dirty="0"/>
          </a:p>
        </p:txBody>
      </p:sp>
      <p:pic>
        <p:nvPicPr>
          <p:cNvPr id="5" name="Picture 4" descr="Cajas de cartón en cinta transportadora">
            <a:extLst>
              <a:ext uri="{FF2B5EF4-FFF2-40B4-BE49-F238E27FC236}">
                <a16:creationId xmlns:a16="http://schemas.microsoft.com/office/drawing/2014/main" id="{E2E9586C-61EB-21B2-2445-2ACB0F523B81}"/>
              </a:ext>
            </a:extLst>
          </p:cNvPr>
          <p:cNvPicPr>
            <a:picLocks noChangeAspect="1"/>
          </p:cNvPicPr>
          <p:nvPr/>
        </p:nvPicPr>
        <p:blipFill rotWithShape="1">
          <a:blip r:embed="rId2"/>
          <a:srcRect l="26055" r="1590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92861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3DE7CF89-4AB0-BF95-EE80-77B514E2D2B5}"/>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kern="1200" dirty="0">
                <a:solidFill>
                  <a:schemeClr val="tx1"/>
                </a:solidFill>
                <a:latin typeface="+mj-lt"/>
                <a:ea typeface="+mj-ea"/>
                <a:cs typeface="+mj-cs"/>
              </a:rPr>
              <a:t>ACTIVIDAD</a:t>
            </a:r>
          </a:p>
        </p:txBody>
      </p:sp>
      <p:sp>
        <p:nvSpPr>
          <p:cNvPr id="10" name="CuadroTexto 9">
            <a:extLst>
              <a:ext uri="{FF2B5EF4-FFF2-40B4-BE49-F238E27FC236}">
                <a16:creationId xmlns:a16="http://schemas.microsoft.com/office/drawing/2014/main" id="{E05BD66E-AC69-B3D4-2660-F7E60724BC8C}"/>
              </a:ext>
            </a:extLst>
          </p:cNvPr>
          <p:cNvSpPr txBox="1"/>
          <p:nvPr/>
        </p:nvSpPr>
        <p:spPr>
          <a:xfrm>
            <a:off x="591402" y="2640446"/>
            <a:ext cx="3628354" cy="1758773"/>
          </a:xfrm>
          <a:prstGeom prst="rect">
            <a:avLst/>
          </a:prstGeom>
        </p:spPr>
        <p:txBody>
          <a:bodyPr vert="horz" lIns="91440" tIns="45720" rIns="91440" bIns="45720" rtlCol="0">
            <a:normAutofit/>
          </a:bodyPr>
          <a:lstStyle/>
          <a:p>
            <a:pPr>
              <a:lnSpc>
                <a:spcPct val="90000"/>
              </a:lnSpc>
              <a:spcAft>
                <a:spcPts val="600"/>
              </a:spcAft>
            </a:pPr>
            <a:r>
              <a:rPr lang="en-US" sz="2000" dirty="0" err="1"/>
              <a:t>Mitad</a:t>
            </a:r>
            <a:r>
              <a:rPr lang="en-US" sz="2000" dirty="0"/>
              <a:t> </a:t>
            </a:r>
            <a:r>
              <a:rPr lang="en-US" sz="2000" dirty="0" err="1"/>
              <a:t>izquierda</a:t>
            </a:r>
            <a:r>
              <a:rPr lang="en-US" sz="2000" dirty="0"/>
              <a:t> de la </a:t>
            </a:r>
            <a:r>
              <a:rPr lang="en-US" sz="2000" dirty="0" err="1"/>
              <a:t>fábrica</a:t>
            </a:r>
            <a:r>
              <a:rPr lang="en-US" sz="2000" dirty="0"/>
              <a:t>:</a:t>
            </a:r>
          </a:p>
          <a:p>
            <a:pPr marL="285750" indent="-228600">
              <a:lnSpc>
                <a:spcPct val="90000"/>
              </a:lnSpc>
              <a:spcAft>
                <a:spcPts val="600"/>
              </a:spcAft>
              <a:buFont typeface="Arial" panose="020B0604020202020204" pitchFamily="34" charset="0"/>
              <a:buChar char="•"/>
            </a:pPr>
            <a:r>
              <a:rPr lang="en-US" sz="2000" dirty="0"/>
              <a:t>Pintado y </a:t>
            </a:r>
            <a:r>
              <a:rPr lang="en-US" sz="2000" dirty="0" err="1"/>
              <a:t>lacado</a:t>
            </a:r>
            <a:r>
              <a:rPr lang="en-US" sz="2000" dirty="0"/>
              <a:t> de las </a:t>
            </a:r>
            <a:r>
              <a:rPr lang="en-US" sz="2000" dirty="0" err="1"/>
              <a:t>llantas</a:t>
            </a:r>
            <a:endParaRPr lang="en-US" sz="2000" dirty="0"/>
          </a:p>
          <a:p>
            <a:pPr marL="285750" indent="-228600">
              <a:lnSpc>
                <a:spcPct val="90000"/>
              </a:lnSpc>
              <a:spcAft>
                <a:spcPts val="600"/>
              </a:spcAft>
              <a:buFont typeface="Arial" panose="020B0604020202020204" pitchFamily="34" charset="0"/>
              <a:buChar char="•"/>
            </a:pPr>
            <a:r>
              <a:rPr lang="en-US" sz="2000" dirty="0" err="1"/>
              <a:t>Ensamblaje</a:t>
            </a:r>
            <a:r>
              <a:rPr lang="en-US" sz="2000" dirty="0"/>
              <a:t> del </a:t>
            </a:r>
            <a:r>
              <a:rPr lang="en-US" sz="2000" dirty="0" err="1"/>
              <a:t>chasis</a:t>
            </a:r>
            <a:endParaRPr lang="en-US" sz="2000" dirty="0"/>
          </a:p>
          <a:p>
            <a:pPr marL="285750" indent="-228600">
              <a:lnSpc>
                <a:spcPct val="90000"/>
              </a:lnSpc>
              <a:spcAft>
                <a:spcPts val="600"/>
              </a:spcAft>
              <a:buFont typeface="Arial" panose="020B0604020202020204" pitchFamily="34" charset="0"/>
              <a:buChar char="•"/>
            </a:pPr>
            <a:r>
              <a:rPr lang="en-US" sz="2000" dirty="0" err="1"/>
              <a:t>Almacenes</a:t>
            </a:r>
            <a:r>
              <a:rPr lang="en-US" sz="2000" dirty="0"/>
              <a:t> de </a:t>
            </a:r>
            <a:r>
              <a:rPr lang="en-US" sz="2000" dirty="0" err="1"/>
              <a:t>ruedas</a:t>
            </a:r>
            <a:r>
              <a:rPr lang="en-US" sz="2000" dirty="0"/>
              <a:t> y </a:t>
            </a:r>
            <a:r>
              <a:rPr lang="en-US" sz="2000" dirty="0" err="1"/>
              <a:t>chasis</a:t>
            </a:r>
            <a:endParaRPr lang="en-US" sz="2000" dirty="0"/>
          </a:p>
        </p:txBody>
      </p:sp>
      <p:pic>
        <p:nvPicPr>
          <p:cNvPr id="8" name="Marcador de contenido 7">
            <a:extLst>
              <a:ext uri="{FF2B5EF4-FFF2-40B4-BE49-F238E27FC236}">
                <a16:creationId xmlns:a16="http://schemas.microsoft.com/office/drawing/2014/main" id="{6B446023-BB45-E04F-9CA6-F1DFE21EF892}"/>
              </a:ext>
            </a:extLst>
          </p:cNvPr>
          <p:cNvPicPr>
            <a:picLocks noGrp="1" noChangeAspect="1"/>
          </p:cNvPicPr>
          <p:nvPr>
            <p:ph idx="1"/>
          </p:nvPr>
        </p:nvPicPr>
        <p:blipFill>
          <a:blip r:embed="rId2"/>
          <a:stretch>
            <a:fillRect/>
          </a:stretch>
        </p:blipFill>
        <p:spPr>
          <a:xfrm>
            <a:off x="5445457" y="1625104"/>
            <a:ext cx="6155141" cy="3631533"/>
          </a:xfrm>
          <a:prstGeom prst="rect">
            <a:avLst/>
          </a:prstGeom>
        </p:spPr>
      </p:pic>
    </p:spTree>
    <p:extLst>
      <p:ext uri="{BB962C8B-B14F-4D97-AF65-F5344CB8AC3E}">
        <p14:creationId xmlns:p14="http://schemas.microsoft.com/office/powerpoint/2010/main" val="3235634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3DE7CF89-4AB0-BF95-EE80-77B514E2D2B5}"/>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kern="1200" dirty="0">
                <a:solidFill>
                  <a:schemeClr val="tx1"/>
                </a:solidFill>
                <a:latin typeface="+mj-lt"/>
                <a:ea typeface="+mj-ea"/>
                <a:cs typeface="+mj-cs"/>
              </a:rPr>
              <a:t>ACTIVIDAD</a:t>
            </a:r>
          </a:p>
        </p:txBody>
      </p:sp>
      <p:sp>
        <p:nvSpPr>
          <p:cNvPr id="10" name="CuadroTexto 9">
            <a:extLst>
              <a:ext uri="{FF2B5EF4-FFF2-40B4-BE49-F238E27FC236}">
                <a16:creationId xmlns:a16="http://schemas.microsoft.com/office/drawing/2014/main" id="{E05BD66E-AC69-B3D4-2660-F7E60724BC8C}"/>
              </a:ext>
            </a:extLst>
          </p:cNvPr>
          <p:cNvSpPr txBox="1"/>
          <p:nvPr/>
        </p:nvSpPr>
        <p:spPr>
          <a:xfrm>
            <a:off x="591402" y="2640447"/>
            <a:ext cx="3628354" cy="1606434"/>
          </a:xfrm>
          <a:prstGeom prst="rect">
            <a:avLst/>
          </a:prstGeom>
        </p:spPr>
        <p:txBody>
          <a:bodyPr vert="horz" lIns="91440" tIns="45720" rIns="91440" bIns="45720" rtlCol="0">
            <a:normAutofit/>
          </a:bodyPr>
          <a:lstStyle/>
          <a:p>
            <a:pPr>
              <a:lnSpc>
                <a:spcPct val="90000"/>
              </a:lnSpc>
              <a:spcAft>
                <a:spcPts val="600"/>
              </a:spcAft>
            </a:pPr>
            <a:r>
              <a:rPr lang="en-US" sz="2000" dirty="0" err="1"/>
              <a:t>Mitad</a:t>
            </a:r>
            <a:r>
              <a:rPr lang="en-US" sz="2000" dirty="0"/>
              <a:t> </a:t>
            </a:r>
            <a:r>
              <a:rPr lang="en-US" sz="2000" dirty="0" err="1"/>
              <a:t>derecha</a:t>
            </a:r>
            <a:r>
              <a:rPr lang="en-US" sz="2000" dirty="0"/>
              <a:t> de la </a:t>
            </a:r>
            <a:r>
              <a:rPr lang="en-US" sz="2000" dirty="0" err="1"/>
              <a:t>fábrica</a:t>
            </a:r>
            <a:r>
              <a:rPr lang="en-US" sz="2000" dirty="0"/>
              <a:t>:</a:t>
            </a:r>
          </a:p>
          <a:p>
            <a:pPr marL="285750" indent="-228600">
              <a:lnSpc>
                <a:spcPct val="90000"/>
              </a:lnSpc>
              <a:spcAft>
                <a:spcPts val="600"/>
              </a:spcAft>
              <a:buFont typeface="Arial" panose="020B0604020202020204" pitchFamily="34" charset="0"/>
              <a:buChar char="•"/>
            </a:pPr>
            <a:r>
              <a:rPr lang="en-US" sz="2000" dirty="0" err="1"/>
              <a:t>Montaje</a:t>
            </a:r>
            <a:r>
              <a:rPr lang="en-US" sz="2000" dirty="0"/>
              <a:t> del </a:t>
            </a:r>
            <a:r>
              <a:rPr lang="en-US" sz="2000" dirty="0" err="1"/>
              <a:t>monociclo</a:t>
            </a:r>
            <a:endParaRPr lang="en-US" sz="2000" dirty="0"/>
          </a:p>
          <a:p>
            <a:pPr marL="285750" indent="-228600">
              <a:lnSpc>
                <a:spcPct val="90000"/>
              </a:lnSpc>
              <a:spcAft>
                <a:spcPts val="600"/>
              </a:spcAft>
              <a:buFont typeface="Arial" panose="020B0604020202020204" pitchFamily="34" charset="0"/>
              <a:buChar char="•"/>
            </a:pPr>
            <a:r>
              <a:rPr lang="en-US" sz="2000" dirty="0" err="1"/>
              <a:t>Almacenaje</a:t>
            </a:r>
            <a:r>
              <a:rPr lang="en-US" sz="2000" dirty="0"/>
              <a:t> </a:t>
            </a:r>
            <a:r>
              <a:rPr lang="en-US" sz="2000" dirty="0" err="1"/>
              <a:t>en</a:t>
            </a:r>
            <a:r>
              <a:rPr lang="en-US" sz="2000" dirty="0"/>
              <a:t> Racks</a:t>
            </a:r>
          </a:p>
        </p:txBody>
      </p:sp>
      <p:pic>
        <p:nvPicPr>
          <p:cNvPr id="7" name="Marcador de contenido 9">
            <a:extLst>
              <a:ext uri="{FF2B5EF4-FFF2-40B4-BE49-F238E27FC236}">
                <a16:creationId xmlns:a16="http://schemas.microsoft.com/office/drawing/2014/main" id="{447474D2-CD38-5338-9694-04214B7BB5C2}"/>
              </a:ext>
            </a:extLst>
          </p:cNvPr>
          <p:cNvPicPr>
            <a:picLocks noGrp="1" noChangeAspect="1"/>
          </p:cNvPicPr>
          <p:nvPr>
            <p:ph idx="1"/>
          </p:nvPr>
        </p:nvPicPr>
        <p:blipFill>
          <a:blip r:embed="rId2"/>
          <a:stretch>
            <a:fillRect/>
          </a:stretch>
        </p:blipFill>
        <p:spPr>
          <a:xfrm>
            <a:off x="5415741" y="1665079"/>
            <a:ext cx="6288579" cy="3750708"/>
          </a:xfrm>
        </p:spPr>
      </p:pic>
    </p:spTree>
    <p:extLst>
      <p:ext uri="{BB962C8B-B14F-4D97-AF65-F5344CB8AC3E}">
        <p14:creationId xmlns:p14="http://schemas.microsoft.com/office/powerpoint/2010/main" val="596967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51CAC-E66A-445C-5AD5-188A281FCD46}"/>
              </a:ext>
            </a:extLst>
          </p:cNvPr>
          <p:cNvSpPr>
            <a:spLocks noGrp="1"/>
          </p:cNvSpPr>
          <p:nvPr>
            <p:ph type="title"/>
          </p:nvPr>
        </p:nvSpPr>
        <p:spPr>
          <a:xfrm>
            <a:off x="762000" y="1138036"/>
            <a:ext cx="4085665" cy="1402470"/>
          </a:xfrm>
        </p:spPr>
        <p:txBody>
          <a:bodyPr anchor="t">
            <a:normAutofit/>
          </a:bodyPr>
          <a:lstStyle/>
          <a:p>
            <a:r>
              <a:rPr lang="es-ES" sz="3200" dirty="0"/>
              <a:t>DISEÑO</a:t>
            </a:r>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0B992C42-664D-3279-C7C8-3AD8FEB58B89}"/>
              </a:ext>
            </a:extLst>
          </p:cNvPr>
          <p:cNvSpPr>
            <a:spLocks noGrp="1"/>
          </p:cNvSpPr>
          <p:nvPr>
            <p:ph idx="1"/>
          </p:nvPr>
        </p:nvSpPr>
        <p:spPr>
          <a:xfrm>
            <a:off x="762000" y="2551176"/>
            <a:ext cx="4085665" cy="3591207"/>
          </a:xfrm>
        </p:spPr>
        <p:txBody>
          <a:bodyPr>
            <a:normAutofit/>
          </a:bodyPr>
          <a:lstStyle/>
          <a:p>
            <a:r>
              <a:rPr lang="es-ES" sz="2000" dirty="0"/>
              <a:t>Para el diseño de nuestra línea de producción hemos escogido el diseño en línea recta. En la izquierda de nuestra cadena de montaje es de donde recibimos los materiales con los que trabajamos los cuales pasan por diferentes procesos y ensamblajes para posterior mente ser almacenados para su posterior distribución.</a:t>
            </a:r>
          </a:p>
        </p:txBody>
      </p:sp>
      <p:pic>
        <p:nvPicPr>
          <p:cNvPr id="5" name="Picture 4" descr="Enlaces de cable con clavos">
            <a:extLst>
              <a:ext uri="{FF2B5EF4-FFF2-40B4-BE49-F238E27FC236}">
                <a16:creationId xmlns:a16="http://schemas.microsoft.com/office/drawing/2014/main" id="{3621ECB3-C13A-728B-514C-72356F438E0B}"/>
              </a:ext>
            </a:extLst>
          </p:cNvPr>
          <p:cNvPicPr>
            <a:picLocks noChangeAspect="1"/>
          </p:cNvPicPr>
          <p:nvPr/>
        </p:nvPicPr>
        <p:blipFill rotWithShape="1">
          <a:blip r:embed="rId2"/>
          <a:srcRect l="35143" r="-1" b="-1"/>
          <a:stretch/>
        </p:blipFill>
        <p:spPr>
          <a:xfrm>
            <a:off x="5650992" y="10"/>
            <a:ext cx="6541008" cy="6857990"/>
          </a:xfrm>
          <a:prstGeom prst="rect">
            <a:avLst/>
          </a:prstGeom>
        </p:spPr>
      </p:pic>
    </p:spTree>
    <p:extLst>
      <p:ext uri="{BB962C8B-B14F-4D97-AF65-F5344CB8AC3E}">
        <p14:creationId xmlns:p14="http://schemas.microsoft.com/office/powerpoint/2010/main" val="414139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ítulo 5">
            <a:extLst>
              <a:ext uri="{FF2B5EF4-FFF2-40B4-BE49-F238E27FC236}">
                <a16:creationId xmlns:a16="http://schemas.microsoft.com/office/drawing/2014/main" id="{9E5402D4-C135-6CF9-C454-8A791F24D4CD}"/>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sz="4400" kern="1200" dirty="0">
                <a:solidFill>
                  <a:schemeClr val="tx1"/>
                </a:solidFill>
                <a:latin typeface="+mj-lt"/>
                <a:ea typeface="+mj-ea"/>
                <a:cs typeface="+mj-cs"/>
              </a:rPr>
              <a:t>ESTADÍSTICAS</a:t>
            </a:r>
          </a:p>
        </p:txBody>
      </p:sp>
      <p:sp>
        <p:nvSpPr>
          <p:cNvPr id="8" name="Marcador de texto 7">
            <a:extLst>
              <a:ext uri="{FF2B5EF4-FFF2-40B4-BE49-F238E27FC236}">
                <a16:creationId xmlns:a16="http://schemas.microsoft.com/office/drawing/2014/main" id="{E2B728FB-0489-2410-F0F0-9FF194AE2DF6}"/>
              </a:ext>
            </a:extLst>
          </p:cNvPr>
          <p:cNvSpPr>
            <a:spLocks noGrp="1"/>
          </p:cNvSpPr>
          <p:nvPr>
            <p:ph type="body" sz="half" idx="2"/>
          </p:nvPr>
        </p:nvSpPr>
        <p:spPr>
          <a:xfrm>
            <a:off x="1137034" y="2194102"/>
            <a:ext cx="4438036" cy="3908585"/>
          </a:xfrm>
        </p:spPr>
        <p:txBody>
          <a:bodyPr vert="horz" lIns="91440" tIns="45720" rIns="91440" bIns="45720" rtlCol="0">
            <a:normAutofit/>
          </a:bodyPr>
          <a:lstStyle/>
          <a:p>
            <a:pPr indent="-228600">
              <a:buFont typeface="Arial" panose="020B0604020202020204" pitchFamily="34" charset="0"/>
              <a:buChar char="•"/>
            </a:pPr>
            <a:r>
              <a:rPr lang="en-US" sz="2000" dirty="0"/>
              <a:t>En </a:t>
            </a:r>
            <a:r>
              <a:rPr lang="es-ES" sz="2000" dirty="0"/>
              <a:t>estas</a:t>
            </a:r>
            <a:r>
              <a:rPr lang="en-US" sz="2000" dirty="0"/>
              <a:t> </a:t>
            </a:r>
            <a:r>
              <a:rPr lang="en-US" sz="2000" dirty="0" err="1"/>
              <a:t>estadísticas</a:t>
            </a:r>
            <a:r>
              <a:rPr lang="en-US" sz="2000" dirty="0"/>
              <a:t> </a:t>
            </a:r>
            <a:r>
              <a:rPr lang="en-US" sz="2000" dirty="0" err="1"/>
              <a:t>podemos</a:t>
            </a:r>
            <a:r>
              <a:rPr lang="en-US" sz="2000" dirty="0"/>
              <a:t> </a:t>
            </a:r>
            <a:r>
              <a:rPr lang="en-US" sz="2000" dirty="0" err="1"/>
              <a:t>ver</a:t>
            </a:r>
            <a:r>
              <a:rPr lang="en-US" sz="2000" dirty="0"/>
              <a:t> </a:t>
            </a:r>
            <a:r>
              <a:rPr lang="en-US" sz="2000" dirty="0" err="1"/>
              <a:t>el</a:t>
            </a:r>
            <a:r>
              <a:rPr lang="en-US" sz="2000" dirty="0"/>
              <a:t> </a:t>
            </a:r>
            <a:r>
              <a:rPr lang="en-US" sz="2000" dirty="0" err="1"/>
              <a:t>estado</a:t>
            </a:r>
            <a:r>
              <a:rPr lang="en-US" sz="2000" dirty="0"/>
              <a:t> del robot </a:t>
            </a:r>
            <a:r>
              <a:rPr lang="en-US" sz="2000" dirty="0" err="1"/>
              <a:t>transportador</a:t>
            </a:r>
            <a:r>
              <a:rPr lang="en-US" sz="2000" dirty="0"/>
              <a:t>, la </a:t>
            </a:r>
            <a:r>
              <a:rPr lang="en-US" sz="2000" dirty="0" err="1"/>
              <a:t>carretilla</a:t>
            </a:r>
            <a:r>
              <a:rPr lang="en-US" sz="2000" dirty="0"/>
              <a:t> y ambos </a:t>
            </a:r>
            <a:r>
              <a:rPr lang="en-US" sz="2000" dirty="0" err="1"/>
              <a:t>trabajadores</a:t>
            </a:r>
            <a:r>
              <a:rPr lang="en-US" sz="2000" dirty="0"/>
              <a:t>.</a:t>
            </a:r>
          </a:p>
          <a:p>
            <a:pPr indent="-228600">
              <a:buFont typeface="Arial" panose="020B0604020202020204" pitchFamily="34" charset="0"/>
              <a:buChar char="•"/>
            </a:pPr>
            <a:r>
              <a:rPr lang="en-US" sz="2000" dirty="0"/>
              <a:t>Lo que </a:t>
            </a:r>
            <a:r>
              <a:rPr lang="en-US" sz="2000" dirty="0" err="1"/>
              <a:t>podemos</a:t>
            </a:r>
            <a:r>
              <a:rPr lang="en-US" sz="2000" dirty="0"/>
              <a:t> </a:t>
            </a:r>
            <a:r>
              <a:rPr lang="en-US" sz="2000" dirty="0" err="1"/>
              <a:t>ver</a:t>
            </a:r>
            <a:r>
              <a:rPr lang="en-US" sz="2000" dirty="0"/>
              <a:t> es que la </a:t>
            </a:r>
            <a:r>
              <a:rPr lang="en-US" sz="2000" dirty="0" err="1"/>
              <a:t>mayoría</a:t>
            </a:r>
            <a:r>
              <a:rPr lang="en-US" sz="2000" dirty="0"/>
              <a:t> del </a:t>
            </a:r>
            <a:r>
              <a:rPr lang="en-US" sz="2000" dirty="0" err="1"/>
              <a:t>tiempo</a:t>
            </a:r>
            <a:r>
              <a:rPr lang="en-US" sz="2000" dirty="0"/>
              <a:t> </a:t>
            </a:r>
            <a:r>
              <a:rPr lang="en-US" sz="2000" dirty="0" err="1"/>
              <a:t>estos</a:t>
            </a:r>
            <a:r>
              <a:rPr lang="en-US" sz="2000" dirty="0"/>
              <a:t> no se </a:t>
            </a:r>
            <a:r>
              <a:rPr lang="en-US" sz="2000" dirty="0" err="1"/>
              <a:t>encuentran</a:t>
            </a:r>
            <a:r>
              <a:rPr lang="en-US" sz="2000" dirty="0"/>
              <a:t> </a:t>
            </a:r>
            <a:r>
              <a:rPr lang="en-US" sz="2000" dirty="0" err="1"/>
              <a:t>ejerciendo</a:t>
            </a:r>
            <a:r>
              <a:rPr lang="en-US" sz="2000" dirty="0"/>
              <a:t> sus </a:t>
            </a:r>
            <a:r>
              <a:rPr lang="en-US" sz="2000" dirty="0" err="1"/>
              <a:t>labores</a:t>
            </a:r>
            <a:r>
              <a:rPr lang="en-US" sz="2000" dirty="0"/>
              <a:t> </a:t>
            </a:r>
            <a:r>
              <a:rPr lang="en-US" sz="2000" dirty="0" err="1"/>
              <a:t>por</a:t>
            </a:r>
            <a:r>
              <a:rPr lang="en-US" sz="2000" dirty="0"/>
              <a:t> lo que </a:t>
            </a:r>
            <a:r>
              <a:rPr lang="en-US" sz="2000" dirty="0" err="1"/>
              <a:t>en</a:t>
            </a:r>
            <a:r>
              <a:rPr lang="en-US" sz="2000" dirty="0"/>
              <a:t> </a:t>
            </a:r>
            <a:r>
              <a:rPr lang="en-US" sz="2000" dirty="0" err="1"/>
              <a:t>los</a:t>
            </a:r>
            <a:r>
              <a:rPr lang="en-US" sz="2000" dirty="0"/>
              <a:t> </a:t>
            </a:r>
            <a:r>
              <a:rPr lang="en-US" sz="2000" dirty="0" err="1"/>
              <a:t>casos</a:t>
            </a:r>
            <a:r>
              <a:rPr lang="en-US" sz="2000" dirty="0"/>
              <a:t> de </a:t>
            </a:r>
            <a:r>
              <a:rPr lang="en-US" sz="2000" dirty="0" err="1"/>
              <a:t>los</a:t>
            </a:r>
            <a:r>
              <a:rPr lang="en-US" sz="2000" dirty="0"/>
              <a:t> </a:t>
            </a:r>
            <a:r>
              <a:rPr lang="en-US" sz="2000" dirty="0" err="1"/>
              <a:t>trabajadores</a:t>
            </a:r>
            <a:r>
              <a:rPr lang="en-US" sz="2000" dirty="0"/>
              <a:t> </a:t>
            </a:r>
            <a:r>
              <a:rPr lang="en-US" sz="2000" dirty="0" err="1"/>
              <a:t>podríamos</a:t>
            </a:r>
            <a:r>
              <a:rPr lang="en-US" sz="2000" dirty="0"/>
              <a:t> </a:t>
            </a:r>
            <a:r>
              <a:rPr lang="en-US" sz="2000" dirty="0" err="1"/>
              <a:t>llegar</a:t>
            </a:r>
            <a:r>
              <a:rPr lang="en-US" sz="2000" dirty="0"/>
              <a:t> a </a:t>
            </a:r>
            <a:r>
              <a:rPr lang="en-US" sz="2000" dirty="0" err="1"/>
              <a:t>prescindir</a:t>
            </a:r>
            <a:r>
              <a:rPr lang="en-US" sz="2000" dirty="0"/>
              <a:t> de uno de </a:t>
            </a:r>
            <a:r>
              <a:rPr lang="en-US" sz="2000" dirty="0" err="1"/>
              <a:t>ellos</a:t>
            </a:r>
            <a:r>
              <a:rPr lang="en-US" sz="2000" dirty="0"/>
              <a:t> sin </a:t>
            </a:r>
            <a:r>
              <a:rPr lang="en-US" sz="2000" dirty="0" err="1"/>
              <a:t>posiblemente</a:t>
            </a:r>
            <a:r>
              <a:rPr lang="en-US" sz="2000" dirty="0"/>
              <a:t> </a:t>
            </a:r>
            <a:r>
              <a:rPr lang="en-US" sz="2000" dirty="0" err="1"/>
              <a:t>ver</a:t>
            </a:r>
            <a:r>
              <a:rPr lang="en-US" sz="2000" dirty="0"/>
              <a:t> </a:t>
            </a:r>
            <a:r>
              <a:rPr lang="en-US" sz="2000" dirty="0" err="1"/>
              <a:t>afectado</a:t>
            </a:r>
            <a:r>
              <a:rPr lang="en-US" sz="2000" dirty="0"/>
              <a:t> </a:t>
            </a:r>
            <a:r>
              <a:rPr lang="en-US" sz="2000" dirty="0" err="1"/>
              <a:t>el</a:t>
            </a:r>
            <a:r>
              <a:rPr lang="en-US" sz="2000" dirty="0"/>
              <a:t> </a:t>
            </a:r>
            <a:r>
              <a:rPr lang="en-US" sz="2000" dirty="0" err="1"/>
              <a:t>rendimiento</a:t>
            </a:r>
            <a:r>
              <a:rPr lang="en-US" sz="2000" dirty="0"/>
              <a:t>.</a:t>
            </a:r>
          </a:p>
        </p:txBody>
      </p:sp>
      <p:pic>
        <p:nvPicPr>
          <p:cNvPr id="9" name="Imagen 8">
            <a:extLst>
              <a:ext uri="{FF2B5EF4-FFF2-40B4-BE49-F238E27FC236}">
                <a16:creationId xmlns:a16="http://schemas.microsoft.com/office/drawing/2014/main" id="{C6166C22-C85F-6106-50CD-9D44218F35F2}"/>
              </a:ext>
            </a:extLst>
          </p:cNvPr>
          <p:cNvPicPr>
            <a:picLocks noChangeAspect="1"/>
          </p:cNvPicPr>
          <p:nvPr/>
        </p:nvPicPr>
        <p:blipFill>
          <a:blip r:embed="rId2"/>
          <a:stretch>
            <a:fillRect/>
          </a:stretch>
        </p:blipFill>
        <p:spPr>
          <a:xfrm>
            <a:off x="7038108" y="609600"/>
            <a:ext cx="4591050" cy="5267325"/>
          </a:xfrm>
          <a:prstGeom prst="rect">
            <a:avLst/>
          </a:prstGeom>
        </p:spPr>
      </p:pic>
    </p:spTree>
    <p:extLst>
      <p:ext uri="{BB962C8B-B14F-4D97-AF65-F5344CB8AC3E}">
        <p14:creationId xmlns:p14="http://schemas.microsoft.com/office/powerpoint/2010/main" val="2368699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9F76D47-303D-EC1E-2A66-FC40CFBB112D}"/>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sz="4400" kern="1200">
                <a:solidFill>
                  <a:schemeClr val="tx1"/>
                </a:solidFill>
                <a:latin typeface="+mj-lt"/>
                <a:ea typeface="+mj-ea"/>
                <a:cs typeface="+mj-cs"/>
              </a:rPr>
              <a:t>ESTADÍSTICAS</a:t>
            </a:r>
          </a:p>
        </p:txBody>
      </p:sp>
      <p:sp>
        <p:nvSpPr>
          <p:cNvPr id="4" name="Marcador de texto 3">
            <a:extLst>
              <a:ext uri="{FF2B5EF4-FFF2-40B4-BE49-F238E27FC236}">
                <a16:creationId xmlns:a16="http://schemas.microsoft.com/office/drawing/2014/main" id="{80F80088-3AEF-0A6F-57B7-BE6A8AE015C7}"/>
              </a:ext>
            </a:extLst>
          </p:cNvPr>
          <p:cNvSpPr>
            <a:spLocks noGrp="1"/>
          </p:cNvSpPr>
          <p:nvPr>
            <p:ph type="body" sz="half" idx="2"/>
          </p:nvPr>
        </p:nvSpPr>
        <p:spPr>
          <a:xfrm>
            <a:off x="1137034" y="2194102"/>
            <a:ext cx="4438036" cy="3908585"/>
          </a:xfrm>
        </p:spPr>
        <p:txBody>
          <a:bodyPr vert="horz" lIns="91440" tIns="45720" rIns="91440" bIns="45720" rtlCol="0">
            <a:normAutofit/>
          </a:bodyPr>
          <a:lstStyle/>
          <a:p>
            <a:pPr indent="-228600">
              <a:buFont typeface="Arial" panose="020B0604020202020204" pitchFamily="34" charset="0"/>
              <a:buChar char="•"/>
            </a:pPr>
            <a:r>
              <a:rPr lang="en-US" sz="2000"/>
              <a:t>Como podemos ver la mayoría de las piezas que llegan y se procesas tienen salida en las 8 horas de trabajo y apenas ninguna se queda sin llega al almacén.</a:t>
            </a:r>
          </a:p>
        </p:txBody>
      </p:sp>
      <p:pic>
        <p:nvPicPr>
          <p:cNvPr id="6" name="Marcador de contenido 5">
            <a:extLst>
              <a:ext uri="{FF2B5EF4-FFF2-40B4-BE49-F238E27FC236}">
                <a16:creationId xmlns:a16="http://schemas.microsoft.com/office/drawing/2014/main" id="{DB5A597F-7F8E-257C-EEA5-44B68D387148}"/>
              </a:ext>
            </a:extLst>
          </p:cNvPr>
          <p:cNvPicPr>
            <a:picLocks noGrp="1" noChangeAspect="1"/>
          </p:cNvPicPr>
          <p:nvPr>
            <p:ph idx="1"/>
          </p:nvPr>
        </p:nvPicPr>
        <p:blipFill>
          <a:blip r:embed="rId2"/>
          <a:stretch>
            <a:fillRect/>
          </a:stretch>
        </p:blipFill>
        <p:spPr>
          <a:xfrm>
            <a:off x="7527077" y="717012"/>
            <a:ext cx="3444715" cy="5446191"/>
          </a:xfrm>
          <a:prstGeom prst="rect">
            <a:avLst/>
          </a:prstGeom>
        </p:spPr>
      </p:pic>
    </p:spTree>
    <p:extLst>
      <p:ext uri="{BB962C8B-B14F-4D97-AF65-F5344CB8AC3E}">
        <p14:creationId xmlns:p14="http://schemas.microsoft.com/office/powerpoint/2010/main" val="304084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619C11B-47EB-9BD5-6A41-EB1F7BD4CD4D}"/>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sz="4400" kern="1200">
                <a:solidFill>
                  <a:schemeClr val="tx1"/>
                </a:solidFill>
                <a:latin typeface="+mj-lt"/>
                <a:ea typeface="+mj-ea"/>
                <a:cs typeface="+mj-cs"/>
              </a:rPr>
              <a:t>ESTADÍSTICAS</a:t>
            </a:r>
          </a:p>
        </p:txBody>
      </p:sp>
      <p:sp>
        <p:nvSpPr>
          <p:cNvPr id="4" name="Marcador de texto 3">
            <a:extLst>
              <a:ext uri="{FF2B5EF4-FFF2-40B4-BE49-F238E27FC236}">
                <a16:creationId xmlns:a16="http://schemas.microsoft.com/office/drawing/2014/main" id="{8B6DD2F3-1ADD-7866-697D-425F57CF8B70}"/>
              </a:ext>
            </a:extLst>
          </p:cNvPr>
          <p:cNvSpPr>
            <a:spLocks noGrp="1"/>
          </p:cNvSpPr>
          <p:nvPr>
            <p:ph type="body" sz="half" idx="2"/>
          </p:nvPr>
        </p:nvSpPr>
        <p:spPr>
          <a:xfrm>
            <a:off x="1137034" y="2194102"/>
            <a:ext cx="4438036" cy="3908585"/>
          </a:xfrm>
        </p:spPr>
        <p:txBody>
          <a:bodyPr vert="horz" lIns="91440" tIns="45720" rIns="91440" bIns="45720" rtlCol="0">
            <a:normAutofit/>
          </a:bodyPr>
          <a:lstStyle/>
          <a:p>
            <a:pPr indent="-228600">
              <a:buFont typeface="Arial" panose="020B0604020202020204" pitchFamily="34" charset="0"/>
              <a:buChar char="•"/>
            </a:pPr>
            <a:r>
              <a:rPr lang="en-US" sz="2000"/>
              <a:t>Los almacenes por otro lado, aunque empiezan con pocas piezas quietas a medida que avanza el día se van quedando piezas retrasadas en ellos aunque el numero es bastante reducido.</a:t>
            </a:r>
          </a:p>
        </p:txBody>
      </p:sp>
      <p:pic>
        <p:nvPicPr>
          <p:cNvPr id="6" name="Marcador de contenido 5">
            <a:extLst>
              <a:ext uri="{FF2B5EF4-FFF2-40B4-BE49-F238E27FC236}">
                <a16:creationId xmlns:a16="http://schemas.microsoft.com/office/drawing/2014/main" id="{DBC9964B-299A-A06C-651A-1E05414FE5CE}"/>
              </a:ext>
            </a:extLst>
          </p:cNvPr>
          <p:cNvPicPr>
            <a:picLocks noGrp="1" noChangeAspect="1"/>
          </p:cNvPicPr>
          <p:nvPr>
            <p:ph idx="1"/>
          </p:nvPr>
        </p:nvPicPr>
        <p:blipFill>
          <a:blip r:embed="rId2"/>
          <a:stretch>
            <a:fillRect/>
          </a:stretch>
        </p:blipFill>
        <p:spPr>
          <a:xfrm>
            <a:off x="6880610" y="2050871"/>
            <a:ext cx="4737650" cy="2778472"/>
          </a:xfrm>
          <a:prstGeom prst="rect">
            <a:avLst/>
          </a:prstGeom>
        </p:spPr>
      </p:pic>
    </p:spTree>
    <p:extLst>
      <p:ext uri="{BB962C8B-B14F-4D97-AF65-F5344CB8AC3E}">
        <p14:creationId xmlns:p14="http://schemas.microsoft.com/office/powerpoint/2010/main" val="16716084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392</Words>
  <Application>Microsoft Office PowerPoint</Application>
  <PresentationFormat>Panorámica</PresentationFormat>
  <Paragraphs>45</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Trabajo de OP</vt:lpstr>
      <vt:lpstr>ACTIVIDAD</vt:lpstr>
      <vt:lpstr>ACTIVIDAD</vt:lpstr>
      <vt:lpstr>ACTIVIDAD</vt:lpstr>
      <vt:lpstr>ACTIVIDAD</vt:lpstr>
      <vt:lpstr>DISEÑO</vt:lpstr>
      <vt:lpstr>ESTADÍSTICAS</vt:lpstr>
      <vt:lpstr>ESTADÍSTICAS</vt:lpstr>
      <vt:lpstr>ESTADÍSTICAS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de OP</dc:title>
  <dc:creator>XABIER GABIÑA</dc:creator>
  <cp:lastModifiedBy>Ander Gutiérrez</cp:lastModifiedBy>
  <cp:revision>3</cp:revision>
  <dcterms:created xsi:type="dcterms:W3CDTF">2023-11-27T15:41:08Z</dcterms:created>
  <dcterms:modified xsi:type="dcterms:W3CDTF">2023-11-28T09:00:16Z</dcterms:modified>
</cp:coreProperties>
</file>