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04293-07B5-4303-B5E8-C127E9AED7B2}" v="19" dt="2025-04-01T17:16:03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/>
    <p:restoredTop sz="94671"/>
  </p:normalViewPr>
  <p:slideViewPr>
    <p:cSldViewPr snapToGrid="0">
      <p:cViewPr varScale="1">
        <p:scale>
          <a:sx n="70" d="100"/>
          <a:sy n="70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bier Rey Barreiro" userId="65a3a606-cd70-427f-b1b0-c5969e505296" providerId="ADAL" clId="{CFA04293-07B5-4303-B5E8-C127E9AED7B2}"/>
    <pc:docChg chg="modSld">
      <pc:chgData name="Xabier Rey Barreiro" userId="65a3a606-cd70-427f-b1b0-c5969e505296" providerId="ADAL" clId="{CFA04293-07B5-4303-B5E8-C127E9AED7B2}" dt="2025-04-01T17:24:04.393" v="16" actId="20577"/>
      <pc:docMkLst>
        <pc:docMk/>
      </pc:docMkLst>
      <pc:sldChg chg="modSp mod">
        <pc:chgData name="Xabier Rey Barreiro" userId="65a3a606-cd70-427f-b1b0-c5969e505296" providerId="ADAL" clId="{CFA04293-07B5-4303-B5E8-C127E9AED7B2}" dt="2025-04-01T17:21:54.688" v="11" actId="6549"/>
        <pc:sldMkLst>
          <pc:docMk/>
          <pc:sldMk cId="2774443000" sldId="280"/>
        </pc:sldMkLst>
        <pc:spChg chg="mod">
          <ac:chgData name="Xabier Rey Barreiro" userId="65a3a606-cd70-427f-b1b0-c5969e505296" providerId="ADAL" clId="{CFA04293-07B5-4303-B5E8-C127E9AED7B2}" dt="2025-04-01T17:21:54.688" v="11" actId="6549"/>
          <ac:spMkLst>
            <pc:docMk/>
            <pc:sldMk cId="2774443000" sldId="280"/>
            <ac:spMk id="9" creationId="{2C7668C8-C246-0C30-CCCC-E6F59034D0FD}"/>
          </ac:spMkLst>
        </pc:spChg>
        <pc:spChg chg="mod">
          <ac:chgData name="Xabier Rey Barreiro" userId="65a3a606-cd70-427f-b1b0-c5969e505296" providerId="ADAL" clId="{CFA04293-07B5-4303-B5E8-C127E9AED7B2}" dt="2025-04-01T17:21:45.903" v="9" actId="947"/>
          <ac:spMkLst>
            <pc:docMk/>
            <pc:sldMk cId="2774443000" sldId="280"/>
            <ac:spMk id="10" creationId="{FD53C7B0-1666-46A1-A3CE-DC67BB52DD11}"/>
          </ac:spMkLst>
        </pc:spChg>
        <pc:spChg chg="mod">
          <ac:chgData name="Xabier Rey Barreiro" userId="65a3a606-cd70-427f-b1b0-c5969e505296" providerId="ADAL" clId="{CFA04293-07B5-4303-B5E8-C127E9AED7B2}" dt="2025-04-01T17:21:51.362" v="10" actId="947"/>
          <ac:spMkLst>
            <pc:docMk/>
            <pc:sldMk cId="2774443000" sldId="280"/>
            <ac:spMk id="11" creationId="{0F90868F-FE87-45F5-EE2C-DC5FB7A76EF5}"/>
          </ac:spMkLst>
        </pc:spChg>
      </pc:sldChg>
      <pc:sldChg chg="modSp mod">
        <pc:chgData name="Xabier Rey Barreiro" userId="65a3a606-cd70-427f-b1b0-c5969e505296" providerId="ADAL" clId="{CFA04293-07B5-4303-B5E8-C127E9AED7B2}" dt="2025-04-01T17:19:43.935" v="8" actId="6549"/>
        <pc:sldMkLst>
          <pc:docMk/>
          <pc:sldMk cId="1736542506" sldId="281"/>
        </pc:sldMkLst>
        <pc:spChg chg="mod">
          <ac:chgData name="Xabier Rey Barreiro" userId="65a3a606-cd70-427f-b1b0-c5969e505296" providerId="ADAL" clId="{CFA04293-07B5-4303-B5E8-C127E9AED7B2}" dt="2025-04-01T17:19:40.044" v="7" actId="20577"/>
          <ac:spMkLst>
            <pc:docMk/>
            <pc:sldMk cId="1736542506" sldId="281"/>
            <ac:spMk id="19" creationId="{44040C4D-4C50-74CA-5B2F-5C2297E030E4}"/>
          </ac:spMkLst>
        </pc:spChg>
        <pc:spChg chg="mod">
          <ac:chgData name="Xabier Rey Barreiro" userId="65a3a606-cd70-427f-b1b0-c5969e505296" providerId="ADAL" clId="{CFA04293-07B5-4303-B5E8-C127E9AED7B2}" dt="2025-04-01T17:19:43.935" v="8" actId="6549"/>
          <ac:spMkLst>
            <pc:docMk/>
            <pc:sldMk cId="1736542506" sldId="281"/>
            <ac:spMk id="36" creationId="{331D3012-AC50-A04C-08E7-D0951512782F}"/>
          </ac:spMkLst>
        </pc:spChg>
        <pc:spChg chg="mod">
          <ac:chgData name="Xabier Rey Barreiro" userId="65a3a606-cd70-427f-b1b0-c5969e505296" providerId="ADAL" clId="{CFA04293-07B5-4303-B5E8-C127E9AED7B2}" dt="2025-04-01T17:16:14.896" v="5" actId="947"/>
          <ac:spMkLst>
            <pc:docMk/>
            <pc:sldMk cId="1736542506" sldId="281"/>
            <ac:spMk id="37" creationId="{DF091356-2A0D-6A75-75EF-23CC02072EBF}"/>
          </ac:spMkLst>
        </pc:spChg>
        <pc:spChg chg="mod">
          <ac:chgData name="Xabier Rey Barreiro" userId="65a3a606-cd70-427f-b1b0-c5969e505296" providerId="ADAL" clId="{CFA04293-07B5-4303-B5E8-C127E9AED7B2}" dt="2025-04-01T17:16:22.344" v="6" actId="947"/>
          <ac:spMkLst>
            <pc:docMk/>
            <pc:sldMk cId="1736542506" sldId="281"/>
            <ac:spMk id="38" creationId="{B64E8427-4409-8D40-DB9A-236E1F45322D}"/>
          </ac:spMkLst>
        </pc:spChg>
      </pc:sldChg>
      <pc:sldChg chg="modSp mod">
        <pc:chgData name="Xabier Rey Barreiro" userId="65a3a606-cd70-427f-b1b0-c5969e505296" providerId="ADAL" clId="{CFA04293-07B5-4303-B5E8-C127E9AED7B2}" dt="2025-04-01T17:11:10.062" v="4" actId="20577"/>
        <pc:sldMkLst>
          <pc:docMk/>
          <pc:sldMk cId="2026882669" sldId="282"/>
        </pc:sldMkLst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4" creationId="{E58A3D19-AFCF-C43B-E650-1215F5662F90}"/>
          </ac:spMkLst>
        </pc:spChg>
        <pc:spChg chg="mod">
          <ac:chgData name="Xabier Rey Barreiro" userId="65a3a606-cd70-427f-b1b0-c5969e505296" providerId="ADAL" clId="{CFA04293-07B5-4303-B5E8-C127E9AED7B2}" dt="2025-04-01T17:09:37.671" v="1" actId="6549"/>
          <ac:spMkLst>
            <pc:docMk/>
            <pc:sldMk cId="2026882669" sldId="282"/>
            <ac:spMk id="9" creationId="{14D9C7B8-47BF-F40B-9963-19884785B2BC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12" creationId="{3C0A475C-7325-3D9F-98FB-01140A3D53FF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27" creationId="{33312E37-E792-0046-18B8-23ABD4D55FAB}"/>
          </ac:spMkLst>
        </pc:spChg>
        <pc:spChg chg="mod">
          <ac:chgData name="Xabier Rey Barreiro" userId="65a3a606-cd70-427f-b1b0-c5969e505296" providerId="ADAL" clId="{CFA04293-07B5-4303-B5E8-C127E9AED7B2}" dt="2025-04-01T17:10:09.749" v="2" actId="947"/>
          <ac:spMkLst>
            <pc:docMk/>
            <pc:sldMk cId="2026882669" sldId="282"/>
            <ac:spMk id="28" creationId="{17CE626A-DF05-3603-7C6C-DC2DC58AB7C1}"/>
          </ac:spMkLst>
        </pc:spChg>
        <pc:spChg chg="mod">
          <ac:chgData name="Xabier Rey Barreiro" userId="65a3a606-cd70-427f-b1b0-c5969e505296" providerId="ADAL" clId="{CFA04293-07B5-4303-B5E8-C127E9AED7B2}" dt="2025-04-01T17:10:15.012" v="3" actId="947"/>
          <ac:spMkLst>
            <pc:docMk/>
            <pc:sldMk cId="2026882669" sldId="282"/>
            <ac:spMk id="31" creationId="{64A3D6A9-6EFB-F478-847C-E350245DF363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32" creationId="{D8BFE239-BF19-2E6B-0585-8D18B3C2CA89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33" creationId="{0EE6DB83-416B-497D-5814-06768EAFB2A4}"/>
          </ac:spMkLst>
        </pc:spChg>
        <pc:spChg chg="mod">
          <ac:chgData name="Xabier Rey Barreiro" userId="65a3a606-cd70-427f-b1b0-c5969e505296" providerId="ADAL" clId="{CFA04293-07B5-4303-B5E8-C127E9AED7B2}" dt="2025-04-01T17:11:10.062" v="4" actId="20577"/>
          <ac:spMkLst>
            <pc:docMk/>
            <pc:sldMk cId="2026882669" sldId="282"/>
            <ac:spMk id="34" creationId="{B5AE87D1-AA5C-5A22-F1E4-1FD08F4722C8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35" creationId="{722F9A81-1545-B1A4-B5E4-98B3683E6C67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136" creationId="{6A04DA7D-9E37-665F-A131-62C67CFD5186}"/>
          </ac:spMkLst>
        </pc:spChg>
        <pc:spChg chg="mod">
          <ac:chgData name="Xabier Rey Barreiro" userId="65a3a606-cd70-427f-b1b0-c5969e505296" providerId="ADAL" clId="{CFA04293-07B5-4303-B5E8-C127E9AED7B2}" dt="2025-04-01T17:08:28.729" v="0" actId="790"/>
          <ac:spMkLst>
            <pc:docMk/>
            <pc:sldMk cId="2026882669" sldId="282"/>
            <ac:spMk id="137" creationId="{818C44F2-36CB-D094-E17C-CE7681949680}"/>
          </ac:spMkLst>
        </pc:spChg>
      </pc:sldChg>
      <pc:sldChg chg="modSp mod">
        <pc:chgData name="Xabier Rey Barreiro" userId="65a3a606-cd70-427f-b1b0-c5969e505296" providerId="ADAL" clId="{CFA04293-07B5-4303-B5E8-C127E9AED7B2}" dt="2025-04-01T17:24:04.393" v="16" actId="20577"/>
        <pc:sldMkLst>
          <pc:docMk/>
          <pc:sldMk cId="738439217" sldId="285"/>
        </pc:sldMkLst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9" creationId="{3772AE47-84ED-4B99-84DA-B4D9FA31553F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10" creationId="{E0527C7B-12FA-71E8-0219-0FEB98AB6EA4}"/>
          </ac:spMkLst>
        </pc:spChg>
        <pc:spChg chg="mod">
          <ac:chgData name="Xabier Rey Barreiro" userId="65a3a606-cd70-427f-b1b0-c5969e505296" providerId="ADAL" clId="{CFA04293-07B5-4303-B5E8-C127E9AED7B2}" dt="2025-04-01T17:24:04.393" v="16" actId="20577"/>
          <ac:spMkLst>
            <pc:docMk/>
            <pc:sldMk cId="738439217" sldId="285"/>
            <ac:spMk id="22" creationId="{3861BB41-AB76-5E2A-A51F-5176DB1EC492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30" creationId="{4D7199D6-B10A-ABB5-48CE-FEF2BCCC13D6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33" creationId="{0EE6DB83-416B-497D-5814-06768EAFB2A4}"/>
          </ac:spMkLst>
        </pc:spChg>
        <pc:spChg chg="mod">
          <ac:chgData name="Xabier Rey Barreiro" userId="65a3a606-cd70-427f-b1b0-c5969e505296" providerId="ADAL" clId="{CFA04293-07B5-4303-B5E8-C127E9AED7B2}" dt="2025-04-01T17:24:00.778" v="15" actId="20577"/>
          <ac:spMkLst>
            <pc:docMk/>
            <pc:sldMk cId="738439217" sldId="285"/>
            <ac:spMk id="34" creationId="{B5AE87D1-AA5C-5A22-F1E4-1FD08F4722C8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39" creationId="{0AC616AA-A298-8FFC-6F6F-441E5946FFAA}"/>
          </ac:spMkLst>
        </pc:spChg>
        <pc:spChg chg="mod">
          <ac:chgData name="Xabier Rey Barreiro" userId="65a3a606-cd70-427f-b1b0-c5969e505296" providerId="ADAL" clId="{CFA04293-07B5-4303-B5E8-C127E9AED7B2}" dt="2025-04-01T17:23:54.085" v="13" actId="20577"/>
          <ac:spMkLst>
            <pc:docMk/>
            <pc:sldMk cId="738439217" sldId="285"/>
            <ac:spMk id="52" creationId="{B82B7FD7-5F58-40F4-F306-7A0318B3A473}"/>
          </ac:spMkLst>
        </pc:spChg>
        <pc:spChg chg="mod">
          <ac:chgData name="Xabier Rey Barreiro" userId="65a3a606-cd70-427f-b1b0-c5969e505296" providerId="ADAL" clId="{CFA04293-07B5-4303-B5E8-C127E9AED7B2}" dt="2025-04-01T17:23:57.322" v="14" actId="20577"/>
          <ac:spMkLst>
            <pc:docMk/>
            <pc:sldMk cId="738439217" sldId="285"/>
            <ac:spMk id="74" creationId="{22A12F6A-A789-8FF5-F6BD-3474CA396D47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87" creationId="{DF7E1D2B-DDA6-36FE-0F79-9D2F5F6ED4D9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88" creationId="{DC66B1EA-BD64-29F9-FEDC-3A5B90FDA788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96" creationId="{CCFDADA1-CF03-2D91-F47E-37FC936D7DA8}"/>
          </ac:spMkLst>
        </pc:spChg>
        <pc:spChg chg="mod">
          <ac:chgData name="Xabier Rey Barreiro" userId="65a3a606-cd70-427f-b1b0-c5969e505296" providerId="ADAL" clId="{CFA04293-07B5-4303-B5E8-C127E9AED7B2}" dt="2025-04-01T17:23:49.762" v="12" actId="790"/>
          <ac:spMkLst>
            <pc:docMk/>
            <pc:sldMk cId="738439217" sldId="285"/>
            <ac:spMk id="127" creationId="{0713DFC9-2D7C-E244-54CC-1F77878E3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9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37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9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864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5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7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1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3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8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3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514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C1B75-D8E7-824B-9681-4B44A99DA7A8}" type="datetimeFigureOut">
              <a:rPr lang="es-ES" smtClean="0"/>
              <a:t>01/04/2025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C17C6-B110-5345-9E62-3A07ADD1EBB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8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71361" y="4247962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853411" y="40091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CDF20-0D8E-E414-FF2E-CB6C2815897F}"/>
              </a:ext>
            </a:extLst>
          </p:cNvPr>
          <p:cNvGrpSpPr/>
          <p:nvPr/>
        </p:nvGrpSpPr>
        <p:grpSpPr>
          <a:xfrm>
            <a:off x="3043157" y="4247962"/>
            <a:ext cx="504000" cy="99392"/>
            <a:chOff x="3773557" y="3896139"/>
            <a:chExt cx="649356" cy="99392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4014AE2-474B-7597-C187-17447821DF6D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318B29F-2BA1-FF5E-8138-104E8734C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CD7DF1-74C1-C9E7-B183-2A47F440547F}"/>
              </a:ext>
            </a:extLst>
          </p:cNvPr>
          <p:cNvGrpSpPr/>
          <p:nvPr/>
        </p:nvGrpSpPr>
        <p:grpSpPr>
          <a:xfrm>
            <a:off x="5941575" y="4274856"/>
            <a:ext cx="504000" cy="99392"/>
            <a:chOff x="3773557" y="3896139"/>
            <a:chExt cx="649356" cy="99392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C1F370D-B666-B1D5-CA39-C452D1E767B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9195250-148D-6C96-8CA3-A5D68FAD7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17E36AA-171F-771E-197C-199DA79CA521}"/>
              </a:ext>
            </a:extLst>
          </p:cNvPr>
          <p:cNvGrpSpPr/>
          <p:nvPr/>
        </p:nvGrpSpPr>
        <p:grpSpPr>
          <a:xfrm>
            <a:off x="4236333" y="4247962"/>
            <a:ext cx="504000" cy="99392"/>
            <a:chOff x="3773557" y="3896139"/>
            <a:chExt cx="649356" cy="99392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84BE1F2-8F42-787C-47C0-38FDD08A83E6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96807B-7DA3-656A-4BC8-943C387F3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445010" y="400910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655115" y="400910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884627" y="4009100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435245" y="405920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516021" y="4009100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7465833" y="345704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372ECC8-AF37-C369-934A-EF0D4C0D9B7A}"/>
              </a:ext>
            </a:extLst>
          </p:cNvPr>
          <p:cNvGrpSpPr/>
          <p:nvPr/>
        </p:nvGrpSpPr>
        <p:grpSpPr>
          <a:xfrm>
            <a:off x="4651126" y="5597703"/>
            <a:ext cx="504000" cy="99392"/>
            <a:chOff x="3875803" y="4873487"/>
            <a:chExt cx="540000" cy="99392"/>
          </a:xfrm>
        </p:grpSpPr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3B4A726-4649-680A-049C-6D1C5834A8C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C9B37A7-1C5D-1BBD-AEC9-6395F5841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ED4A5AC-1AEB-B78D-1841-D6DC8D178F50}"/>
              </a:ext>
            </a:extLst>
          </p:cNvPr>
          <p:cNvSpPr txBox="1"/>
          <p:nvPr/>
        </p:nvSpPr>
        <p:spPr>
          <a:xfrm>
            <a:off x="4139305" y="537044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P*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5A0E62-417B-520E-6D92-5DE86FC06824}"/>
              </a:ext>
            </a:extLst>
          </p:cNvPr>
          <p:cNvSpPr txBox="1"/>
          <p:nvPr/>
        </p:nvSpPr>
        <p:spPr>
          <a:xfrm>
            <a:off x="5146264" y="537044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C4E1A75-908A-A59B-8C1A-193441261986}"/>
              </a:ext>
            </a:extLst>
          </p:cNvPr>
          <p:cNvSpPr txBox="1"/>
          <p:nvPr/>
        </p:nvSpPr>
        <p:spPr>
          <a:xfrm>
            <a:off x="8121817" y="345704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5EC696-B19C-06BB-C9A5-EFBFB6B66261}"/>
              </a:ext>
            </a:extLst>
          </p:cNvPr>
          <p:cNvCxnSpPr>
            <a:cxnSpLocks/>
          </p:cNvCxnSpPr>
          <p:nvPr/>
        </p:nvCxnSpPr>
        <p:spPr>
          <a:xfrm>
            <a:off x="7794135" y="3716866"/>
            <a:ext cx="396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7105434" y="3830519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E7D89D4-F640-3491-0D07-BF5F547B89E2}"/>
              </a:ext>
            </a:extLst>
          </p:cNvPr>
          <p:cNvCxnSpPr>
            <a:cxnSpLocks/>
          </p:cNvCxnSpPr>
          <p:nvPr/>
        </p:nvCxnSpPr>
        <p:spPr>
          <a:xfrm>
            <a:off x="5973255" y="3233889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9BB7007-6FAE-F7A6-6022-F787B00CE1BB}"/>
              </a:ext>
            </a:extLst>
          </p:cNvPr>
          <p:cNvCxnSpPr>
            <a:cxnSpLocks/>
          </p:cNvCxnSpPr>
          <p:nvPr/>
        </p:nvCxnSpPr>
        <p:spPr>
          <a:xfrm>
            <a:off x="4268013" y="3233889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F14CB65-A2D4-4C1B-E3B5-A9EF66636D16}"/>
              </a:ext>
            </a:extLst>
          </p:cNvPr>
          <p:cNvSpPr txBox="1"/>
          <p:nvPr/>
        </p:nvSpPr>
        <p:spPr>
          <a:xfrm>
            <a:off x="3667392" y="2391779"/>
            <a:ext cx="535873" cy="1126462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5079D33-B249-B1F4-DABB-24D8342F533B}"/>
              </a:ext>
            </a:extLst>
          </p:cNvPr>
          <p:cNvSpPr txBox="1"/>
          <p:nvPr/>
        </p:nvSpPr>
        <p:spPr>
          <a:xfrm>
            <a:off x="4910406" y="2391779"/>
            <a:ext cx="537327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70FF522-ABC5-12BB-4DC7-A50E4DBBA80C}"/>
              </a:ext>
            </a:extLst>
          </p:cNvPr>
          <p:cNvSpPr txBox="1"/>
          <p:nvPr/>
        </p:nvSpPr>
        <p:spPr>
          <a:xfrm>
            <a:off x="5441873" y="3049223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</p:cNvCxnSpPr>
          <p:nvPr/>
        </p:nvCxnSpPr>
        <p:spPr>
          <a:xfrm>
            <a:off x="7165203" y="3374180"/>
            <a:ext cx="326223" cy="1988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CC25AFB-3E49-DDCA-3017-2A5B3A4E8B01}"/>
              </a:ext>
            </a:extLst>
          </p:cNvPr>
          <p:cNvGrpSpPr/>
          <p:nvPr/>
        </p:nvGrpSpPr>
        <p:grpSpPr>
          <a:xfrm rot="5400000">
            <a:off x="6575430" y="3727951"/>
            <a:ext cx="468000" cy="99392"/>
            <a:chOff x="3875803" y="4873487"/>
            <a:chExt cx="540000" cy="99392"/>
          </a:xfrm>
        </p:grpSpPr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D8AE55FF-FD70-A046-AB3E-52191B2CECA2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36EC4B6-F1B9-EC4D-6D84-35F212F51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D15CF4B-702A-FCFD-15A4-86D561C391FB}"/>
              </a:ext>
            </a:extLst>
          </p:cNvPr>
          <p:cNvGrpSpPr/>
          <p:nvPr/>
        </p:nvGrpSpPr>
        <p:grpSpPr>
          <a:xfrm rot="5400000">
            <a:off x="3658222" y="3727951"/>
            <a:ext cx="468000" cy="99392"/>
            <a:chOff x="3875803" y="4873487"/>
            <a:chExt cx="540000" cy="99392"/>
          </a:xfrm>
        </p:grpSpPr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FB1F9759-1321-69FF-8DF5-1A4451B5F19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EBAC88FA-DAEC-D389-E7B3-345BCB628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8EA9FA7E-D999-49F9-C6C9-F33FA9D1F51D}"/>
              </a:ext>
            </a:extLst>
          </p:cNvPr>
          <p:cNvGrpSpPr/>
          <p:nvPr/>
        </p:nvGrpSpPr>
        <p:grpSpPr>
          <a:xfrm rot="5400000">
            <a:off x="4930934" y="3727951"/>
            <a:ext cx="468000" cy="99392"/>
            <a:chOff x="3875803" y="4873487"/>
            <a:chExt cx="540000" cy="99392"/>
          </a:xfrm>
        </p:grpSpPr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86FB8FFA-B842-3F98-FE5A-F43767E23608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CFA9F6F4-2FED-1989-88B9-C1D156CD8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4739C37-40D0-FDF9-58AE-4D00B9026B0D}"/>
              </a:ext>
            </a:extLst>
          </p:cNvPr>
          <p:cNvCxnSpPr>
            <a:cxnSpLocks/>
          </p:cNvCxnSpPr>
          <p:nvPr/>
        </p:nvCxnSpPr>
        <p:spPr>
          <a:xfrm>
            <a:off x="6892891" y="4527738"/>
            <a:ext cx="0" cy="28800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2A12F6A-A789-8FF5-F6BD-3474CA396D47}"/>
              </a:ext>
            </a:extLst>
          </p:cNvPr>
          <p:cNvSpPr txBox="1"/>
          <p:nvPr/>
        </p:nvSpPr>
        <p:spPr>
          <a:xfrm>
            <a:off x="6516625" y="478632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M+1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2A77B00-ED0F-9831-A855-81A6816BC662}"/>
              </a:ext>
            </a:extLst>
          </p:cNvPr>
          <p:cNvSpPr txBox="1"/>
          <p:nvPr/>
        </p:nvSpPr>
        <p:spPr>
          <a:xfrm>
            <a:off x="853411" y="296069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BF45CCE-ADEA-FF52-0019-84A72683B59C}"/>
              </a:ext>
            </a:extLst>
          </p:cNvPr>
          <p:cNvCxnSpPr>
            <a:cxnSpLocks/>
          </p:cNvCxnSpPr>
          <p:nvPr/>
        </p:nvCxnSpPr>
        <p:spPr>
          <a:xfrm rot="5400000">
            <a:off x="781771" y="3739100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orma libre 84">
            <a:extLst>
              <a:ext uri="{FF2B5EF4-FFF2-40B4-BE49-F238E27FC236}">
                <a16:creationId xmlns:a16="http://schemas.microsoft.com/office/drawing/2014/main" id="{2CE25A6F-80E5-2E42-4119-BB7B774A02DA}"/>
              </a:ext>
            </a:extLst>
          </p:cNvPr>
          <p:cNvSpPr/>
          <p:nvPr/>
        </p:nvSpPr>
        <p:spPr>
          <a:xfrm rot="-60000">
            <a:off x="1334649" y="4754797"/>
            <a:ext cx="5151777" cy="342906"/>
          </a:xfrm>
          <a:custGeom>
            <a:avLst/>
            <a:gdLst>
              <a:gd name="connsiteX0" fmla="*/ 5897217 w 5897217"/>
              <a:gd name="connsiteY0" fmla="*/ 503583 h 503583"/>
              <a:gd name="connsiteX1" fmla="*/ 1086678 w 5897217"/>
              <a:gd name="connsiteY1" fmla="*/ 463826 h 503583"/>
              <a:gd name="connsiteX2" fmla="*/ 0 w 5897217"/>
              <a:gd name="connsiteY2" fmla="*/ 0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217" h="503583">
                <a:moveTo>
                  <a:pt x="5897217" y="503583"/>
                </a:moveTo>
                <a:lnTo>
                  <a:pt x="1086678" y="463826"/>
                </a:lnTo>
                <a:cubicBezTo>
                  <a:pt x="103809" y="379896"/>
                  <a:pt x="51904" y="189948"/>
                  <a:pt x="0" y="0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F7E1D2B-DDA6-36FE-0F79-9D2F5F6ED4D9}"/>
              </a:ext>
            </a:extLst>
          </p:cNvPr>
          <p:cNvSpPr/>
          <p:nvPr/>
        </p:nvSpPr>
        <p:spPr>
          <a:xfrm rot="60000">
            <a:off x="1422344" y="4469157"/>
            <a:ext cx="2359549" cy="368318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DC66B1EA-BD64-29F9-FEDC-3A5B90FDA788}"/>
              </a:ext>
            </a:extLst>
          </p:cNvPr>
          <p:cNvSpPr/>
          <p:nvPr/>
        </p:nvSpPr>
        <p:spPr>
          <a:xfrm rot="60000">
            <a:off x="1419310" y="4482409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53FB3C8-CAC6-5788-7B5B-9976111B85AC}"/>
              </a:ext>
            </a:extLst>
          </p:cNvPr>
          <p:cNvGrpSpPr/>
          <p:nvPr/>
        </p:nvGrpSpPr>
        <p:grpSpPr>
          <a:xfrm>
            <a:off x="7206035" y="3787454"/>
            <a:ext cx="791604" cy="558924"/>
            <a:chOff x="7206035" y="3491274"/>
            <a:chExt cx="791604" cy="476001"/>
          </a:xfrm>
        </p:grpSpPr>
        <p:sp>
          <p:nvSpPr>
            <p:cNvPr id="95" name="Forma libre 94">
              <a:extLst>
                <a:ext uri="{FF2B5EF4-FFF2-40B4-BE49-F238E27FC236}">
                  <a16:creationId xmlns:a16="http://schemas.microsoft.com/office/drawing/2014/main" id="{1D967255-A05A-CCEB-6623-DD125EE7355B}"/>
                </a:ext>
              </a:extLst>
            </p:cNvPr>
            <p:cNvSpPr/>
            <p:nvPr/>
          </p:nvSpPr>
          <p:spPr>
            <a:xfrm flipV="1">
              <a:off x="7206035" y="3491274"/>
              <a:ext cx="702365" cy="476001"/>
            </a:xfrm>
            <a:custGeom>
              <a:avLst/>
              <a:gdLst>
                <a:gd name="connsiteX0" fmla="*/ 0 w 702365"/>
                <a:gd name="connsiteY0" fmla="*/ 0 h 530087"/>
                <a:gd name="connsiteX1" fmla="*/ 318052 w 702365"/>
                <a:gd name="connsiteY1" fmla="*/ 39757 h 530087"/>
                <a:gd name="connsiteX2" fmla="*/ 622852 w 702365"/>
                <a:gd name="connsiteY2" fmla="*/ 212035 h 530087"/>
                <a:gd name="connsiteX3" fmla="*/ 702365 w 702365"/>
                <a:gd name="connsiteY3" fmla="*/ 530087 h 5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65" h="530087">
                  <a:moveTo>
                    <a:pt x="0" y="0"/>
                  </a:moveTo>
                  <a:cubicBezTo>
                    <a:pt x="107121" y="2209"/>
                    <a:pt x="214243" y="4418"/>
                    <a:pt x="318052" y="39757"/>
                  </a:cubicBezTo>
                  <a:cubicBezTo>
                    <a:pt x="421861" y="75096"/>
                    <a:pt x="558800" y="130313"/>
                    <a:pt x="622852" y="212035"/>
                  </a:cubicBezTo>
                  <a:cubicBezTo>
                    <a:pt x="686904" y="293757"/>
                    <a:pt x="694634" y="411922"/>
                    <a:pt x="702365" y="53008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6" name="Menos 95">
              <a:extLst>
                <a:ext uri="{FF2B5EF4-FFF2-40B4-BE49-F238E27FC236}">
                  <a16:creationId xmlns:a16="http://schemas.microsoft.com/office/drawing/2014/main" id="{CCFDADA1-CF03-2D91-F47E-37FC936D7DA8}"/>
                </a:ext>
              </a:extLst>
            </p:cNvPr>
            <p:cNvSpPr/>
            <p:nvPr/>
          </p:nvSpPr>
          <p:spPr>
            <a:xfrm flipV="1">
              <a:off x="7817639" y="3491274"/>
              <a:ext cx="180000" cy="0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100" name="Conector curvado 99">
            <a:extLst>
              <a:ext uri="{FF2B5EF4-FFF2-40B4-BE49-F238E27FC236}">
                <a16:creationId xmlns:a16="http://schemas.microsoft.com/office/drawing/2014/main" id="{E8836D5B-377D-F4EE-30DD-F0BD3DB295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9180" y="4509594"/>
            <a:ext cx="1044000" cy="972000"/>
          </a:xfrm>
          <a:prstGeom prst="curvedConnector3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Forma libre 103">
            <a:extLst>
              <a:ext uri="{FF2B5EF4-FFF2-40B4-BE49-F238E27FC236}">
                <a16:creationId xmlns:a16="http://schemas.microsoft.com/office/drawing/2014/main" id="{5D36BCF0-02BD-F29B-3D27-BCBDE426DE09}"/>
              </a:ext>
            </a:extLst>
          </p:cNvPr>
          <p:cNvSpPr>
            <a:spLocks noChangeAspect="1"/>
          </p:cNvSpPr>
          <p:nvPr/>
        </p:nvSpPr>
        <p:spPr>
          <a:xfrm>
            <a:off x="5500992" y="4448595"/>
            <a:ext cx="694625" cy="1035485"/>
          </a:xfrm>
          <a:custGeom>
            <a:avLst/>
            <a:gdLst>
              <a:gd name="connsiteX0" fmla="*/ 0 w 530087"/>
              <a:gd name="connsiteY0" fmla="*/ 887896 h 887896"/>
              <a:gd name="connsiteX1" fmla="*/ 291548 w 530087"/>
              <a:gd name="connsiteY1" fmla="*/ 715618 h 887896"/>
              <a:gd name="connsiteX2" fmla="*/ 477078 w 530087"/>
              <a:gd name="connsiteY2" fmla="*/ 371061 h 887896"/>
              <a:gd name="connsiteX3" fmla="*/ 530087 w 530087"/>
              <a:gd name="connsiteY3" fmla="*/ 0 h 8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87" h="887896">
                <a:moveTo>
                  <a:pt x="0" y="887896"/>
                </a:moveTo>
                <a:cubicBezTo>
                  <a:pt x="106017" y="844826"/>
                  <a:pt x="212035" y="801757"/>
                  <a:pt x="291548" y="715618"/>
                </a:cubicBezTo>
                <a:cubicBezTo>
                  <a:pt x="371061" y="629479"/>
                  <a:pt x="437322" y="490331"/>
                  <a:pt x="477078" y="371061"/>
                </a:cubicBezTo>
                <a:cubicBezTo>
                  <a:pt x="516835" y="251791"/>
                  <a:pt x="523461" y="125895"/>
                  <a:pt x="530087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6" name="Forma libre 105">
            <a:extLst>
              <a:ext uri="{FF2B5EF4-FFF2-40B4-BE49-F238E27FC236}">
                <a16:creationId xmlns:a16="http://schemas.microsoft.com/office/drawing/2014/main" id="{3E404338-F0D7-BCB7-9B27-9016286DF904}"/>
              </a:ext>
            </a:extLst>
          </p:cNvPr>
          <p:cNvSpPr>
            <a:spLocks noChangeAspect="1"/>
          </p:cNvSpPr>
          <p:nvPr/>
        </p:nvSpPr>
        <p:spPr>
          <a:xfrm>
            <a:off x="4489487" y="4428536"/>
            <a:ext cx="906545" cy="986506"/>
          </a:xfrm>
          <a:custGeom>
            <a:avLst/>
            <a:gdLst>
              <a:gd name="connsiteX0" fmla="*/ 662609 w 693623"/>
              <a:gd name="connsiteY0" fmla="*/ 848139 h 848139"/>
              <a:gd name="connsiteX1" fmla="*/ 675861 w 693623"/>
              <a:gd name="connsiteY1" fmla="*/ 437322 h 848139"/>
              <a:gd name="connsiteX2" fmla="*/ 450574 w 693623"/>
              <a:gd name="connsiteY2" fmla="*/ 304800 h 848139"/>
              <a:gd name="connsiteX3" fmla="*/ 119270 w 693623"/>
              <a:gd name="connsiteY3" fmla="*/ 225287 h 848139"/>
              <a:gd name="connsiteX4" fmla="*/ 0 w 693623"/>
              <a:gd name="connsiteY4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623" h="848139">
                <a:moveTo>
                  <a:pt x="662609" y="848139"/>
                </a:moveTo>
                <a:cubicBezTo>
                  <a:pt x="686904" y="688008"/>
                  <a:pt x="711200" y="527878"/>
                  <a:pt x="675861" y="437322"/>
                </a:cubicBezTo>
                <a:cubicBezTo>
                  <a:pt x="640522" y="346766"/>
                  <a:pt x="543339" y="340139"/>
                  <a:pt x="450574" y="304800"/>
                </a:cubicBezTo>
                <a:cubicBezTo>
                  <a:pt x="357809" y="269461"/>
                  <a:pt x="194366" y="276087"/>
                  <a:pt x="119270" y="225287"/>
                </a:cubicBezTo>
                <a:cubicBezTo>
                  <a:pt x="44174" y="174487"/>
                  <a:pt x="22087" y="872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7" name="Forma libre 106">
            <a:extLst>
              <a:ext uri="{FF2B5EF4-FFF2-40B4-BE49-F238E27FC236}">
                <a16:creationId xmlns:a16="http://schemas.microsoft.com/office/drawing/2014/main" id="{968EDA73-17C1-AE28-CD20-5F280A64F866}"/>
              </a:ext>
            </a:extLst>
          </p:cNvPr>
          <p:cNvSpPr>
            <a:spLocks noChangeAspect="1"/>
          </p:cNvSpPr>
          <p:nvPr/>
        </p:nvSpPr>
        <p:spPr>
          <a:xfrm>
            <a:off x="3291496" y="4428536"/>
            <a:ext cx="2019545" cy="981677"/>
          </a:xfrm>
          <a:custGeom>
            <a:avLst/>
            <a:gdLst>
              <a:gd name="connsiteX0" fmla="*/ 1855304 w 1882083"/>
              <a:gd name="connsiteY0" fmla="*/ 914400 h 914400"/>
              <a:gd name="connsiteX1" fmla="*/ 1855304 w 1882083"/>
              <a:gd name="connsiteY1" fmla="*/ 530087 h 914400"/>
              <a:gd name="connsiteX2" fmla="*/ 1577009 w 1882083"/>
              <a:gd name="connsiteY2" fmla="*/ 477078 h 914400"/>
              <a:gd name="connsiteX3" fmla="*/ 1126435 w 1882083"/>
              <a:gd name="connsiteY3" fmla="*/ 238539 h 914400"/>
              <a:gd name="connsiteX4" fmla="*/ 927652 w 1882083"/>
              <a:gd name="connsiteY4" fmla="*/ 198783 h 914400"/>
              <a:gd name="connsiteX5" fmla="*/ 437322 w 1882083"/>
              <a:gd name="connsiteY5" fmla="*/ 212035 h 914400"/>
              <a:gd name="connsiteX6" fmla="*/ 79513 w 1882083"/>
              <a:gd name="connsiteY6" fmla="*/ 159026 h 914400"/>
              <a:gd name="connsiteX7" fmla="*/ 0 w 188208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83" h="914400">
                <a:moveTo>
                  <a:pt x="1855304" y="914400"/>
                </a:moveTo>
                <a:cubicBezTo>
                  <a:pt x="1878495" y="758687"/>
                  <a:pt x="1901687" y="602974"/>
                  <a:pt x="1855304" y="530087"/>
                </a:cubicBezTo>
                <a:cubicBezTo>
                  <a:pt x="1808921" y="457200"/>
                  <a:pt x="1698487" y="525669"/>
                  <a:pt x="1577009" y="477078"/>
                </a:cubicBezTo>
                <a:cubicBezTo>
                  <a:pt x="1455531" y="428487"/>
                  <a:pt x="1234661" y="284921"/>
                  <a:pt x="1126435" y="238539"/>
                </a:cubicBezTo>
                <a:cubicBezTo>
                  <a:pt x="1018209" y="192156"/>
                  <a:pt x="1042504" y="203200"/>
                  <a:pt x="927652" y="198783"/>
                </a:cubicBezTo>
                <a:cubicBezTo>
                  <a:pt x="812800" y="194366"/>
                  <a:pt x="578679" y="218661"/>
                  <a:pt x="437322" y="212035"/>
                </a:cubicBezTo>
                <a:cubicBezTo>
                  <a:pt x="295965" y="205409"/>
                  <a:pt x="152400" y="194365"/>
                  <a:pt x="79513" y="159026"/>
                </a:cubicBezTo>
                <a:cubicBezTo>
                  <a:pt x="6626" y="123687"/>
                  <a:pt x="3313" y="618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8" name="Forma libre 117">
            <a:extLst>
              <a:ext uri="{FF2B5EF4-FFF2-40B4-BE49-F238E27FC236}">
                <a16:creationId xmlns:a16="http://schemas.microsoft.com/office/drawing/2014/main" id="{38D7CD56-990E-3571-CE2F-7682A89C6D21}"/>
              </a:ext>
            </a:extLst>
          </p:cNvPr>
          <p:cNvSpPr/>
          <p:nvPr/>
        </p:nvSpPr>
        <p:spPr>
          <a:xfrm>
            <a:off x="1434239" y="2022389"/>
            <a:ext cx="2463552" cy="1986828"/>
          </a:xfrm>
          <a:custGeom>
            <a:avLst/>
            <a:gdLst>
              <a:gd name="connsiteX0" fmla="*/ 2788920 w 2788920"/>
              <a:gd name="connsiteY0" fmla="*/ 215178 h 1986828"/>
              <a:gd name="connsiteX1" fmla="*/ 2560320 w 2788920"/>
              <a:gd name="connsiteY1" fmla="*/ 20868 h 1986828"/>
              <a:gd name="connsiteX2" fmla="*/ 2205990 w 2788920"/>
              <a:gd name="connsiteY2" fmla="*/ 20868 h 1986828"/>
              <a:gd name="connsiteX3" fmla="*/ 1851660 w 2788920"/>
              <a:gd name="connsiteY3" fmla="*/ 158028 h 1986828"/>
              <a:gd name="connsiteX4" fmla="*/ 1314450 w 2788920"/>
              <a:gd name="connsiteY4" fmla="*/ 500928 h 1986828"/>
              <a:gd name="connsiteX5" fmla="*/ 697230 w 2788920"/>
              <a:gd name="connsiteY5" fmla="*/ 1003848 h 1986828"/>
              <a:gd name="connsiteX6" fmla="*/ 125730 w 2788920"/>
              <a:gd name="connsiteY6" fmla="*/ 1609638 h 1986828"/>
              <a:gd name="connsiteX7" fmla="*/ 0 w 2788920"/>
              <a:gd name="connsiteY7" fmla="*/ 1986828 h 198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8920" h="1986828">
                <a:moveTo>
                  <a:pt x="2788920" y="215178"/>
                </a:moveTo>
                <a:cubicBezTo>
                  <a:pt x="2723197" y="134215"/>
                  <a:pt x="2657475" y="53253"/>
                  <a:pt x="2560320" y="20868"/>
                </a:cubicBezTo>
                <a:cubicBezTo>
                  <a:pt x="2463165" y="-11517"/>
                  <a:pt x="2324100" y="-1992"/>
                  <a:pt x="2205990" y="20868"/>
                </a:cubicBezTo>
                <a:cubicBezTo>
                  <a:pt x="2087880" y="43728"/>
                  <a:pt x="2000250" y="78018"/>
                  <a:pt x="1851660" y="158028"/>
                </a:cubicBezTo>
                <a:cubicBezTo>
                  <a:pt x="1703070" y="238038"/>
                  <a:pt x="1506855" y="359958"/>
                  <a:pt x="1314450" y="500928"/>
                </a:cubicBezTo>
                <a:cubicBezTo>
                  <a:pt x="1122045" y="641898"/>
                  <a:pt x="895350" y="819063"/>
                  <a:pt x="697230" y="1003848"/>
                </a:cubicBezTo>
                <a:cubicBezTo>
                  <a:pt x="499110" y="1188633"/>
                  <a:pt x="241935" y="1445808"/>
                  <a:pt x="125730" y="1609638"/>
                </a:cubicBezTo>
                <a:cubicBezTo>
                  <a:pt x="9525" y="1773468"/>
                  <a:pt x="4762" y="1880148"/>
                  <a:pt x="0" y="1986828"/>
                </a:cubicBezTo>
              </a:path>
            </a:pathLst>
          </a:custGeom>
          <a:noFill/>
          <a:ln w="22225"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9" name="Forma libre 118">
            <a:extLst>
              <a:ext uri="{FF2B5EF4-FFF2-40B4-BE49-F238E27FC236}">
                <a16:creationId xmlns:a16="http://schemas.microsoft.com/office/drawing/2014/main" id="{5086F880-9D69-6BD3-6A62-1F427E0A2811}"/>
              </a:ext>
            </a:extLst>
          </p:cNvPr>
          <p:cNvSpPr/>
          <p:nvPr/>
        </p:nvSpPr>
        <p:spPr>
          <a:xfrm rot="-60000">
            <a:off x="3411155" y="1798966"/>
            <a:ext cx="1709539" cy="477147"/>
          </a:xfrm>
          <a:custGeom>
            <a:avLst/>
            <a:gdLst>
              <a:gd name="connsiteX0" fmla="*/ 1554480 w 1554480"/>
              <a:gd name="connsiteY0" fmla="*/ 447094 h 447094"/>
              <a:gd name="connsiteX1" fmla="*/ 1440180 w 1554480"/>
              <a:gd name="connsiteY1" fmla="*/ 127054 h 447094"/>
              <a:gd name="connsiteX2" fmla="*/ 1097280 w 1554480"/>
              <a:gd name="connsiteY2" fmla="*/ 1324 h 447094"/>
              <a:gd name="connsiteX3" fmla="*/ 548640 w 1554480"/>
              <a:gd name="connsiteY3" fmla="*/ 69904 h 447094"/>
              <a:gd name="connsiteX4" fmla="*/ 0 w 1554480"/>
              <a:gd name="connsiteY4" fmla="*/ 207064 h 447094"/>
              <a:gd name="connsiteX5" fmla="*/ 0 w 1554480"/>
              <a:gd name="connsiteY5" fmla="*/ 207064 h 44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480" h="447094">
                <a:moveTo>
                  <a:pt x="1554480" y="447094"/>
                </a:moveTo>
                <a:cubicBezTo>
                  <a:pt x="1535430" y="324221"/>
                  <a:pt x="1516380" y="201349"/>
                  <a:pt x="1440180" y="127054"/>
                </a:cubicBezTo>
                <a:cubicBezTo>
                  <a:pt x="1363980" y="52759"/>
                  <a:pt x="1245870" y="10849"/>
                  <a:pt x="1097280" y="1324"/>
                </a:cubicBezTo>
                <a:cubicBezTo>
                  <a:pt x="948690" y="-8201"/>
                  <a:pt x="731520" y="35614"/>
                  <a:pt x="548640" y="69904"/>
                </a:cubicBezTo>
                <a:cubicBezTo>
                  <a:pt x="365760" y="104194"/>
                  <a:pt x="0" y="207064"/>
                  <a:pt x="0" y="207064"/>
                </a:cubicBezTo>
                <a:lnTo>
                  <a:pt x="0" y="207064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0713DFC9-2D7C-E244-54CC-1F77878E3A07}"/>
              </a:ext>
            </a:extLst>
          </p:cNvPr>
          <p:cNvSpPr/>
          <p:nvPr/>
        </p:nvSpPr>
        <p:spPr>
          <a:xfrm rot="60000">
            <a:off x="2217777" y="4491205"/>
            <a:ext cx="4554026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3289138-E73A-0342-2664-52E99BA39A63}"/>
              </a:ext>
            </a:extLst>
          </p:cNvPr>
          <p:cNvSpPr txBox="1"/>
          <p:nvPr/>
        </p:nvSpPr>
        <p:spPr>
          <a:xfrm>
            <a:off x="1259624" y="23053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General model scheme – version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20211893-D0E5-EE13-3BF6-8C40E620C718}"/>
              </a:ext>
            </a:extLst>
          </p:cNvPr>
          <p:cNvCxnSpPr>
            <a:cxnSpLocks/>
            <a:stCxn id="137" idx="1"/>
            <a:endCxn id="119" idx="2"/>
          </p:cNvCxnSpPr>
          <p:nvPr/>
        </p:nvCxnSpPr>
        <p:spPr>
          <a:xfrm flipH="1">
            <a:off x="4613695" y="1513476"/>
            <a:ext cx="1982113" cy="2807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519171" y="2365650"/>
            <a:ext cx="70243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8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18C44F2-36CB-D094-E17C-CE7681949680}"/>
              </a:ext>
            </a:extLst>
          </p:cNvPr>
          <p:cNvSpPr txBox="1"/>
          <p:nvPr/>
        </p:nvSpPr>
        <p:spPr>
          <a:xfrm>
            <a:off x="6595808" y="1251866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92AF015-4406-39C5-698B-A5E0A4197333}"/>
              </a:ext>
            </a:extLst>
          </p:cNvPr>
          <p:cNvCxnSpPr>
            <a:cxnSpLocks/>
          </p:cNvCxnSpPr>
          <p:nvPr/>
        </p:nvCxnSpPr>
        <p:spPr>
          <a:xfrm rot="5400000">
            <a:off x="6589126" y="201451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1C7F91F9-B0E6-CBB5-7F1C-0FAE82039EEA}"/>
              </a:ext>
            </a:extLst>
          </p:cNvPr>
          <p:cNvCxnSpPr>
            <a:cxnSpLocks/>
          </p:cNvCxnSpPr>
          <p:nvPr/>
        </p:nvCxnSpPr>
        <p:spPr>
          <a:xfrm rot="5400000" flipH="1">
            <a:off x="6494400" y="2014531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orma libre 144">
            <a:extLst>
              <a:ext uri="{FF2B5EF4-FFF2-40B4-BE49-F238E27FC236}">
                <a16:creationId xmlns:a16="http://schemas.microsoft.com/office/drawing/2014/main" id="{8CD705CD-FF79-2C65-0553-F5A7AA20DBF9}"/>
              </a:ext>
            </a:extLst>
          </p:cNvPr>
          <p:cNvSpPr/>
          <p:nvPr/>
        </p:nvSpPr>
        <p:spPr>
          <a:xfrm rot="21120000">
            <a:off x="6868229" y="1838817"/>
            <a:ext cx="191090" cy="222069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orma libre 145">
            <a:extLst>
              <a:ext uri="{FF2B5EF4-FFF2-40B4-BE49-F238E27FC236}">
                <a16:creationId xmlns:a16="http://schemas.microsoft.com/office/drawing/2014/main" id="{628D5556-15D9-DCD5-221D-2E19D9C6A650}"/>
              </a:ext>
            </a:extLst>
          </p:cNvPr>
          <p:cNvSpPr/>
          <p:nvPr/>
        </p:nvSpPr>
        <p:spPr>
          <a:xfrm rot="15600000">
            <a:off x="6578027" y="1848825"/>
            <a:ext cx="191090" cy="222069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tailEnd type="none" w="sm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484FEF91-DAFF-B99F-88DF-8FEED765008F}"/>
              </a:ext>
            </a:extLst>
          </p:cNvPr>
          <p:cNvSpPr txBox="1"/>
          <p:nvPr/>
        </p:nvSpPr>
        <p:spPr>
          <a:xfrm>
            <a:off x="6110812" y="1788992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E10C40C8-F9B9-57B3-D631-6AE0BFE67BDB}"/>
              </a:ext>
            </a:extLst>
          </p:cNvPr>
          <p:cNvSpPr txBox="1"/>
          <p:nvPr/>
        </p:nvSpPr>
        <p:spPr>
          <a:xfrm>
            <a:off x="7105434" y="18518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9" name="Forma libre 148">
            <a:extLst>
              <a:ext uri="{FF2B5EF4-FFF2-40B4-BE49-F238E27FC236}">
                <a16:creationId xmlns:a16="http://schemas.microsoft.com/office/drawing/2014/main" id="{17F5E64C-D283-CA35-A43B-96169FE293C0}"/>
              </a:ext>
            </a:extLst>
          </p:cNvPr>
          <p:cNvSpPr/>
          <p:nvPr/>
        </p:nvSpPr>
        <p:spPr>
          <a:xfrm rot="16797304" flipV="1">
            <a:off x="5531329" y="1421856"/>
            <a:ext cx="191090" cy="222069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73ECA6B-383A-D57C-4091-4963AE9C606A}"/>
              </a:ext>
            </a:extLst>
          </p:cNvPr>
          <p:cNvSpPr txBox="1"/>
          <p:nvPr/>
        </p:nvSpPr>
        <p:spPr>
          <a:xfrm>
            <a:off x="5248649" y="99255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B51C14-799C-79D0-3796-29F3D8CF60F1}"/>
              </a:ext>
            </a:extLst>
          </p:cNvPr>
          <p:cNvSpPr txBox="1"/>
          <p:nvPr/>
        </p:nvSpPr>
        <p:spPr>
          <a:xfrm>
            <a:off x="165157" y="3564026"/>
            <a:ext cx="306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dobe Garamond Pro" panose="02020502060506020403" pitchFamily="18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460186-3D02-BE7F-9A55-6B90036CBB3C}"/>
              </a:ext>
            </a:extLst>
          </p:cNvPr>
          <p:cNvCxnSpPr>
            <a:cxnSpLocks/>
          </p:cNvCxnSpPr>
          <p:nvPr/>
        </p:nvCxnSpPr>
        <p:spPr>
          <a:xfrm flipV="1">
            <a:off x="486299" y="3422355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D6AB5A5-82EF-0C1A-18BA-8EBE62A4C725}"/>
              </a:ext>
            </a:extLst>
          </p:cNvPr>
          <p:cNvCxnSpPr>
            <a:cxnSpLocks/>
          </p:cNvCxnSpPr>
          <p:nvPr/>
        </p:nvCxnSpPr>
        <p:spPr>
          <a:xfrm>
            <a:off x="486299" y="3812749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F557C24-E752-34F3-5A9E-541DCF12A282}"/>
              </a:ext>
            </a:extLst>
          </p:cNvPr>
          <p:cNvCxnSpPr>
            <a:cxnSpLocks/>
          </p:cNvCxnSpPr>
          <p:nvPr/>
        </p:nvCxnSpPr>
        <p:spPr>
          <a:xfrm flipH="1" flipV="1">
            <a:off x="602891" y="2655731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620EE5-3579-5C96-EC32-897111FC5A6A}"/>
              </a:ext>
            </a:extLst>
          </p:cNvPr>
          <p:cNvCxnSpPr>
            <a:cxnSpLocks/>
          </p:cNvCxnSpPr>
          <p:nvPr/>
        </p:nvCxnSpPr>
        <p:spPr>
          <a:xfrm flipH="1">
            <a:off x="602891" y="4511667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52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CDF20-0D8E-E414-FF2E-CB6C2815897F}"/>
              </a:ext>
            </a:extLst>
          </p:cNvPr>
          <p:cNvGrpSpPr/>
          <p:nvPr/>
        </p:nvGrpSpPr>
        <p:grpSpPr>
          <a:xfrm>
            <a:off x="2927246" y="4376750"/>
            <a:ext cx="504000" cy="99392"/>
            <a:chOff x="3773557" y="3896139"/>
            <a:chExt cx="649356" cy="99392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4014AE2-474B-7597-C187-17447821DF6D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318B29F-2BA1-FF5E-8138-104E8734C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CD7DF1-74C1-C9E7-B183-2A47F440547F}"/>
              </a:ext>
            </a:extLst>
          </p:cNvPr>
          <p:cNvGrpSpPr/>
          <p:nvPr/>
        </p:nvGrpSpPr>
        <p:grpSpPr>
          <a:xfrm>
            <a:off x="5599490" y="4403644"/>
            <a:ext cx="504000" cy="99392"/>
            <a:chOff x="3773557" y="3896139"/>
            <a:chExt cx="649356" cy="99392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C1F370D-B666-B1D5-CA39-C452D1E767B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9195250-148D-6C96-8CA3-A5D68FAD7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17E36AA-171F-771E-197C-199DA79CA521}"/>
              </a:ext>
            </a:extLst>
          </p:cNvPr>
          <p:cNvGrpSpPr/>
          <p:nvPr/>
        </p:nvGrpSpPr>
        <p:grpSpPr>
          <a:xfrm>
            <a:off x="4133301" y="4376750"/>
            <a:ext cx="504000" cy="99392"/>
            <a:chOff x="3773557" y="3896139"/>
            <a:chExt cx="649356" cy="99392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84BE1F2-8F42-787C-47C0-38FDD08A83E6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96807B-7DA3-656A-4BC8-943C387F3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5A0E62-417B-520E-6D92-5DE86FC06824}"/>
              </a:ext>
            </a:extLst>
          </p:cNvPr>
          <p:cNvSpPr txBox="1"/>
          <p:nvPr/>
        </p:nvSpPr>
        <p:spPr>
          <a:xfrm>
            <a:off x="5056111" y="557650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Forma libre 103">
            <a:extLst>
              <a:ext uri="{FF2B5EF4-FFF2-40B4-BE49-F238E27FC236}">
                <a16:creationId xmlns:a16="http://schemas.microsoft.com/office/drawing/2014/main" id="{5D36BCF0-02BD-F29B-3D27-BCBDE426DE09}"/>
              </a:ext>
            </a:extLst>
          </p:cNvPr>
          <p:cNvSpPr>
            <a:spLocks noChangeAspect="1"/>
          </p:cNvSpPr>
          <p:nvPr/>
        </p:nvSpPr>
        <p:spPr>
          <a:xfrm>
            <a:off x="5482122" y="4580310"/>
            <a:ext cx="415967" cy="1194623"/>
          </a:xfrm>
          <a:custGeom>
            <a:avLst/>
            <a:gdLst>
              <a:gd name="connsiteX0" fmla="*/ 0 w 530087"/>
              <a:gd name="connsiteY0" fmla="*/ 887896 h 887896"/>
              <a:gd name="connsiteX1" fmla="*/ 291548 w 530087"/>
              <a:gd name="connsiteY1" fmla="*/ 715618 h 887896"/>
              <a:gd name="connsiteX2" fmla="*/ 477078 w 530087"/>
              <a:gd name="connsiteY2" fmla="*/ 371061 h 887896"/>
              <a:gd name="connsiteX3" fmla="*/ 530087 w 530087"/>
              <a:gd name="connsiteY3" fmla="*/ 0 h 8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87" h="887896">
                <a:moveTo>
                  <a:pt x="0" y="887896"/>
                </a:moveTo>
                <a:cubicBezTo>
                  <a:pt x="106017" y="844826"/>
                  <a:pt x="212035" y="801757"/>
                  <a:pt x="291548" y="715618"/>
                </a:cubicBezTo>
                <a:cubicBezTo>
                  <a:pt x="371061" y="629479"/>
                  <a:pt x="437322" y="490331"/>
                  <a:pt x="477078" y="371061"/>
                </a:cubicBezTo>
                <a:cubicBezTo>
                  <a:pt x="516835" y="251791"/>
                  <a:pt x="523461" y="125895"/>
                  <a:pt x="530087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Forma libre 105">
            <a:extLst>
              <a:ext uri="{FF2B5EF4-FFF2-40B4-BE49-F238E27FC236}">
                <a16:creationId xmlns:a16="http://schemas.microsoft.com/office/drawing/2014/main" id="{3E404338-F0D7-BCB7-9B27-9016286DF904}"/>
              </a:ext>
            </a:extLst>
          </p:cNvPr>
          <p:cNvSpPr>
            <a:spLocks noChangeAspect="1"/>
          </p:cNvSpPr>
          <p:nvPr/>
        </p:nvSpPr>
        <p:spPr>
          <a:xfrm>
            <a:off x="4404379" y="4559307"/>
            <a:ext cx="955645" cy="1030732"/>
          </a:xfrm>
          <a:custGeom>
            <a:avLst/>
            <a:gdLst>
              <a:gd name="connsiteX0" fmla="*/ 662609 w 693623"/>
              <a:gd name="connsiteY0" fmla="*/ 848139 h 848139"/>
              <a:gd name="connsiteX1" fmla="*/ 675861 w 693623"/>
              <a:gd name="connsiteY1" fmla="*/ 437322 h 848139"/>
              <a:gd name="connsiteX2" fmla="*/ 450574 w 693623"/>
              <a:gd name="connsiteY2" fmla="*/ 304800 h 848139"/>
              <a:gd name="connsiteX3" fmla="*/ 119270 w 693623"/>
              <a:gd name="connsiteY3" fmla="*/ 225287 h 848139"/>
              <a:gd name="connsiteX4" fmla="*/ 0 w 693623"/>
              <a:gd name="connsiteY4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623" h="848139">
                <a:moveTo>
                  <a:pt x="662609" y="848139"/>
                </a:moveTo>
                <a:cubicBezTo>
                  <a:pt x="686904" y="688008"/>
                  <a:pt x="711200" y="527878"/>
                  <a:pt x="675861" y="437322"/>
                </a:cubicBezTo>
                <a:cubicBezTo>
                  <a:pt x="640522" y="346766"/>
                  <a:pt x="543339" y="340139"/>
                  <a:pt x="450574" y="304800"/>
                </a:cubicBezTo>
                <a:cubicBezTo>
                  <a:pt x="357809" y="269461"/>
                  <a:pt x="194366" y="276087"/>
                  <a:pt x="119270" y="225287"/>
                </a:cubicBezTo>
                <a:cubicBezTo>
                  <a:pt x="44174" y="174487"/>
                  <a:pt x="22087" y="872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Forma libre 106">
            <a:extLst>
              <a:ext uri="{FF2B5EF4-FFF2-40B4-BE49-F238E27FC236}">
                <a16:creationId xmlns:a16="http://schemas.microsoft.com/office/drawing/2014/main" id="{968EDA73-17C1-AE28-CD20-5F280A64F866}"/>
              </a:ext>
            </a:extLst>
          </p:cNvPr>
          <p:cNvSpPr>
            <a:spLocks noChangeAspect="1"/>
          </p:cNvSpPr>
          <p:nvPr/>
        </p:nvSpPr>
        <p:spPr>
          <a:xfrm>
            <a:off x="3212694" y="4554479"/>
            <a:ext cx="2045143" cy="1042677"/>
          </a:xfrm>
          <a:custGeom>
            <a:avLst/>
            <a:gdLst>
              <a:gd name="connsiteX0" fmla="*/ 1855304 w 1882083"/>
              <a:gd name="connsiteY0" fmla="*/ 914400 h 914400"/>
              <a:gd name="connsiteX1" fmla="*/ 1855304 w 1882083"/>
              <a:gd name="connsiteY1" fmla="*/ 530087 h 914400"/>
              <a:gd name="connsiteX2" fmla="*/ 1577009 w 1882083"/>
              <a:gd name="connsiteY2" fmla="*/ 477078 h 914400"/>
              <a:gd name="connsiteX3" fmla="*/ 1126435 w 1882083"/>
              <a:gd name="connsiteY3" fmla="*/ 238539 h 914400"/>
              <a:gd name="connsiteX4" fmla="*/ 927652 w 1882083"/>
              <a:gd name="connsiteY4" fmla="*/ 198783 h 914400"/>
              <a:gd name="connsiteX5" fmla="*/ 437322 w 1882083"/>
              <a:gd name="connsiteY5" fmla="*/ 212035 h 914400"/>
              <a:gd name="connsiteX6" fmla="*/ 79513 w 1882083"/>
              <a:gd name="connsiteY6" fmla="*/ 159026 h 914400"/>
              <a:gd name="connsiteX7" fmla="*/ 0 w 188208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83" h="914400">
                <a:moveTo>
                  <a:pt x="1855304" y="914400"/>
                </a:moveTo>
                <a:cubicBezTo>
                  <a:pt x="1878495" y="758687"/>
                  <a:pt x="1901687" y="602974"/>
                  <a:pt x="1855304" y="530087"/>
                </a:cubicBezTo>
                <a:cubicBezTo>
                  <a:pt x="1808921" y="457200"/>
                  <a:pt x="1698487" y="525669"/>
                  <a:pt x="1577009" y="477078"/>
                </a:cubicBezTo>
                <a:cubicBezTo>
                  <a:pt x="1455531" y="428487"/>
                  <a:pt x="1234661" y="284921"/>
                  <a:pt x="1126435" y="238539"/>
                </a:cubicBezTo>
                <a:cubicBezTo>
                  <a:pt x="1018209" y="192156"/>
                  <a:pt x="1042504" y="203200"/>
                  <a:pt x="927652" y="198783"/>
                </a:cubicBezTo>
                <a:cubicBezTo>
                  <a:pt x="812800" y="194366"/>
                  <a:pt x="578679" y="218661"/>
                  <a:pt x="437322" y="212035"/>
                </a:cubicBezTo>
                <a:cubicBezTo>
                  <a:pt x="295965" y="205409"/>
                  <a:pt x="152400" y="194365"/>
                  <a:pt x="79513" y="159026"/>
                </a:cubicBezTo>
                <a:cubicBezTo>
                  <a:pt x="6626" y="123687"/>
                  <a:pt x="3313" y="618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AC4C33-D04F-534A-BC09-FC8EC1B8C3FC}"/>
              </a:ext>
            </a:extLst>
          </p:cNvPr>
          <p:cNvSpPr txBox="1"/>
          <p:nvPr/>
        </p:nvSpPr>
        <p:spPr>
          <a:xfrm>
            <a:off x="1503065" y="431391"/>
            <a:ext cx="598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negative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I model 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NegFeedModel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rma libre 2">
            <a:extLst>
              <a:ext uri="{FF2B5EF4-FFF2-40B4-BE49-F238E27FC236}">
                <a16:creationId xmlns:a16="http://schemas.microsoft.com/office/drawing/2014/main" id="{FB5806B0-D9B6-46DE-96CB-4CED7FF34D31}"/>
              </a:ext>
            </a:extLst>
          </p:cNvPr>
          <p:cNvSpPr/>
          <p:nvPr/>
        </p:nvSpPr>
        <p:spPr>
          <a:xfrm rot="60000">
            <a:off x="1293434" y="4676137"/>
            <a:ext cx="2359549" cy="354519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7278E878-172D-8B30-C9E7-D0113A0815C0}"/>
              </a:ext>
            </a:extLst>
          </p:cNvPr>
          <p:cNvSpPr/>
          <p:nvPr/>
        </p:nvSpPr>
        <p:spPr>
          <a:xfrm rot="60000">
            <a:off x="1291076" y="4663391"/>
            <a:ext cx="3740148" cy="508148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B4A760D6-8B86-EF3A-5861-1CC8EDC35621}"/>
              </a:ext>
            </a:extLst>
          </p:cNvPr>
          <p:cNvSpPr/>
          <p:nvPr/>
        </p:nvSpPr>
        <p:spPr>
          <a:xfrm rot="60000">
            <a:off x="2089583" y="4667563"/>
            <a:ext cx="4234132" cy="522755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924A-76CD-81D5-B912-F4558FED2658}"/>
              </a:ext>
            </a:extLst>
          </p:cNvPr>
          <p:cNvSpPr txBox="1"/>
          <p:nvPr/>
        </p:nvSpPr>
        <p:spPr>
          <a:xfrm>
            <a:off x="2288328" y="513636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69B106F-C0AB-1E54-C0C2-A4C0A3DA1CAF}"/>
              </a:ext>
            </a:extLst>
          </p:cNvPr>
          <p:cNvCxnSpPr>
            <a:cxnSpLocks/>
          </p:cNvCxnSpPr>
          <p:nvPr/>
        </p:nvCxnSpPr>
        <p:spPr>
          <a:xfrm>
            <a:off x="6489723" y="5597156"/>
            <a:ext cx="265304" cy="0"/>
          </a:xfrm>
          <a:prstGeom prst="straightConnector1">
            <a:avLst/>
          </a:prstGeom>
          <a:ln w="222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B88984-8480-1B78-831F-FB23A76848E3}"/>
              </a:ext>
            </a:extLst>
          </p:cNvPr>
          <p:cNvSpPr txBox="1"/>
          <p:nvPr/>
        </p:nvSpPr>
        <p:spPr>
          <a:xfrm>
            <a:off x="6835029" y="537645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b </a:t>
            </a:r>
            <a:r>
              <a:rPr lang="es-ES" sz="2000" dirty="0">
                <a:latin typeface="Helvetica" pitchFamily="2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s-ES" sz="2000" i="1" dirty="0" err="1">
                <a:latin typeface="Symbol" pitchFamily="2" charset="2"/>
                <a:cs typeface="Arial" panose="020B0604020202020204" pitchFamily="34" charset="0"/>
              </a:rPr>
              <a:t>g</a:t>
            </a:r>
            <a:r>
              <a:rPr lang="es-ES" sz="2000" i="1" dirty="0" err="1">
                <a:latin typeface="Helvetica" pitchFamily="2" charset="0"/>
                <a:cs typeface="Arial" panose="020B0604020202020204" pitchFamily="34" charset="0"/>
              </a:rPr>
              <a:t>·</a:t>
            </a:r>
            <a:r>
              <a:rPr lang="es-ES" sz="2000" dirty="0" err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83DFFE-44BB-06AE-851A-C1715CB6A651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031FAA-39E8-9B49-4A3D-BF313CD22D85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0924CD-C09A-F017-35FF-2BC4F66A6914}"/>
              </a:ext>
            </a:extLst>
          </p:cNvPr>
          <p:cNvSpPr txBox="1"/>
          <p:nvPr/>
        </p:nvSpPr>
        <p:spPr>
          <a:xfrm>
            <a:off x="294667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B6B404-5216-3A83-19B4-B985D8C0F1EF}"/>
              </a:ext>
            </a:extLst>
          </p:cNvPr>
          <p:cNvSpPr txBox="1"/>
          <p:nvPr/>
        </p:nvSpPr>
        <p:spPr>
          <a:xfrm>
            <a:off x="4166239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8CDE4A-6F91-4A2B-1342-FB4F4E97721F}"/>
              </a:ext>
            </a:extLst>
          </p:cNvPr>
          <p:cNvSpPr txBox="1"/>
          <p:nvPr/>
        </p:nvSpPr>
        <p:spPr>
          <a:xfrm>
            <a:off x="562541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945970-0D02-EDD5-B721-94D440B93A94}"/>
              </a:ext>
            </a:extLst>
          </p:cNvPr>
          <p:cNvSpPr txBox="1"/>
          <p:nvPr/>
        </p:nvSpPr>
        <p:spPr>
          <a:xfrm>
            <a:off x="7033595" y="358583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2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CDF20-0D8E-E414-FF2E-CB6C2815897F}"/>
              </a:ext>
            </a:extLst>
          </p:cNvPr>
          <p:cNvGrpSpPr/>
          <p:nvPr/>
        </p:nvGrpSpPr>
        <p:grpSpPr>
          <a:xfrm>
            <a:off x="2927246" y="4376750"/>
            <a:ext cx="504000" cy="99392"/>
            <a:chOff x="3773557" y="3896139"/>
            <a:chExt cx="649356" cy="99392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4014AE2-474B-7597-C187-17447821DF6D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318B29F-2BA1-FF5E-8138-104E8734C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CD7DF1-74C1-C9E7-B183-2A47F440547F}"/>
              </a:ext>
            </a:extLst>
          </p:cNvPr>
          <p:cNvGrpSpPr/>
          <p:nvPr/>
        </p:nvGrpSpPr>
        <p:grpSpPr>
          <a:xfrm>
            <a:off x="5599490" y="4403644"/>
            <a:ext cx="504000" cy="99392"/>
            <a:chOff x="3773557" y="3896139"/>
            <a:chExt cx="649356" cy="99392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C1F370D-B666-B1D5-CA39-C452D1E767B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9195250-148D-6C96-8CA3-A5D68FAD7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17E36AA-171F-771E-197C-199DA79CA521}"/>
              </a:ext>
            </a:extLst>
          </p:cNvPr>
          <p:cNvGrpSpPr/>
          <p:nvPr/>
        </p:nvGrpSpPr>
        <p:grpSpPr>
          <a:xfrm>
            <a:off x="4133301" y="4376750"/>
            <a:ext cx="504000" cy="99392"/>
            <a:chOff x="3773557" y="3896139"/>
            <a:chExt cx="649356" cy="99392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84BE1F2-8F42-787C-47C0-38FDD08A83E6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96807B-7DA3-656A-4BC8-943C387F3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7033595" y="358583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372ECC8-AF37-C369-934A-EF0D4C0D9B7A}"/>
              </a:ext>
            </a:extLst>
          </p:cNvPr>
          <p:cNvGrpSpPr/>
          <p:nvPr/>
        </p:nvGrpSpPr>
        <p:grpSpPr>
          <a:xfrm>
            <a:off x="4522336" y="5829523"/>
            <a:ext cx="504000" cy="99392"/>
            <a:chOff x="3875803" y="4873487"/>
            <a:chExt cx="540000" cy="99392"/>
          </a:xfrm>
        </p:grpSpPr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3B4A726-4649-680A-049C-6D1C5834A8C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C9B37A7-1C5D-1BBD-AEC9-6395F5841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ED4A5AC-1AEB-B78D-1841-D6DC8D178F50}"/>
              </a:ext>
            </a:extLst>
          </p:cNvPr>
          <p:cNvSpPr txBox="1"/>
          <p:nvPr/>
        </p:nvSpPr>
        <p:spPr>
          <a:xfrm>
            <a:off x="3946120" y="5576508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P*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5A0E62-417B-520E-6D92-5DE86FC06824}"/>
              </a:ext>
            </a:extLst>
          </p:cNvPr>
          <p:cNvSpPr txBox="1"/>
          <p:nvPr/>
        </p:nvSpPr>
        <p:spPr>
          <a:xfrm>
            <a:off x="5056111" y="557650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curvado 99">
            <a:extLst>
              <a:ext uri="{FF2B5EF4-FFF2-40B4-BE49-F238E27FC236}">
                <a16:creationId xmlns:a16="http://schemas.microsoft.com/office/drawing/2014/main" id="{E8836D5B-377D-F4EE-30DD-F0BD3DB295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2390" y="4723414"/>
            <a:ext cx="1080000" cy="972000"/>
          </a:xfrm>
          <a:prstGeom prst="curvedConnector3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Forma libre 103">
            <a:extLst>
              <a:ext uri="{FF2B5EF4-FFF2-40B4-BE49-F238E27FC236}">
                <a16:creationId xmlns:a16="http://schemas.microsoft.com/office/drawing/2014/main" id="{5D36BCF0-02BD-F29B-3D27-BCBDE426DE09}"/>
              </a:ext>
            </a:extLst>
          </p:cNvPr>
          <p:cNvSpPr>
            <a:spLocks noChangeAspect="1"/>
          </p:cNvSpPr>
          <p:nvPr/>
        </p:nvSpPr>
        <p:spPr>
          <a:xfrm>
            <a:off x="5482122" y="4580310"/>
            <a:ext cx="415967" cy="1194623"/>
          </a:xfrm>
          <a:custGeom>
            <a:avLst/>
            <a:gdLst>
              <a:gd name="connsiteX0" fmla="*/ 0 w 530087"/>
              <a:gd name="connsiteY0" fmla="*/ 887896 h 887896"/>
              <a:gd name="connsiteX1" fmla="*/ 291548 w 530087"/>
              <a:gd name="connsiteY1" fmla="*/ 715618 h 887896"/>
              <a:gd name="connsiteX2" fmla="*/ 477078 w 530087"/>
              <a:gd name="connsiteY2" fmla="*/ 371061 h 887896"/>
              <a:gd name="connsiteX3" fmla="*/ 530087 w 530087"/>
              <a:gd name="connsiteY3" fmla="*/ 0 h 8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87" h="887896">
                <a:moveTo>
                  <a:pt x="0" y="887896"/>
                </a:moveTo>
                <a:cubicBezTo>
                  <a:pt x="106017" y="844826"/>
                  <a:pt x="212035" y="801757"/>
                  <a:pt x="291548" y="715618"/>
                </a:cubicBezTo>
                <a:cubicBezTo>
                  <a:pt x="371061" y="629479"/>
                  <a:pt x="437322" y="490331"/>
                  <a:pt x="477078" y="371061"/>
                </a:cubicBezTo>
                <a:cubicBezTo>
                  <a:pt x="516835" y="251791"/>
                  <a:pt x="523461" y="125895"/>
                  <a:pt x="530087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Forma libre 105">
            <a:extLst>
              <a:ext uri="{FF2B5EF4-FFF2-40B4-BE49-F238E27FC236}">
                <a16:creationId xmlns:a16="http://schemas.microsoft.com/office/drawing/2014/main" id="{3E404338-F0D7-BCB7-9B27-9016286DF904}"/>
              </a:ext>
            </a:extLst>
          </p:cNvPr>
          <p:cNvSpPr>
            <a:spLocks noChangeAspect="1"/>
          </p:cNvSpPr>
          <p:nvPr/>
        </p:nvSpPr>
        <p:spPr>
          <a:xfrm>
            <a:off x="4404379" y="4559307"/>
            <a:ext cx="955645" cy="1030732"/>
          </a:xfrm>
          <a:custGeom>
            <a:avLst/>
            <a:gdLst>
              <a:gd name="connsiteX0" fmla="*/ 662609 w 693623"/>
              <a:gd name="connsiteY0" fmla="*/ 848139 h 848139"/>
              <a:gd name="connsiteX1" fmla="*/ 675861 w 693623"/>
              <a:gd name="connsiteY1" fmla="*/ 437322 h 848139"/>
              <a:gd name="connsiteX2" fmla="*/ 450574 w 693623"/>
              <a:gd name="connsiteY2" fmla="*/ 304800 h 848139"/>
              <a:gd name="connsiteX3" fmla="*/ 119270 w 693623"/>
              <a:gd name="connsiteY3" fmla="*/ 225287 h 848139"/>
              <a:gd name="connsiteX4" fmla="*/ 0 w 693623"/>
              <a:gd name="connsiteY4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623" h="848139">
                <a:moveTo>
                  <a:pt x="662609" y="848139"/>
                </a:moveTo>
                <a:cubicBezTo>
                  <a:pt x="686904" y="688008"/>
                  <a:pt x="711200" y="527878"/>
                  <a:pt x="675861" y="437322"/>
                </a:cubicBezTo>
                <a:cubicBezTo>
                  <a:pt x="640522" y="346766"/>
                  <a:pt x="543339" y="340139"/>
                  <a:pt x="450574" y="304800"/>
                </a:cubicBezTo>
                <a:cubicBezTo>
                  <a:pt x="357809" y="269461"/>
                  <a:pt x="194366" y="276087"/>
                  <a:pt x="119270" y="225287"/>
                </a:cubicBezTo>
                <a:cubicBezTo>
                  <a:pt x="44174" y="174487"/>
                  <a:pt x="22087" y="872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Forma libre 106">
            <a:extLst>
              <a:ext uri="{FF2B5EF4-FFF2-40B4-BE49-F238E27FC236}">
                <a16:creationId xmlns:a16="http://schemas.microsoft.com/office/drawing/2014/main" id="{968EDA73-17C1-AE28-CD20-5F280A64F866}"/>
              </a:ext>
            </a:extLst>
          </p:cNvPr>
          <p:cNvSpPr>
            <a:spLocks noChangeAspect="1"/>
          </p:cNvSpPr>
          <p:nvPr/>
        </p:nvSpPr>
        <p:spPr>
          <a:xfrm>
            <a:off x="3212694" y="4554479"/>
            <a:ext cx="2045143" cy="1042677"/>
          </a:xfrm>
          <a:custGeom>
            <a:avLst/>
            <a:gdLst>
              <a:gd name="connsiteX0" fmla="*/ 1855304 w 1882083"/>
              <a:gd name="connsiteY0" fmla="*/ 914400 h 914400"/>
              <a:gd name="connsiteX1" fmla="*/ 1855304 w 1882083"/>
              <a:gd name="connsiteY1" fmla="*/ 530087 h 914400"/>
              <a:gd name="connsiteX2" fmla="*/ 1577009 w 1882083"/>
              <a:gd name="connsiteY2" fmla="*/ 477078 h 914400"/>
              <a:gd name="connsiteX3" fmla="*/ 1126435 w 1882083"/>
              <a:gd name="connsiteY3" fmla="*/ 238539 h 914400"/>
              <a:gd name="connsiteX4" fmla="*/ 927652 w 1882083"/>
              <a:gd name="connsiteY4" fmla="*/ 198783 h 914400"/>
              <a:gd name="connsiteX5" fmla="*/ 437322 w 1882083"/>
              <a:gd name="connsiteY5" fmla="*/ 212035 h 914400"/>
              <a:gd name="connsiteX6" fmla="*/ 79513 w 1882083"/>
              <a:gd name="connsiteY6" fmla="*/ 159026 h 914400"/>
              <a:gd name="connsiteX7" fmla="*/ 0 w 188208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83" h="914400">
                <a:moveTo>
                  <a:pt x="1855304" y="914400"/>
                </a:moveTo>
                <a:cubicBezTo>
                  <a:pt x="1878495" y="758687"/>
                  <a:pt x="1901687" y="602974"/>
                  <a:pt x="1855304" y="530087"/>
                </a:cubicBezTo>
                <a:cubicBezTo>
                  <a:pt x="1808921" y="457200"/>
                  <a:pt x="1698487" y="525669"/>
                  <a:pt x="1577009" y="477078"/>
                </a:cubicBezTo>
                <a:cubicBezTo>
                  <a:pt x="1455531" y="428487"/>
                  <a:pt x="1234661" y="284921"/>
                  <a:pt x="1126435" y="238539"/>
                </a:cubicBezTo>
                <a:cubicBezTo>
                  <a:pt x="1018209" y="192156"/>
                  <a:pt x="1042504" y="203200"/>
                  <a:pt x="927652" y="198783"/>
                </a:cubicBezTo>
                <a:cubicBezTo>
                  <a:pt x="812800" y="194366"/>
                  <a:pt x="578679" y="218661"/>
                  <a:pt x="437322" y="212035"/>
                </a:cubicBezTo>
                <a:cubicBezTo>
                  <a:pt x="295965" y="205409"/>
                  <a:pt x="152400" y="194365"/>
                  <a:pt x="79513" y="159026"/>
                </a:cubicBezTo>
                <a:cubicBezTo>
                  <a:pt x="6626" y="123687"/>
                  <a:pt x="3313" y="618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70718E-2317-0228-6097-2B91E8E08434}"/>
              </a:ext>
            </a:extLst>
          </p:cNvPr>
          <p:cNvSpPr txBox="1"/>
          <p:nvPr/>
        </p:nvSpPr>
        <p:spPr>
          <a:xfrm>
            <a:off x="1381232" y="431391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negative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II model –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NegFeedIIModel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752068D-8B44-C1BA-0D0F-7E61EDA8B203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8D80D24-D372-F8C6-DE97-E57518419C8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F263591-74CA-6936-61A4-E5787352A28A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rma libre 5">
            <a:extLst>
              <a:ext uri="{FF2B5EF4-FFF2-40B4-BE49-F238E27FC236}">
                <a16:creationId xmlns:a16="http://schemas.microsoft.com/office/drawing/2014/main" id="{37AAD268-97BF-B333-4DC2-2564FECEBB83}"/>
              </a:ext>
            </a:extLst>
          </p:cNvPr>
          <p:cNvSpPr/>
          <p:nvPr/>
        </p:nvSpPr>
        <p:spPr>
          <a:xfrm rot="60000">
            <a:off x="1293434" y="4676137"/>
            <a:ext cx="2359549" cy="354519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165BFDD8-590E-164A-1695-C2551E15D58D}"/>
              </a:ext>
            </a:extLst>
          </p:cNvPr>
          <p:cNvSpPr/>
          <p:nvPr/>
        </p:nvSpPr>
        <p:spPr>
          <a:xfrm rot="60000">
            <a:off x="1291076" y="4663391"/>
            <a:ext cx="3740148" cy="508148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2A66645-69C7-39CC-508B-45F7BE3D0D35}"/>
              </a:ext>
            </a:extLst>
          </p:cNvPr>
          <p:cNvSpPr/>
          <p:nvPr/>
        </p:nvSpPr>
        <p:spPr>
          <a:xfrm rot="60000">
            <a:off x="2089583" y="4667563"/>
            <a:ext cx="4234132" cy="522755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BE6C36-7879-9039-9F75-EB6108150DDC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A942E7-3BE0-70B5-EA8E-19A51A7F32DD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15BC22-4F88-8C15-74A6-8CD487BFFE87}"/>
              </a:ext>
            </a:extLst>
          </p:cNvPr>
          <p:cNvSpPr txBox="1"/>
          <p:nvPr/>
        </p:nvSpPr>
        <p:spPr>
          <a:xfrm>
            <a:off x="2288328" y="513636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F4B92E8-9889-79FA-1D43-4DB929D61B9B}"/>
              </a:ext>
            </a:extLst>
          </p:cNvPr>
          <p:cNvSpPr txBox="1"/>
          <p:nvPr/>
        </p:nvSpPr>
        <p:spPr>
          <a:xfrm>
            <a:off x="4572000" y="59289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DA967C9-D9DE-840C-E228-66CBE3D9E775}"/>
              </a:ext>
            </a:extLst>
          </p:cNvPr>
          <p:cNvCxnSpPr>
            <a:cxnSpLocks/>
          </p:cNvCxnSpPr>
          <p:nvPr/>
        </p:nvCxnSpPr>
        <p:spPr>
          <a:xfrm>
            <a:off x="6489723" y="5597156"/>
            <a:ext cx="265304" cy="0"/>
          </a:xfrm>
          <a:prstGeom prst="straightConnector1">
            <a:avLst/>
          </a:prstGeom>
          <a:ln w="222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AAF02A1-63B4-B759-2C36-AF3C1130707F}"/>
              </a:ext>
            </a:extLst>
          </p:cNvPr>
          <p:cNvCxnSpPr>
            <a:cxnSpLocks/>
          </p:cNvCxnSpPr>
          <p:nvPr/>
        </p:nvCxnSpPr>
        <p:spPr>
          <a:xfrm>
            <a:off x="6489723" y="5944060"/>
            <a:ext cx="265304" cy="0"/>
          </a:xfrm>
          <a:prstGeom prst="straightConnector1">
            <a:avLst/>
          </a:prstGeom>
          <a:ln w="222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ABE025A-0D46-A5CA-77F2-D89791D00714}"/>
              </a:ext>
            </a:extLst>
          </p:cNvPr>
          <p:cNvSpPr txBox="1"/>
          <p:nvPr/>
        </p:nvSpPr>
        <p:spPr>
          <a:xfrm>
            <a:off x="6835029" y="537645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b </a:t>
            </a:r>
            <a:r>
              <a:rPr lang="es-ES" sz="2000" dirty="0">
                <a:latin typeface="Helvetica" pitchFamily="2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s-ES" sz="2000" i="1" dirty="0" err="1">
                <a:latin typeface="Symbol" pitchFamily="2" charset="2"/>
                <a:cs typeface="Arial" panose="020B0604020202020204" pitchFamily="34" charset="0"/>
              </a:rPr>
              <a:t>g</a:t>
            </a:r>
            <a:r>
              <a:rPr lang="es-ES" sz="2000" i="1" dirty="0" err="1">
                <a:latin typeface="Helvetica" pitchFamily="2" charset="0"/>
                <a:cs typeface="Arial" panose="020B0604020202020204" pitchFamily="34" charset="0"/>
              </a:rPr>
              <a:t>·</a:t>
            </a:r>
            <a:r>
              <a:rPr lang="es-ES" sz="2000" dirty="0" err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C62C932-942D-E7FA-5FE0-33F0C932089E}"/>
              </a:ext>
            </a:extLst>
          </p:cNvPr>
          <p:cNvSpPr txBox="1"/>
          <p:nvPr/>
        </p:nvSpPr>
        <p:spPr>
          <a:xfrm>
            <a:off x="294667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346E099-4450-21B9-0CAE-F3E9C4DA9CE1}"/>
              </a:ext>
            </a:extLst>
          </p:cNvPr>
          <p:cNvSpPr txBox="1"/>
          <p:nvPr/>
        </p:nvSpPr>
        <p:spPr>
          <a:xfrm>
            <a:off x="4166239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D8DDDA3-3C21-2CCD-3C99-64256E93F628}"/>
              </a:ext>
            </a:extLst>
          </p:cNvPr>
          <p:cNvSpPr txBox="1"/>
          <p:nvPr/>
        </p:nvSpPr>
        <p:spPr>
          <a:xfrm>
            <a:off x="562541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4ACAD42-D8B1-CEFF-E271-C5E8A4C4C33D}"/>
              </a:ext>
            </a:extLst>
          </p:cNvPr>
          <p:cNvSpPr txBox="1"/>
          <p:nvPr/>
        </p:nvSpPr>
        <p:spPr>
          <a:xfrm>
            <a:off x="6835029" y="5744005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Helvetica" pitchFamily="2" charset="0"/>
                <a:cs typeface="Arial" panose="020B0604020202020204" pitchFamily="34" charset="0"/>
              </a:rPr>
              <a:t>+</a:t>
            </a:r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Helvetica" pitchFamily="2" charset="0"/>
                <a:cs typeface="Arial" panose="020B0604020202020204" pitchFamily="34" charset="0"/>
              </a:rPr>
              <a:t>C</a:t>
            </a:r>
            <a:r>
              <a:rPr lang="es-ES" sz="2000" baseline="-25000" dirty="0">
                <a:latin typeface="Helvetica" pitchFamily="2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309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CD7DF1-74C1-C9E7-B183-2A47F440547F}"/>
              </a:ext>
            </a:extLst>
          </p:cNvPr>
          <p:cNvGrpSpPr/>
          <p:nvPr/>
        </p:nvGrpSpPr>
        <p:grpSpPr>
          <a:xfrm>
            <a:off x="4522083" y="4403644"/>
            <a:ext cx="1044000" cy="99392"/>
            <a:chOff x="3773557" y="3896139"/>
            <a:chExt cx="649356" cy="99392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C1F370D-B666-B1D5-CA39-C452D1E767B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9195250-148D-6C96-8CA3-A5D68FAD7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7033595" y="358583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</p:cNvCxnSpPr>
          <p:nvPr/>
        </p:nvCxnSpPr>
        <p:spPr>
          <a:xfrm>
            <a:off x="6732965" y="3502968"/>
            <a:ext cx="326223" cy="1988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36EC4B6-F1B9-EC4D-6D84-35F212F5148E}"/>
              </a:ext>
            </a:extLst>
          </p:cNvPr>
          <p:cNvCxnSpPr>
            <a:cxnSpLocks/>
          </p:cNvCxnSpPr>
          <p:nvPr/>
        </p:nvCxnSpPr>
        <p:spPr>
          <a:xfrm rot="5400000" flipH="1">
            <a:off x="6145012" y="3906435"/>
            <a:ext cx="468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20211893-D0E5-EE13-3BF6-8C40E620C718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4484905" y="1531373"/>
            <a:ext cx="1730181" cy="3916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152249" y="2494438"/>
            <a:ext cx="726353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18C44F2-36CB-D094-E17C-CE7681949680}"/>
              </a:ext>
            </a:extLst>
          </p:cNvPr>
          <p:cNvSpPr txBox="1"/>
          <p:nvPr/>
        </p:nvSpPr>
        <p:spPr>
          <a:xfrm>
            <a:off x="6215086" y="1238985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92AF015-4406-39C5-698B-A5E0A4197333}"/>
              </a:ext>
            </a:extLst>
          </p:cNvPr>
          <p:cNvCxnSpPr>
            <a:cxnSpLocks/>
          </p:cNvCxnSpPr>
          <p:nvPr/>
        </p:nvCxnSpPr>
        <p:spPr>
          <a:xfrm rot="5400000">
            <a:off x="6208404" y="2091785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1C7F91F9-B0E6-CBB5-7F1C-0FAE82039EE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13678" y="209180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orma libre 144">
            <a:extLst>
              <a:ext uri="{FF2B5EF4-FFF2-40B4-BE49-F238E27FC236}">
                <a16:creationId xmlns:a16="http://schemas.microsoft.com/office/drawing/2014/main" id="{8CD705CD-FF79-2C65-0553-F5A7AA20DBF9}"/>
              </a:ext>
            </a:extLst>
          </p:cNvPr>
          <p:cNvSpPr/>
          <p:nvPr/>
        </p:nvSpPr>
        <p:spPr>
          <a:xfrm rot="20820000">
            <a:off x="6488769" y="1904189"/>
            <a:ext cx="360000" cy="252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orma libre 145">
            <a:extLst>
              <a:ext uri="{FF2B5EF4-FFF2-40B4-BE49-F238E27FC236}">
                <a16:creationId xmlns:a16="http://schemas.microsoft.com/office/drawing/2014/main" id="{628D5556-15D9-DCD5-221D-2E19D9C6A650}"/>
              </a:ext>
            </a:extLst>
          </p:cNvPr>
          <p:cNvSpPr/>
          <p:nvPr/>
        </p:nvSpPr>
        <p:spPr>
          <a:xfrm rot="15600000">
            <a:off x="6115437" y="1937003"/>
            <a:ext cx="180000" cy="396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tailEnd type="none" w="sm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484FEF91-DAFF-B99F-88DF-8FEED765008F}"/>
              </a:ext>
            </a:extLst>
          </p:cNvPr>
          <p:cNvSpPr txBox="1"/>
          <p:nvPr/>
        </p:nvSpPr>
        <p:spPr>
          <a:xfrm>
            <a:off x="5625593" y="19343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E10C40C8-F9B9-57B3-D631-6AE0BFE67BDB}"/>
              </a:ext>
            </a:extLst>
          </p:cNvPr>
          <p:cNvSpPr txBox="1"/>
          <p:nvPr/>
        </p:nvSpPr>
        <p:spPr>
          <a:xfrm>
            <a:off x="6814865" y="18645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9" name="Forma libre 148">
            <a:extLst>
              <a:ext uri="{FF2B5EF4-FFF2-40B4-BE49-F238E27FC236}">
                <a16:creationId xmlns:a16="http://schemas.microsoft.com/office/drawing/2014/main" id="{17F5E64C-D283-CA35-A43B-96169FE293C0}"/>
              </a:ext>
            </a:extLst>
          </p:cNvPr>
          <p:cNvSpPr/>
          <p:nvPr/>
        </p:nvSpPr>
        <p:spPr>
          <a:xfrm rot="16797304" flipV="1">
            <a:off x="5322844" y="1442475"/>
            <a:ext cx="252000" cy="216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73ECA6B-383A-D57C-4091-4963AE9C606A}"/>
              </a:ext>
            </a:extLst>
          </p:cNvPr>
          <p:cNvSpPr txBox="1"/>
          <p:nvPr/>
        </p:nvSpPr>
        <p:spPr>
          <a:xfrm>
            <a:off x="5056817" y="1029133"/>
            <a:ext cx="458780" cy="58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" name="Forma libre 1">
            <a:extLst>
              <a:ext uri="{FF2B5EF4-FFF2-40B4-BE49-F238E27FC236}">
                <a16:creationId xmlns:a16="http://schemas.microsoft.com/office/drawing/2014/main" id="{62FF21D6-869F-0959-E7A6-A517C4738B7F}"/>
              </a:ext>
            </a:extLst>
          </p:cNvPr>
          <p:cNvSpPr/>
          <p:nvPr/>
        </p:nvSpPr>
        <p:spPr>
          <a:xfrm>
            <a:off x="1275014" y="1923060"/>
            <a:ext cx="3209859" cy="2214827"/>
          </a:xfrm>
          <a:custGeom>
            <a:avLst/>
            <a:gdLst>
              <a:gd name="connsiteX0" fmla="*/ 2807594 w 2807594"/>
              <a:gd name="connsiteY0" fmla="*/ 0 h 2034862"/>
              <a:gd name="connsiteX1" fmla="*/ 1764405 w 2807594"/>
              <a:gd name="connsiteY1" fmla="*/ 283335 h 2034862"/>
              <a:gd name="connsiteX2" fmla="*/ 953036 w 2807594"/>
              <a:gd name="connsiteY2" fmla="*/ 643943 h 2034862"/>
              <a:gd name="connsiteX3" fmla="*/ 425003 w 2807594"/>
              <a:gd name="connsiteY3" fmla="*/ 1081825 h 2034862"/>
              <a:gd name="connsiteX4" fmla="*/ 115910 w 2807594"/>
              <a:gd name="connsiteY4" fmla="*/ 1558343 h 2034862"/>
              <a:gd name="connsiteX5" fmla="*/ 0 w 2807594"/>
              <a:gd name="connsiteY5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7594" h="2034862">
                <a:moveTo>
                  <a:pt x="2807594" y="0"/>
                </a:moveTo>
                <a:cubicBezTo>
                  <a:pt x="2440546" y="88005"/>
                  <a:pt x="2073498" y="176011"/>
                  <a:pt x="1764405" y="283335"/>
                </a:cubicBezTo>
                <a:cubicBezTo>
                  <a:pt x="1455312" y="390659"/>
                  <a:pt x="1176270" y="510861"/>
                  <a:pt x="953036" y="643943"/>
                </a:cubicBezTo>
                <a:cubicBezTo>
                  <a:pt x="729802" y="777025"/>
                  <a:pt x="564524" y="929425"/>
                  <a:pt x="425003" y="1081825"/>
                </a:cubicBezTo>
                <a:cubicBezTo>
                  <a:pt x="285482" y="1234225"/>
                  <a:pt x="186744" y="1399504"/>
                  <a:pt x="115910" y="1558343"/>
                </a:cubicBezTo>
                <a:cubicBezTo>
                  <a:pt x="45076" y="1717182"/>
                  <a:pt x="22538" y="1876022"/>
                  <a:pt x="0" y="2034862"/>
                </a:cubicBezTo>
              </a:path>
            </a:pathLst>
          </a:custGeom>
          <a:noFill/>
          <a:ln w="22225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B434F9-70FD-EAEE-E302-1743BC7EB834}"/>
              </a:ext>
            </a:extLst>
          </p:cNvPr>
          <p:cNvSpPr txBox="1"/>
          <p:nvPr/>
        </p:nvSpPr>
        <p:spPr>
          <a:xfrm>
            <a:off x="3913976" y="43139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ZUModel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C9E8F8-0D71-891D-62D0-03242DC51408}"/>
              </a:ext>
            </a:extLst>
          </p:cNvPr>
          <p:cNvSpPr txBox="1"/>
          <p:nvPr/>
        </p:nvSpPr>
        <p:spPr>
          <a:xfrm>
            <a:off x="4776086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1C8F50-A70F-D26E-F782-F53FCDBE138F}"/>
              </a:ext>
            </a:extLst>
          </p:cNvPr>
          <p:cNvSpPr txBox="1"/>
          <p:nvPr/>
        </p:nvSpPr>
        <p:spPr>
          <a:xfrm>
            <a:off x="4802902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A782AF-E559-233A-0842-89256840EBEA}"/>
              </a:ext>
            </a:extLst>
          </p:cNvPr>
          <p:cNvSpPr txBox="1"/>
          <p:nvPr/>
        </p:nvSpPr>
        <p:spPr>
          <a:xfrm>
            <a:off x="5945132" y="3692565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7668C8-C246-0C30-CCCC-E6F59034D0FD}"/>
              </a:ext>
            </a:extLst>
          </p:cNvPr>
          <p:cNvSpPr txBox="1"/>
          <p:nvPr/>
        </p:nvSpPr>
        <p:spPr>
          <a:xfrm>
            <a:off x="3616331" y="15887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l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53C7B0-1666-46A1-A3CE-DC67BB52DD11}"/>
              </a:ext>
            </a:extLst>
          </p:cNvPr>
          <p:cNvSpPr txBox="1"/>
          <p:nvPr/>
        </p:nvSpPr>
        <p:spPr>
          <a:xfrm>
            <a:off x="5972521" y="177155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90868F-FE87-45F5-EE2C-DC5FB7A76EF5}"/>
              </a:ext>
            </a:extLst>
          </p:cNvPr>
          <p:cNvSpPr txBox="1"/>
          <p:nvPr/>
        </p:nvSpPr>
        <p:spPr>
          <a:xfrm>
            <a:off x="6532366" y="209536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77444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7033595" y="358583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</p:cNvCxnSpPr>
          <p:nvPr/>
        </p:nvCxnSpPr>
        <p:spPr>
          <a:xfrm>
            <a:off x="6732965" y="3502968"/>
            <a:ext cx="326223" cy="1988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36EC4B6-F1B9-EC4D-6D84-35F212F5148E}"/>
              </a:ext>
            </a:extLst>
          </p:cNvPr>
          <p:cNvCxnSpPr>
            <a:cxnSpLocks/>
          </p:cNvCxnSpPr>
          <p:nvPr/>
        </p:nvCxnSpPr>
        <p:spPr>
          <a:xfrm rot="5400000" flipH="1">
            <a:off x="6145012" y="3906435"/>
            <a:ext cx="468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20211893-D0E5-EE13-3BF6-8C40E620C718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4484905" y="1531373"/>
            <a:ext cx="1730181" cy="3916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152249" y="2494438"/>
            <a:ext cx="726353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18C44F2-36CB-D094-E17C-CE7681949680}"/>
              </a:ext>
            </a:extLst>
          </p:cNvPr>
          <p:cNvSpPr txBox="1"/>
          <p:nvPr/>
        </p:nvSpPr>
        <p:spPr>
          <a:xfrm>
            <a:off x="6215086" y="1238985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92AF015-4406-39C5-698B-A5E0A4197333}"/>
              </a:ext>
            </a:extLst>
          </p:cNvPr>
          <p:cNvCxnSpPr>
            <a:cxnSpLocks/>
          </p:cNvCxnSpPr>
          <p:nvPr/>
        </p:nvCxnSpPr>
        <p:spPr>
          <a:xfrm rot="5400000">
            <a:off x="6208404" y="2091785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1C7F91F9-B0E6-CBB5-7F1C-0FAE82039EE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13678" y="209180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orma libre 144">
            <a:extLst>
              <a:ext uri="{FF2B5EF4-FFF2-40B4-BE49-F238E27FC236}">
                <a16:creationId xmlns:a16="http://schemas.microsoft.com/office/drawing/2014/main" id="{8CD705CD-FF79-2C65-0553-F5A7AA20DBF9}"/>
              </a:ext>
            </a:extLst>
          </p:cNvPr>
          <p:cNvSpPr/>
          <p:nvPr/>
        </p:nvSpPr>
        <p:spPr>
          <a:xfrm rot="20820000">
            <a:off x="6488769" y="1904189"/>
            <a:ext cx="360000" cy="252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6" name="Forma libre 145">
            <a:extLst>
              <a:ext uri="{FF2B5EF4-FFF2-40B4-BE49-F238E27FC236}">
                <a16:creationId xmlns:a16="http://schemas.microsoft.com/office/drawing/2014/main" id="{628D5556-15D9-DCD5-221D-2E19D9C6A650}"/>
              </a:ext>
            </a:extLst>
          </p:cNvPr>
          <p:cNvSpPr/>
          <p:nvPr/>
        </p:nvSpPr>
        <p:spPr>
          <a:xfrm rot="15600000">
            <a:off x="6115437" y="1937003"/>
            <a:ext cx="180000" cy="396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tailEnd type="none" w="sm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484FEF91-DAFF-B99F-88DF-8FEED765008F}"/>
              </a:ext>
            </a:extLst>
          </p:cNvPr>
          <p:cNvSpPr txBox="1"/>
          <p:nvPr/>
        </p:nvSpPr>
        <p:spPr>
          <a:xfrm>
            <a:off x="5625593" y="19343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E10C40C8-F9B9-57B3-D631-6AE0BFE67BDB}"/>
              </a:ext>
            </a:extLst>
          </p:cNvPr>
          <p:cNvSpPr txBox="1"/>
          <p:nvPr/>
        </p:nvSpPr>
        <p:spPr>
          <a:xfrm>
            <a:off x="6814865" y="18645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9" name="Forma libre 148">
            <a:extLst>
              <a:ext uri="{FF2B5EF4-FFF2-40B4-BE49-F238E27FC236}">
                <a16:creationId xmlns:a16="http://schemas.microsoft.com/office/drawing/2014/main" id="{17F5E64C-D283-CA35-A43B-96169FE293C0}"/>
              </a:ext>
            </a:extLst>
          </p:cNvPr>
          <p:cNvSpPr/>
          <p:nvPr/>
        </p:nvSpPr>
        <p:spPr>
          <a:xfrm rot="16797304" flipV="1">
            <a:off x="5322844" y="1442475"/>
            <a:ext cx="252000" cy="216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73ECA6B-383A-D57C-4091-4963AE9C606A}"/>
              </a:ext>
            </a:extLst>
          </p:cNvPr>
          <p:cNvSpPr txBox="1"/>
          <p:nvPr/>
        </p:nvSpPr>
        <p:spPr>
          <a:xfrm>
            <a:off x="5056817" y="1029133"/>
            <a:ext cx="458780" cy="58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6FA20F60-81AA-D50E-CF75-9A404E0092B8}"/>
              </a:ext>
            </a:extLst>
          </p:cNvPr>
          <p:cNvSpPr/>
          <p:nvPr/>
        </p:nvSpPr>
        <p:spPr>
          <a:xfrm>
            <a:off x="1275014" y="1923060"/>
            <a:ext cx="3209859" cy="2214827"/>
          </a:xfrm>
          <a:custGeom>
            <a:avLst/>
            <a:gdLst>
              <a:gd name="connsiteX0" fmla="*/ 2807594 w 2807594"/>
              <a:gd name="connsiteY0" fmla="*/ 0 h 2034862"/>
              <a:gd name="connsiteX1" fmla="*/ 1764405 w 2807594"/>
              <a:gd name="connsiteY1" fmla="*/ 283335 h 2034862"/>
              <a:gd name="connsiteX2" fmla="*/ 953036 w 2807594"/>
              <a:gd name="connsiteY2" fmla="*/ 643943 h 2034862"/>
              <a:gd name="connsiteX3" fmla="*/ 425003 w 2807594"/>
              <a:gd name="connsiteY3" fmla="*/ 1081825 h 2034862"/>
              <a:gd name="connsiteX4" fmla="*/ 115910 w 2807594"/>
              <a:gd name="connsiteY4" fmla="*/ 1558343 h 2034862"/>
              <a:gd name="connsiteX5" fmla="*/ 0 w 2807594"/>
              <a:gd name="connsiteY5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7594" h="2034862">
                <a:moveTo>
                  <a:pt x="2807594" y="0"/>
                </a:moveTo>
                <a:cubicBezTo>
                  <a:pt x="2440546" y="88005"/>
                  <a:pt x="2073498" y="176011"/>
                  <a:pt x="1764405" y="283335"/>
                </a:cubicBezTo>
                <a:cubicBezTo>
                  <a:pt x="1455312" y="390659"/>
                  <a:pt x="1176270" y="510861"/>
                  <a:pt x="953036" y="643943"/>
                </a:cubicBezTo>
                <a:cubicBezTo>
                  <a:pt x="729802" y="777025"/>
                  <a:pt x="564524" y="929425"/>
                  <a:pt x="425003" y="1081825"/>
                </a:cubicBezTo>
                <a:cubicBezTo>
                  <a:pt x="285482" y="1234225"/>
                  <a:pt x="186744" y="1399504"/>
                  <a:pt x="115910" y="1558343"/>
                </a:cubicBezTo>
                <a:cubicBezTo>
                  <a:pt x="45076" y="1717182"/>
                  <a:pt x="22538" y="1876022"/>
                  <a:pt x="0" y="2034862"/>
                </a:cubicBezTo>
              </a:path>
            </a:pathLst>
          </a:custGeom>
          <a:noFill/>
          <a:ln w="22225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64CE5C-F92F-C6A0-5584-060ADCC51B0C}"/>
              </a:ext>
            </a:extLst>
          </p:cNvPr>
          <p:cNvSpPr txBox="1"/>
          <p:nvPr/>
        </p:nvSpPr>
        <p:spPr>
          <a:xfrm>
            <a:off x="3753675" y="4313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KPZUModel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3BB8F6B-56C1-4757-29C8-B0D0E0743B7E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D3E55DD4-4A24-94E1-66F8-40957353F3A4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D36699BD-AA74-D79D-FE4C-89046810A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B21ECF3-6398-0822-4D4B-C0E2966B5291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A42E684-D242-37D2-E13E-52A4CC586B70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9C1D61-AA0B-D22D-9128-6BC749BAEFD7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6ED895-219C-1515-6EEF-CF0852DB5A7F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552A7C-8D0D-6C31-0C42-96C05AA105AB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208CD78-D047-9408-BED3-E402B44241EE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BD9DDC-2D00-CD15-89A9-C8ADD2A1BA01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4040C4D-4C50-74CA-5B2F-5C2297E030E4}"/>
              </a:ext>
            </a:extLst>
          </p:cNvPr>
          <p:cNvSpPr txBox="1"/>
          <p:nvPr/>
        </p:nvSpPr>
        <p:spPr>
          <a:xfrm>
            <a:off x="6135299" y="4137888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63D9A40-4B2E-B99A-F9F9-8BEBA3AD28B1}"/>
              </a:ext>
            </a:extLst>
          </p:cNvPr>
          <p:cNvCxnSpPr>
            <a:cxnSpLocks/>
          </p:cNvCxnSpPr>
          <p:nvPr/>
        </p:nvCxnSpPr>
        <p:spPr>
          <a:xfrm rot="5400000" flipH="1">
            <a:off x="6145012" y="3906435"/>
            <a:ext cx="468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rma libre 20">
            <a:extLst>
              <a:ext uri="{FF2B5EF4-FFF2-40B4-BE49-F238E27FC236}">
                <a16:creationId xmlns:a16="http://schemas.microsoft.com/office/drawing/2014/main" id="{3DB7EC80-DB5B-5C24-338A-23414E54AB2C}"/>
              </a:ext>
            </a:extLst>
          </p:cNvPr>
          <p:cNvSpPr/>
          <p:nvPr/>
        </p:nvSpPr>
        <p:spPr>
          <a:xfrm rot="60000">
            <a:off x="1293046" y="4720592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C0793600-141F-97EC-B2D4-CB710C2BB957}"/>
              </a:ext>
            </a:extLst>
          </p:cNvPr>
          <p:cNvSpPr/>
          <p:nvPr/>
        </p:nvSpPr>
        <p:spPr>
          <a:xfrm rot="60000">
            <a:off x="1290520" y="4727108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B627DBC5-8148-D5E2-697C-DC69AD66530D}"/>
              </a:ext>
            </a:extLst>
          </p:cNvPr>
          <p:cNvSpPr/>
          <p:nvPr/>
        </p:nvSpPr>
        <p:spPr>
          <a:xfrm rot="60000">
            <a:off x="2089011" y="4733113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D2AEDA-FB4A-6E00-AFF2-342D51EBCD9D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8B7B19-F245-3184-88AB-17D0530975AA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09D82E7-EA41-B58E-E70E-025AAD7CF80D}"/>
              </a:ext>
            </a:extLst>
          </p:cNvPr>
          <p:cNvSpPr txBox="1"/>
          <p:nvPr/>
        </p:nvSpPr>
        <p:spPr>
          <a:xfrm>
            <a:off x="2946671" y="437603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C30DD8C-9724-BD34-E541-7F6E83918A8D}"/>
              </a:ext>
            </a:extLst>
          </p:cNvPr>
          <p:cNvSpPr txBox="1"/>
          <p:nvPr/>
        </p:nvSpPr>
        <p:spPr>
          <a:xfrm>
            <a:off x="4166239" y="437603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EE2CB80-A676-7FD5-B267-5B32C48A91A1}"/>
              </a:ext>
            </a:extLst>
          </p:cNvPr>
          <p:cNvSpPr txBox="1"/>
          <p:nvPr/>
        </p:nvSpPr>
        <p:spPr>
          <a:xfrm>
            <a:off x="5625411" y="437603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BE19BA-52CA-658E-7AAD-7F0009A41C99}"/>
              </a:ext>
            </a:extLst>
          </p:cNvPr>
          <p:cNvSpPr txBox="1"/>
          <p:nvPr/>
        </p:nvSpPr>
        <p:spPr>
          <a:xfrm>
            <a:off x="5945132" y="3692565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CA915D-38A4-F6B4-63D3-2B7D78B2C180}"/>
              </a:ext>
            </a:extLst>
          </p:cNvPr>
          <p:cNvSpPr txBox="1"/>
          <p:nvPr/>
        </p:nvSpPr>
        <p:spPr>
          <a:xfrm>
            <a:off x="3576383" y="473625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ACAA7C-108A-2352-A665-6D17206E648A}"/>
              </a:ext>
            </a:extLst>
          </p:cNvPr>
          <p:cNvSpPr txBox="1"/>
          <p:nvPr/>
        </p:nvSpPr>
        <p:spPr>
          <a:xfrm>
            <a:off x="6250319" y="473625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AF36211-B6F0-541E-C301-D3E3FA683D8C}"/>
              </a:ext>
            </a:extLst>
          </p:cNvPr>
          <p:cNvSpPr txBox="1"/>
          <p:nvPr/>
        </p:nvSpPr>
        <p:spPr>
          <a:xfrm>
            <a:off x="4947978" y="473625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1D3012-AC50-A04C-08E7-D0951512782F}"/>
              </a:ext>
            </a:extLst>
          </p:cNvPr>
          <p:cNvSpPr txBox="1"/>
          <p:nvPr/>
        </p:nvSpPr>
        <p:spPr>
          <a:xfrm>
            <a:off x="3616331" y="15887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l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F091356-2A0D-6A75-75EF-23CC02072EBF}"/>
              </a:ext>
            </a:extLst>
          </p:cNvPr>
          <p:cNvSpPr txBox="1"/>
          <p:nvPr/>
        </p:nvSpPr>
        <p:spPr>
          <a:xfrm>
            <a:off x="5972521" y="177155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64E8427-4409-8D40-DB9A-236E1F45322D}"/>
              </a:ext>
            </a:extLst>
          </p:cNvPr>
          <p:cNvSpPr txBox="1"/>
          <p:nvPr/>
        </p:nvSpPr>
        <p:spPr>
          <a:xfrm>
            <a:off x="6532366" y="209536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173654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7033595" y="358583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</p:cNvCxnSpPr>
          <p:nvPr/>
        </p:nvCxnSpPr>
        <p:spPr>
          <a:xfrm>
            <a:off x="6732965" y="3502968"/>
            <a:ext cx="326223" cy="1988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36EC4B6-F1B9-EC4D-6D84-35F212F5148E}"/>
              </a:ext>
            </a:extLst>
          </p:cNvPr>
          <p:cNvCxnSpPr>
            <a:cxnSpLocks/>
          </p:cNvCxnSpPr>
          <p:nvPr/>
        </p:nvCxnSpPr>
        <p:spPr>
          <a:xfrm rot="5400000" flipH="1">
            <a:off x="6145012" y="3906435"/>
            <a:ext cx="468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F7E1D2B-DDA6-36FE-0F79-9D2F5F6ED4D9}"/>
              </a:ext>
            </a:extLst>
          </p:cNvPr>
          <p:cNvSpPr/>
          <p:nvPr/>
        </p:nvSpPr>
        <p:spPr>
          <a:xfrm rot="60000">
            <a:off x="1293046" y="4720592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DC66B1EA-BD64-29F9-FEDC-3A5B90FDA788}"/>
              </a:ext>
            </a:extLst>
          </p:cNvPr>
          <p:cNvSpPr/>
          <p:nvPr/>
        </p:nvSpPr>
        <p:spPr>
          <a:xfrm rot="60000">
            <a:off x="1290520" y="4727108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0713DFC9-2D7C-E244-54CC-1F77878E3A07}"/>
              </a:ext>
            </a:extLst>
          </p:cNvPr>
          <p:cNvSpPr/>
          <p:nvPr/>
        </p:nvSpPr>
        <p:spPr>
          <a:xfrm rot="60000">
            <a:off x="2089011" y="4733113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20211893-D0E5-EE13-3BF6-8C40E620C718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4484905" y="1531373"/>
            <a:ext cx="1730181" cy="3916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152249" y="2494438"/>
            <a:ext cx="726353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</a:p>
          <a:p>
            <a:pPr algn="ctr">
              <a:lnSpc>
                <a:spcPct val="70000"/>
              </a:lnSpc>
            </a:pP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18C44F2-36CB-D094-E17C-CE7681949680}"/>
              </a:ext>
            </a:extLst>
          </p:cNvPr>
          <p:cNvSpPr txBox="1"/>
          <p:nvPr/>
        </p:nvSpPr>
        <p:spPr>
          <a:xfrm>
            <a:off x="6215086" y="123898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92AF015-4406-39C5-698B-A5E0A4197333}"/>
              </a:ext>
            </a:extLst>
          </p:cNvPr>
          <p:cNvCxnSpPr>
            <a:cxnSpLocks/>
          </p:cNvCxnSpPr>
          <p:nvPr/>
        </p:nvCxnSpPr>
        <p:spPr>
          <a:xfrm rot="5400000">
            <a:off x="6208404" y="2091785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1C7F91F9-B0E6-CBB5-7F1C-0FAE82039EE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13678" y="209180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3AA702D-9DE8-BAF1-DF65-5A0689CEFCCC}"/>
              </a:ext>
            </a:extLst>
          </p:cNvPr>
          <p:cNvSpPr txBox="1"/>
          <p:nvPr/>
        </p:nvSpPr>
        <p:spPr>
          <a:xfrm>
            <a:off x="1201703" y="431391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KPR with concentration compensation model – KPCModel</a:t>
            </a:r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33312E37-E792-0046-18B8-23ABD4D55FAB}"/>
              </a:ext>
            </a:extLst>
          </p:cNvPr>
          <p:cNvSpPr/>
          <p:nvPr/>
        </p:nvSpPr>
        <p:spPr>
          <a:xfrm>
            <a:off x="1275014" y="1923060"/>
            <a:ext cx="3209859" cy="2214827"/>
          </a:xfrm>
          <a:custGeom>
            <a:avLst/>
            <a:gdLst>
              <a:gd name="connsiteX0" fmla="*/ 2807594 w 2807594"/>
              <a:gd name="connsiteY0" fmla="*/ 0 h 2034862"/>
              <a:gd name="connsiteX1" fmla="*/ 1764405 w 2807594"/>
              <a:gd name="connsiteY1" fmla="*/ 283335 h 2034862"/>
              <a:gd name="connsiteX2" fmla="*/ 953036 w 2807594"/>
              <a:gd name="connsiteY2" fmla="*/ 643943 h 2034862"/>
              <a:gd name="connsiteX3" fmla="*/ 425003 w 2807594"/>
              <a:gd name="connsiteY3" fmla="*/ 1081825 h 2034862"/>
              <a:gd name="connsiteX4" fmla="*/ 115910 w 2807594"/>
              <a:gd name="connsiteY4" fmla="*/ 1558343 h 2034862"/>
              <a:gd name="connsiteX5" fmla="*/ 0 w 2807594"/>
              <a:gd name="connsiteY5" fmla="*/ 2034862 h 203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7594" h="2034862">
                <a:moveTo>
                  <a:pt x="2807594" y="0"/>
                </a:moveTo>
                <a:cubicBezTo>
                  <a:pt x="2440546" y="88005"/>
                  <a:pt x="2073498" y="176011"/>
                  <a:pt x="1764405" y="283335"/>
                </a:cubicBezTo>
                <a:cubicBezTo>
                  <a:pt x="1455312" y="390659"/>
                  <a:pt x="1176270" y="510861"/>
                  <a:pt x="953036" y="643943"/>
                </a:cubicBezTo>
                <a:cubicBezTo>
                  <a:pt x="729802" y="777025"/>
                  <a:pt x="564524" y="929425"/>
                  <a:pt x="425003" y="1081825"/>
                </a:cubicBezTo>
                <a:cubicBezTo>
                  <a:pt x="285482" y="1234225"/>
                  <a:pt x="186744" y="1399504"/>
                  <a:pt x="115910" y="1558343"/>
                </a:cubicBezTo>
                <a:cubicBezTo>
                  <a:pt x="45076" y="1717182"/>
                  <a:pt x="22538" y="1876022"/>
                  <a:pt x="0" y="2034862"/>
                </a:cubicBezTo>
              </a:path>
            </a:pathLst>
          </a:custGeom>
          <a:noFill/>
          <a:ln w="22225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CF3D59-688E-5E33-317B-7FD66D0F79BE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06D858-377E-4A6B-8F47-4097413C4462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8A3D19-AFCF-C43B-E650-1215F5662F90}"/>
              </a:ext>
            </a:extLst>
          </p:cNvPr>
          <p:cNvSpPr txBox="1"/>
          <p:nvPr/>
        </p:nvSpPr>
        <p:spPr>
          <a:xfrm>
            <a:off x="2946671" y="437603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4EC854-BA17-A2A1-CFE9-5C43F504D0A8}"/>
              </a:ext>
            </a:extLst>
          </p:cNvPr>
          <p:cNvSpPr txBox="1"/>
          <p:nvPr/>
        </p:nvSpPr>
        <p:spPr>
          <a:xfrm>
            <a:off x="4166239" y="437603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A54EA7-950E-90D2-5735-E07AED6A1BBA}"/>
              </a:ext>
            </a:extLst>
          </p:cNvPr>
          <p:cNvSpPr txBox="1"/>
          <p:nvPr/>
        </p:nvSpPr>
        <p:spPr>
          <a:xfrm>
            <a:off x="5625411" y="437603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9085BC-D9B7-1C1B-9E07-D24105274CE6}"/>
              </a:ext>
            </a:extLst>
          </p:cNvPr>
          <p:cNvSpPr txBox="1"/>
          <p:nvPr/>
        </p:nvSpPr>
        <p:spPr>
          <a:xfrm>
            <a:off x="5945132" y="3692565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D9C7B8-47BF-F40B-9963-19884785B2BC}"/>
              </a:ext>
            </a:extLst>
          </p:cNvPr>
          <p:cNvSpPr txBox="1"/>
          <p:nvPr/>
        </p:nvSpPr>
        <p:spPr>
          <a:xfrm>
            <a:off x="3616331" y="158873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Symbol" pitchFamily="2" charset="2"/>
                <a:cs typeface="Arial" panose="020B0604020202020204" pitchFamily="34" charset="0"/>
              </a:rPr>
              <a:t>l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E5B878-FAF9-6B76-419F-943BFD4FBB46}"/>
              </a:ext>
            </a:extLst>
          </p:cNvPr>
          <p:cNvSpPr txBox="1"/>
          <p:nvPr/>
        </p:nvSpPr>
        <p:spPr>
          <a:xfrm>
            <a:off x="3576383" y="473625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A93F1B-FDE4-9366-69B7-B71478F719E2}"/>
              </a:ext>
            </a:extLst>
          </p:cNvPr>
          <p:cNvSpPr txBox="1"/>
          <p:nvPr/>
        </p:nvSpPr>
        <p:spPr>
          <a:xfrm>
            <a:off x="6250319" y="473625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0A475C-7325-3D9F-98FB-01140A3D53FF}"/>
              </a:ext>
            </a:extLst>
          </p:cNvPr>
          <p:cNvSpPr txBox="1"/>
          <p:nvPr/>
        </p:nvSpPr>
        <p:spPr>
          <a:xfrm>
            <a:off x="4947978" y="473625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CE626A-DF05-3603-7C6C-DC2DC58AB7C1}"/>
              </a:ext>
            </a:extLst>
          </p:cNvPr>
          <p:cNvSpPr txBox="1"/>
          <p:nvPr/>
        </p:nvSpPr>
        <p:spPr>
          <a:xfrm>
            <a:off x="5945132" y="191106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A3D6A9-6EFB-F478-847C-E350245DF363}"/>
              </a:ext>
            </a:extLst>
          </p:cNvPr>
          <p:cNvSpPr txBox="1"/>
          <p:nvPr/>
        </p:nvSpPr>
        <p:spPr>
          <a:xfrm>
            <a:off x="6496926" y="191106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02688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1020837" y="4137888"/>
            <a:ext cx="1532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CDF20-0D8E-E414-FF2E-CB6C2815897F}"/>
              </a:ext>
            </a:extLst>
          </p:cNvPr>
          <p:cNvGrpSpPr/>
          <p:nvPr/>
        </p:nvGrpSpPr>
        <p:grpSpPr>
          <a:xfrm>
            <a:off x="2914367" y="4376750"/>
            <a:ext cx="504000" cy="99392"/>
            <a:chOff x="3773557" y="3896139"/>
            <a:chExt cx="649356" cy="99392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4014AE2-474B-7597-C187-17447821DF6D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318B29F-2BA1-FF5E-8138-104E8734C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17E36AA-171F-771E-197C-199DA79CA521}"/>
              </a:ext>
            </a:extLst>
          </p:cNvPr>
          <p:cNvGrpSpPr/>
          <p:nvPr/>
        </p:nvGrpSpPr>
        <p:grpSpPr>
          <a:xfrm>
            <a:off x="5099218" y="4376750"/>
            <a:ext cx="504000" cy="99392"/>
            <a:chOff x="3773557" y="3896139"/>
            <a:chExt cx="649356" cy="99392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84BE1F2-8F42-787C-47C0-38FDD08A83E6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96807B-7DA3-656A-4BC8-943C387F3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783904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431515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029181" y="3502968"/>
            <a:ext cx="583132" cy="42174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36EC4B6-F1B9-EC4D-6D84-35F212F5148E}"/>
              </a:ext>
            </a:extLst>
          </p:cNvPr>
          <p:cNvCxnSpPr>
            <a:cxnSpLocks/>
          </p:cNvCxnSpPr>
          <p:nvPr/>
        </p:nvCxnSpPr>
        <p:spPr>
          <a:xfrm rot="5400000" flipH="1">
            <a:off x="6441228" y="3906435"/>
            <a:ext cx="468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2A77B00-ED0F-9831-A855-81A6816BC662}"/>
              </a:ext>
            </a:extLst>
          </p:cNvPr>
          <p:cNvSpPr txBox="1"/>
          <p:nvPr/>
        </p:nvSpPr>
        <p:spPr>
          <a:xfrm>
            <a:off x="1020837" y="3089478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BF45CCE-ADEA-FF52-0019-84A72683B59C}"/>
              </a:ext>
            </a:extLst>
          </p:cNvPr>
          <p:cNvCxnSpPr>
            <a:cxnSpLocks/>
          </p:cNvCxnSpPr>
          <p:nvPr/>
        </p:nvCxnSpPr>
        <p:spPr>
          <a:xfrm rot="5400000">
            <a:off x="949197" y="393228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218741" y="2494438"/>
            <a:ext cx="953979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B51C14-799C-79D0-3796-29F3D8CF60F1}"/>
              </a:ext>
            </a:extLst>
          </p:cNvPr>
          <p:cNvSpPr txBox="1"/>
          <p:nvPr/>
        </p:nvSpPr>
        <p:spPr>
          <a:xfrm>
            <a:off x="293946" y="3692814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dobe Garamond Pro" panose="02020502060506020403" pitchFamily="18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460186-3D02-BE7F-9A55-6B90036CBB3C}"/>
              </a:ext>
            </a:extLst>
          </p:cNvPr>
          <p:cNvCxnSpPr>
            <a:cxnSpLocks/>
          </p:cNvCxnSpPr>
          <p:nvPr/>
        </p:nvCxnSpPr>
        <p:spPr>
          <a:xfrm flipV="1">
            <a:off x="653725" y="3551143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D6AB5A5-82EF-0C1A-18BA-8EBE62A4C725}"/>
              </a:ext>
            </a:extLst>
          </p:cNvPr>
          <p:cNvCxnSpPr>
            <a:cxnSpLocks/>
          </p:cNvCxnSpPr>
          <p:nvPr/>
        </p:nvCxnSpPr>
        <p:spPr>
          <a:xfrm>
            <a:off x="653725" y="3941537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F557C24-E752-34F3-5A9E-541DCF12A282}"/>
              </a:ext>
            </a:extLst>
          </p:cNvPr>
          <p:cNvCxnSpPr>
            <a:cxnSpLocks/>
          </p:cNvCxnSpPr>
          <p:nvPr/>
        </p:nvCxnSpPr>
        <p:spPr>
          <a:xfrm flipH="1" flipV="1">
            <a:off x="770317" y="2784519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620EE5-3579-5C96-EC32-897111FC5A6A}"/>
              </a:ext>
            </a:extLst>
          </p:cNvPr>
          <p:cNvCxnSpPr>
            <a:cxnSpLocks/>
          </p:cNvCxnSpPr>
          <p:nvPr/>
        </p:nvCxnSpPr>
        <p:spPr>
          <a:xfrm flipH="1">
            <a:off x="770317" y="4640455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A0B1EEA1-0DB7-230E-1A68-15C9B31E5A73}"/>
              </a:ext>
            </a:extLst>
          </p:cNvPr>
          <p:cNvSpPr txBox="1"/>
          <p:nvPr/>
        </p:nvSpPr>
        <p:spPr>
          <a:xfrm>
            <a:off x="7612313" y="366310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75D627-16B5-396C-C221-50AD4D3E3237}"/>
              </a:ext>
            </a:extLst>
          </p:cNvPr>
          <p:cNvSpPr txBox="1"/>
          <p:nvPr/>
        </p:nvSpPr>
        <p:spPr>
          <a:xfrm>
            <a:off x="3206322" y="43139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Serial triggering model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F7F0E3-DBDA-7093-85AF-F1DBE1289F30}"/>
              </a:ext>
            </a:extLst>
          </p:cNvPr>
          <p:cNvSpPr txBox="1"/>
          <p:nvPr/>
        </p:nvSpPr>
        <p:spPr>
          <a:xfrm>
            <a:off x="1233578" y="369262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</a:rPr>
              <a:t>f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0B9B8A-6194-611B-1ECD-B4A6487C635F}"/>
              </a:ext>
            </a:extLst>
          </p:cNvPr>
          <p:cNvSpPr txBox="1"/>
          <p:nvPr/>
        </p:nvSpPr>
        <p:spPr>
          <a:xfrm>
            <a:off x="17632" y="3273238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>
                <a:latin typeface="Symbol" pitchFamily="2" charset="2"/>
              </a:rPr>
              <a:t>1/(1+</a:t>
            </a:r>
            <a:r>
              <a:rPr lang="es-ES" sz="2000" i="1" dirty="0">
                <a:latin typeface="Symbol" pitchFamily="2" charset="2"/>
              </a:rPr>
              <a:t>l</a:t>
            </a:r>
            <a:r>
              <a:rPr lang="es-ES" sz="2000" dirty="0">
                <a:latin typeface="Symbol" pitchFamily="2" charset="2"/>
              </a:rPr>
              <a:t>)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63D621-5261-D4B0-838A-91D24783DD18}"/>
              </a:ext>
            </a:extLst>
          </p:cNvPr>
          <p:cNvSpPr txBox="1"/>
          <p:nvPr/>
        </p:nvSpPr>
        <p:spPr>
          <a:xfrm>
            <a:off x="64021" y="41768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i="1" dirty="0">
                <a:latin typeface="Symbol" pitchFamily="2" charset="2"/>
              </a:rPr>
              <a:t>l</a:t>
            </a:r>
            <a:r>
              <a:rPr lang="es-ES" sz="2000" dirty="0">
                <a:latin typeface="Symbol" pitchFamily="2" charset="2"/>
              </a:rPr>
              <a:t>/(1+</a:t>
            </a:r>
            <a:r>
              <a:rPr lang="es-ES" sz="2000" i="1" dirty="0">
                <a:latin typeface="Symbol" pitchFamily="2" charset="2"/>
              </a:rPr>
              <a:t>l</a:t>
            </a:r>
            <a:r>
              <a:rPr lang="es-ES" sz="2000" dirty="0">
                <a:latin typeface="Symbol" pitchFamily="2" charset="2"/>
              </a:rPr>
              <a:t>)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7E4A61-2EF0-A30A-2AD8-EC05FE724058}"/>
              </a:ext>
            </a:extLst>
          </p:cNvPr>
          <p:cNvSpPr txBox="1"/>
          <p:nvPr/>
        </p:nvSpPr>
        <p:spPr>
          <a:xfrm>
            <a:off x="2930872" y="3969089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4C23F8-54AB-77AF-A145-3680C605E921}"/>
              </a:ext>
            </a:extLst>
          </p:cNvPr>
          <p:cNvSpPr txBox="1"/>
          <p:nvPr/>
        </p:nvSpPr>
        <p:spPr>
          <a:xfrm>
            <a:off x="2930070" y="4455789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D7E2183-9D17-74D0-BF26-2B7877CFCA73}"/>
              </a:ext>
            </a:extLst>
          </p:cNvPr>
          <p:cNvSpPr txBox="1"/>
          <p:nvPr/>
        </p:nvSpPr>
        <p:spPr>
          <a:xfrm>
            <a:off x="5188842" y="3969089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44A24BB-DE4D-B542-6292-B252C2DCA8FD}"/>
              </a:ext>
            </a:extLst>
          </p:cNvPr>
          <p:cNvSpPr txBox="1"/>
          <p:nvPr/>
        </p:nvSpPr>
        <p:spPr>
          <a:xfrm>
            <a:off x="5184835" y="44557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A81E91-F105-5E0E-3FA2-5FF081849F74}"/>
              </a:ext>
            </a:extLst>
          </p:cNvPr>
          <p:cNvSpPr txBox="1"/>
          <p:nvPr/>
        </p:nvSpPr>
        <p:spPr>
          <a:xfrm>
            <a:off x="6214578" y="375909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57D9EAA-A709-A76C-3686-D43179E49AFC}"/>
              </a:ext>
            </a:extLst>
          </p:cNvPr>
          <p:cNvSpPr txBox="1"/>
          <p:nvPr/>
        </p:nvSpPr>
        <p:spPr>
          <a:xfrm>
            <a:off x="896280" y="470820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>
                <a:latin typeface="Symbol" pitchFamily="2" charset="2"/>
              </a:rPr>
              <a:t>s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596522-3A7A-5F81-CD15-83AC2E03FCB9}"/>
              </a:ext>
            </a:extLst>
          </p:cNvPr>
          <p:cNvSpPr txBox="1"/>
          <p:nvPr/>
        </p:nvSpPr>
        <p:spPr>
          <a:xfrm>
            <a:off x="7229862" y="3293304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B6B1B9C-A178-D2A2-1E5C-5A4D2DC05CC2}"/>
              </a:ext>
            </a:extLst>
          </p:cNvPr>
          <p:cNvSpPr txBox="1"/>
          <p:nvPr/>
        </p:nvSpPr>
        <p:spPr>
          <a:xfrm>
            <a:off x="896280" y="263256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>
                <a:latin typeface="Symbol" pitchFamily="2" charset="2"/>
              </a:rPr>
              <a:t>s</a:t>
            </a:r>
            <a:endParaRPr lang="es-ES" sz="2000" i="1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401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190667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3327559" y="4462478"/>
            <a:ext cx="2376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2A77B00-ED0F-9831-A855-81A6816BC662}"/>
              </a:ext>
            </a:extLst>
          </p:cNvPr>
          <p:cNvSpPr txBox="1"/>
          <p:nvPr/>
        </p:nvSpPr>
        <p:spPr>
          <a:xfrm>
            <a:off x="1906671" y="308947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BF45CCE-ADEA-FF52-0019-84A72683B59C}"/>
              </a:ext>
            </a:extLst>
          </p:cNvPr>
          <p:cNvCxnSpPr>
            <a:cxnSpLocks/>
          </p:cNvCxnSpPr>
          <p:nvPr/>
        </p:nvCxnSpPr>
        <p:spPr>
          <a:xfrm rot="5400000">
            <a:off x="1835031" y="393228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5969090" y="4278374"/>
            <a:ext cx="1453282" cy="444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+ L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B51C14-799C-79D0-3796-29F3D8CF60F1}"/>
              </a:ext>
            </a:extLst>
          </p:cNvPr>
          <p:cNvSpPr txBox="1"/>
          <p:nvPr/>
        </p:nvSpPr>
        <p:spPr>
          <a:xfrm>
            <a:off x="1179780" y="3692814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dobe Garamond Pro" panose="02020502060506020403" pitchFamily="18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460186-3D02-BE7F-9A55-6B90036CBB3C}"/>
              </a:ext>
            </a:extLst>
          </p:cNvPr>
          <p:cNvCxnSpPr>
            <a:cxnSpLocks/>
          </p:cNvCxnSpPr>
          <p:nvPr/>
        </p:nvCxnSpPr>
        <p:spPr>
          <a:xfrm flipV="1">
            <a:off x="1539559" y="3551143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D6AB5A5-82EF-0C1A-18BA-8EBE62A4C725}"/>
              </a:ext>
            </a:extLst>
          </p:cNvPr>
          <p:cNvCxnSpPr>
            <a:cxnSpLocks/>
          </p:cNvCxnSpPr>
          <p:nvPr/>
        </p:nvCxnSpPr>
        <p:spPr>
          <a:xfrm>
            <a:off x="1539559" y="3941537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F557C24-E752-34F3-5A9E-541DCF12A282}"/>
              </a:ext>
            </a:extLst>
          </p:cNvPr>
          <p:cNvCxnSpPr>
            <a:cxnSpLocks/>
          </p:cNvCxnSpPr>
          <p:nvPr/>
        </p:nvCxnSpPr>
        <p:spPr>
          <a:xfrm flipH="1" flipV="1">
            <a:off x="1656151" y="2784519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620EE5-3579-5C96-EC32-897111FC5A6A}"/>
              </a:ext>
            </a:extLst>
          </p:cNvPr>
          <p:cNvCxnSpPr>
            <a:cxnSpLocks/>
          </p:cNvCxnSpPr>
          <p:nvPr/>
        </p:nvCxnSpPr>
        <p:spPr>
          <a:xfrm flipH="1">
            <a:off x="1656151" y="4640455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A0B1EEA1-0DB7-230E-1A68-15C9B31E5A73}"/>
              </a:ext>
            </a:extLst>
          </p:cNvPr>
          <p:cNvSpPr txBox="1"/>
          <p:nvPr/>
        </p:nvSpPr>
        <p:spPr>
          <a:xfrm>
            <a:off x="7612313" y="3563091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75D627-16B5-396C-C221-50AD4D3E3237}"/>
              </a:ext>
            </a:extLst>
          </p:cNvPr>
          <p:cNvSpPr txBox="1"/>
          <p:nvPr/>
        </p:nvSpPr>
        <p:spPr>
          <a:xfrm>
            <a:off x="3206322" y="43139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Serial triggering model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F7F0E3-DBDA-7093-85AF-F1DBE1289F30}"/>
              </a:ext>
            </a:extLst>
          </p:cNvPr>
          <p:cNvSpPr txBox="1"/>
          <p:nvPr/>
        </p:nvSpPr>
        <p:spPr>
          <a:xfrm>
            <a:off x="2119412" y="369262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</a:rPr>
              <a:t>f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0B9B8A-6194-611B-1ECD-B4A6487C635F}"/>
              </a:ext>
            </a:extLst>
          </p:cNvPr>
          <p:cNvSpPr txBox="1"/>
          <p:nvPr/>
        </p:nvSpPr>
        <p:spPr>
          <a:xfrm>
            <a:off x="903466" y="3273238"/>
            <a:ext cx="96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>
                <a:latin typeface="Symbol" pitchFamily="2" charset="2"/>
              </a:rPr>
              <a:t>1/(1+</a:t>
            </a:r>
            <a:r>
              <a:rPr lang="es-ES" sz="2000" i="1" dirty="0">
                <a:latin typeface="Symbol" pitchFamily="2" charset="2"/>
              </a:rPr>
              <a:t>l</a:t>
            </a:r>
            <a:r>
              <a:rPr lang="es-ES" sz="2000" dirty="0">
                <a:latin typeface="Symbol" pitchFamily="2" charset="2"/>
              </a:rPr>
              <a:t>)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63D621-5261-D4B0-838A-91D24783DD18}"/>
              </a:ext>
            </a:extLst>
          </p:cNvPr>
          <p:cNvSpPr txBox="1"/>
          <p:nvPr/>
        </p:nvSpPr>
        <p:spPr>
          <a:xfrm>
            <a:off x="949855" y="41768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i="1" dirty="0">
                <a:latin typeface="Symbol" pitchFamily="2" charset="2"/>
              </a:rPr>
              <a:t>l</a:t>
            </a:r>
            <a:r>
              <a:rPr lang="es-ES" sz="2000" dirty="0">
                <a:latin typeface="Symbol" pitchFamily="2" charset="2"/>
              </a:rPr>
              <a:t>/(1+</a:t>
            </a:r>
            <a:r>
              <a:rPr lang="es-ES" sz="2000" i="1" dirty="0">
                <a:latin typeface="Symbol" pitchFamily="2" charset="2"/>
              </a:rPr>
              <a:t>l</a:t>
            </a:r>
            <a:r>
              <a:rPr lang="es-ES" sz="2000" dirty="0">
                <a:latin typeface="Symbol" pitchFamily="2" charset="2"/>
              </a:rPr>
              <a:t>)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D7E2183-9D17-74D0-BF26-2B7877CFCA73}"/>
              </a:ext>
            </a:extLst>
          </p:cNvPr>
          <p:cNvSpPr txBox="1"/>
          <p:nvPr/>
        </p:nvSpPr>
        <p:spPr>
          <a:xfrm>
            <a:off x="4231572" y="3969089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57D9EAA-A709-A76C-3686-D43179E49AFC}"/>
              </a:ext>
            </a:extLst>
          </p:cNvPr>
          <p:cNvSpPr txBox="1"/>
          <p:nvPr/>
        </p:nvSpPr>
        <p:spPr>
          <a:xfrm>
            <a:off x="1782114" y="470820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>
                <a:latin typeface="Symbol" pitchFamily="2" charset="2"/>
              </a:rPr>
              <a:t>s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596522-3A7A-5F81-CD15-83AC2E03FCB9}"/>
              </a:ext>
            </a:extLst>
          </p:cNvPr>
          <p:cNvSpPr txBox="1"/>
          <p:nvPr/>
        </p:nvSpPr>
        <p:spPr>
          <a:xfrm>
            <a:off x="6244020" y="3521908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E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B6B1B9C-A178-D2A2-1E5C-5A4D2DC05CC2}"/>
              </a:ext>
            </a:extLst>
          </p:cNvPr>
          <p:cNvSpPr txBox="1"/>
          <p:nvPr/>
        </p:nvSpPr>
        <p:spPr>
          <a:xfrm>
            <a:off x="1782114" y="263256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dirty="0">
                <a:latin typeface="Symbol" pitchFamily="2" charset="2"/>
              </a:rPr>
              <a:t>s</a:t>
            </a:r>
            <a:endParaRPr lang="es-ES" sz="2000" i="1" dirty="0">
              <a:latin typeface="Symbol" pitchFamily="2" charset="2"/>
            </a:endParaRP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5DD9537D-E710-4D2B-ED40-72697AD8DCF8}"/>
              </a:ext>
            </a:extLst>
          </p:cNvPr>
          <p:cNvSpPr/>
          <p:nvPr/>
        </p:nvSpPr>
        <p:spPr>
          <a:xfrm>
            <a:off x="6218988" y="3837919"/>
            <a:ext cx="2251700" cy="588094"/>
          </a:xfrm>
          <a:prstGeom prst="arc">
            <a:avLst>
              <a:gd name="adj1" fmla="val 10737823"/>
              <a:gd name="adj2" fmla="val 17290413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252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CDF20-0D8E-E414-FF2E-CB6C2815897F}"/>
              </a:ext>
            </a:extLst>
          </p:cNvPr>
          <p:cNvGrpSpPr/>
          <p:nvPr/>
        </p:nvGrpSpPr>
        <p:grpSpPr>
          <a:xfrm>
            <a:off x="2927246" y="4376750"/>
            <a:ext cx="504000" cy="99392"/>
            <a:chOff x="3773557" y="3896139"/>
            <a:chExt cx="649356" cy="99392"/>
          </a:xfrm>
        </p:grpSpPr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04014AE2-474B-7597-C187-17447821DF6D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318B29F-2BA1-FF5E-8138-104E8734C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CD7DF1-74C1-C9E7-B183-2A47F440547F}"/>
              </a:ext>
            </a:extLst>
          </p:cNvPr>
          <p:cNvGrpSpPr/>
          <p:nvPr/>
        </p:nvGrpSpPr>
        <p:grpSpPr>
          <a:xfrm>
            <a:off x="5599490" y="4403644"/>
            <a:ext cx="504000" cy="99392"/>
            <a:chOff x="3773557" y="3896139"/>
            <a:chExt cx="649356" cy="99392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C1F370D-B666-B1D5-CA39-C452D1E767B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9195250-148D-6C96-8CA3-A5D68FAD7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17E36AA-171F-771E-197C-199DA79CA521}"/>
              </a:ext>
            </a:extLst>
          </p:cNvPr>
          <p:cNvGrpSpPr/>
          <p:nvPr/>
        </p:nvGrpSpPr>
        <p:grpSpPr>
          <a:xfrm>
            <a:off x="4133301" y="4376750"/>
            <a:ext cx="504000" cy="99392"/>
            <a:chOff x="3773557" y="3896139"/>
            <a:chExt cx="649356" cy="99392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E84BE1F2-8F42-787C-47C0-38FDD08A83E6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FD96807B-7DA3-656A-4BC8-943C387F3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7033595" y="358583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372ECC8-AF37-C369-934A-EF0D4C0D9B7A}"/>
              </a:ext>
            </a:extLst>
          </p:cNvPr>
          <p:cNvGrpSpPr/>
          <p:nvPr/>
        </p:nvGrpSpPr>
        <p:grpSpPr>
          <a:xfrm>
            <a:off x="4522336" y="5829523"/>
            <a:ext cx="504000" cy="99392"/>
            <a:chOff x="3875803" y="4873487"/>
            <a:chExt cx="540000" cy="99392"/>
          </a:xfrm>
        </p:grpSpPr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3B4A726-4649-680A-049C-6D1C5834A8C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C9B37A7-1C5D-1BBD-AEC9-6395F5841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ED4A5AC-1AEB-B78D-1841-D6DC8D178F50}"/>
              </a:ext>
            </a:extLst>
          </p:cNvPr>
          <p:cNvSpPr txBox="1"/>
          <p:nvPr/>
        </p:nvSpPr>
        <p:spPr>
          <a:xfrm>
            <a:off x="3946120" y="5576508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P*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5A0E62-417B-520E-6D92-5DE86FC06824}"/>
              </a:ext>
            </a:extLst>
          </p:cNvPr>
          <p:cNvSpPr txBox="1"/>
          <p:nvPr/>
        </p:nvSpPr>
        <p:spPr>
          <a:xfrm>
            <a:off x="5056111" y="557650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C4E1A75-908A-A59B-8C1A-193441261986}"/>
              </a:ext>
            </a:extLst>
          </p:cNvPr>
          <p:cNvSpPr txBox="1"/>
          <p:nvPr/>
        </p:nvSpPr>
        <p:spPr>
          <a:xfrm>
            <a:off x="7934280" y="356007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9B5EC696-B19C-06BB-C9A5-EFBFB6B66261}"/>
              </a:ext>
            </a:extLst>
          </p:cNvPr>
          <p:cNvCxnSpPr>
            <a:cxnSpLocks/>
          </p:cNvCxnSpPr>
          <p:nvPr/>
        </p:nvCxnSpPr>
        <p:spPr>
          <a:xfrm>
            <a:off x="7413413" y="3845654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E7D89D4-F640-3491-0D07-BF5F547B89E2}"/>
              </a:ext>
            </a:extLst>
          </p:cNvPr>
          <p:cNvCxnSpPr>
            <a:cxnSpLocks/>
          </p:cNvCxnSpPr>
          <p:nvPr/>
        </p:nvCxnSpPr>
        <p:spPr>
          <a:xfrm>
            <a:off x="5631170" y="3362677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9BB7007-6FAE-F7A6-6022-F787B00CE1BB}"/>
              </a:ext>
            </a:extLst>
          </p:cNvPr>
          <p:cNvCxnSpPr>
            <a:cxnSpLocks/>
          </p:cNvCxnSpPr>
          <p:nvPr/>
        </p:nvCxnSpPr>
        <p:spPr>
          <a:xfrm>
            <a:off x="4164981" y="3362677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F14CB65-A2D4-4C1B-E3B5-A9EF66636D16}"/>
              </a:ext>
            </a:extLst>
          </p:cNvPr>
          <p:cNvSpPr txBox="1"/>
          <p:nvPr/>
        </p:nvSpPr>
        <p:spPr>
          <a:xfrm>
            <a:off x="3500877" y="2520567"/>
            <a:ext cx="585566" cy="1133708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5079D33-B249-B1F4-DABB-24D8342F533B}"/>
              </a:ext>
            </a:extLst>
          </p:cNvPr>
          <p:cNvSpPr txBox="1"/>
          <p:nvPr/>
        </p:nvSpPr>
        <p:spPr>
          <a:xfrm>
            <a:off x="4743890" y="2520567"/>
            <a:ext cx="587020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70FF522-ABC5-12BB-4DC7-A50E4DBBA80C}"/>
              </a:ext>
            </a:extLst>
          </p:cNvPr>
          <p:cNvSpPr txBox="1"/>
          <p:nvPr/>
        </p:nvSpPr>
        <p:spPr>
          <a:xfrm>
            <a:off x="5213934" y="317801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</p:cNvCxnSpPr>
          <p:nvPr/>
        </p:nvCxnSpPr>
        <p:spPr>
          <a:xfrm>
            <a:off x="6732965" y="3502968"/>
            <a:ext cx="326223" cy="1988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CC25AFB-3E49-DDCA-3017-2A5B3A4E8B01}"/>
              </a:ext>
            </a:extLst>
          </p:cNvPr>
          <p:cNvGrpSpPr/>
          <p:nvPr/>
        </p:nvGrpSpPr>
        <p:grpSpPr>
          <a:xfrm rot="5400000">
            <a:off x="6194708" y="3856739"/>
            <a:ext cx="468000" cy="99392"/>
            <a:chOff x="3875803" y="4873487"/>
            <a:chExt cx="540000" cy="99392"/>
          </a:xfrm>
        </p:grpSpPr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D8AE55FF-FD70-A046-AB3E-52191B2CECA2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36EC4B6-F1B9-EC4D-6D84-35F212F51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D15CF4B-702A-FCFD-15A4-86D561C391FB}"/>
              </a:ext>
            </a:extLst>
          </p:cNvPr>
          <p:cNvGrpSpPr/>
          <p:nvPr/>
        </p:nvGrpSpPr>
        <p:grpSpPr>
          <a:xfrm rot="5400000">
            <a:off x="3477916" y="3856739"/>
            <a:ext cx="468000" cy="99392"/>
            <a:chOff x="3875803" y="4873487"/>
            <a:chExt cx="540000" cy="99392"/>
          </a:xfrm>
        </p:grpSpPr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FB1F9759-1321-69FF-8DF5-1A4451B5F19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EBAC88FA-DAEC-D389-E7B3-345BCB628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8EA9FA7E-D999-49F9-C6C9-F33FA9D1F51D}"/>
              </a:ext>
            </a:extLst>
          </p:cNvPr>
          <p:cNvGrpSpPr/>
          <p:nvPr/>
        </p:nvGrpSpPr>
        <p:grpSpPr>
          <a:xfrm rot="5400000">
            <a:off x="4750628" y="3856739"/>
            <a:ext cx="468000" cy="99392"/>
            <a:chOff x="3875803" y="4873487"/>
            <a:chExt cx="540000" cy="99392"/>
          </a:xfrm>
        </p:grpSpPr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86FB8FFA-B842-3F98-FE5A-F43767E23608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CFA9F6F4-2FED-1989-88B9-C1D156CD8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4739C37-40D0-FDF9-58AE-4D00B9026B0D}"/>
              </a:ext>
            </a:extLst>
          </p:cNvPr>
          <p:cNvCxnSpPr>
            <a:cxnSpLocks/>
          </p:cNvCxnSpPr>
          <p:nvPr/>
        </p:nvCxnSpPr>
        <p:spPr>
          <a:xfrm>
            <a:off x="6512169" y="4759558"/>
            <a:ext cx="0" cy="43200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2A12F6A-A789-8FF5-F6BD-3474CA396D47}"/>
              </a:ext>
            </a:extLst>
          </p:cNvPr>
          <p:cNvSpPr txBox="1"/>
          <p:nvPr/>
        </p:nvSpPr>
        <p:spPr>
          <a:xfrm>
            <a:off x="6135299" y="51340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M+1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2A77B00-ED0F-9831-A855-81A6816BC662}"/>
              </a:ext>
            </a:extLst>
          </p:cNvPr>
          <p:cNvSpPr txBox="1"/>
          <p:nvPr/>
        </p:nvSpPr>
        <p:spPr>
          <a:xfrm>
            <a:off x="724621" y="308947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2BF45CCE-ADEA-FF52-0019-84A72683B59C}"/>
              </a:ext>
            </a:extLst>
          </p:cNvPr>
          <p:cNvCxnSpPr>
            <a:cxnSpLocks/>
          </p:cNvCxnSpPr>
          <p:nvPr/>
        </p:nvCxnSpPr>
        <p:spPr>
          <a:xfrm rot="5400000">
            <a:off x="652981" y="3919404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orma libre 84">
            <a:extLst>
              <a:ext uri="{FF2B5EF4-FFF2-40B4-BE49-F238E27FC236}">
                <a16:creationId xmlns:a16="http://schemas.microsoft.com/office/drawing/2014/main" id="{2CE25A6F-80E5-2E42-4119-BB7B774A02DA}"/>
              </a:ext>
            </a:extLst>
          </p:cNvPr>
          <p:cNvSpPr/>
          <p:nvPr/>
        </p:nvSpPr>
        <p:spPr>
          <a:xfrm rot="180000">
            <a:off x="1206856" y="4999549"/>
            <a:ext cx="4896000" cy="288000"/>
          </a:xfrm>
          <a:custGeom>
            <a:avLst/>
            <a:gdLst>
              <a:gd name="connsiteX0" fmla="*/ 5897217 w 5897217"/>
              <a:gd name="connsiteY0" fmla="*/ 503583 h 503583"/>
              <a:gd name="connsiteX1" fmla="*/ 1086678 w 5897217"/>
              <a:gd name="connsiteY1" fmla="*/ 463826 h 503583"/>
              <a:gd name="connsiteX2" fmla="*/ 0 w 5897217"/>
              <a:gd name="connsiteY2" fmla="*/ 0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217" h="503583">
                <a:moveTo>
                  <a:pt x="5897217" y="503583"/>
                </a:moveTo>
                <a:lnTo>
                  <a:pt x="1086678" y="463826"/>
                </a:lnTo>
                <a:cubicBezTo>
                  <a:pt x="103809" y="379896"/>
                  <a:pt x="51904" y="189948"/>
                  <a:pt x="0" y="0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F7E1D2B-DDA6-36FE-0F79-9D2F5F6ED4D9}"/>
              </a:ext>
            </a:extLst>
          </p:cNvPr>
          <p:cNvSpPr/>
          <p:nvPr/>
        </p:nvSpPr>
        <p:spPr>
          <a:xfrm rot="60000">
            <a:off x="1293046" y="4656197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DC66B1EA-BD64-29F9-FEDC-3A5B90FDA788}"/>
              </a:ext>
            </a:extLst>
          </p:cNvPr>
          <p:cNvSpPr/>
          <p:nvPr/>
        </p:nvSpPr>
        <p:spPr>
          <a:xfrm rot="60000">
            <a:off x="1290520" y="4611197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BF6A406-30DD-DBFA-E1DE-D5A5ED78B2F1}"/>
              </a:ext>
            </a:extLst>
          </p:cNvPr>
          <p:cNvGrpSpPr/>
          <p:nvPr/>
        </p:nvGrpSpPr>
        <p:grpSpPr>
          <a:xfrm>
            <a:off x="6844146" y="3982042"/>
            <a:ext cx="875091" cy="532061"/>
            <a:chOff x="7206035" y="3491274"/>
            <a:chExt cx="791604" cy="476001"/>
          </a:xfrm>
        </p:grpSpPr>
        <p:sp>
          <p:nvSpPr>
            <p:cNvPr id="95" name="Forma libre 94">
              <a:extLst>
                <a:ext uri="{FF2B5EF4-FFF2-40B4-BE49-F238E27FC236}">
                  <a16:creationId xmlns:a16="http://schemas.microsoft.com/office/drawing/2014/main" id="{1D967255-A05A-CCEB-6623-DD125EE7355B}"/>
                </a:ext>
              </a:extLst>
            </p:cNvPr>
            <p:cNvSpPr/>
            <p:nvPr/>
          </p:nvSpPr>
          <p:spPr>
            <a:xfrm flipV="1">
              <a:off x="7206035" y="3491274"/>
              <a:ext cx="702365" cy="476001"/>
            </a:xfrm>
            <a:custGeom>
              <a:avLst/>
              <a:gdLst>
                <a:gd name="connsiteX0" fmla="*/ 0 w 702365"/>
                <a:gd name="connsiteY0" fmla="*/ 0 h 530087"/>
                <a:gd name="connsiteX1" fmla="*/ 318052 w 702365"/>
                <a:gd name="connsiteY1" fmla="*/ 39757 h 530087"/>
                <a:gd name="connsiteX2" fmla="*/ 622852 w 702365"/>
                <a:gd name="connsiteY2" fmla="*/ 212035 h 530087"/>
                <a:gd name="connsiteX3" fmla="*/ 702365 w 702365"/>
                <a:gd name="connsiteY3" fmla="*/ 530087 h 5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65" h="530087">
                  <a:moveTo>
                    <a:pt x="0" y="0"/>
                  </a:moveTo>
                  <a:cubicBezTo>
                    <a:pt x="107121" y="2209"/>
                    <a:pt x="214243" y="4418"/>
                    <a:pt x="318052" y="39757"/>
                  </a:cubicBezTo>
                  <a:cubicBezTo>
                    <a:pt x="421861" y="75096"/>
                    <a:pt x="558800" y="130313"/>
                    <a:pt x="622852" y="212035"/>
                  </a:cubicBezTo>
                  <a:cubicBezTo>
                    <a:pt x="686904" y="293757"/>
                    <a:pt x="694634" y="411922"/>
                    <a:pt x="702365" y="530087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Menos 95">
              <a:extLst>
                <a:ext uri="{FF2B5EF4-FFF2-40B4-BE49-F238E27FC236}">
                  <a16:creationId xmlns:a16="http://schemas.microsoft.com/office/drawing/2014/main" id="{CCFDADA1-CF03-2D91-F47E-37FC936D7DA8}"/>
                </a:ext>
              </a:extLst>
            </p:cNvPr>
            <p:cNvSpPr/>
            <p:nvPr/>
          </p:nvSpPr>
          <p:spPr>
            <a:xfrm flipV="1">
              <a:off x="7817639" y="3491274"/>
              <a:ext cx="180000" cy="0"/>
            </a:xfrm>
            <a:prstGeom prst="mathMinus">
              <a:avLst/>
            </a:prstGeom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Conector curvado 99">
            <a:extLst>
              <a:ext uri="{FF2B5EF4-FFF2-40B4-BE49-F238E27FC236}">
                <a16:creationId xmlns:a16="http://schemas.microsoft.com/office/drawing/2014/main" id="{E8836D5B-377D-F4EE-30DD-F0BD3DB295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2390" y="4723414"/>
            <a:ext cx="1080000" cy="972000"/>
          </a:xfrm>
          <a:prstGeom prst="curvedConnector3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Forma libre 103">
            <a:extLst>
              <a:ext uri="{FF2B5EF4-FFF2-40B4-BE49-F238E27FC236}">
                <a16:creationId xmlns:a16="http://schemas.microsoft.com/office/drawing/2014/main" id="{5D36BCF0-02BD-F29B-3D27-BCBDE426DE09}"/>
              </a:ext>
            </a:extLst>
          </p:cNvPr>
          <p:cNvSpPr>
            <a:spLocks noChangeAspect="1"/>
          </p:cNvSpPr>
          <p:nvPr/>
        </p:nvSpPr>
        <p:spPr>
          <a:xfrm>
            <a:off x="5482122" y="4580310"/>
            <a:ext cx="415967" cy="1194623"/>
          </a:xfrm>
          <a:custGeom>
            <a:avLst/>
            <a:gdLst>
              <a:gd name="connsiteX0" fmla="*/ 0 w 530087"/>
              <a:gd name="connsiteY0" fmla="*/ 887896 h 887896"/>
              <a:gd name="connsiteX1" fmla="*/ 291548 w 530087"/>
              <a:gd name="connsiteY1" fmla="*/ 715618 h 887896"/>
              <a:gd name="connsiteX2" fmla="*/ 477078 w 530087"/>
              <a:gd name="connsiteY2" fmla="*/ 371061 h 887896"/>
              <a:gd name="connsiteX3" fmla="*/ 530087 w 530087"/>
              <a:gd name="connsiteY3" fmla="*/ 0 h 887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087" h="887896">
                <a:moveTo>
                  <a:pt x="0" y="887896"/>
                </a:moveTo>
                <a:cubicBezTo>
                  <a:pt x="106017" y="844826"/>
                  <a:pt x="212035" y="801757"/>
                  <a:pt x="291548" y="715618"/>
                </a:cubicBezTo>
                <a:cubicBezTo>
                  <a:pt x="371061" y="629479"/>
                  <a:pt x="437322" y="490331"/>
                  <a:pt x="477078" y="371061"/>
                </a:cubicBezTo>
                <a:cubicBezTo>
                  <a:pt x="516835" y="251791"/>
                  <a:pt x="523461" y="125895"/>
                  <a:pt x="530087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Forma libre 105">
            <a:extLst>
              <a:ext uri="{FF2B5EF4-FFF2-40B4-BE49-F238E27FC236}">
                <a16:creationId xmlns:a16="http://schemas.microsoft.com/office/drawing/2014/main" id="{3E404338-F0D7-BCB7-9B27-9016286DF904}"/>
              </a:ext>
            </a:extLst>
          </p:cNvPr>
          <p:cNvSpPr>
            <a:spLocks noChangeAspect="1"/>
          </p:cNvSpPr>
          <p:nvPr/>
        </p:nvSpPr>
        <p:spPr>
          <a:xfrm>
            <a:off x="4404379" y="4559307"/>
            <a:ext cx="955645" cy="1030732"/>
          </a:xfrm>
          <a:custGeom>
            <a:avLst/>
            <a:gdLst>
              <a:gd name="connsiteX0" fmla="*/ 662609 w 693623"/>
              <a:gd name="connsiteY0" fmla="*/ 848139 h 848139"/>
              <a:gd name="connsiteX1" fmla="*/ 675861 w 693623"/>
              <a:gd name="connsiteY1" fmla="*/ 437322 h 848139"/>
              <a:gd name="connsiteX2" fmla="*/ 450574 w 693623"/>
              <a:gd name="connsiteY2" fmla="*/ 304800 h 848139"/>
              <a:gd name="connsiteX3" fmla="*/ 119270 w 693623"/>
              <a:gd name="connsiteY3" fmla="*/ 225287 h 848139"/>
              <a:gd name="connsiteX4" fmla="*/ 0 w 693623"/>
              <a:gd name="connsiteY4" fmla="*/ 0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623" h="848139">
                <a:moveTo>
                  <a:pt x="662609" y="848139"/>
                </a:moveTo>
                <a:cubicBezTo>
                  <a:pt x="686904" y="688008"/>
                  <a:pt x="711200" y="527878"/>
                  <a:pt x="675861" y="437322"/>
                </a:cubicBezTo>
                <a:cubicBezTo>
                  <a:pt x="640522" y="346766"/>
                  <a:pt x="543339" y="340139"/>
                  <a:pt x="450574" y="304800"/>
                </a:cubicBezTo>
                <a:cubicBezTo>
                  <a:pt x="357809" y="269461"/>
                  <a:pt x="194366" y="276087"/>
                  <a:pt x="119270" y="225287"/>
                </a:cubicBezTo>
                <a:cubicBezTo>
                  <a:pt x="44174" y="174487"/>
                  <a:pt x="22087" y="872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Forma libre 106">
            <a:extLst>
              <a:ext uri="{FF2B5EF4-FFF2-40B4-BE49-F238E27FC236}">
                <a16:creationId xmlns:a16="http://schemas.microsoft.com/office/drawing/2014/main" id="{968EDA73-17C1-AE28-CD20-5F280A64F866}"/>
              </a:ext>
            </a:extLst>
          </p:cNvPr>
          <p:cNvSpPr>
            <a:spLocks noChangeAspect="1"/>
          </p:cNvSpPr>
          <p:nvPr/>
        </p:nvSpPr>
        <p:spPr>
          <a:xfrm>
            <a:off x="3212694" y="4554479"/>
            <a:ext cx="2045143" cy="1042677"/>
          </a:xfrm>
          <a:custGeom>
            <a:avLst/>
            <a:gdLst>
              <a:gd name="connsiteX0" fmla="*/ 1855304 w 1882083"/>
              <a:gd name="connsiteY0" fmla="*/ 914400 h 914400"/>
              <a:gd name="connsiteX1" fmla="*/ 1855304 w 1882083"/>
              <a:gd name="connsiteY1" fmla="*/ 530087 h 914400"/>
              <a:gd name="connsiteX2" fmla="*/ 1577009 w 1882083"/>
              <a:gd name="connsiteY2" fmla="*/ 477078 h 914400"/>
              <a:gd name="connsiteX3" fmla="*/ 1126435 w 1882083"/>
              <a:gd name="connsiteY3" fmla="*/ 238539 h 914400"/>
              <a:gd name="connsiteX4" fmla="*/ 927652 w 1882083"/>
              <a:gd name="connsiteY4" fmla="*/ 198783 h 914400"/>
              <a:gd name="connsiteX5" fmla="*/ 437322 w 1882083"/>
              <a:gd name="connsiteY5" fmla="*/ 212035 h 914400"/>
              <a:gd name="connsiteX6" fmla="*/ 79513 w 1882083"/>
              <a:gd name="connsiteY6" fmla="*/ 159026 h 914400"/>
              <a:gd name="connsiteX7" fmla="*/ 0 w 188208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2083" h="914400">
                <a:moveTo>
                  <a:pt x="1855304" y="914400"/>
                </a:moveTo>
                <a:cubicBezTo>
                  <a:pt x="1878495" y="758687"/>
                  <a:pt x="1901687" y="602974"/>
                  <a:pt x="1855304" y="530087"/>
                </a:cubicBezTo>
                <a:cubicBezTo>
                  <a:pt x="1808921" y="457200"/>
                  <a:pt x="1698487" y="525669"/>
                  <a:pt x="1577009" y="477078"/>
                </a:cubicBezTo>
                <a:cubicBezTo>
                  <a:pt x="1455531" y="428487"/>
                  <a:pt x="1234661" y="284921"/>
                  <a:pt x="1126435" y="238539"/>
                </a:cubicBezTo>
                <a:cubicBezTo>
                  <a:pt x="1018209" y="192156"/>
                  <a:pt x="1042504" y="203200"/>
                  <a:pt x="927652" y="198783"/>
                </a:cubicBezTo>
                <a:cubicBezTo>
                  <a:pt x="812800" y="194366"/>
                  <a:pt x="578679" y="218661"/>
                  <a:pt x="437322" y="212035"/>
                </a:cubicBezTo>
                <a:cubicBezTo>
                  <a:pt x="295965" y="205409"/>
                  <a:pt x="152400" y="194365"/>
                  <a:pt x="79513" y="159026"/>
                </a:cubicBezTo>
                <a:cubicBezTo>
                  <a:pt x="6626" y="123687"/>
                  <a:pt x="3313" y="61843"/>
                  <a:pt x="0" y="0"/>
                </a:cubicBezTo>
              </a:path>
            </a:pathLst>
          </a:custGeom>
          <a:noFill/>
          <a:ln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Forma libre 117">
            <a:extLst>
              <a:ext uri="{FF2B5EF4-FFF2-40B4-BE49-F238E27FC236}">
                <a16:creationId xmlns:a16="http://schemas.microsoft.com/office/drawing/2014/main" id="{38D7CD56-990E-3571-CE2F-7682A89C6D21}"/>
              </a:ext>
            </a:extLst>
          </p:cNvPr>
          <p:cNvSpPr/>
          <p:nvPr/>
        </p:nvSpPr>
        <p:spPr>
          <a:xfrm>
            <a:off x="1305449" y="2151177"/>
            <a:ext cx="2463552" cy="1986828"/>
          </a:xfrm>
          <a:custGeom>
            <a:avLst/>
            <a:gdLst>
              <a:gd name="connsiteX0" fmla="*/ 2788920 w 2788920"/>
              <a:gd name="connsiteY0" fmla="*/ 215178 h 1986828"/>
              <a:gd name="connsiteX1" fmla="*/ 2560320 w 2788920"/>
              <a:gd name="connsiteY1" fmla="*/ 20868 h 1986828"/>
              <a:gd name="connsiteX2" fmla="*/ 2205990 w 2788920"/>
              <a:gd name="connsiteY2" fmla="*/ 20868 h 1986828"/>
              <a:gd name="connsiteX3" fmla="*/ 1851660 w 2788920"/>
              <a:gd name="connsiteY3" fmla="*/ 158028 h 1986828"/>
              <a:gd name="connsiteX4" fmla="*/ 1314450 w 2788920"/>
              <a:gd name="connsiteY4" fmla="*/ 500928 h 1986828"/>
              <a:gd name="connsiteX5" fmla="*/ 697230 w 2788920"/>
              <a:gd name="connsiteY5" fmla="*/ 1003848 h 1986828"/>
              <a:gd name="connsiteX6" fmla="*/ 125730 w 2788920"/>
              <a:gd name="connsiteY6" fmla="*/ 1609638 h 1986828"/>
              <a:gd name="connsiteX7" fmla="*/ 0 w 2788920"/>
              <a:gd name="connsiteY7" fmla="*/ 1986828 h 198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8920" h="1986828">
                <a:moveTo>
                  <a:pt x="2788920" y="215178"/>
                </a:moveTo>
                <a:cubicBezTo>
                  <a:pt x="2723197" y="134215"/>
                  <a:pt x="2657475" y="53253"/>
                  <a:pt x="2560320" y="20868"/>
                </a:cubicBezTo>
                <a:cubicBezTo>
                  <a:pt x="2463165" y="-11517"/>
                  <a:pt x="2324100" y="-1992"/>
                  <a:pt x="2205990" y="20868"/>
                </a:cubicBezTo>
                <a:cubicBezTo>
                  <a:pt x="2087880" y="43728"/>
                  <a:pt x="2000250" y="78018"/>
                  <a:pt x="1851660" y="158028"/>
                </a:cubicBezTo>
                <a:cubicBezTo>
                  <a:pt x="1703070" y="238038"/>
                  <a:pt x="1506855" y="359958"/>
                  <a:pt x="1314450" y="500928"/>
                </a:cubicBezTo>
                <a:cubicBezTo>
                  <a:pt x="1122045" y="641898"/>
                  <a:pt x="895350" y="819063"/>
                  <a:pt x="697230" y="1003848"/>
                </a:cubicBezTo>
                <a:cubicBezTo>
                  <a:pt x="499110" y="1188633"/>
                  <a:pt x="241935" y="1445808"/>
                  <a:pt x="125730" y="1609638"/>
                </a:cubicBezTo>
                <a:cubicBezTo>
                  <a:pt x="9525" y="1773468"/>
                  <a:pt x="4762" y="1880148"/>
                  <a:pt x="0" y="1986828"/>
                </a:cubicBezTo>
              </a:path>
            </a:pathLst>
          </a:custGeom>
          <a:noFill/>
          <a:ln w="22225"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orma libre 118">
            <a:extLst>
              <a:ext uri="{FF2B5EF4-FFF2-40B4-BE49-F238E27FC236}">
                <a16:creationId xmlns:a16="http://schemas.microsoft.com/office/drawing/2014/main" id="{5086F880-9D69-6BD3-6A62-1F427E0A2811}"/>
              </a:ext>
            </a:extLst>
          </p:cNvPr>
          <p:cNvSpPr/>
          <p:nvPr/>
        </p:nvSpPr>
        <p:spPr>
          <a:xfrm rot="-60000">
            <a:off x="3282365" y="1927754"/>
            <a:ext cx="1709539" cy="477147"/>
          </a:xfrm>
          <a:custGeom>
            <a:avLst/>
            <a:gdLst>
              <a:gd name="connsiteX0" fmla="*/ 1554480 w 1554480"/>
              <a:gd name="connsiteY0" fmla="*/ 447094 h 447094"/>
              <a:gd name="connsiteX1" fmla="*/ 1440180 w 1554480"/>
              <a:gd name="connsiteY1" fmla="*/ 127054 h 447094"/>
              <a:gd name="connsiteX2" fmla="*/ 1097280 w 1554480"/>
              <a:gd name="connsiteY2" fmla="*/ 1324 h 447094"/>
              <a:gd name="connsiteX3" fmla="*/ 548640 w 1554480"/>
              <a:gd name="connsiteY3" fmla="*/ 69904 h 447094"/>
              <a:gd name="connsiteX4" fmla="*/ 0 w 1554480"/>
              <a:gd name="connsiteY4" fmla="*/ 207064 h 447094"/>
              <a:gd name="connsiteX5" fmla="*/ 0 w 1554480"/>
              <a:gd name="connsiteY5" fmla="*/ 207064 h 44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480" h="447094">
                <a:moveTo>
                  <a:pt x="1554480" y="447094"/>
                </a:moveTo>
                <a:cubicBezTo>
                  <a:pt x="1535430" y="324221"/>
                  <a:pt x="1516380" y="201349"/>
                  <a:pt x="1440180" y="127054"/>
                </a:cubicBezTo>
                <a:cubicBezTo>
                  <a:pt x="1363980" y="52759"/>
                  <a:pt x="1245870" y="10849"/>
                  <a:pt x="1097280" y="1324"/>
                </a:cubicBezTo>
                <a:cubicBezTo>
                  <a:pt x="948690" y="-8201"/>
                  <a:pt x="731520" y="35614"/>
                  <a:pt x="548640" y="69904"/>
                </a:cubicBezTo>
                <a:cubicBezTo>
                  <a:pt x="365760" y="104194"/>
                  <a:pt x="0" y="207064"/>
                  <a:pt x="0" y="207064"/>
                </a:cubicBezTo>
                <a:lnTo>
                  <a:pt x="0" y="207064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0713DFC9-2D7C-E244-54CC-1F77878E3A07}"/>
              </a:ext>
            </a:extLst>
          </p:cNvPr>
          <p:cNvSpPr/>
          <p:nvPr/>
        </p:nvSpPr>
        <p:spPr>
          <a:xfrm rot="60000">
            <a:off x="2089011" y="4617202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03289138-E73A-0342-2664-52E99BA39A63}"/>
              </a:ext>
            </a:extLst>
          </p:cNvPr>
          <p:cNvSpPr txBox="1"/>
          <p:nvPr/>
        </p:nvSpPr>
        <p:spPr>
          <a:xfrm>
            <a:off x="419651" y="230553"/>
            <a:ext cx="76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General model scheme – version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Fig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4 and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figures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individual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20211893-D0E5-EE13-3BF6-8C40E620C718}"/>
              </a:ext>
            </a:extLst>
          </p:cNvPr>
          <p:cNvCxnSpPr>
            <a:cxnSpLocks/>
            <a:stCxn id="137" idx="1"/>
            <a:endCxn id="119" idx="2"/>
          </p:cNvCxnSpPr>
          <p:nvPr/>
        </p:nvCxnSpPr>
        <p:spPr>
          <a:xfrm flipH="1">
            <a:off x="4484905" y="1531373"/>
            <a:ext cx="1730181" cy="3916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127338" y="2494438"/>
            <a:ext cx="776174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818C44F2-36CB-D094-E17C-CE7681949680}"/>
              </a:ext>
            </a:extLst>
          </p:cNvPr>
          <p:cNvSpPr txBox="1"/>
          <p:nvPr/>
        </p:nvSpPr>
        <p:spPr>
          <a:xfrm>
            <a:off x="6215086" y="1238985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92AF015-4406-39C5-698B-A5E0A4197333}"/>
              </a:ext>
            </a:extLst>
          </p:cNvPr>
          <p:cNvCxnSpPr>
            <a:cxnSpLocks/>
          </p:cNvCxnSpPr>
          <p:nvPr/>
        </p:nvCxnSpPr>
        <p:spPr>
          <a:xfrm rot="5400000">
            <a:off x="6208404" y="2091785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1C7F91F9-B0E6-CBB5-7F1C-0FAE82039EEA}"/>
              </a:ext>
            </a:extLst>
          </p:cNvPr>
          <p:cNvCxnSpPr>
            <a:cxnSpLocks/>
          </p:cNvCxnSpPr>
          <p:nvPr/>
        </p:nvCxnSpPr>
        <p:spPr>
          <a:xfrm rot="5400000" flipH="1">
            <a:off x="6113678" y="2091803"/>
            <a:ext cx="540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Forma libre 144">
            <a:extLst>
              <a:ext uri="{FF2B5EF4-FFF2-40B4-BE49-F238E27FC236}">
                <a16:creationId xmlns:a16="http://schemas.microsoft.com/office/drawing/2014/main" id="{8CD705CD-FF79-2C65-0553-F5A7AA20DBF9}"/>
              </a:ext>
            </a:extLst>
          </p:cNvPr>
          <p:cNvSpPr/>
          <p:nvPr/>
        </p:nvSpPr>
        <p:spPr>
          <a:xfrm rot="20820000">
            <a:off x="6488769" y="1904189"/>
            <a:ext cx="360000" cy="252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Forma libre 145">
            <a:extLst>
              <a:ext uri="{FF2B5EF4-FFF2-40B4-BE49-F238E27FC236}">
                <a16:creationId xmlns:a16="http://schemas.microsoft.com/office/drawing/2014/main" id="{628D5556-15D9-DCD5-221D-2E19D9C6A650}"/>
              </a:ext>
            </a:extLst>
          </p:cNvPr>
          <p:cNvSpPr/>
          <p:nvPr/>
        </p:nvSpPr>
        <p:spPr>
          <a:xfrm rot="15600000">
            <a:off x="6115437" y="1937003"/>
            <a:ext cx="180000" cy="396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tailEnd type="none" w="sm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484FEF91-DAFF-B99F-88DF-8FEED765008F}"/>
              </a:ext>
            </a:extLst>
          </p:cNvPr>
          <p:cNvSpPr txBox="1"/>
          <p:nvPr/>
        </p:nvSpPr>
        <p:spPr>
          <a:xfrm>
            <a:off x="5625593" y="193439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E10C40C8-F9B9-57B3-D631-6AE0BFE67BDB}"/>
              </a:ext>
            </a:extLst>
          </p:cNvPr>
          <p:cNvSpPr txBox="1"/>
          <p:nvPr/>
        </p:nvSpPr>
        <p:spPr>
          <a:xfrm>
            <a:off x="6814865" y="18645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9" name="Forma libre 148">
            <a:extLst>
              <a:ext uri="{FF2B5EF4-FFF2-40B4-BE49-F238E27FC236}">
                <a16:creationId xmlns:a16="http://schemas.microsoft.com/office/drawing/2014/main" id="{17F5E64C-D283-CA35-A43B-96169FE293C0}"/>
              </a:ext>
            </a:extLst>
          </p:cNvPr>
          <p:cNvSpPr/>
          <p:nvPr/>
        </p:nvSpPr>
        <p:spPr>
          <a:xfrm rot="16797304" flipV="1">
            <a:off x="5322844" y="1442475"/>
            <a:ext cx="252000" cy="216000"/>
          </a:xfrm>
          <a:custGeom>
            <a:avLst/>
            <a:gdLst>
              <a:gd name="connsiteX0" fmla="*/ 8210 w 191090"/>
              <a:gd name="connsiteY0" fmla="*/ 0 h 222069"/>
              <a:gd name="connsiteX1" fmla="*/ 21273 w 191090"/>
              <a:gd name="connsiteY1" fmla="*/ 156754 h 222069"/>
              <a:gd name="connsiteX2" fmla="*/ 191090 w 191090"/>
              <a:gd name="connsiteY2" fmla="*/ 222069 h 22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090" h="222069">
                <a:moveTo>
                  <a:pt x="8210" y="0"/>
                </a:moveTo>
                <a:cubicBezTo>
                  <a:pt x="-499" y="59871"/>
                  <a:pt x="-9207" y="119743"/>
                  <a:pt x="21273" y="156754"/>
                </a:cubicBezTo>
                <a:cubicBezTo>
                  <a:pt x="51753" y="193765"/>
                  <a:pt x="121421" y="207917"/>
                  <a:pt x="191090" y="222069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73ECA6B-383A-D57C-4091-4963AE9C606A}"/>
              </a:ext>
            </a:extLst>
          </p:cNvPr>
          <p:cNvSpPr txBox="1"/>
          <p:nvPr/>
        </p:nvSpPr>
        <p:spPr>
          <a:xfrm>
            <a:off x="5056817" y="1029133"/>
            <a:ext cx="458780" cy="58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B51C14-799C-79D0-3796-29F3D8CF60F1}"/>
              </a:ext>
            </a:extLst>
          </p:cNvPr>
          <p:cNvSpPr txBox="1"/>
          <p:nvPr/>
        </p:nvSpPr>
        <p:spPr>
          <a:xfrm>
            <a:off x="-2270" y="3692814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dobe Garamond Pro" panose="02020502060506020403" pitchFamily="18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7460186-3D02-BE7F-9A55-6B90036CBB3C}"/>
              </a:ext>
            </a:extLst>
          </p:cNvPr>
          <p:cNvCxnSpPr>
            <a:cxnSpLocks/>
          </p:cNvCxnSpPr>
          <p:nvPr/>
        </p:nvCxnSpPr>
        <p:spPr>
          <a:xfrm flipV="1">
            <a:off x="357509" y="3551143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D6AB5A5-82EF-0C1A-18BA-8EBE62A4C725}"/>
              </a:ext>
            </a:extLst>
          </p:cNvPr>
          <p:cNvCxnSpPr>
            <a:cxnSpLocks/>
          </p:cNvCxnSpPr>
          <p:nvPr/>
        </p:nvCxnSpPr>
        <p:spPr>
          <a:xfrm>
            <a:off x="357509" y="3941537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F557C24-E752-34F3-5A9E-541DCF12A282}"/>
              </a:ext>
            </a:extLst>
          </p:cNvPr>
          <p:cNvCxnSpPr>
            <a:cxnSpLocks/>
          </p:cNvCxnSpPr>
          <p:nvPr/>
        </p:nvCxnSpPr>
        <p:spPr>
          <a:xfrm flipH="1" flipV="1">
            <a:off x="474101" y="2784519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620EE5-3579-5C96-EC32-897111FC5A6A}"/>
              </a:ext>
            </a:extLst>
          </p:cNvPr>
          <p:cNvCxnSpPr>
            <a:cxnSpLocks/>
          </p:cNvCxnSpPr>
          <p:nvPr/>
        </p:nvCxnSpPr>
        <p:spPr>
          <a:xfrm flipH="1">
            <a:off x="474101" y="4640455"/>
            <a:ext cx="304482" cy="37250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2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D7760C45-5024-F091-0B13-2591910CCFA0}"/>
              </a:ext>
            </a:extLst>
          </p:cNvPr>
          <p:cNvSpPr txBox="1"/>
          <p:nvPr/>
        </p:nvSpPr>
        <p:spPr>
          <a:xfrm>
            <a:off x="2304560" y="431391"/>
            <a:ext cx="437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Occupancy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model - occupancyModel1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B67C792-2FA6-5830-8482-66764FA0B096}"/>
              </a:ext>
            </a:extLst>
          </p:cNvPr>
          <p:cNvGrpSpPr/>
          <p:nvPr/>
        </p:nvGrpSpPr>
        <p:grpSpPr>
          <a:xfrm>
            <a:off x="4522083" y="4403644"/>
            <a:ext cx="1044000" cy="99392"/>
            <a:chOff x="3773557" y="3896139"/>
            <a:chExt cx="649356" cy="99392"/>
          </a:xfrm>
        </p:grpSpPr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3E078FDA-60D5-E698-24D1-A1161B15AB21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34F2C43F-F5A3-D308-D1AF-367E6CC69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D5F8F1-98FC-70A3-664D-E1966EBBAADE}"/>
              </a:ext>
            </a:extLst>
          </p:cNvPr>
          <p:cNvSpPr txBox="1"/>
          <p:nvPr/>
        </p:nvSpPr>
        <p:spPr>
          <a:xfrm>
            <a:off x="4776086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FCDBA2-A2B8-53A1-B41C-710858CF6B35}"/>
              </a:ext>
            </a:extLst>
          </p:cNvPr>
          <p:cNvSpPr txBox="1"/>
          <p:nvPr/>
        </p:nvSpPr>
        <p:spPr>
          <a:xfrm>
            <a:off x="4802902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B21C6E-30F9-3107-B0C8-2FB15015C2DE}"/>
              </a:ext>
            </a:extLst>
          </p:cNvPr>
          <p:cNvSpPr txBox="1"/>
          <p:nvPr/>
        </p:nvSpPr>
        <p:spPr>
          <a:xfrm>
            <a:off x="7060489" y="361272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8EDBAA9-C668-BCB7-90A3-ED09AD6247D1}"/>
              </a:ext>
            </a:extLst>
          </p:cNvPr>
          <p:cNvSpPr txBox="1"/>
          <p:nvPr/>
        </p:nvSpPr>
        <p:spPr>
          <a:xfrm>
            <a:off x="3029118" y="431391"/>
            <a:ext cx="29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model - mcKmodel1</a:t>
            </a:r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E3538951-E925-30C8-79F3-3B6189148D67}"/>
              </a:ext>
            </a:extLst>
          </p:cNvPr>
          <p:cNvSpPr/>
          <p:nvPr/>
        </p:nvSpPr>
        <p:spPr>
          <a:xfrm rot="60000">
            <a:off x="1293046" y="4720592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6694417F-65BF-E166-9DE7-EA12E4D8672B}"/>
              </a:ext>
            </a:extLst>
          </p:cNvPr>
          <p:cNvSpPr/>
          <p:nvPr/>
        </p:nvSpPr>
        <p:spPr>
          <a:xfrm rot="60000">
            <a:off x="1290520" y="4727108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225246FB-3E18-DB7A-0F86-37FFA734D51D}"/>
              </a:ext>
            </a:extLst>
          </p:cNvPr>
          <p:cNvSpPr/>
          <p:nvPr/>
        </p:nvSpPr>
        <p:spPr>
          <a:xfrm rot="60000">
            <a:off x="2089011" y="4733113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2854FC-ED09-DAAD-60C9-6A9A278F3A56}"/>
              </a:ext>
            </a:extLst>
          </p:cNvPr>
          <p:cNvSpPr txBox="1"/>
          <p:nvPr/>
        </p:nvSpPr>
        <p:spPr>
          <a:xfrm>
            <a:off x="3630171" y="4669019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DB96E7-FCB4-5BD5-04D1-D478541C1DB4}"/>
              </a:ext>
            </a:extLst>
          </p:cNvPr>
          <p:cNvSpPr txBox="1"/>
          <p:nvPr/>
        </p:nvSpPr>
        <p:spPr>
          <a:xfrm>
            <a:off x="6236872" y="4709360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41E73E-7543-984C-6396-9D4CE1307B13}"/>
              </a:ext>
            </a:extLst>
          </p:cNvPr>
          <p:cNvSpPr txBox="1"/>
          <p:nvPr/>
        </p:nvSpPr>
        <p:spPr>
          <a:xfrm>
            <a:off x="4934531" y="4709360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77A884-DA5E-8EEA-5584-941381F277AE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09982A-346E-7AA0-7132-77C834E8751F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6DA347-566B-144D-AC6E-EA663A13B3B8}"/>
              </a:ext>
            </a:extLst>
          </p:cNvPr>
          <p:cNvSpPr txBox="1"/>
          <p:nvPr/>
        </p:nvSpPr>
        <p:spPr>
          <a:xfrm>
            <a:off x="294667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F11F8AC-6437-030A-478D-5F7773AB845B}"/>
              </a:ext>
            </a:extLst>
          </p:cNvPr>
          <p:cNvSpPr txBox="1"/>
          <p:nvPr/>
        </p:nvSpPr>
        <p:spPr>
          <a:xfrm>
            <a:off x="4166239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60D614-F0FE-DDB3-49B7-BF56FDDC49B3}"/>
              </a:ext>
            </a:extLst>
          </p:cNvPr>
          <p:cNvSpPr txBox="1"/>
          <p:nvPr/>
        </p:nvSpPr>
        <p:spPr>
          <a:xfrm>
            <a:off x="562541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C3A126-39B2-C79B-54A2-5D8D8DBDB29B}"/>
              </a:ext>
            </a:extLst>
          </p:cNvPr>
          <p:cNvSpPr txBox="1"/>
          <p:nvPr/>
        </p:nvSpPr>
        <p:spPr>
          <a:xfrm>
            <a:off x="7060489" y="361272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5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4739C37-40D0-FDF9-58AE-4D00B9026B0D}"/>
              </a:ext>
            </a:extLst>
          </p:cNvPr>
          <p:cNvCxnSpPr>
            <a:cxnSpLocks/>
          </p:cNvCxnSpPr>
          <p:nvPr/>
        </p:nvCxnSpPr>
        <p:spPr>
          <a:xfrm>
            <a:off x="6512169" y="4759558"/>
            <a:ext cx="0" cy="43200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2A12F6A-A789-8FF5-F6BD-3474CA396D47}"/>
              </a:ext>
            </a:extLst>
          </p:cNvPr>
          <p:cNvSpPr txBox="1"/>
          <p:nvPr/>
        </p:nvSpPr>
        <p:spPr>
          <a:xfrm>
            <a:off x="6135299" y="51340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M+1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2CE25A6F-80E5-2E42-4119-BB7B774A02DA}"/>
              </a:ext>
            </a:extLst>
          </p:cNvPr>
          <p:cNvSpPr/>
          <p:nvPr/>
        </p:nvSpPr>
        <p:spPr>
          <a:xfrm rot="180000">
            <a:off x="1206856" y="4999549"/>
            <a:ext cx="4896000" cy="288000"/>
          </a:xfrm>
          <a:custGeom>
            <a:avLst/>
            <a:gdLst>
              <a:gd name="connsiteX0" fmla="*/ 5897217 w 5897217"/>
              <a:gd name="connsiteY0" fmla="*/ 503583 h 503583"/>
              <a:gd name="connsiteX1" fmla="*/ 1086678 w 5897217"/>
              <a:gd name="connsiteY1" fmla="*/ 463826 h 503583"/>
              <a:gd name="connsiteX2" fmla="*/ 0 w 5897217"/>
              <a:gd name="connsiteY2" fmla="*/ 0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217" h="503583">
                <a:moveTo>
                  <a:pt x="5897217" y="503583"/>
                </a:moveTo>
                <a:lnTo>
                  <a:pt x="1086678" y="463826"/>
                </a:lnTo>
                <a:cubicBezTo>
                  <a:pt x="103809" y="379896"/>
                  <a:pt x="51904" y="189948"/>
                  <a:pt x="0" y="0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F7E1D2B-DDA6-36FE-0F79-9D2F5F6ED4D9}"/>
              </a:ext>
            </a:extLst>
          </p:cNvPr>
          <p:cNvSpPr/>
          <p:nvPr/>
        </p:nvSpPr>
        <p:spPr>
          <a:xfrm rot="60000">
            <a:off x="1293046" y="4656197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DC66B1EA-BD64-29F9-FEDC-3A5B90FDA788}"/>
              </a:ext>
            </a:extLst>
          </p:cNvPr>
          <p:cNvSpPr/>
          <p:nvPr/>
        </p:nvSpPr>
        <p:spPr>
          <a:xfrm rot="60000">
            <a:off x="1290520" y="4611197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0713DFC9-2D7C-E244-54CC-1F77878E3A07}"/>
              </a:ext>
            </a:extLst>
          </p:cNvPr>
          <p:cNvSpPr/>
          <p:nvPr/>
        </p:nvSpPr>
        <p:spPr>
          <a:xfrm rot="60000">
            <a:off x="2089011" y="4617202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1B76F9D-13AA-8C64-123D-470422B7CA43}"/>
              </a:ext>
            </a:extLst>
          </p:cNvPr>
          <p:cNvSpPr txBox="1"/>
          <p:nvPr/>
        </p:nvSpPr>
        <p:spPr>
          <a:xfrm>
            <a:off x="2022432" y="431391"/>
            <a:ext cx="49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signaling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model 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LimSigModel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0CB0AF-E251-2EB5-8305-0DA7951F2C93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DBF28-E4F2-01B4-B759-69ADE2B7F350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14DFAC-0AA3-DE62-EA35-6B59A890E596}"/>
              </a:ext>
            </a:extLst>
          </p:cNvPr>
          <p:cNvSpPr txBox="1"/>
          <p:nvPr/>
        </p:nvSpPr>
        <p:spPr>
          <a:xfrm>
            <a:off x="294667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EC2794-40EA-D06F-3AEB-145C02E7B0E8}"/>
              </a:ext>
            </a:extLst>
          </p:cNvPr>
          <p:cNvSpPr txBox="1"/>
          <p:nvPr/>
        </p:nvSpPr>
        <p:spPr>
          <a:xfrm>
            <a:off x="4166239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7720E5-F38B-92DC-50D2-964164F9ABD8}"/>
              </a:ext>
            </a:extLst>
          </p:cNvPr>
          <p:cNvSpPr txBox="1"/>
          <p:nvPr/>
        </p:nvSpPr>
        <p:spPr>
          <a:xfrm>
            <a:off x="562541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AD76FF-973A-2747-7978-978889933107}"/>
              </a:ext>
            </a:extLst>
          </p:cNvPr>
          <p:cNvSpPr txBox="1"/>
          <p:nvPr/>
        </p:nvSpPr>
        <p:spPr>
          <a:xfrm>
            <a:off x="4181498" y="460178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66AAD4-73F3-7E45-BA39-2602EDF2015E}"/>
              </a:ext>
            </a:extLst>
          </p:cNvPr>
          <p:cNvSpPr txBox="1"/>
          <p:nvPr/>
        </p:nvSpPr>
        <p:spPr>
          <a:xfrm>
            <a:off x="2819857" y="5237190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BEFB51-90AA-877A-D733-0C64C5C94826}"/>
              </a:ext>
            </a:extLst>
          </p:cNvPr>
          <p:cNvSpPr txBox="1"/>
          <p:nvPr/>
        </p:nvSpPr>
        <p:spPr>
          <a:xfrm>
            <a:off x="5432070" y="464212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54A5CE-FA36-5149-B60E-7960AAD14B8D}"/>
              </a:ext>
            </a:extLst>
          </p:cNvPr>
          <p:cNvSpPr txBox="1"/>
          <p:nvPr/>
        </p:nvSpPr>
        <p:spPr>
          <a:xfrm>
            <a:off x="2975751" y="452558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BC05F1-E18F-5F08-091A-3B0AFDA9594C}"/>
              </a:ext>
            </a:extLst>
          </p:cNvPr>
          <p:cNvSpPr txBox="1"/>
          <p:nvPr/>
        </p:nvSpPr>
        <p:spPr>
          <a:xfrm>
            <a:off x="6530050" y="470115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</a:rPr>
              <a:t>f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DD0E9F-4102-F4AD-B815-6BBE75DA8AFD}"/>
              </a:ext>
            </a:extLst>
          </p:cNvPr>
          <p:cNvSpPr txBox="1"/>
          <p:nvPr/>
        </p:nvSpPr>
        <p:spPr>
          <a:xfrm>
            <a:off x="7060489" y="361272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CC25AFB-3E49-DDCA-3017-2A5B3A4E8B01}"/>
              </a:ext>
            </a:extLst>
          </p:cNvPr>
          <p:cNvGrpSpPr/>
          <p:nvPr/>
        </p:nvGrpSpPr>
        <p:grpSpPr>
          <a:xfrm rot="5400000">
            <a:off x="6032709" y="3682561"/>
            <a:ext cx="792000" cy="99392"/>
            <a:chOff x="3875803" y="4873487"/>
            <a:chExt cx="571032" cy="99392"/>
          </a:xfrm>
        </p:grpSpPr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D8AE55FF-FD70-A046-AB3E-52191B2CECA2}"/>
                </a:ext>
              </a:extLst>
            </p:cNvPr>
            <p:cNvCxnSpPr>
              <a:cxnSpLocks/>
            </p:cNvCxnSpPr>
            <p:nvPr/>
          </p:nvCxnSpPr>
          <p:spPr>
            <a:xfrm>
              <a:off x="3906835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36EC4B6-F1B9-EC4D-6D84-35F212F51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Forma libre 117">
            <a:extLst>
              <a:ext uri="{FF2B5EF4-FFF2-40B4-BE49-F238E27FC236}">
                <a16:creationId xmlns:a16="http://schemas.microsoft.com/office/drawing/2014/main" id="{38D7CD56-990E-3571-CE2F-7682A89C6D21}"/>
              </a:ext>
            </a:extLst>
          </p:cNvPr>
          <p:cNvSpPr/>
          <p:nvPr/>
        </p:nvSpPr>
        <p:spPr>
          <a:xfrm>
            <a:off x="1305448" y="2151177"/>
            <a:ext cx="4941131" cy="1986828"/>
          </a:xfrm>
          <a:custGeom>
            <a:avLst/>
            <a:gdLst>
              <a:gd name="connsiteX0" fmla="*/ 2788920 w 2788920"/>
              <a:gd name="connsiteY0" fmla="*/ 215178 h 1986828"/>
              <a:gd name="connsiteX1" fmla="*/ 2560320 w 2788920"/>
              <a:gd name="connsiteY1" fmla="*/ 20868 h 1986828"/>
              <a:gd name="connsiteX2" fmla="*/ 2205990 w 2788920"/>
              <a:gd name="connsiteY2" fmla="*/ 20868 h 1986828"/>
              <a:gd name="connsiteX3" fmla="*/ 1851660 w 2788920"/>
              <a:gd name="connsiteY3" fmla="*/ 158028 h 1986828"/>
              <a:gd name="connsiteX4" fmla="*/ 1314450 w 2788920"/>
              <a:gd name="connsiteY4" fmla="*/ 500928 h 1986828"/>
              <a:gd name="connsiteX5" fmla="*/ 697230 w 2788920"/>
              <a:gd name="connsiteY5" fmla="*/ 1003848 h 1986828"/>
              <a:gd name="connsiteX6" fmla="*/ 125730 w 2788920"/>
              <a:gd name="connsiteY6" fmla="*/ 1609638 h 1986828"/>
              <a:gd name="connsiteX7" fmla="*/ 0 w 2788920"/>
              <a:gd name="connsiteY7" fmla="*/ 1986828 h 198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8920" h="1986828">
                <a:moveTo>
                  <a:pt x="2788920" y="215178"/>
                </a:moveTo>
                <a:cubicBezTo>
                  <a:pt x="2723197" y="134215"/>
                  <a:pt x="2657475" y="53253"/>
                  <a:pt x="2560320" y="20868"/>
                </a:cubicBezTo>
                <a:cubicBezTo>
                  <a:pt x="2463165" y="-11517"/>
                  <a:pt x="2324100" y="-1992"/>
                  <a:pt x="2205990" y="20868"/>
                </a:cubicBezTo>
                <a:cubicBezTo>
                  <a:pt x="2087880" y="43728"/>
                  <a:pt x="2000250" y="78018"/>
                  <a:pt x="1851660" y="158028"/>
                </a:cubicBezTo>
                <a:cubicBezTo>
                  <a:pt x="1703070" y="238038"/>
                  <a:pt x="1506855" y="359958"/>
                  <a:pt x="1314450" y="500928"/>
                </a:cubicBezTo>
                <a:cubicBezTo>
                  <a:pt x="1122045" y="641898"/>
                  <a:pt x="895350" y="819063"/>
                  <a:pt x="697230" y="1003848"/>
                </a:cubicBezTo>
                <a:cubicBezTo>
                  <a:pt x="499110" y="1188633"/>
                  <a:pt x="241935" y="1445808"/>
                  <a:pt x="125730" y="1609638"/>
                </a:cubicBezTo>
                <a:cubicBezTo>
                  <a:pt x="9525" y="1773468"/>
                  <a:pt x="4762" y="1880148"/>
                  <a:pt x="0" y="1986828"/>
                </a:cubicBezTo>
              </a:path>
            </a:pathLst>
          </a:custGeom>
          <a:noFill/>
          <a:ln w="22225"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127338" y="2212051"/>
            <a:ext cx="776174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740022-61B2-7C3B-0755-B14CC385A6E5}"/>
              </a:ext>
            </a:extLst>
          </p:cNvPr>
          <p:cNvSpPr txBox="1"/>
          <p:nvPr/>
        </p:nvSpPr>
        <p:spPr>
          <a:xfrm>
            <a:off x="1810838" y="431391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sustained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signaling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model 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SustSigModel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rma libre 2">
            <a:extLst>
              <a:ext uri="{FF2B5EF4-FFF2-40B4-BE49-F238E27FC236}">
                <a16:creationId xmlns:a16="http://schemas.microsoft.com/office/drawing/2014/main" id="{161D5502-6577-1D32-15E5-FD126179704F}"/>
              </a:ext>
            </a:extLst>
          </p:cNvPr>
          <p:cNvSpPr/>
          <p:nvPr/>
        </p:nvSpPr>
        <p:spPr>
          <a:xfrm rot="60000">
            <a:off x="1293046" y="4720592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9EF69882-9EE3-47B1-ED2A-8CA4A9D29776}"/>
              </a:ext>
            </a:extLst>
          </p:cNvPr>
          <p:cNvSpPr/>
          <p:nvPr/>
        </p:nvSpPr>
        <p:spPr>
          <a:xfrm rot="60000">
            <a:off x="1290520" y="4727108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2D4978E6-0A0C-8F1F-C213-6DB67835CC8D}"/>
              </a:ext>
            </a:extLst>
          </p:cNvPr>
          <p:cNvSpPr/>
          <p:nvPr/>
        </p:nvSpPr>
        <p:spPr>
          <a:xfrm rot="60000">
            <a:off x="2089011" y="4733113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BB0D9-E06D-CC37-41AE-88A54B08179B}"/>
              </a:ext>
            </a:extLst>
          </p:cNvPr>
          <p:cNvSpPr txBox="1"/>
          <p:nvPr/>
        </p:nvSpPr>
        <p:spPr>
          <a:xfrm>
            <a:off x="3630171" y="4669019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69D220-8A51-B3CD-61CA-55A60C500DB3}"/>
              </a:ext>
            </a:extLst>
          </p:cNvPr>
          <p:cNvSpPr txBox="1"/>
          <p:nvPr/>
        </p:nvSpPr>
        <p:spPr>
          <a:xfrm>
            <a:off x="6236872" y="4709360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CCEA584-1AA4-5722-2AF2-08C2571FAE6D}"/>
              </a:ext>
            </a:extLst>
          </p:cNvPr>
          <p:cNvSpPr txBox="1"/>
          <p:nvPr/>
        </p:nvSpPr>
        <p:spPr>
          <a:xfrm>
            <a:off x="4934531" y="4709360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D069AA-12D4-5284-53C9-A527EB8593FF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AC6053-7B24-D2C7-9339-D77DEF333BA9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54D6AF-3378-357F-999C-A5E9E03BD665}"/>
              </a:ext>
            </a:extLst>
          </p:cNvPr>
          <p:cNvSpPr txBox="1"/>
          <p:nvPr/>
        </p:nvSpPr>
        <p:spPr>
          <a:xfrm>
            <a:off x="294667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4AFDD6-B489-9E99-FCEE-87AE7D707785}"/>
              </a:ext>
            </a:extLst>
          </p:cNvPr>
          <p:cNvSpPr txBox="1"/>
          <p:nvPr/>
        </p:nvSpPr>
        <p:spPr>
          <a:xfrm>
            <a:off x="4166239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5529B0-3C2F-D617-ABEB-DE3CBC56B1EE}"/>
              </a:ext>
            </a:extLst>
          </p:cNvPr>
          <p:cNvSpPr txBox="1"/>
          <p:nvPr/>
        </p:nvSpPr>
        <p:spPr>
          <a:xfrm>
            <a:off x="562541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4E9C3AE-FE3E-7FDA-5C5D-99B12CFFE53E}"/>
              </a:ext>
            </a:extLst>
          </p:cNvPr>
          <p:cNvCxnSpPr>
            <a:cxnSpLocks/>
          </p:cNvCxnSpPr>
          <p:nvPr/>
        </p:nvCxnSpPr>
        <p:spPr>
          <a:xfrm flipV="1">
            <a:off x="6673196" y="4109052"/>
            <a:ext cx="507533" cy="21958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C2E65FD-E2FE-9F88-4572-9E411BD24643}"/>
              </a:ext>
            </a:extLst>
          </p:cNvPr>
          <p:cNvCxnSpPr>
            <a:cxnSpLocks/>
          </p:cNvCxnSpPr>
          <p:nvPr/>
        </p:nvCxnSpPr>
        <p:spPr>
          <a:xfrm>
            <a:off x="6827406" y="3144591"/>
            <a:ext cx="353323" cy="52784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06B361-D163-8EAC-8735-F64525F35C8A}"/>
              </a:ext>
            </a:extLst>
          </p:cNvPr>
          <p:cNvSpPr txBox="1"/>
          <p:nvPr/>
        </p:nvSpPr>
        <p:spPr>
          <a:xfrm>
            <a:off x="7060489" y="361272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0315DCA-AB8F-7C6E-9AAC-AF9832D63879}"/>
              </a:ext>
            </a:extLst>
          </p:cNvPr>
          <p:cNvSpPr txBox="1"/>
          <p:nvPr/>
        </p:nvSpPr>
        <p:spPr>
          <a:xfrm>
            <a:off x="3616331" y="204183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l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r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82A41D-6B55-C2E2-41E5-64006CE24CD2}"/>
              </a:ext>
            </a:extLst>
          </p:cNvPr>
          <p:cNvSpPr txBox="1"/>
          <p:nvPr/>
        </p:nvSpPr>
        <p:spPr>
          <a:xfrm>
            <a:off x="5843691" y="3466678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0BF32BE-6951-C160-3524-19CD62DD468F}"/>
              </a:ext>
            </a:extLst>
          </p:cNvPr>
          <p:cNvSpPr txBox="1"/>
          <p:nvPr/>
        </p:nvSpPr>
        <p:spPr>
          <a:xfrm>
            <a:off x="6449629" y="3482011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8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71701" y="4239508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4109052"/>
            <a:ext cx="507533" cy="21958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E7D89D4-F640-3491-0D07-BF5F547B89E2}"/>
              </a:ext>
            </a:extLst>
          </p:cNvPr>
          <p:cNvCxnSpPr>
            <a:cxnSpLocks/>
          </p:cNvCxnSpPr>
          <p:nvPr/>
        </p:nvCxnSpPr>
        <p:spPr>
          <a:xfrm>
            <a:off x="5631170" y="3362677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9BB7007-6FAE-F7A6-6022-F787B00CE1BB}"/>
              </a:ext>
            </a:extLst>
          </p:cNvPr>
          <p:cNvCxnSpPr>
            <a:cxnSpLocks/>
          </p:cNvCxnSpPr>
          <p:nvPr/>
        </p:nvCxnSpPr>
        <p:spPr>
          <a:xfrm>
            <a:off x="4164981" y="3362677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F14CB65-A2D4-4C1B-E3B5-A9EF66636D16}"/>
              </a:ext>
            </a:extLst>
          </p:cNvPr>
          <p:cNvSpPr txBox="1"/>
          <p:nvPr/>
        </p:nvSpPr>
        <p:spPr>
          <a:xfrm>
            <a:off x="3500877" y="2520567"/>
            <a:ext cx="585566" cy="1133708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5079D33-B249-B1F4-DABB-24D8342F533B}"/>
              </a:ext>
            </a:extLst>
          </p:cNvPr>
          <p:cNvSpPr txBox="1"/>
          <p:nvPr/>
        </p:nvSpPr>
        <p:spPr>
          <a:xfrm>
            <a:off x="4743890" y="2520567"/>
            <a:ext cx="587020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70FF522-ABC5-12BB-4DC7-A50E4DBBA80C}"/>
              </a:ext>
            </a:extLst>
          </p:cNvPr>
          <p:cNvSpPr txBox="1"/>
          <p:nvPr/>
        </p:nvSpPr>
        <p:spPr>
          <a:xfrm>
            <a:off x="5278329" y="3178011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7D42787-3D63-6408-C169-AE8A31487353}"/>
              </a:ext>
            </a:extLst>
          </p:cNvPr>
          <p:cNvCxnSpPr>
            <a:cxnSpLocks/>
          </p:cNvCxnSpPr>
          <p:nvPr/>
        </p:nvCxnSpPr>
        <p:spPr>
          <a:xfrm>
            <a:off x="6732965" y="3502968"/>
            <a:ext cx="447764" cy="16946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CC25AFB-3E49-DDCA-3017-2A5B3A4E8B01}"/>
              </a:ext>
            </a:extLst>
          </p:cNvPr>
          <p:cNvGrpSpPr/>
          <p:nvPr/>
        </p:nvGrpSpPr>
        <p:grpSpPr>
          <a:xfrm rot="5400000">
            <a:off x="6194708" y="3856739"/>
            <a:ext cx="468000" cy="99392"/>
            <a:chOff x="3875803" y="4873487"/>
            <a:chExt cx="540000" cy="99392"/>
          </a:xfrm>
        </p:grpSpPr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D8AE55FF-FD70-A046-AB3E-52191B2CECA2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36EC4B6-F1B9-EC4D-6D84-35F212F51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D15CF4B-702A-FCFD-15A4-86D561C391FB}"/>
              </a:ext>
            </a:extLst>
          </p:cNvPr>
          <p:cNvGrpSpPr/>
          <p:nvPr/>
        </p:nvGrpSpPr>
        <p:grpSpPr>
          <a:xfrm rot="5400000">
            <a:off x="3477916" y="3856739"/>
            <a:ext cx="468000" cy="99392"/>
            <a:chOff x="3875803" y="4873487"/>
            <a:chExt cx="540000" cy="99392"/>
          </a:xfrm>
        </p:grpSpPr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FB1F9759-1321-69FF-8DF5-1A4451B5F193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EBAC88FA-DAEC-D389-E7B3-345BCB628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8EA9FA7E-D999-49F9-C6C9-F33FA9D1F51D}"/>
              </a:ext>
            </a:extLst>
          </p:cNvPr>
          <p:cNvGrpSpPr/>
          <p:nvPr/>
        </p:nvGrpSpPr>
        <p:grpSpPr>
          <a:xfrm rot="5400000">
            <a:off x="4750628" y="3856739"/>
            <a:ext cx="468000" cy="99392"/>
            <a:chOff x="3875803" y="4873487"/>
            <a:chExt cx="540000" cy="99392"/>
          </a:xfrm>
        </p:grpSpPr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86FB8FFA-B842-3F98-FE5A-F43767E23608}"/>
                </a:ext>
              </a:extLst>
            </p:cNvPr>
            <p:cNvCxnSpPr>
              <a:cxnSpLocks/>
            </p:cNvCxnSpPr>
            <p:nvPr/>
          </p:nvCxnSpPr>
          <p:spPr>
            <a:xfrm>
              <a:off x="3875803" y="4873487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CFA9F6F4-2FED-1989-88B9-C1D156CD8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803" y="497287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Forma libre 117">
            <a:extLst>
              <a:ext uri="{FF2B5EF4-FFF2-40B4-BE49-F238E27FC236}">
                <a16:creationId xmlns:a16="http://schemas.microsoft.com/office/drawing/2014/main" id="{38D7CD56-990E-3571-CE2F-7682A89C6D21}"/>
              </a:ext>
            </a:extLst>
          </p:cNvPr>
          <p:cNvSpPr/>
          <p:nvPr/>
        </p:nvSpPr>
        <p:spPr>
          <a:xfrm>
            <a:off x="1305449" y="2151177"/>
            <a:ext cx="2463552" cy="1986828"/>
          </a:xfrm>
          <a:custGeom>
            <a:avLst/>
            <a:gdLst>
              <a:gd name="connsiteX0" fmla="*/ 2788920 w 2788920"/>
              <a:gd name="connsiteY0" fmla="*/ 215178 h 1986828"/>
              <a:gd name="connsiteX1" fmla="*/ 2560320 w 2788920"/>
              <a:gd name="connsiteY1" fmla="*/ 20868 h 1986828"/>
              <a:gd name="connsiteX2" fmla="*/ 2205990 w 2788920"/>
              <a:gd name="connsiteY2" fmla="*/ 20868 h 1986828"/>
              <a:gd name="connsiteX3" fmla="*/ 1851660 w 2788920"/>
              <a:gd name="connsiteY3" fmla="*/ 158028 h 1986828"/>
              <a:gd name="connsiteX4" fmla="*/ 1314450 w 2788920"/>
              <a:gd name="connsiteY4" fmla="*/ 500928 h 1986828"/>
              <a:gd name="connsiteX5" fmla="*/ 697230 w 2788920"/>
              <a:gd name="connsiteY5" fmla="*/ 1003848 h 1986828"/>
              <a:gd name="connsiteX6" fmla="*/ 125730 w 2788920"/>
              <a:gd name="connsiteY6" fmla="*/ 1609638 h 1986828"/>
              <a:gd name="connsiteX7" fmla="*/ 0 w 2788920"/>
              <a:gd name="connsiteY7" fmla="*/ 1986828 h 198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8920" h="1986828">
                <a:moveTo>
                  <a:pt x="2788920" y="215178"/>
                </a:moveTo>
                <a:cubicBezTo>
                  <a:pt x="2723197" y="134215"/>
                  <a:pt x="2657475" y="53253"/>
                  <a:pt x="2560320" y="20868"/>
                </a:cubicBezTo>
                <a:cubicBezTo>
                  <a:pt x="2463165" y="-11517"/>
                  <a:pt x="2324100" y="-1992"/>
                  <a:pt x="2205990" y="20868"/>
                </a:cubicBezTo>
                <a:cubicBezTo>
                  <a:pt x="2087880" y="43728"/>
                  <a:pt x="2000250" y="78018"/>
                  <a:pt x="1851660" y="158028"/>
                </a:cubicBezTo>
                <a:cubicBezTo>
                  <a:pt x="1703070" y="238038"/>
                  <a:pt x="1506855" y="359958"/>
                  <a:pt x="1314450" y="500928"/>
                </a:cubicBezTo>
                <a:cubicBezTo>
                  <a:pt x="1122045" y="641898"/>
                  <a:pt x="895350" y="819063"/>
                  <a:pt x="697230" y="1003848"/>
                </a:cubicBezTo>
                <a:cubicBezTo>
                  <a:pt x="499110" y="1188633"/>
                  <a:pt x="241935" y="1445808"/>
                  <a:pt x="125730" y="1609638"/>
                </a:cubicBezTo>
                <a:cubicBezTo>
                  <a:pt x="9525" y="1773468"/>
                  <a:pt x="4762" y="1880148"/>
                  <a:pt x="0" y="1986828"/>
                </a:cubicBezTo>
              </a:path>
            </a:pathLst>
          </a:custGeom>
          <a:noFill/>
          <a:ln w="22225"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Forma libre 118">
            <a:extLst>
              <a:ext uri="{FF2B5EF4-FFF2-40B4-BE49-F238E27FC236}">
                <a16:creationId xmlns:a16="http://schemas.microsoft.com/office/drawing/2014/main" id="{5086F880-9D69-6BD3-6A62-1F427E0A2811}"/>
              </a:ext>
            </a:extLst>
          </p:cNvPr>
          <p:cNvSpPr/>
          <p:nvPr/>
        </p:nvSpPr>
        <p:spPr>
          <a:xfrm rot="-60000">
            <a:off x="3282365" y="1927754"/>
            <a:ext cx="1709539" cy="477147"/>
          </a:xfrm>
          <a:custGeom>
            <a:avLst/>
            <a:gdLst>
              <a:gd name="connsiteX0" fmla="*/ 1554480 w 1554480"/>
              <a:gd name="connsiteY0" fmla="*/ 447094 h 447094"/>
              <a:gd name="connsiteX1" fmla="*/ 1440180 w 1554480"/>
              <a:gd name="connsiteY1" fmla="*/ 127054 h 447094"/>
              <a:gd name="connsiteX2" fmla="*/ 1097280 w 1554480"/>
              <a:gd name="connsiteY2" fmla="*/ 1324 h 447094"/>
              <a:gd name="connsiteX3" fmla="*/ 548640 w 1554480"/>
              <a:gd name="connsiteY3" fmla="*/ 69904 h 447094"/>
              <a:gd name="connsiteX4" fmla="*/ 0 w 1554480"/>
              <a:gd name="connsiteY4" fmla="*/ 207064 h 447094"/>
              <a:gd name="connsiteX5" fmla="*/ 0 w 1554480"/>
              <a:gd name="connsiteY5" fmla="*/ 207064 h 44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480" h="447094">
                <a:moveTo>
                  <a:pt x="1554480" y="447094"/>
                </a:moveTo>
                <a:cubicBezTo>
                  <a:pt x="1535430" y="324221"/>
                  <a:pt x="1516380" y="201349"/>
                  <a:pt x="1440180" y="127054"/>
                </a:cubicBezTo>
                <a:cubicBezTo>
                  <a:pt x="1363980" y="52759"/>
                  <a:pt x="1245870" y="10849"/>
                  <a:pt x="1097280" y="1324"/>
                </a:cubicBezTo>
                <a:cubicBezTo>
                  <a:pt x="948690" y="-8201"/>
                  <a:pt x="731520" y="35614"/>
                  <a:pt x="548640" y="69904"/>
                </a:cubicBezTo>
                <a:cubicBezTo>
                  <a:pt x="365760" y="104194"/>
                  <a:pt x="0" y="207064"/>
                  <a:pt x="0" y="207064"/>
                </a:cubicBezTo>
                <a:lnTo>
                  <a:pt x="0" y="207064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A04DA7D-9E37-665F-A131-62C67CFD5186}"/>
              </a:ext>
            </a:extLst>
          </p:cNvPr>
          <p:cNvSpPr txBox="1"/>
          <p:nvPr/>
        </p:nvSpPr>
        <p:spPr>
          <a:xfrm>
            <a:off x="6127338" y="2494438"/>
            <a:ext cx="776174" cy="1133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>
              <a:lnSpc>
                <a:spcPct val="7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Forma libre 1">
            <a:extLst>
              <a:ext uri="{FF2B5EF4-FFF2-40B4-BE49-F238E27FC236}">
                <a16:creationId xmlns:a16="http://schemas.microsoft.com/office/drawing/2014/main" id="{B5A80D38-03A2-A02E-B27F-65B77658B35C}"/>
              </a:ext>
            </a:extLst>
          </p:cNvPr>
          <p:cNvSpPr/>
          <p:nvPr/>
        </p:nvSpPr>
        <p:spPr>
          <a:xfrm rot="240000">
            <a:off x="4394177" y="1696877"/>
            <a:ext cx="2050015" cy="638034"/>
          </a:xfrm>
          <a:custGeom>
            <a:avLst/>
            <a:gdLst>
              <a:gd name="connsiteX0" fmla="*/ 1554480 w 1554480"/>
              <a:gd name="connsiteY0" fmla="*/ 447094 h 447094"/>
              <a:gd name="connsiteX1" fmla="*/ 1440180 w 1554480"/>
              <a:gd name="connsiteY1" fmla="*/ 127054 h 447094"/>
              <a:gd name="connsiteX2" fmla="*/ 1097280 w 1554480"/>
              <a:gd name="connsiteY2" fmla="*/ 1324 h 447094"/>
              <a:gd name="connsiteX3" fmla="*/ 548640 w 1554480"/>
              <a:gd name="connsiteY3" fmla="*/ 69904 h 447094"/>
              <a:gd name="connsiteX4" fmla="*/ 0 w 1554480"/>
              <a:gd name="connsiteY4" fmla="*/ 207064 h 447094"/>
              <a:gd name="connsiteX5" fmla="*/ 0 w 1554480"/>
              <a:gd name="connsiteY5" fmla="*/ 207064 h 44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4480" h="447094">
                <a:moveTo>
                  <a:pt x="1554480" y="447094"/>
                </a:moveTo>
                <a:cubicBezTo>
                  <a:pt x="1535430" y="324221"/>
                  <a:pt x="1516380" y="201349"/>
                  <a:pt x="1440180" y="127054"/>
                </a:cubicBezTo>
                <a:cubicBezTo>
                  <a:pt x="1363980" y="52759"/>
                  <a:pt x="1245870" y="10849"/>
                  <a:pt x="1097280" y="1324"/>
                </a:cubicBezTo>
                <a:cubicBezTo>
                  <a:pt x="948690" y="-8201"/>
                  <a:pt x="731520" y="35614"/>
                  <a:pt x="548640" y="69904"/>
                </a:cubicBezTo>
                <a:cubicBezTo>
                  <a:pt x="365760" y="104194"/>
                  <a:pt x="0" y="207064"/>
                  <a:pt x="0" y="207064"/>
                </a:cubicBezTo>
                <a:lnTo>
                  <a:pt x="0" y="207064"/>
                </a:lnTo>
              </a:path>
            </a:pathLst>
          </a:cu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AD321B-E1A4-A534-0643-3A52A66EA3DF}"/>
              </a:ext>
            </a:extLst>
          </p:cNvPr>
          <p:cNvSpPr txBox="1"/>
          <p:nvPr/>
        </p:nvSpPr>
        <p:spPr>
          <a:xfrm>
            <a:off x="1926254" y="431391"/>
            <a:ext cx="513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induced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rebinding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model 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IndRebModel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EC776D-29A2-2B84-3277-9DDD74213728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D5F4A8-56D5-79CA-0A04-66765EBE3846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F5FBCF-AF77-437C-FA47-9AAD8FCE9998}"/>
              </a:ext>
            </a:extLst>
          </p:cNvPr>
          <p:cNvSpPr txBox="1"/>
          <p:nvPr/>
        </p:nvSpPr>
        <p:spPr>
          <a:xfrm>
            <a:off x="2946671" y="4445305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2A3DED-203B-B986-79BB-A62E0908AFC1}"/>
              </a:ext>
            </a:extLst>
          </p:cNvPr>
          <p:cNvSpPr txBox="1"/>
          <p:nvPr/>
        </p:nvSpPr>
        <p:spPr>
          <a:xfrm>
            <a:off x="4166239" y="4445305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814908-7C91-C740-4C4E-0C480D6A0485}"/>
              </a:ext>
            </a:extLst>
          </p:cNvPr>
          <p:cNvSpPr txBox="1"/>
          <p:nvPr/>
        </p:nvSpPr>
        <p:spPr>
          <a:xfrm>
            <a:off x="5625411" y="4445305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565B5-C8E5-63FD-8206-035A5D2764C2}"/>
              </a:ext>
            </a:extLst>
          </p:cNvPr>
          <p:cNvSpPr txBox="1"/>
          <p:nvPr/>
        </p:nvSpPr>
        <p:spPr>
          <a:xfrm>
            <a:off x="4166239" y="292537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DA6E1A-ECBB-BF5C-CD99-CA284059F75F}"/>
              </a:ext>
            </a:extLst>
          </p:cNvPr>
          <p:cNvSpPr txBox="1"/>
          <p:nvPr/>
        </p:nvSpPr>
        <p:spPr>
          <a:xfrm>
            <a:off x="5625411" y="292537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3E46CA-3E66-8E42-668E-5D965CF500ED}"/>
              </a:ext>
            </a:extLst>
          </p:cNvPr>
          <p:cNvSpPr txBox="1"/>
          <p:nvPr/>
        </p:nvSpPr>
        <p:spPr>
          <a:xfrm>
            <a:off x="3159093" y="369300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252702-13BB-2D6B-DB0A-EDC8FE284D94}"/>
              </a:ext>
            </a:extLst>
          </p:cNvPr>
          <p:cNvSpPr txBox="1"/>
          <p:nvPr/>
        </p:nvSpPr>
        <p:spPr>
          <a:xfrm>
            <a:off x="4414591" y="369256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A12EC8-873E-0A99-287E-43691CDCA313}"/>
              </a:ext>
            </a:extLst>
          </p:cNvPr>
          <p:cNvSpPr txBox="1"/>
          <p:nvPr/>
        </p:nvSpPr>
        <p:spPr>
          <a:xfrm>
            <a:off x="5851017" y="369256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35B9703-A667-5033-049B-263E6C386BB1}"/>
              </a:ext>
            </a:extLst>
          </p:cNvPr>
          <p:cNvSpPr txBox="1"/>
          <p:nvPr/>
        </p:nvSpPr>
        <p:spPr>
          <a:xfrm>
            <a:off x="6470196" y="3665671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>
                <a:latin typeface="Symbol" pitchFamily="2" charset="2"/>
                <a:cs typeface="Arial" panose="020B0604020202020204" pitchFamily="34" charset="0"/>
              </a:rPr>
              <a:t>r</a:t>
            </a:r>
            <a:r>
              <a:rPr lang="es-ES" sz="2000" i="1" baseline="-25000" dirty="0" err="1">
                <a:latin typeface="Helvetica" pitchFamily="2" charset="0"/>
                <a:cs typeface="Arial" panose="020B0604020202020204" pitchFamily="34" charset="0"/>
              </a:rPr>
              <a:t>M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2AA2914-55CB-3C87-46BA-3EB344CE1868}"/>
              </a:ext>
            </a:extLst>
          </p:cNvPr>
          <p:cNvSpPr txBox="1"/>
          <p:nvPr/>
        </p:nvSpPr>
        <p:spPr>
          <a:xfrm>
            <a:off x="5035450" y="369300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r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2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B2BA1B-566D-EB78-E2FD-E9CBCB76B5A3}"/>
              </a:ext>
            </a:extLst>
          </p:cNvPr>
          <p:cNvSpPr txBox="1"/>
          <p:nvPr/>
        </p:nvSpPr>
        <p:spPr>
          <a:xfrm>
            <a:off x="3790511" y="369300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r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1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996E7B8-18B1-0810-4C08-E2CB6DBC811A}"/>
              </a:ext>
            </a:extLst>
          </p:cNvPr>
          <p:cNvSpPr txBox="1"/>
          <p:nvPr/>
        </p:nvSpPr>
        <p:spPr>
          <a:xfrm>
            <a:off x="3616331" y="155774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Symbol" pitchFamily="2" charset="2"/>
                <a:cs typeface="Arial" panose="020B0604020202020204" pitchFamily="34" charset="0"/>
              </a:rPr>
              <a:t>l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r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DAE2E1C-135E-F083-438E-1245F1F5518F}"/>
              </a:ext>
            </a:extLst>
          </p:cNvPr>
          <p:cNvSpPr txBox="1"/>
          <p:nvPr/>
        </p:nvSpPr>
        <p:spPr>
          <a:xfrm>
            <a:off x="7060489" y="3612726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22F9A81-1545-B1A4-B5E4-98B3683E6C67}"/>
              </a:ext>
            </a:extLst>
          </p:cNvPr>
          <p:cNvSpPr txBox="1"/>
          <p:nvPr/>
        </p:nvSpPr>
        <p:spPr>
          <a:xfrm>
            <a:off x="6797105" y="3497010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P*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C4E1A75-908A-A59B-8C1A-193441261986}"/>
              </a:ext>
            </a:extLst>
          </p:cNvPr>
          <p:cNvSpPr txBox="1"/>
          <p:nvPr/>
        </p:nvSpPr>
        <p:spPr>
          <a:xfrm>
            <a:off x="7886980" y="349701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4739C37-40D0-FDF9-58AE-4D00B9026B0D}"/>
              </a:ext>
            </a:extLst>
          </p:cNvPr>
          <p:cNvCxnSpPr>
            <a:cxnSpLocks/>
          </p:cNvCxnSpPr>
          <p:nvPr/>
        </p:nvCxnSpPr>
        <p:spPr>
          <a:xfrm>
            <a:off x="6512169" y="4759558"/>
            <a:ext cx="0" cy="43200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22A12F6A-A789-8FF5-F6BD-3474CA396D47}"/>
              </a:ext>
            </a:extLst>
          </p:cNvPr>
          <p:cNvSpPr txBox="1"/>
          <p:nvPr/>
        </p:nvSpPr>
        <p:spPr>
          <a:xfrm>
            <a:off x="6135299" y="513405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aseline="-25000" noProof="1"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en-US" sz="32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orma libre 84">
            <a:extLst>
              <a:ext uri="{FF2B5EF4-FFF2-40B4-BE49-F238E27FC236}">
                <a16:creationId xmlns:a16="http://schemas.microsoft.com/office/drawing/2014/main" id="{2CE25A6F-80E5-2E42-4119-BB7B774A02DA}"/>
              </a:ext>
            </a:extLst>
          </p:cNvPr>
          <p:cNvSpPr/>
          <p:nvPr/>
        </p:nvSpPr>
        <p:spPr>
          <a:xfrm rot="180000">
            <a:off x="1206856" y="4999549"/>
            <a:ext cx="4896000" cy="288000"/>
          </a:xfrm>
          <a:custGeom>
            <a:avLst/>
            <a:gdLst>
              <a:gd name="connsiteX0" fmla="*/ 5897217 w 5897217"/>
              <a:gd name="connsiteY0" fmla="*/ 503583 h 503583"/>
              <a:gd name="connsiteX1" fmla="*/ 1086678 w 5897217"/>
              <a:gd name="connsiteY1" fmla="*/ 463826 h 503583"/>
              <a:gd name="connsiteX2" fmla="*/ 0 w 5897217"/>
              <a:gd name="connsiteY2" fmla="*/ 0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217" h="503583">
                <a:moveTo>
                  <a:pt x="5897217" y="503583"/>
                </a:moveTo>
                <a:lnTo>
                  <a:pt x="1086678" y="463826"/>
                </a:lnTo>
                <a:cubicBezTo>
                  <a:pt x="103809" y="379896"/>
                  <a:pt x="51904" y="189948"/>
                  <a:pt x="0" y="0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7" name="Forma libre 86">
            <a:extLst>
              <a:ext uri="{FF2B5EF4-FFF2-40B4-BE49-F238E27FC236}">
                <a16:creationId xmlns:a16="http://schemas.microsoft.com/office/drawing/2014/main" id="{DF7E1D2B-DDA6-36FE-0F79-9D2F5F6ED4D9}"/>
              </a:ext>
            </a:extLst>
          </p:cNvPr>
          <p:cNvSpPr/>
          <p:nvPr/>
        </p:nvSpPr>
        <p:spPr>
          <a:xfrm rot="60000">
            <a:off x="1293046" y="4656197"/>
            <a:ext cx="2359549" cy="310061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8" name="Forma libre 87">
            <a:extLst>
              <a:ext uri="{FF2B5EF4-FFF2-40B4-BE49-F238E27FC236}">
                <a16:creationId xmlns:a16="http://schemas.microsoft.com/office/drawing/2014/main" id="{DC66B1EA-BD64-29F9-FEDC-3A5B90FDA788}"/>
              </a:ext>
            </a:extLst>
          </p:cNvPr>
          <p:cNvSpPr/>
          <p:nvPr/>
        </p:nvSpPr>
        <p:spPr>
          <a:xfrm rot="60000">
            <a:off x="1290520" y="4611197"/>
            <a:ext cx="3740148" cy="444425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DBF6A406-30DD-DBFA-E1DE-D5A5ED78B2F1}"/>
              </a:ext>
            </a:extLst>
          </p:cNvPr>
          <p:cNvGrpSpPr/>
          <p:nvPr/>
        </p:nvGrpSpPr>
        <p:grpSpPr>
          <a:xfrm>
            <a:off x="6844146" y="3982042"/>
            <a:ext cx="875091" cy="532061"/>
            <a:chOff x="7206035" y="3491274"/>
            <a:chExt cx="791604" cy="476001"/>
          </a:xfrm>
        </p:grpSpPr>
        <p:sp>
          <p:nvSpPr>
            <p:cNvPr id="95" name="Forma libre 94">
              <a:extLst>
                <a:ext uri="{FF2B5EF4-FFF2-40B4-BE49-F238E27FC236}">
                  <a16:creationId xmlns:a16="http://schemas.microsoft.com/office/drawing/2014/main" id="{1D967255-A05A-CCEB-6623-DD125EE7355B}"/>
                </a:ext>
              </a:extLst>
            </p:cNvPr>
            <p:cNvSpPr/>
            <p:nvPr/>
          </p:nvSpPr>
          <p:spPr>
            <a:xfrm flipV="1">
              <a:off x="7206035" y="3491274"/>
              <a:ext cx="702365" cy="476001"/>
            </a:xfrm>
            <a:custGeom>
              <a:avLst/>
              <a:gdLst>
                <a:gd name="connsiteX0" fmla="*/ 0 w 702365"/>
                <a:gd name="connsiteY0" fmla="*/ 0 h 530087"/>
                <a:gd name="connsiteX1" fmla="*/ 318052 w 702365"/>
                <a:gd name="connsiteY1" fmla="*/ 39757 h 530087"/>
                <a:gd name="connsiteX2" fmla="*/ 622852 w 702365"/>
                <a:gd name="connsiteY2" fmla="*/ 212035 h 530087"/>
                <a:gd name="connsiteX3" fmla="*/ 702365 w 702365"/>
                <a:gd name="connsiteY3" fmla="*/ 530087 h 5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65" h="530087">
                  <a:moveTo>
                    <a:pt x="0" y="0"/>
                  </a:moveTo>
                  <a:cubicBezTo>
                    <a:pt x="107121" y="2209"/>
                    <a:pt x="214243" y="4418"/>
                    <a:pt x="318052" y="39757"/>
                  </a:cubicBezTo>
                  <a:cubicBezTo>
                    <a:pt x="421861" y="75096"/>
                    <a:pt x="558800" y="130313"/>
                    <a:pt x="622852" y="212035"/>
                  </a:cubicBezTo>
                  <a:cubicBezTo>
                    <a:pt x="686904" y="293757"/>
                    <a:pt x="694634" y="411922"/>
                    <a:pt x="702365" y="530087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96" name="Menos 95">
              <a:extLst>
                <a:ext uri="{FF2B5EF4-FFF2-40B4-BE49-F238E27FC236}">
                  <a16:creationId xmlns:a16="http://schemas.microsoft.com/office/drawing/2014/main" id="{CCFDADA1-CF03-2D91-F47E-37FC936D7DA8}"/>
                </a:ext>
              </a:extLst>
            </p:cNvPr>
            <p:cNvSpPr/>
            <p:nvPr/>
          </p:nvSpPr>
          <p:spPr>
            <a:xfrm flipV="1">
              <a:off x="7817639" y="3491274"/>
              <a:ext cx="180000" cy="0"/>
            </a:xfrm>
            <a:prstGeom prst="mathMinus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7" name="Forma libre 126">
            <a:extLst>
              <a:ext uri="{FF2B5EF4-FFF2-40B4-BE49-F238E27FC236}">
                <a16:creationId xmlns:a16="http://schemas.microsoft.com/office/drawing/2014/main" id="{0713DFC9-2D7C-E244-54CC-1F77878E3A07}"/>
              </a:ext>
            </a:extLst>
          </p:cNvPr>
          <p:cNvSpPr/>
          <p:nvPr/>
        </p:nvSpPr>
        <p:spPr>
          <a:xfrm rot="60000">
            <a:off x="2089011" y="4617202"/>
            <a:ext cx="4234132" cy="457200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F87823-A6DC-9E04-3C66-E5A4D7360F40}"/>
              </a:ext>
            </a:extLst>
          </p:cNvPr>
          <p:cNvSpPr txBox="1"/>
          <p:nvPr/>
        </p:nvSpPr>
        <p:spPr>
          <a:xfrm>
            <a:off x="2772639" y="43139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1">
                <a:latin typeface="Arial" panose="020B0604020202020204" pitchFamily="34" charset="0"/>
                <a:cs typeface="Arial" panose="020B0604020202020204" pitchFamily="34" charset="0"/>
              </a:rPr>
              <a:t>KPL-IFF model - LimIFFModel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BA8624-A737-647E-0480-261B1D6441D8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9681B1-0047-B4F3-ABFD-1D800C891E93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7B34FA-0073-2897-E70A-5261E1F6D2C1}"/>
              </a:ext>
            </a:extLst>
          </p:cNvPr>
          <p:cNvSpPr txBox="1"/>
          <p:nvPr/>
        </p:nvSpPr>
        <p:spPr>
          <a:xfrm>
            <a:off x="294667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03885B-F91A-6C3F-FB07-0DF49173428F}"/>
              </a:ext>
            </a:extLst>
          </p:cNvPr>
          <p:cNvSpPr txBox="1"/>
          <p:nvPr/>
        </p:nvSpPr>
        <p:spPr>
          <a:xfrm>
            <a:off x="4166239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E2DA26-30C8-7F6D-AD0A-4CBADD1AA2E9}"/>
              </a:ext>
            </a:extLst>
          </p:cNvPr>
          <p:cNvSpPr txBox="1"/>
          <p:nvPr/>
        </p:nvSpPr>
        <p:spPr>
          <a:xfrm>
            <a:off x="5625411" y="3948167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p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F5929-4588-554B-1646-664E75E8B84A}"/>
              </a:ext>
            </a:extLst>
          </p:cNvPr>
          <p:cNvSpPr txBox="1"/>
          <p:nvPr/>
        </p:nvSpPr>
        <p:spPr>
          <a:xfrm>
            <a:off x="4181498" y="4601784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72AE47-84ED-4B99-84DA-B4D9FA31553F}"/>
              </a:ext>
            </a:extLst>
          </p:cNvPr>
          <p:cNvSpPr txBox="1"/>
          <p:nvPr/>
        </p:nvSpPr>
        <p:spPr>
          <a:xfrm>
            <a:off x="2819857" y="5237190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527C7B-12FA-71E8-0219-0FEB98AB6EA4}"/>
              </a:ext>
            </a:extLst>
          </p:cNvPr>
          <p:cNvSpPr txBox="1"/>
          <p:nvPr/>
        </p:nvSpPr>
        <p:spPr>
          <a:xfrm>
            <a:off x="5432070" y="464212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A8582E-E3F8-EA46-ED1A-1F0F14D03E98}"/>
              </a:ext>
            </a:extLst>
          </p:cNvPr>
          <p:cNvSpPr txBox="1"/>
          <p:nvPr/>
        </p:nvSpPr>
        <p:spPr>
          <a:xfrm>
            <a:off x="2975751" y="452558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n-US" sz="2000" i="1" baseline="-25000" noProof="1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n-US" sz="2000" i="1" noProof="1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7B90E4-0DCB-F425-1D3E-08F30016EBE0}"/>
              </a:ext>
            </a:extLst>
          </p:cNvPr>
          <p:cNvSpPr txBox="1"/>
          <p:nvPr/>
        </p:nvSpPr>
        <p:spPr>
          <a:xfrm>
            <a:off x="6530050" y="470115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noProof="1">
                <a:latin typeface="Symbol" pitchFamily="2" charset="2"/>
              </a:rPr>
              <a:t>f</a:t>
            </a:r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868CCF7A-DF2B-CAC7-17D1-BFD08758D743}"/>
              </a:ext>
            </a:extLst>
          </p:cNvPr>
          <p:cNvSpPr/>
          <p:nvPr/>
        </p:nvSpPr>
        <p:spPr>
          <a:xfrm rot="16200000">
            <a:off x="6133314" y="2861182"/>
            <a:ext cx="1602154" cy="956283"/>
          </a:xfrm>
          <a:custGeom>
            <a:avLst/>
            <a:gdLst>
              <a:gd name="connsiteX0" fmla="*/ 0 w 702365"/>
              <a:gd name="connsiteY0" fmla="*/ 0 h 530087"/>
              <a:gd name="connsiteX1" fmla="*/ 318052 w 702365"/>
              <a:gd name="connsiteY1" fmla="*/ 39757 h 530087"/>
              <a:gd name="connsiteX2" fmla="*/ 622852 w 702365"/>
              <a:gd name="connsiteY2" fmla="*/ 212035 h 530087"/>
              <a:gd name="connsiteX3" fmla="*/ 702365 w 702365"/>
              <a:gd name="connsiteY3" fmla="*/ 530087 h 53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5" h="530087">
                <a:moveTo>
                  <a:pt x="0" y="0"/>
                </a:moveTo>
                <a:cubicBezTo>
                  <a:pt x="107121" y="2209"/>
                  <a:pt x="214243" y="4418"/>
                  <a:pt x="318052" y="39757"/>
                </a:cubicBezTo>
                <a:cubicBezTo>
                  <a:pt x="421861" y="75096"/>
                  <a:pt x="558800" y="130313"/>
                  <a:pt x="622852" y="212035"/>
                </a:cubicBezTo>
                <a:cubicBezTo>
                  <a:pt x="686904" y="293757"/>
                  <a:pt x="694634" y="411922"/>
                  <a:pt x="702365" y="530087"/>
                </a:cubicBezTo>
              </a:path>
            </a:pathLst>
          </a:custGeom>
          <a:noFill/>
          <a:ln w="22225">
            <a:tailEnd type="oval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54569CF-1A45-17D9-576A-972F96609E61}"/>
              </a:ext>
            </a:extLst>
          </p:cNvPr>
          <p:cNvSpPr txBox="1"/>
          <p:nvPr/>
        </p:nvSpPr>
        <p:spPr>
          <a:xfrm>
            <a:off x="7372195" y="275734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44A953A-C31C-3EAE-6D10-C11846DBCE76}"/>
              </a:ext>
            </a:extLst>
          </p:cNvPr>
          <p:cNvSpPr txBox="1"/>
          <p:nvPr/>
        </p:nvSpPr>
        <p:spPr>
          <a:xfrm>
            <a:off x="7372195" y="176606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noProof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9A94924-874B-6341-61E1-6D31CCFD63B2}"/>
              </a:ext>
            </a:extLst>
          </p:cNvPr>
          <p:cNvGrpSpPr/>
          <p:nvPr/>
        </p:nvGrpSpPr>
        <p:grpSpPr>
          <a:xfrm>
            <a:off x="7334581" y="3719529"/>
            <a:ext cx="571532" cy="152400"/>
            <a:chOff x="7397645" y="3719529"/>
            <a:chExt cx="571532" cy="152400"/>
          </a:xfrm>
        </p:grpSpPr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9B5EC696-B19C-06BB-C9A5-EFBFB6B66261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77" y="371952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F022B3A0-410F-BF3A-FA1A-89391AE9F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645" y="3871929"/>
              <a:ext cx="540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5293C18-B228-FB05-D89C-7514CE353528}"/>
              </a:ext>
            </a:extLst>
          </p:cNvPr>
          <p:cNvCxnSpPr>
            <a:cxnSpLocks/>
          </p:cNvCxnSpPr>
          <p:nvPr/>
        </p:nvCxnSpPr>
        <p:spPr>
          <a:xfrm>
            <a:off x="7611406" y="3258585"/>
            <a:ext cx="0" cy="36000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6194895-E8CE-B47A-196A-A779B057016B}"/>
              </a:ext>
            </a:extLst>
          </p:cNvPr>
          <p:cNvGrpSpPr/>
          <p:nvPr/>
        </p:nvGrpSpPr>
        <p:grpSpPr>
          <a:xfrm>
            <a:off x="7537832" y="2286374"/>
            <a:ext cx="152400" cy="504000"/>
            <a:chOff x="7506300" y="2002586"/>
            <a:chExt cx="152400" cy="571532"/>
          </a:xfrm>
        </p:grpSpPr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E2CA0944-8BE6-75DE-F0F4-78A9772BC460}"/>
                </a:ext>
              </a:extLst>
            </p:cNvPr>
            <p:cNvCxnSpPr>
              <a:cxnSpLocks/>
            </p:cNvCxnSpPr>
            <p:nvPr/>
          </p:nvCxnSpPr>
          <p:spPr>
            <a:xfrm>
              <a:off x="7506300" y="2034118"/>
              <a:ext cx="0" cy="540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B61DB708-1B23-25AD-467A-8450653A8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700" y="2002586"/>
              <a:ext cx="0" cy="540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med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8D79669-36E7-5B79-E414-11E4428AF55B}"/>
              </a:ext>
            </a:extLst>
          </p:cNvPr>
          <p:cNvGrpSpPr/>
          <p:nvPr/>
        </p:nvGrpSpPr>
        <p:grpSpPr>
          <a:xfrm>
            <a:off x="1080562" y="2049415"/>
            <a:ext cx="1607190" cy="529530"/>
            <a:chOff x="7341069" y="5043519"/>
            <a:chExt cx="1607190" cy="529530"/>
          </a:xfrm>
        </p:grpSpPr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EB8DA41-40E7-0D0F-F0E1-323C86305A54}"/>
                </a:ext>
              </a:extLst>
            </p:cNvPr>
            <p:cNvCxnSpPr>
              <a:cxnSpLocks/>
            </p:cNvCxnSpPr>
            <p:nvPr/>
          </p:nvCxnSpPr>
          <p:spPr>
            <a:xfrm>
              <a:off x="7341069" y="5344904"/>
              <a:ext cx="26530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4AE70F3C-E97E-FE54-BF38-248713DCCE07}"/>
                </a:ext>
              </a:extLst>
            </p:cNvPr>
            <p:cNvGrpSpPr/>
            <p:nvPr/>
          </p:nvGrpSpPr>
          <p:grpSpPr>
            <a:xfrm>
              <a:off x="7686375" y="5043519"/>
              <a:ext cx="1261884" cy="529530"/>
              <a:chOff x="7686375" y="5043519"/>
              <a:chExt cx="1261884" cy="529530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861BB41-AB76-5E2A-A51F-5176DB1EC492}"/>
                  </a:ext>
                </a:extLst>
              </p:cNvPr>
              <p:cNvSpPr txBox="1"/>
              <p:nvPr/>
            </p:nvSpPr>
            <p:spPr>
              <a:xfrm>
                <a:off x="7686375" y="5043519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noProof="1">
                    <a:latin typeface="Symbol" pitchFamily="2" charset="2"/>
                    <a:cs typeface="Arial" panose="020B0604020202020204" pitchFamily="34" charset="0"/>
                  </a:rPr>
                  <a:t>g</a:t>
                </a:r>
                <a:r>
                  <a:rPr lang="en-US" sz="2000" baseline="30000" noProof="1">
                    <a:latin typeface="Helvetica" pitchFamily="2" charset="0"/>
                    <a:cs typeface="Arial" panose="020B0604020202020204" pitchFamily="34" charset="0"/>
                  </a:rPr>
                  <a:t>Y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noProof="1">
                    <a:latin typeface="Helvetica" pitchFamily="2" charset="0"/>
                    <a:cs typeface="Arial" panose="020B0604020202020204" pitchFamily="34" charset="0"/>
                  </a:rPr>
                  <a:t>+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i="1" noProof="1">
                    <a:latin typeface="Symbol" pitchFamily="2" charset="2"/>
                    <a:cs typeface="Arial" panose="020B0604020202020204" pitchFamily="34" charset="0"/>
                  </a:rPr>
                  <a:t>l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·</a:t>
                </a:r>
                <a:r>
                  <a:rPr lang="en-US" sz="2000" noProof="1">
                    <a:latin typeface="Helvetica" pitchFamily="2" charset="0"/>
                    <a:cs typeface="Arial" panose="020B0604020202020204" pitchFamily="34" charset="0"/>
                  </a:rPr>
                  <a:t>C</a:t>
                </a:r>
                <a:r>
                  <a:rPr lang="en-US" sz="2000" baseline="-25000" noProof="1">
                    <a:latin typeface="Helvetica" pitchFamily="2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294BF8C4-6156-D63A-6445-5EAA182F7892}"/>
                  </a:ext>
                </a:extLst>
              </p:cNvPr>
              <p:cNvSpPr txBox="1"/>
              <p:nvPr/>
            </p:nvSpPr>
            <p:spPr>
              <a:xfrm>
                <a:off x="7785852" y="5234495"/>
                <a:ext cx="2958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noProof="1">
                    <a:latin typeface="Helvetica" pitchFamily="2" charset="0"/>
                    <a:cs typeface="Arial" panose="020B0604020202020204" pitchFamily="34" charset="0"/>
                  </a:rPr>
                  <a:t>+</a:t>
                </a:r>
                <a:endParaRPr lang="en-US" sz="1600" noProof="1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DFE0ECC0-A251-636F-0DF7-EE69A1EA5591}"/>
              </a:ext>
            </a:extLst>
          </p:cNvPr>
          <p:cNvGrpSpPr/>
          <p:nvPr/>
        </p:nvGrpSpPr>
        <p:grpSpPr>
          <a:xfrm>
            <a:off x="1080562" y="2840346"/>
            <a:ext cx="1615092" cy="529530"/>
            <a:chOff x="7341069" y="5753768"/>
            <a:chExt cx="1615092" cy="529530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2F99B5F-1304-D2F8-2786-DA8E508CEFA6}"/>
                </a:ext>
              </a:extLst>
            </p:cNvPr>
            <p:cNvGrpSpPr/>
            <p:nvPr/>
          </p:nvGrpSpPr>
          <p:grpSpPr>
            <a:xfrm>
              <a:off x="7341069" y="5927709"/>
              <a:ext cx="265304" cy="198984"/>
              <a:chOff x="7341069" y="5906039"/>
              <a:chExt cx="265304" cy="198984"/>
            </a:xfrm>
          </p:grpSpPr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FC17465E-A18B-DDE7-F744-9DC6D16BE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1069" y="5996863"/>
                <a:ext cx="26530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Menos 38">
                <a:extLst>
                  <a:ext uri="{FF2B5EF4-FFF2-40B4-BE49-F238E27FC236}">
                    <a16:creationId xmlns:a16="http://schemas.microsoft.com/office/drawing/2014/main" id="{0AC616AA-A298-8FFC-6F6F-441E5946FFAA}"/>
                  </a:ext>
                </a:extLst>
              </p:cNvPr>
              <p:cNvSpPr/>
              <p:nvPr/>
            </p:nvSpPr>
            <p:spPr>
              <a:xfrm rot="5400000" flipV="1">
                <a:off x="7506880" y="6005531"/>
                <a:ext cx="198984" cy="0"/>
              </a:xfrm>
              <a:prstGeom prst="mathMinus">
                <a:avLst/>
              </a:prstGeom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1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F24FC02B-3F47-1637-48DF-7B70315046F7}"/>
                </a:ext>
              </a:extLst>
            </p:cNvPr>
            <p:cNvGrpSpPr/>
            <p:nvPr/>
          </p:nvGrpSpPr>
          <p:grpSpPr>
            <a:xfrm>
              <a:off x="7694277" y="5753768"/>
              <a:ext cx="1261884" cy="529530"/>
              <a:chOff x="7686375" y="5043519"/>
              <a:chExt cx="1261884" cy="529530"/>
            </a:xfrm>
          </p:grpSpPr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82B7FD7-5F58-40F4-F306-7A0318B3A473}"/>
                  </a:ext>
                </a:extLst>
              </p:cNvPr>
              <p:cNvSpPr txBox="1"/>
              <p:nvPr/>
            </p:nvSpPr>
            <p:spPr>
              <a:xfrm>
                <a:off x="7686375" y="5043519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noProof="1">
                    <a:latin typeface="Symbol" pitchFamily="2" charset="2"/>
                    <a:cs typeface="Arial" panose="020B0604020202020204" pitchFamily="34" charset="0"/>
                  </a:rPr>
                  <a:t>g</a:t>
                </a:r>
                <a:r>
                  <a:rPr lang="en-US" sz="2000" baseline="30000" noProof="1">
                    <a:latin typeface="Helvetica" pitchFamily="2" charset="0"/>
                    <a:cs typeface="Arial" panose="020B0604020202020204" pitchFamily="34" charset="0"/>
                  </a:rPr>
                  <a:t>P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noProof="1">
                    <a:latin typeface="Helvetica" pitchFamily="2" charset="0"/>
                    <a:cs typeface="Arial" panose="020B0604020202020204" pitchFamily="34" charset="0"/>
                  </a:rPr>
                  <a:t>+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i="1" noProof="1">
                    <a:latin typeface="Symbol" pitchFamily="2" charset="2"/>
                    <a:cs typeface="Arial" panose="020B0604020202020204" pitchFamily="34" charset="0"/>
                  </a:rPr>
                  <a:t>m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·</a:t>
                </a:r>
                <a:r>
                  <a:rPr lang="en-US" sz="2000" noProof="1">
                    <a:latin typeface="Helvetica" pitchFamily="2" charset="0"/>
                    <a:cs typeface="Arial" panose="020B0604020202020204" pitchFamily="34" charset="0"/>
                  </a:rPr>
                  <a:t>C</a:t>
                </a:r>
                <a:r>
                  <a:rPr lang="en-US" sz="2000" baseline="-25000" noProof="1">
                    <a:latin typeface="Helvetica" pitchFamily="2" charset="0"/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79AF734F-186C-412A-E45F-A3E0BDF34526}"/>
                  </a:ext>
                </a:extLst>
              </p:cNvPr>
              <p:cNvSpPr txBox="1"/>
              <p:nvPr/>
            </p:nvSpPr>
            <p:spPr>
              <a:xfrm>
                <a:off x="7785852" y="5234495"/>
                <a:ext cx="2958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noProof="1">
                    <a:latin typeface="Helvetica" pitchFamily="2" charset="0"/>
                    <a:cs typeface="Arial" panose="020B0604020202020204" pitchFamily="34" charset="0"/>
                  </a:rPr>
                  <a:t>–</a:t>
                </a:r>
                <a:endParaRPr lang="en-US" sz="1600" noProof="1"/>
              </a:p>
            </p:txBody>
          </p:sp>
        </p:grp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A2CA1B1-9A3C-3C0A-CA67-66DF6124ACD9}"/>
              </a:ext>
            </a:extLst>
          </p:cNvPr>
          <p:cNvGrpSpPr/>
          <p:nvPr/>
        </p:nvGrpSpPr>
        <p:grpSpPr>
          <a:xfrm>
            <a:off x="7686375" y="2291310"/>
            <a:ext cx="425116" cy="529530"/>
            <a:chOff x="7686375" y="5043519"/>
            <a:chExt cx="425116" cy="529530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2B82F10-0CA2-12D0-DF34-70E8D7E2EFDE}"/>
                </a:ext>
              </a:extLst>
            </p:cNvPr>
            <p:cNvSpPr txBox="1"/>
            <p:nvPr/>
          </p:nvSpPr>
          <p:spPr>
            <a:xfrm>
              <a:off x="7686375" y="5043519"/>
              <a:ext cx="4251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1">
                  <a:latin typeface="Symbol" pitchFamily="2" charset="2"/>
                  <a:cs typeface="Arial" panose="020B0604020202020204" pitchFamily="34" charset="0"/>
                </a:rPr>
                <a:t>g</a:t>
              </a:r>
              <a:r>
                <a:rPr lang="en-US" sz="2000" baseline="30000" noProof="1">
                  <a:latin typeface="Helvetica" pitchFamily="2" charset="0"/>
                  <a:cs typeface="Arial" panose="020B0604020202020204" pitchFamily="34" charset="0"/>
                </a:rPr>
                <a:t>Y</a:t>
              </a:r>
              <a:endParaRPr lang="en-US" sz="2000" baseline="-25000" noProof="1"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E0EF538D-DCF4-D10A-8800-D785C19CEC7A}"/>
                </a:ext>
              </a:extLst>
            </p:cNvPr>
            <p:cNvSpPr txBox="1"/>
            <p:nvPr/>
          </p:nvSpPr>
          <p:spPr>
            <a:xfrm>
              <a:off x="7785852" y="5234495"/>
              <a:ext cx="2958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noProof="1">
                  <a:latin typeface="Helvetica" pitchFamily="2" charset="0"/>
                  <a:cs typeface="Arial" panose="020B0604020202020204" pitchFamily="34" charset="0"/>
                </a:rPr>
                <a:t>–</a:t>
              </a:r>
              <a:endParaRPr lang="en-US" sz="1600" noProof="1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FEF29303-BA88-008A-1812-6DA5DB511988}"/>
              </a:ext>
            </a:extLst>
          </p:cNvPr>
          <p:cNvGrpSpPr/>
          <p:nvPr/>
        </p:nvGrpSpPr>
        <p:grpSpPr>
          <a:xfrm>
            <a:off x="1080562" y="2461708"/>
            <a:ext cx="1439509" cy="529530"/>
            <a:chOff x="7341069" y="5415471"/>
            <a:chExt cx="1439509" cy="529530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C0ED64C3-4C01-06FF-9B48-3E8D2C22C31D}"/>
                </a:ext>
              </a:extLst>
            </p:cNvPr>
            <p:cNvCxnSpPr>
              <a:cxnSpLocks/>
            </p:cNvCxnSpPr>
            <p:nvPr/>
          </p:nvCxnSpPr>
          <p:spPr>
            <a:xfrm>
              <a:off x="7341069" y="5691808"/>
              <a:ext cx="265304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diamond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4A8C03F6-048E-819A-6D14-8DF56A403FAB}"/>
                </a:ext>
              </a:extLst>
            </p:cNvPr>
            <p:cNvGrpSpPr/>
            <p:nvPr/>
          </p:nvGrpSpPr>
          <p:grpSpPr>
            <a:xfrm>
              <a:off x="7696627" y="5415471"/>
              <a:ext cx="1083951" cy="529530"/>
              <a:chOff x="7686375" y="5043519"/>
              <a:chExt cx="1083951" cy="529530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585AD5F-9D09-6CE7-6B13-09E453DF34E6}"/>
                  </a:ext>
                </a:extLst>
              </p:cNvPr>
              <p:cNvSpPr txBox="1"/>
              <p:nvPr/>
            </p:nvSpPr>
            <p:spPr>
              <a:xfrm>
                <a:off x="7686375" y="5043519"/>
                <a:ext cx="1083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noProof="1">
                    <a:latin typeface="Symbol" pitchFamily="2" charset="2"/>
                    <a:cs typeface="Arial" panose="020B0604020202020204" pitchFamily="34" charset="0"/>
                  </a:rPr>
                  <a:t>g</a:t>
                </a:r>
                <a:r>
                  <a:rPr lang="en-US" sz="2000" baseline="30000" noProof="1">
                    <a:latin typeface="Helvetica" pitchFamily="2" charset="0"/>
                    <a:cs typeface="Arial" panose="020B0604020202020204" pitchFamily="34" charset="0"/>
                  </a:rPr>
                  <a:t>P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noProof="1">
                    <a:latin typeface="Helvetica" pitchFamily="2" charset="0"/>
                    <a:cs typeface="Arial" panose="020B0604020202020204" pitchFamily="34" charset="0"/>
                  </a:rPr>
                  <a:t>+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lang="en-US" sz="2000" i="1" noProof="1">
                    <a:latin typeface="Symbol" pitchFamily="2" charset="2"/>
                    <a:cs typeface="Arial" panose="020B0604020202020204" pitchFamily="34" charset="0"/>
                  </a:rPr>
                  <a:t>d</a:t>
                </a:r>
                <a:r>
                  <a:rPr lang="en-US" sz="2000" i="1" noProof="1">
                    <a:latin typeface="Helvetica" pitchFamily="2" charset="0"/>
                    <a:cs typeface="Arial" panose="020B0604020202020204" pitchFamily="34" charset="0"/>
                  </a:rPr>
                  <a:t>·</a:t>
                </a:r>
                <a:r>
                  <a:rPr lang="en-US" sz="2000" noProof="1">
                    <a:latin typeface="Helvetica" pitchFamily="2" charset="0"/>
                    <a:cs typeface="Arial" panose="020B0604020202020204" pitchFamily="34" charset="0"/>
                  </a:rPr>
                  <a:t>Y</a:t>
                </a:r>
                <a:endParaRPr lang="en-US" sz="2000" baseline="-25000" noProof="1"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E077EE07-7DC4-41BD-D959-940E896859BD}"/>
                  </a:ext>
                </a:extLst>
              </p:cNvPr>
              <p:cNvSpPr txBox="1"/>
              <p:nvPr/>
            </p:nvSpPr>
            <p:spPr>
              <a:xfrm>
                <a:off x="7785852" y="5234495"/>
                <a:ext cx="2958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noProof="1">
                    <a:latin typeface="Helvetica" pitchFamily="2" charset="0"/>
                    <a:cs typeface="Arial" panose="020B0604020202020204" pitchFamily="34" charset="0"/>
                  </a:rPr>
                  <a:t>+</a:t>
                </a:r>
                <a:endParaRPr lang="en-US" sz="16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843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A984C3DF-468B-C584-2643-B7BB6D98D258}"/>
              </a:ext>
            </a:extLst>
          </p:cNvPr>
          <p:cNvGrpSpPr/>
          <p:nvPr/>
        </p:nvGrpSpPr>
        <p:grpSpPr>
          <a:xfrm>
            <a:off x="1806966" y="4376750"/>
            <a:ext cx="504000" cy="99392"/>
            <a:chOff x="3773557" y="3896139"/>
            <a:chExt cx="649356" cy="99392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DE48F2A-40A8-7F2C-D97C-33D58D50E5FC}"/>
                </a:ext>
              </a:extLst>
            </p:cNvPr>
            <p:cNvCxnSpPr>
              <a:cxnSpLocks/>
            </p:cNvCxnSpPr>
            <p:nvPr/>
          </p:nvCxnSpPr>
          <p:spPr>
            <a:xfrm>
              <a:off x="3773557" y="3896139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69FADE2C-272D-4900-43B4-6BB1D526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557" y="3995531"/>
              <a:ext cx="6493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E89C32-AC2B-B9CC-7E18-0D1421DF7161}"/>
              </a:ext>
            </a:extLst>
          </p:cNvPr>
          <p:cNvSpPr txBox="1"/>
          <p:nvPr/>
        </p:nvSpPr>
        <p:spPr>
          <a:xfrm>
            <a:off x="724621" y="4137888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4014AE2-474B-7597-C187-17447821DF6D}"/>
              </a:ext>
            </a:extLst>
          </p:cNvPr>
          <p:cNvCxnSpPr>
            <a:cxnSpLocks/>
          </p:cNvCxnSpPr>
          <p:nvPr/>
        </p:nvCxnSpPr>
        <p:spPr>
          <a:xfrm>
            <a:off x="2927246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C1F370D-B666-B1D5-CA39-C452D1E767B1}"/>
              </a:ext>
            </a:extLst>
          </p:cNvPr>
          <p:cNvCxnSpPr>
            <a:cxnSpLocks/>
          </p:cNvCxnSpPr>
          <p:nvPr/>
        </p:nvCxnSpPr>
        <p:spPr>
          <a:xfrm>
            <a:off x="5599490" y="4403644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4BE1F2-8F42-787C-47C0-38FDD08A83E6}"/>
              </a:ext>
            </a:extLst>
          </p:cNvPr>
          <p:cNvCxnSpPr>
            <a:cxnSpLocks/>
          </p:cNvCxnSpPr>
          <p:nvPr/>
        </p:nvCxnSpPr>
        <p:spPr>
          <a:xfrm>
            <a:off x="4133301" y="4376750"/>
            <a:ext cx="504000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62047A1-5FFF-7EEF-6BF0-4213BEBAF921}"/>
              </a:ext>
            </a:extLst>
          </p:cNvPr>
          <p:cNvSpPr txBox="1"/>
          <p:nvPr/>
        </p:nvSpPr>
        <p:spPr>
          <a:xfrm>
            <a:off x="234197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7199D6-B10A-ABB5-48CE-FEF2BCCC13D6}"/>
              </a:ext>
            </a:extLst>
          </p:cNvPr>
          <p:cNvSpPr txBox="1"/>
          <p:nvPr/>
        </p:nvSpPr>
        <p:spPr>
          <a:xfrm>
            <a:off x="348768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BFE239-BF19-2E6B-0585-8D18B3C2CA89}"/>
              </a:ext>
            </a:extLst>
          </p:cNvPr>
          <p:cNvSpPr txBox="1"/>
          <p:nvPr/>
        </p:nvSpPr>
        <p:spPr>
          <a:xfrm>
            <a:off x="4742958" y="41378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EE6DB83-416B-497D-5814-06768EAFB2A4}"/>
              </a:ext>
            </a:extLst>
          </p:cNvPr>
          <p:cNvSpPr txBox="1"/>
          <p:nvPr/>
        </p:nvSpPr>
        <p:spPr>
          <a:xfrm>
            <a:off x="5207306" y="418799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AE87D1-AA5C-5A22-F1E4-1FD08F4722C8}"/>
              </a:ext>
            </a:extLst>
          </p:cNvPr>
          <p:cNvSpPr txBox="1"/>
          <p:nvPr/>
        </p:nvSpPr>
        <p:spPr>
          <a:xfrm>
            <a:off x="6135299" y="4137888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2CA0944-8BE6-75DE-F0F4-78A9772BC460}"/>
              </a:ext>
            </a:extLst>
          </p:cNvPr>
          <p:cNvCxnSpPr>
            <a:cxnSpLocks/>
          </p:cNvCxnSpPr>
          <p:nvPr/>
        </p:nvCxnSpPr>
        <p:spPr>
          <a:xfrm flipV="1">
            <a:off x="6673196" y="3959307"/>
            <a:ext cx="360399" cy="369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F08170B-9751-100E-3A08-04B56127C11A}"/>
              </a:ext>
            </a:extLst>
          </p:cNvPr>
          <p:cNvSpPr txBox="1"/>
          <p:nvPr/>
        </p:nvSpPr>
        <p:spPr>
          <a:xfrm>
            <a:off x="2897447" y="3951332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p,0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5427DA4-FA3B-AC78-FFF3-8EFBE674BFB8}"/>
              </a:ext>
            </a:extLst>
          </p:cNvPr>
          <p:cNvSpPr txBox="1"/>
          <p:nvPr/>
        </p:nvSpPr>
        <p:spPr>
          <a:xfrm>
            <a:off x="4077734" y="3968609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p,1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09289B-8F16-9AA7-8D4A-206A9AB3B0F6}"/>
              </a:ext>
            </a:extLst>
          </p:cNvPr>
          <p:cNvSpPr txBox="1"/>
          <p:nvPr/>
        </p:nvSpPr>
        <p:spPr>
          <a:xfrm>
            <a:off x="5425639" y="396622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p,M-1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AF17C5-8BD3-5BF5-3852-2CC290F2210F}"/>
              </a:ext>
            </a:extLst>
          </p:cNvPr>
          <p:cNvSpPr txBox="1"/>
          <p:nvPr/>
        </p:nvSpPr>
        <p:spPr>
          <a:xfrm>
            <a:off x="2923650" y="4621809"/>
            <a:ext cx="64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off,1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59DBDD-A57B-08F1-8E3C-9863931497AC}"/>
              </a:ext>
            </a:extLst>
          </p:cNvPr>
          <p:cNvSpPr txBox="1"/>
          <p:nvPr/>
        </p:nvSpPr>
        <p:spPr>
          <a:xfrm>
            <a:off x="4279341" y="4596051"/>
            <a:ext cx="643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off,2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6F8B4B-31F8-19BB-2E47-CD5B12D6B8C8}"/>
              </a:ext>
            </a:extLst>
          </p:cNvPr>
          <p:cNvSpPr txBox="1"/>
          <p:nvPr/>
        </p:nvSpPr>
        <p:spPr>
          <a:xfrm>
            <a:off x="5552917" y="4596051"/>
            <a:ext cx="691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 err="1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 err="1">
                <a:latin typeface="Helvetica" pitchFamily="2" charset="0"/>
                <a:cs typeface="Arial" panose="020B0604020202020204" pitchFamily="34" charset="0"/>
              </a:rPr>
              <a:t>off,M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B08159-0AED-335B-3F5E-177CC518EF9E}"/>
              </a:ext>
            </a:extLst>
          </p:cNvPr>
          <p:cNvSpPr txBox="1"/>
          <p:nvPr/>
        </p:nvSpPr>
        <p:spPr>
          <a:xfrm>
            <a:off x="1817745" y="3948167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on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6F32E6-32A0-9650-A168-AF09BA08CB7D}"/>
              </a:ext>
            </a:extLst>
          </p:cNvPr>
          <p:cNvSpPr txBox="1"/>
          <p:nvPr/>
        </p:nvSpPr>
        <p:spPr>
          <a:xfrm>
            <a:off x="1844561" y="4445305"/>
            <a:ext cx="50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i="1" dirty="0">
                <a:latin typeface="Helvetica" pitchFamily="2" charset="0"/>
                <a:cs typeface="Arial" panose="020B0604020202020204" pitchFamily="34" charset="0"/>
              </a:rPr>
              <a:t>k</a:t>
            </a:r>
            <a:r>
              <a:rPr lang="es-ES" sz="2000" i="1" baseline="-25000" dirty="0">
                <a:latin typeface="Helvetica" pitchFamily="2" charset="0"/>
                <a:cs typeface="Arial" panose="020B0604020202020204" pitchFamily="34" charset="0"/>
              </a:rPr>
              <a:t>off</a:t>
            </a:r>
            <a:endParaRPr lang="es-ES" sz="2000" i="1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9A5E7D-E538-46C5-2A18-1A4F3E877B1A}"/>
              </a:ext>
            </a:extLst>
          </p:cNvPr>
          <p:cNvSpPr txBox="1"/>
          <p:nvPr/>
        </p:nvSpPr>
        <p:spPr>
          <a:xfrm>
            <a:off x="1235910" y="431391"/>
            <a:ext cx="651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KPR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stabilizing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model -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SSTabModel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7F25F8-0423-0962-6CBD-44E0526DAFB9}"/>
              </a:ext>
            </a:extLst>
          </p:cNvPr>
          <p:cNvSpPr txBox="1"/>
          <p:nvPr/>
        </p:nvSpPr>
        <p:spPr>
          <a:xfrm>
            <a:off x="7033595" y="358583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2713C613-C277-2F06-833E-DBCDEE14C223}"/>
              </a:ext>
            </a:extLst>
          </p:cNvPr>
          <p:cNvSpPr/>
          <p:nvPr/>
        </p:nvSpPr>
        <p:spPr>
          <a:xfrm rot="60000">
            <a:off x="1293434" y="4716478"/>
            <a:ext cx="2359549" cy="354519"/>
          </a:xfrm>
          <a:custGeom>
            <a:avLst/>
            <a:gdLst>
              <a:gd name="connsiteX0" fmla="*/ 2531165 w 2531165"/>
              <a:gd name="connsiteY0" fmla="*/ 0 h 368318"/>
              <a:gd name="connsiteX1" fmla="*/ 2398643 w 2531165"/>
              <a:gd name="connsiteY1" fmla="*/ 212035 h 368318"/>
              <a:gd name="connsiteX2" fmla="*/ 2093843 w 2531165"/>
              <a:gd name="connsiteY2" fmla="*/ 304800 h 368318"/>
              <a:gd name="connsiteX3" fmla="*/ 1325217 w 2531165"/>
              <a:gd name="connsiteY3" fmla="*/ 344557 h 368318"/>
              <a:gd name="connsiteX4" fmla="*/ 477078 w 2531165"/>
              <a:gd name="connsiteY4" fmla="*/ 357809 h 368318"/>
              <a:gd name="connsiteX5" fmla="*/ 0 w 2531165"/>
              <a:gd name="connsiteY5" fmla="*/ 185531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1165" h="368318">
                <a:moveTo>
                  <a:pt x="2531165" y="0"/>
                </a:moveTo>
                <a:cubicBezTo>
                  <a:pt x="2501347" y="80617"/>
                  <a:pt x="2471530" y="161235"/>
                  <a:pt x="2398643" y="212035"/>
                </a:cubicBezTo>
                <a:cubicBezTo>
                  <a:pt x="2325756" y="262835"/>
                  <a:pt x="2272747" y="282713"/>
                  <a:pt x="2093843" y="304800"/>
                </a:cubicBezTo>
                <a:cubicBezTo>
                  <a:pt x="1914939" y="326887"/>
                  <a:pt x="1594678" y="335722"/>
                  <a:pt x="1325217" y="344557"/>
                </a:cubicBezTo>
                <a:cubicBezTo>
                  <a:pt x="1055756" y="353392"/>
                  <a:pt x="697947" y="384313"/>
                  <a:pt x="477078" y="357809"/>
                </a:cubicBezTo>
                <a:cubicBezTo>
                  <a:pt x="256209" y="331305"/>
                  <a:pt x="128104" y="258418"/>
                  <a:pt x="0" y="185531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6BCD9A64-3368-1216-DA4B-B2DC3D0F7D61}"/>
              </a:ext>
            </a:extLst>
          </p:cNvPr>
          <p:cNvSpPr/>
          <p:nvPr/>
        </p:nvSpPr>
        <p:spPr>
          <a:xfrm rot="60000">
            <a:off x="1291076" y="4703732"/>
            <a:ext cx="3740148" cy="508148"/>
          </a:xfrm>
          <a:custGeom>
            <a:avLst/>
            <a:gdLst>
              <a:gd name="connsiteX0" fmla="*/ 3604592 w 3604592"/>
              <a:gd name="connsiteY0" fmla="*/ 0 h 444425"/>
              <a:gd name="connsiteX1" fmla="*/ 3392557 w 3604592"/>
              <a:gd name="connsiteY1" fmla="*/ 225287 h 444425"/>
              <a:gd name="connsiteX2" fmla="*/ 2928731 w 3604592"/>
              <a:gd name="connsiteY2" fmla="*/ 357809 h 444425"/>
              <a:gd name="connsiteX3" fmla="*/ 1338470 w 3604592"/>
              <a:gd name="connsiteY3" fmla="*/ 437322 h 444425"/>
              <a:gd name="connsiteX4" fmla="*/ 410818 w 3604592"/>
              <a:gd name="connsiteY4" fmla="*/ 424070 h 444425"/>
              <a:gd name="connsiteX5" fmla="*/ 0 w 3604592"/>
              <a:gd name="connsiteY5" fmla="*/ 291548 h 44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4592" h="444425">
                <a:moveTo>
                  <a:pt x="3604592" y="0"/>
                </a:moveTo>
                <a:cubicBezTo>
                  <a:pt x="3554896" y="82826"/>
                  <a:pt x="3505200" y="165652"/>
                  <a:pt x="3392557" y="225287"/>
                </a:cubicBezTo>
                <a:cubicBezTo>
                  <a:pt x="3279914" y="284922"/>
                  <a:pt x="3271079" y="322470"/>
                  <a:pt x="2928731" y="357809"/>
                </a:cubicBezTo>
                <a:cubicBezTo>
                  <a:pt x="2586383" y="393148"/>
                  <a:pt x="1758122" y="426279"/>
                  <a:pt x="1338470" y="437322"/>
                </a:cubicBezTo>
                <a:cubicBezTo>
                  <a:pt x="918818" y="448365"/>
                  <a:pt x="633896" y="448366"/>
                  <a:pt x="410818" y="424070"/>
                </a:cubicBezTo>
                <a:cubicBezTo>
                  <a:pt x="187740" y="399774"/>
                  <a:pt x="93870" y="345661"/>
                  <a:pt x="0" y="291548"/>
                </a:cubicBezTo>
              </a:path>
            </a:pathLst>
          </a:custGeom>
          <a:noFill/>
          <a:ln>
            <a:headEnd w="med" len="lg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FFB841BF-BFD8-F7FF-7EC8-05385D67CBF6}"/>
              </a:ext>
            </a:extLst>
          </p:cNvPr>
          <p:cNvSpPr/>
          <p:nvPr/>
        </p:nvSpPr>
        <p:spPr>
          <a:xfrm rot="60000">
            <a:off x="2089583" y="4707904"/>
            <a:ext cx="4234132" cy="522755"/>
          </a:xfrm>
          <a:custGeom>
            <a:avLst/>
            <a:gdLst>
              <a:gd name="connsiteX0" fmla="*/ 5016137 w 5016137"/>
              <a:gd name="connsiteY0" fmla="*/ 0 h 457200"/>
              <a:gd name="connsiteX1" fmla="*/ 4833257 w 5016137"/>
              <a:gd name="connsiteY1" fmla="*/ 222068 h 457200"/>
              <a:gd name="connsiteX2" fmla="*/ 4519749 w 5016137"/>
              <a:gd name="connsiteY2" fmla="*/ 352697 h 457200"/>
              <a:gd name="connsiteX3" fmla="*/ 4127863 w 5016137"/>
              <a:gd name="connsiteY3" fmla="*/ 391885 h 457200"/>
              <a:gd name="connsiteX4" fmla="*/ 1998617 w 5016137"/>
              <a:gd name="connsiteY4" fmla="*/ 444137 h 457200"/>
              <a:gd name="connsiteX5" fmla="*/ 0 w 5016137"/>
              <a:gd name="connsiteY5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137" h="457200">
                <a:moveTo>
                  <a:pt x="5016137" y="0"/>
                </a:moveTo>
                <a:cubicBezTo>
                  <a:pt x="4966062" y="81642"/>
                  <a:pt x="4915988" y="163285"/>
                  <a:pt x="4833257" y="222068"/>
                </a:cubicBezTo>
                <a:cubicBezTo>
                  <a:pt x="4750526" y="280851"/>
                  <a:pt x="4637315" y="324394"/>
                  <a:pt x="4519749" y="352697"/>
                </a:cubicBezTo>
                <a:cubicBezTo>
                  <a:pt x="4402183" y="381000"/>
                  <a:pt x="4548052" y="376645"/>
                  <a:pt x="4127863" y="391885"/>
                </a:cubicBezTo>
                <a:cubicBezTo>
                  <a:pt x="3707674" y="407125"/>
                  <a:pt x="1998617" y="444137"/>
                  <a:pt x="1998617" y="444137"/>
                </a:cubicBezTo>
                <a:lnTo>
                  <a:pt x="0" y="4572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087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14812</TotalTime>
  <Words>523</Words>
  <Application>Microsoft Office PowerPoint</Application>
  <PresentationFormat>Presentación en pantalla (4:3)</PresentationFormat>
  <Paragraphs>334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Adobe Garamond Pro</vt:lpstr>
      <vt:lpstr>Aptos</vt:lpstr>
      <vt:lpstr>Aptos Display</vt:lpstr>
      <vt:lpstr>Arial</vt:lpstr>
      <vt:lpstr>Helvetica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Xabier Rey Barreiro</cp:lastModifiedBy>
  <cp:revision>135</cp:revision>
  <dcterms:created xsi:type="dcterms:W3CDTF">2024-11-09T08:13:53Z</dcterms:created>
  <dcterms:modified xsi:type="dcterms:W3CDTF">2025-04-01T17:24:09Z</dcterms:modified>
</cp:coreProperties>
</file>