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B78902-02E4-FAA1-83E1-25A03F2878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B3D22B1-D2CC-4CD5-AA5D-1DA36CE050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0B150E0-5967-8645-7AFE-EE3FBA595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F0F73-A03A-455A-9886-4EA861C88592}" type="datetimeFigureOut">
              <a:rPr lang="pt-BR" smtClean="0"/>
              <a:t>29/01/2024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3374241-6E30-4FE6-8C92-4FCFD347B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347D7E9-E0FF-D3B0-01B4-ADCD2B75A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6ACBB-D3D4-4263-863A-1B8417F6AA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7447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645AFA-CD62-C5B7-2D16-F7145C64E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64E47C9-3EA0-7726-666E-5363B08916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098BF85-9715-ECC0-7799-AAFCD5D01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F0F73-A03A-455A-9886-4EA861C88592}" type="datetimeFigureOut">
              <a:rPr lang="pt-BR" smtClean="0"/>
              <a:t>29/01/2024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AD5A1C7-CDB6-3661-45C7-B4BA495CA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2C90C05-7670-F9B2-5566-0BBA5F798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6ACBB-D3D4-4263-863A-1B8417F6AA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2335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2DD21A5-F31A-394C-A465-4B694F0174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799E1DB-BEC2-E0FD-BC28-2F3B603BF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672A72C-953D-955A-B8C8-EEEB166D4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F0F73-A03A-455A-9886-4EA861C88592}" type="datetimeFigureOut">
              <a:rPr lang="pt-BR" smtClean="0"/>
              <a:t>29/01/2024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F48B1AC-E25F-EB75-D041-423637569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0212061-5420-AB19-2221-3B3043FCA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6ACBB-D3D4-4263-863A-1B8417F6AA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8366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170953-F1D6-7838-AB69-FAA094641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EC7593D-729E-3194-9D03-4A9F80A4C8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FBF21FF-3C8F-1528-9F75-B16200F4B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F0F73-A03A-455A-9886-4EA861C88592}" type="datetimeFigureOut">
              <a:rPr lang="pt-BR" smtClean="0"/>
              <a:t>29/01/2024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FAAD4F9-85BF-A286-3C7E-9B2E6A605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95D00AA-3A43-C73B-F250-717BB08B7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6ACBB-D3D4-4263-863A-1B8417F6AA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7567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0BA33A-E0C3-E813-87FC-EA7D87C9C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425690B-65FE-AC63-5609-45A8B43BBB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3E128F2-A571-DE33-5CB1-B002F69F0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F0F73-A03A-455A-9886-4EA861C88592}" type="datetimeFigureOut">
              <a:rPr lang="pt-BR" smtClean="0"/>
              <a:t>29/01/2024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0023FF0-FFBC-0896-0481-4CA72AA6E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335569E-8749-55E8-9736-107C52F2F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6ACBB-D3D4-4263-863A-1B8417F6AA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8409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601D7D-01AE-DED0-D95F-08D33848E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2EC6A72-B9B3-E9C0-5984-A2B419E81C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386E442-4E0A-2122-2F51-C234F425A5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EF254D5-A2CD-85BD-35AC-49D5F8AF7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F0F73-A03A-455A-9886-4EA861C88592}" type="datetimeFigureOut">
              <a:rPr lang="pt-BR" smtClean="0"/>
              <a:t>29/01/2024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D73AB79-1FE6-C301-FAA1-97B98710C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43A82FC-0107-E936-37EC-A3F98AA4B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6ACBB-D3D4-4263-863A-1B8417F6AA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0872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190531-047A-3302-B91C-062A5050D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3434218-444B-FCBC-9957-DFE5B1058B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70CE3FF-2157-D9DB-DE09-EC5F709B34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7AD0D92-09BC-91E1-17B5-CD44A3F448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84768D6-A921-2E92-A837-B523472B3F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8779207-39C5-149C-B7D4-D79A1AADE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F0F73-A03A-455A-9886-4EA861C88592}" type="datetimeFigureOut">
              <a:rPr lang="pt-BR" smtClean="0"/>
              <a:t>29/01/2024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E59F85E-DB13-15B4-7101-6941E5ACF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89A36A4-27A1-1F61-4EC7-AB849D157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6ACBB-D3D4-4263-863A-1B8417F6AA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5002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C9EA04-515F-4ECD-B574-A43FE1FBD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3845F20-4798-E9EC-3228-7F59B9481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F0F73-A03A-455A-9886-4EA861C88592}" type="datetimeFigureOut">
              <a:rPr lang="pt-BR" smtClean="0"/>
              <a:t>29/01/2024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0431A0B-7CE6-4E3E-9BEF-065872A86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03DC3A4-D958-A2B6-EBB1-B37E2B5D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6ACBB-D3D4-4263-863A-1B8417F6AA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9499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CD35C4E-C1B6-6B1F-3CD8-A7BF28924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F0F73-A03A-455A-9886-4EA861C88592}" type="datetimeFigureOut">
              <a:rPr lang="pt-BR" smtClean="0"/>
              <a:t>29/01/2024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061E122-295A-E833-1A97-E64281F7B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46A62C7-B94C-1607-7033-D96EDB4FC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6ACBB-D3D4-4263-863A-1B8417F6AA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3501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F22F2A-4E36-0723-FFE3-237C44A17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1B22B09-026B-6293-20F1-59830E39C5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E75B156-4029-FAD7-794B-44A635A23D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FC63FC1-8AE2-5434-7F3A-9BAF247A2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F0F73-A03A-455A-9886-4EA861C88592}" type="datetimeFigureOut">
              <a:rPr lang="pt-BR" smtClean="0"/>
              <a:t>29/01/2024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DCA0583-77FA-364B-83EA-299C20DA4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5ABDAEE-A00E-119C-AF15-5CA3C9A11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6ACBB-D3D4-4263-863A-1B8417F6AA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8282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410D82-EB4C-E992-26C4-ACF535E59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B97FCC1-7D82-BA69-FE0B-B7C807BBA1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879F1D8-151C-47F9-5044-25C3661D53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E360E80-ABE1-A03E-86DB-F832303D0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F0F73-A03A-455A-9886-4EA861C88592}" type="datetimeFigureOut">
              <a:rPr lang="pt-BR" smtClean="0"/>
              <a:t>29/01/2024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8AE571F-4323-CDF6-6A90-06D3D19DA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A616FCD-053A-011E-CA6D-0692E821F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6ACBB-D3D4-4263-863A-1B8417F6AA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9106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E886DF5-07B0-2CFF-71E8-80912A8B8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0FA6742-B939-2FE2-12F4-97AE89943A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AA5F1E7-0C0C-FB82-EEAC-9636F423B6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9F0F73-A03A-455A-9886-4EA861C88592}" type="datetimeFigureOut">
              <a:rPr lang="pt-BR" smtClean="0"/>
              <a:t>29/01/2024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092F169-0199-719A-31EC-F60BA2F5CE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CC90A98-C8DD-B960-CD9A-B6E228649D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46ACBB-D3D4-4263-863A-1B8417F6AA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9602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microsoft.com/office/2011/relationships/webextension" Target="../webextensions/webextension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microsoft.com/office/2011/relationships/webextension" Target="../webextensions/webextension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Espaço Reservado para Conteúdo 3">
                <a:extLst>
                  <a:ext uri="{FF2B5EF4-FFF2-40B4-BE49-F238E27FC236}">
                    <a16:creationId xmlns:a16="http://schemas.microsoft.com/office/drawing/2014/main" id="{0A65D271-0B90-49F9-5169-5E09B8F38AF8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108171502"/>
                  </p:ext>
                </p:extLst>
              </p:nvPr>
            </p:nvGraphicFramePr>
            <p:xfrm>
              <a:off x="838200" y="452062"/>
              <a:ext cx="10515600" cy="5938463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Espaço Reservado para Conteúdo 3">
                <a:extLst>
                  <a:ext uri="{FF2B5EF4-FFF2-40B4-BE49-F238E27FC236}">
                    <a16:creationId xmlns:a16="http://schemas.microsoft.com/office/drawing/2014/main" id="{0A65D271-0B90-49F9-5169-5E09B8F38AF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8200" y="452062"/>
                <a:ext cx="10515600" cy="593846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1720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Espaço Reservado para Conteúdo 3">
                <a:extLst>
                  <a:ext uri="{FF2B5EF4-FFF2-40B4-BE49-F238E27FC236}">
                    <a16:creationId xmlns:a16="http://schemas.microsoft.com/office/drawing/2014/main" id="{B6860B14-030F-3A70-4842-30ABB8E1914A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705773454"/>
                  </p:ext>
                </p:extLst>
              </p:nvPr>
            </p:nvGraphicFramePr>
            <p:xfrm>
              <a:off x="838200" y="647272"/>
              <a:ext cx="10515600" cy="5529691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Espaço Reservado para Conteúdo 3">
                <a:extLst>
                  <a:ext uri="{FF2B5EF4-FFF2-40B4-BE49-F238E27FC236}">
                    <a16:creationId xmlns:a16="http://schemas.microsoft.com/office/drawing/2014/main" id="{B6860B14-030F-3A70-4842-30ABB8E1914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8200" y="647272"/>
                <a:ext cx="10515600" cy="552969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11450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BDC256-C2B6-2F54-D041-F96CDDB74D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E36B7AE-5D9F-28A9-9BD2-D5BEC82D12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Suplemento 3">
                <a:extLst>
                  <a:ext uri="{FF2B5EF4-FFF2-40B4-BE49-F238E27FC236}">
                    <a16:creationId xmlns:a16="http://schemas.microsoft.com/office/drawing/2014/main" id="{62AA9CA3-2532-A092-37FA-5E8E5EC1CA1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524000" y="714374"/>
              <a:ext cx="9144000" cy="542925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Suplemento 3">
                <a:extLst>
                  <a:ext uri="{FF2B5EF4-FFF2-40B4-BE49-F238E27FC236}">
                    <a16:creationId xmlns:a16="http://schemas.microsoft.com/office/drawing/2014/main" id="{62AA9CA3-2532-A092-37FA-5E8E5EC1CA1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24000" y="714374"/>
                <a:ext cx="9144000" cy="542925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3332331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webextensions/_rels/webextension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webextensions/_rels/webextension3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webextensions/webextension1.xml><?xml version="1.0" encoding="utf-8"?>
<we:webextension xmlns:we="http://schemas.microsoft.com/office/webextensions/webextension/2010/11" id="{69CE9FF8-9431-4A8B-AFEF-46AEAB4E61DD}">
  <we:reference id="wa200003233" version="2.0.0.3" store="pt-BR" storeType="OMEX"/>
  <we:alternateReferences>
    <we:reference id="WA200003233" version="2.0.0.3" store="" storeType="OMEX"/>
  </we:alternateReferences>
  <we:properties>
    <we:property name="reportUrl" value="&quot;/groups/me/reports/55571351-4817-47f2-9663-102a83974d51/ReportSection?bookmarkGuid=a2bd58a5-d65e-4aaa-9552-36689d489510&amp;bookmarkUsage=1&amp;ctid=49158df8-04df-4db2-a1ae-ee3949ca3984&amp;fromEntryPoint=export&quot;"/>
    <we:property name="reportName" value="&quot;powerBI modulo 1&quot;"/>
    <we:property name="reportState" value="&quot;CONNECTED&quot;"/>
    <we:property name="embedUrl" value="&quot;/reportEmbed?reportId=55571351-4817-47f2-9663-102a83974d51&amp;config=eyJjbHVzdGVyVXJsIjoiaHR0cHM6Ly9XQUJJLVNPVVRILUNFTlRSQUwtVVMtcmVkaXJlY3QuYW5hbHlzaXMud2luZG93cy5uZXQiLCJlbWJlZEZlYXR1cmVzIjp7InVzYWdlTWV0cmljc1ZOZXh0Ijp0cnVlLCJkaXNhYmxlQW5ndWxhckpTQm9vdHN0cmFwUmVwb3J0RW1iZWQiOnRydWV9fQ%3D%3D&amp;disableSensitivityBanner=true&quot;"/>
    <we:property name="pageName" value="&quot;ReportSection&quot;"/>
    <we:property name="pageDisplayName" value="&quot;Página 1&quot;"/>
    <we:property name="datasetId" value="&quot;dd36c124-6c57-4844-939d-d5a3ac40d1a5&quot;"/>
    <we:property name="backgroundColor" value="&quot;#FFFFFF&quot;"/>
    <we:property name="bookmark" value="&quot;H4sIAAAAAAAAA91XzW7bMAx+lUDnYPBPmtS9pWmHDeiGoBl6GXJgJNpVq0ieLGfJirzQXmMvNkp2uqYdkqHokK25RCYp8iP5ibLvmJBVqWD1EebITth7LSQHYWwnZl2mG+GpMbdzsLdJH1OMEx71omQW5ZjGIiErUzppdMVO7pgDW6C7klUNynsk4edpl4FSYyj8Uw6qwi4r0VZGg5LfsDEmlbM1rrsMl6UyFrzLiQOH3u2CzOmZoMRvUooI3MkFTpC7RnqJpbFu89xlVbMKkLZ13lkIODLagdTk2MvSoyxPRZphNEiSQc6THo+8PJfKtSaz1fmytJQPZbkqfVlGhK4wluqlWMBtsaraICOj6nlYnW/JJ6a2HC8xDyrtpFuRp1xq0Fz6MqypBGNrqEBBQ0tRcxfE1+bryCIFFewkWnfvcQzFgnaT9DGIYVFYLGCT+PlfQdiZgMJG+rbWbZWjp3inJKmkLlTb8V+t+NSkUUocXYN1nlGzG+qXLzttMlagPV2Fyp9Ju2lk0n0E/KDZrqcbVpLxzQP6tSRp4L88K6Zrr8JBnM36GGUC0/5RP0mijO+l72Fp4+vYGdPhwUfFjHdR/bBHbi+FKwf8FsWQtvz7VN7VgcPSme4X0aO7JY7zHs4yTLNs/zT+P6bgH0ztdxItWH69usAFqqfQ7vVPVRtAV2Blc4OGNJ6ZXvtKcO+MbWV85u9mb/YAT7v+UkvoCOwIcNC4alNhQ212XmW7zvdrrsuHH9+rZxfmxQYCFnPUzxp8XNUVHU0UDZbfDr/98+Q1d7hl/utOsqVxM8WPB8cACWYRH8zyXj9P4zT1eHYSyeHSzcxymzvh91DC5kjfGX5haleVwHEMGgOHyiYFicGODgpo4Ukc1tb/X0hiahP6ClTto4avEhbCeOzrn8ypznYWDQAA&quot;"/>
    <we:property name="initialStateBookmark" value="&quot;H4sIAAAAAAAAA91X224aMRD9FeRnVO2FQDZvhFC1yg2FKi8Vqob17MapsbdeL4VG/FB/oz/WsXdJQ1JBFaWiDS/YM/bMmZnj8fqOcVEWEpYXMEN2xN4rLlLg2rRC1maqFh5fXp6e969OP130z4ck1oUVWpXs6I5ZMDnaa1FWIJ0JEn6ctBlIOYLczTKQJbZZgabUCqT4hvViUllT4arNcFFIbcCZHFuw6MzOaTnNyXf4JiaPkFoxxzGmtpZeYaGNXc/brKxHHtKmzhnzDgdaWRCKDDtZfJBkMY8TDHpR1MvSqJMGTp4JaZsl0+VwURiKh6JcFi4PA0KXa0MJkszjNliWjZOBltXMj4Yb8rGuTIpXmHmVssIuyVImFKhUuDSsKAUjoylBXkNDXqXWi2/014FBcsrZUbBq3+Po8zntJuljEP08N5jDOvDhX0HYGoPEWvq2Uk2Wg6d4JyQphcplU/FfpfhQh1EIHNyAsY5R01uql0s7bdKGozle+syfCLMuZNR+BHyv0a4ma1bS4tsH9GtIUsN/eVZMVk6FvTCZdjFIOMbdg24UBUm6k777pY3LY2tEhwcfJTPcRvX9HrmdFC4tpJ+R92nLv0/lbRXYL52DTsA7IY/CMOvgNME4SXZ34/+jC/5B134n0IBJb5ZnOEf5FNq9/qlqDegajKhvUB/GM8NrvgHujbGNiE/c3eyWPcDTjL9UAlocWxws1KaaUFhf6a1X2bbz/Zrzcv7je/nsxLxYQ8B8hupZjS+VVUlHE3mN5bfNb3c/ec0Vbpj/uoNsaFx38cPeIUCESZD2plmnm8VhHDs8W4lkcWGnerHJHf97KGEzpHeGG+jKlgWkOAKFnkNFHYJAv44OCijuSOzHxv2fCWJq7foaZOW8+lcJ804IjZhK3LHBvVWYh+ViXf0EA93kWTcNAAA=&quot;"/>
    <we:property name="isFiltersActionButtonVisible" value="true"/>
    <we:property name="reportEmbeddedTime" value="&quot;2024-01-29T17:40:19.907Z&quot;"/>
    <we:property name="creatorTenantId" value="&quot;49158df8-04df-4db2-a1ae-ee3949ca3984&quot;"/>
    <we:property name="creatorUserId" value="&quot;100320032DFB987B&quot;"/>
    <we:property name="creatorSessionId" value="&quot;290e6518-6d97-48fa-8350-4a8512e2bfa2&quot;"/>
  </we:properties>
  <we:bindings/>
  <we:snapshot xmlns:r="http://schemas.openxmlformats.org/officeDocument/2006/relationships" r:embed="rId1"/>
</we:webextension>
</file>

<file path=ppt/webextensions/webextension2.xml><?xml version="1.0" encoding="utf-8"?>
<we:webextension xmlns:we="http://schemas.microsoft.com/office/webextensions/webextension/2010/11" id="{ECDDF723-9A43-4C48-98EE-FC8464AD566B}">
  <we:reference id="wa200003233" version="2.0.0.3" store="pt-BR" storeType="OMEX"/>
  <we:alternateReferences>
    <we:reference id="WA200003233" version="2.0.0.3" store="" storeType="OMEX"/>
  </we:alternateReferences>
  <we:properties>
    <we:property name="embedUrl" value="&quot;/reportEmbed?reportId=55571351-4817-47f2-9663-102a83974d51&amp;config=eyJjbHVzdGVyVXJsIjoiaHR0cHM6Ly9XQUJJLVNPVVRILUNFTlRSQUwtVVMtcmVkaXJlY3QuYW5hbHlzaXMud2luZG93cy5uZXQiLCJlbWJlZEZlYXR1cmVzIjp7InVzYWdlTWV0cmljc1ZOZXh0Ijp0cnVlLCJkaXNhYmxlQW5ndWxhckpTQm9vdHN0cmFwUmVwb3J0RW1iZWQiOnRydWV9fQ%3D%3D&amp;disableSensitivityBanner=true&quot;"/>
    <we:property name="bookmark" value="&quot;H4sIAAAAAAAAA+VX204bMRD9lcjPUbXX7IY3CFStRCtEWl6qPMza42DY2FuvN02K8kP9DX6stne5NUAoQiKlT7FnJuMzZ86uZy8IE3VVwvIzzJDskI+SCQpM6V5I+kS2xj2lzmegz3OaxAXPMC3inGdxlEcstVGqMkLJmuxcEAN6iuZE1A2ULqM1fpv0CZTlEUzdjkNZY59UqGsloRQ/sQ22LqMbXPUJLqpSaXApxwYMurRzG273Fkr4LrYnAjVijmOkprUeY6W06fY0S4ccLFSIB5CGw2GeRvY/dev1MDfHu0M9sJGSBoS0AJxtGHHKGSsKnufZICqCIk+cnYvSdCHF8mBRaVu3ZWNZOfp22RwkRUZ8cRrrtpYLsjudapyC6bYHd5wjVTaze+xj1WiKx8i9SxphlvYMLqQ9QzgiV5bEI60sxd5jl1wYb33fyI6xwG1P1Y+RRksxc4b+Nd6RNU2Vtjoo1yC/FKqRaqTRS7KOY2IttZDTslPGTSu+tPAqgaNT0MYprzizPXS02z8pzVDvLT3z+0JfiSPq/wH1VVlfTa7UayPObkmyI72F//IsT1bOlaYDHqQAQcqCMIEBxQRcqkf5NrgwhVrcpdtl40Uc5kGe5EE8BJbZt8Ew2/KHoTeGEuvND8NGEVLQbKsF+FClTgl9UiSQJzQeRimlaRYlGALd8tZ9lcLUvbEq2f/QvseqbVsIeRgOosw+fnFSQMEhzdMtb+HfX0UP4v0gUIOmp8tDnGO5Du3av+66AnQCWrRjhi/jmeV1c9N1MnKn4n03wLiwW3i69fdGQI9hj4GBNlVXCtmV6p578Wn381vm5dPlr/o5AwP18r13Zth8Fb9lQjuhve0iO9W0AxBmCaOQBGnIMU/BfsvwaMtfmk8dWf6Z+f2Rx3GrruCHJ6jXG+G9iG8oIzO039tuoRpTV0DxCCT686s2hUAfZ0UAkrkG+bV2v4fCSr7tzwmUjWuN/zon/hh/2m+ibAh7HhAAAA==&quot;"/>
    <we:property name="datasetId" value="&quot;dd36c124-6c57-4844-939d-d5a3ac40d1a5&quot;"/>
    <we:property name="pageName" value="&quot;ReportSectionc759fac43a36a5199852&quot;"/>
    <we:property name="reportUrl" value="&quot;/links/cl4lWLxkt4?ctid=49158df8-04df-4db2-a1ae-ee3949ca3984&amp;bookmarkGuid=8038bf8d-5cf9-4cea-a4ea-699d9c4fdc7d&quot;"/>
    <we:property name="reportName" value="&quot;powerBI modulo 1&quot;"/>
    <we:property name="reportState" value="&quot;CONNECTED&quot;"/>
    <we:property name="pageDisplayName" value="&quot;Página 2&quot;"/>
    <we:property name="backgroundColor" value="&quot;#FFFFFF&quot;"/>
    <we:property name="initialStateBookmark" value="&quot;H4sIAAAAAAAAA+VX227bMAz9lUDPwWA7duz0LU07bOgVzdaXIRhoiU5VqJIny1myIj+039iPTZLd29I2XVGgWfcUiaTJw0Mqoi4J41UpYHEIF0i2yEfJOAWmdCckXSIb4fbR0d7B8GTv6+HwYNeKVWm4khXZuiQG9BTNKa9qEM6FFX6ZdAkIcQxTtytAVNglJepKSRD8BzbGVmV0jcsuwXkplAbncmzAoHM7s+Z2b2OH73o2IlDDZzhGahrpCZZKm3ZP02RQAI170OtDEg4GWRLZb6pG62Gut3dBPbCRkga4tACcbBAVtGAsz4ssS/tRHuRZ7OQFF6Y1yRe781LbvC0bi9LxNWQzkBQZ8clprJpcLslwOtU4BdNud+8oR0rUF/fIx6rWFE+w8CppuFnYGAWXNgZ3RC4ticdaWYq9xi4Lbrz0fS1bxgK3PVPfRxotxcwJutd4R1Y0VdoWXqxAfilUI1VLoxdkFcfESioup6LtjJtSfGrglRxHZ6CN67z83NbQ0W4/Upqh3l545ne4vmqOqPsH1FdlfTm56l5rcX6rJVvSG/gvz/Jk6VRJ0i+CBCBIWBDG0KcYg3P1KN8G5yZX87t0O29F3guzIIuzoDcAlmYRG6Qbfhg6YxBYrT8Ma5uQgmYb3YAPZeo6oUvyGLKY9gZRQmmSRjGGQDe8dJ8lN1VnrAT7H8r3WLZNCSELw36U2uPXi3PIC0iyZMNL+PdX0YN4P3DUoOnZYh9nKFahXetXVVeATkHzZszwaTwzvXZQunZG7mS84wYYZ3YLT7v+VnPoMOwwMNC4alMhQ6nuuRefdj+/ZV4Ofv2snjMwUN++984M66/it0xo22hvO8m2a5oBCNOYUYiDJCwwS6BIsYg2/E/zqSPLPzO/P3IcN+oKfniCer0R3jfxDWXkAu172y1UbaoSKB6DRB+/bFxw9Ha2CUAyVyC/1u53n9uWb+pzCqJ2pfGvc+KD2JLxXOCaD9ybnXhYHt1v6zBjgD8QAAA=&quot;"/>
    <we:property name="isFiltersActionButtonVisible" value="true"/>
    <we:property name="reportEmbeddedTime" value="&quot;2024-01-29T17:41:29.955Z&quot;"/>
    <we:property name="creatorTenantId" value="&quot;49158df8-04df-4db2-a1ae-ee3949ca3984&quot;"/>
    <we:property name="creatorUserId" value="&quot;100320032DFB987B&quot;"/>
    <we:property name="creatorSessionId" value="&quot;ecd37b88-bdc1-4a7c-a05e-3d479af3b145&quot;"/>
  </we:properties>
  <we:bindings/>
  <we:snapshot xmlns:r="http://schemas.openxmlformats.org/officeDocument/2006/relationships" r:embed="rId1"/>
</we:webextension>
</file>

<file path=ppt/webextensions/webextension3.xml><?xml version="1.0" encoding="utf-8"?>
<we:webextension xmlns:we="http://schemas.microsoft.com/office/webextensions/webextension/2010/11" id="{5FFD6CC3-E74F-4EE2-9CE0-D4C6DB7DA30E}">
  <we:reference id="wa200003233" version="2.0.0.3" store="pt-BR" storeType="OMEX"/>
  <we:alternateReferences>
    <we:reference id="wa200003233" version="2.0.0.3" store="wa200003233" storeType="OMEX"/>
  </we:alternateReferences>
  <we:properties>
    <we:property name="reportUrl" value="&quot;/groups/me/reports/55571351-4817-47f2-9663-102a83974d51/ReportSection4cae5471c00ece01fd87?bookmarkGuid=9ccd3323-2289-4e24-a024-161e9c8bf8d2&amp;bookmarkUsage=1&amp;ctid=49158df8-04df-4db2-a1ae-ee3949ca3984&amp;fromEntryPoint=export&quot;"/>
    <we:property name="reportName" value="&quot;powerBI modulo 1&quot;"/>
    <we:property name="reportState" value="&quot;CONNECTED&quot;"/>
    <we:property name="embedUrl" value="&quot;/reportEmbed?reportId=55571351-4817-47f2-9663-102a83974d51&amp;config=eyJjbHVzdGVyVXJsIjoiaHR0cHM6Ly9XQUJJLVNPVVRILUNFTlRSQUwtVVMtcmVkaXJlY3QuYW5hbHlzaXMud2luZG93cy5uZXQiLCJlbWJlZEZlYXR1cmVzIjp7InVzYWdlTWV0cmljc1ZOZXh0Ijp0cnVlLCJkaXNhYmxlQW5ndWxhckpTQm9vdHN0cmFwUmVwb3J0RW1iZWQiOnRydWV9fQ%3D%3D&amp;disableSensitivityBanner=true&quot;"/>
    <we:property name="pageName" value="&quot;ReportSection4cae5471c00ece01fd87&quot;"/>
    <we:property name="pageDisplayName" value="&quot;Página 3&quot;"/>
    <we:property name="datasetId" value="&quot;dd36c124-6c57-4844-939d-d5a3ac40d1a5&quot;"/>
    <we:property name="backgroundColor" value="&quot;#FFFFFF&quot;"/>
    <we:property name="bookmark" value="&quot;H4sIAAAAAAAAA+1WUW/aMBD+K8jPaEpIQkjfWtZJk6YJla0vEw8X+5K6NXbkOAyG+O87O3Qt3VQ0CRVNGi/4vrv4vvv8GbJlQraNgs1nWCK7YB+1kByEsYOYDZnuwStjHpZgHwoRV3FcZJAmIsFxkWcJpyrTOGl0yy62zIGt0d3KtgPldyTw22LIQKkZ1D6qQLU4ZA3a1mhQ8gf2xZRytsPdkOG6UcaC33LuwKHfdkXlFBOV+F1CHYE7ucI5ctejN9gY6/ZxygGzNI95FCHHKK7EJKdn2j4baB6v900DsanRDqQmAh5Lec5hUpSQwxgSjHFUFh6vpHL7knJzvW4szU1qbBov36VYgeYoWBjOYtvPsmWXdW2xBrcPrw+SU6O65R/wueksxxusQko76TbUo5Kaekgv5I5EnFlDEocMLSvpAvqh03vFIh/eme9TiySx8MDwF98pQbWx5AP1G+VTsZpjvUTd0zrksSCklbpWe2c8HcWXnl4jcXoH1nnnlfd0hl52eshYgfZqE5R/L+2jOUbDF1TPqvpu8eheqrh/Zsm96D3906u82PkUpnGcRGWOaVSVKCKe8uP2fQs7TE2nHQ3/mi3Pe42+aunawdwo8TdX6bycB3NQ2B7ne/TKLaF5edvezsRP3uhNLDKO6YRjXkCRZhCPCsH/m/ik/wX/liHSiSizMiuSfFyKOBpjLsKv2qsTOFy70qwPpwif5whbIr3Q+IXpXNsAxxloDNM0PSGJoY4OE7Tw6oW19d+fJPmxb30LqvNdw+sPC208991P19AFZ38JAAA=&quot;"/>
    <we:property name="initialStateBookmark" value="&quot;H4sIAAAAAAAAA+1WUW/aMBD+K8jPaEogEOgbZUyaurYItr5MaLrYl9SVsSPHYTDEf9/ZoWvppqJJqGjSeMH+7uz77vNn8JYJWZUKNjewRHbBPmohOQhjWzFrM92Al7e3V9ej2dW3m9H1hGBTOml0xS62zIEt0N3JqgbltyDw66LNQKkpFH6Wg6qwzUq0ldGg5A9skinkbI27NsN1qYwFv+XcgUO/7YrSaU6143ddqgjcyRXOkbsGnWFprNvPEw7YS9KYRxFyjOJcDFJaUzXRQPN4vi8aiI2NdiA1EfBYwlMOg2EGKfShizF2sqHHc6ncPiXbTNalpb5JjU3p9RqJFWiOgoXmLFZNL1s2KgqLBbj9dHIQHBtVL/+Az01tOc4wDyHtpNtQjVxqqiG9kDsScWoNSRwiNMylC+iHWu8Vi/z03nwfWySJhQfav/iOCSqMpYNXv1E+Fas5FkvUDa1DHgtCKqkLtXfG01F8buiVEsf3YJ13XvZAZ+hlp0XGCrSXm6D8e2kfzdFpv6B6VtV3i0f3UsbDM0vuRW/on17lxc6HMInjbpSlmER5hiLiCT9u37eww9jU2lHzr9nyvNfoi5auas2NEn9zlc7LuTUHhdVxvkev3BLKl7ft7Uz85I3GxKLHMRlwTIcwTHoQd4aC/zfxSf8L/i1DJAOR9bLesJv2MxFHfUxF+FV7tQOHa5eZ9WEX4fMcYUukB40fmNpVJXCcgsbQTdkQkhjy6DBBC69eGFv//UmSH5vSd6BqXzU8f1goQmxkpvDIAv8oYoGW73X3E2rws6SgCQAA&quot;"/>
    <we:property name="isFiltersActionButtonVisible" value="true"/>
    <we:property name="reportEmbeddedTime" value="&quot;2024-01-29T17:39:38.059Z&quot;"/>
    <we:property name="creatorTenantId" value="&quot;49158df8-04df-4db2-a1ae-ee3949ca3984&quot;"/>
    <we:property name="creatorUserId" value="&quot;100320032DFB987B&quot;"/>
    <we:property name="creatorSessionId" value="&quot;17529b69-fa10-426c-864d-38c691661e41&quot;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Gabriel Plautz Eugenio</dc:creator>
  <cp:lastModifiedBy>Gabriel Plautz Eugenio</cp:lastModifiedBy>
  <cp:revision>2</cp:revision>
  <dcterms:created xsi:type="dcterms:W3CDTF">2024-01-29T17:36:32Z</dcterms:created>
  <dcterms:modified xsi:type="dcterms:W3CDTF">2024-01-29T17:41:59Z</dcterms:modified>
</cp:coreProperties>
</file>