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7" roundtripDataSignature="AMtx7mjUeZW7JnAKgNwg0vaN/f+xvAC2r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customschemas.google.com/relationships/presentationmetadata" Target="meta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6" name="Google Shape;86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3" name="Google Shape;93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3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4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4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23" name="Google Shape;23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4" name="Google Shape;24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6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0" name="Google Shape;30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5" name="Google Shape;35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9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9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8" name="Google Shape;48;p9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9" name="Google Shape;49;p9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0" name="Google Shape;50;p9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1" name="Google Shape;51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11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11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11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2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2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68" name="Google Shape;68;p12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venderly.us/" TargetMode="External"/><Relationship Id="rId4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A computer with a store sign&#10;&#10;Description automatically generated" id="88" name="Google Shape;88;p1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8752" l="0" r="0" t="11464"/>
          <a:stretch/>
        </p:blipFill>
        <p:spPr>
          <a:xfrm>
            <a:off x="4109039" y="359828"/>
            <a:ext cx="3807677" cy="3038000"/>
          </a:xfrm>
          <a:prstGeom prst="rect">
            <a:avLst/>
          </a:prstGeom>
          <a:noFill/>
          <a:ln>
            <a:noFill/>
          </a:ln>
        </p:spPr>
      </p:pic>
      <p:sp>
        <p:nvSpPr>
          <p:cNvPr id="89" name="Google Shape;89;p1"/>
          <p:cNvSpPr txBox="1"/>
          <p:nvPr>
            <p:ph type="title"/>
          </p:nvPr>
        </p:nvSpPr>
        <p:spPr>
          <a:xfrm>
            <a:off x="838200" y="3768148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0000"/>
              <a:buFont typeface="Calibri"/>
              <a:buNone/>
            </a:pPr>
            <a:r>
              <a:rPr lang="en-US" sz="10000"/>
              <a:t>Storecasters</a:t>
            </a:r>
            <a:endParaRPr sz="10000"/>
          </a:p>
        </p:txBody>
      </p:sp>
      <p:sp>
        <p:nvSpPr>
          <p:cNvPr id="90" name="Google Shape;90;p1"/>
          <p:cNvSpPr txBox="1"/>
          <p:nvPr/>
        </p:nvSpPr>
        <p:spPr>
          <a:xfrm>
            <a:off x="755076" y="5093711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000"/>
              <a:buFont typeface="Calibri"/>
              <a:buNone/>
            </a:pPr>
            <a:r>
              <a:rPr b="0" i="0" lang="en-US" sz="5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#HenStreetHacks</a:t>
            </a:r>
            <a:endParaRPr b="0" i="0" sz="50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"/>
          <p:cNvSpPr txBox="1"/>
          <p:nvPr>
            <p:ph type="ctrTitle"/>
          </p:nvPr>
        </p:nvSpPr>
        <p:spPr>
          <a:xfrm>
            <a:off x="1524000" y="2836553"/>
            <a:ext cx="9144000" cy="118489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7000"/>
              <a:buFont typeface="Calibri"/>
              <a:buNone/>
            </a:pPr>
            <a:r>
              <a:rPr b="1" lang="en-US" sz="7000"/>
              <a:t>Questions?</a:t>
            </a:r>
            <a:endParaRPr b="1" sz="700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2024-02-11T23:25:51Z</dcterms:created>
  <dc:creator>Aaron Farley;Ryan Venderlic</dc:creator>
</cp:coreProperties>
</file>