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7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9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ru-RU" smtClean="0"/>
              <a:t>Образец подзаголовка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2022/2/23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2022/2/23</a:t>
            </a:fld>
            <a:endParaRPr altLang="en-US" lang="zh-C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0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2022/2/23</a:t>
            </a:fld>
            <a:endParaRPr altLang="en-US" lang="zh-C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2022/2/23</a:t>
            </a:fld>
            <a:endParaRPr altLang="en-US" lang="zh-C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2022/2/23</a:t>
            </a:fld>
            <a:endParaRPr altLang="en-US" lang="zh-C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2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2022/2/23</a:t>
            </a:fld>
            <a:endParaRPr altLang="en-US" lang="zh-CN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3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3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2022/2/23</a:t>
            </a:fld>
            <a:endParaRPr altLang="en-US" lang="zh-CN"/>
          </a:p>
        </p:txBody>
      </p:sp>
      <p:sp>
        <p:nvSpPr>
          <p:cNvPr id="104863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2022/2/23</a:t>
            </a:fld>
            <a:endParaRPr altLang="en-US" lang="zh-CN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2022/2/23</a:t>
            </a:fld>
            <a:endParaRPr altLang="en-US" lang="zh-CN"/>
          </a:p>
        </p:txBody>
      </p:sp>
      <p:sp>
        <p:nvSpPr>
          <p:cNvPr id="10486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2022/2/23</a:t>
            </a:fld>
            <a:endParaRPr altLang="en-US" lang="zh-C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1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ru-RU" smtClean="0"/>
              <a:t>Вставка рисунка</a:t>
            </a:r>
            <a:endParaRPr dirty="0" lang="en-US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2022/2/23</a:t>
            </a:fld>
            <a:endParaRPr altLang="en-US" lang="zh-CN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C8F3-725A-4F9A-A507-94E9D5D4F6DB}" type="datetimeFigureOut">
              <a:rPr altLang="en-US" lang="zh-CN" smtClean="0"/>
              <a:t>2022/2/23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87562" y="0"/>
            <a:ext cx="5168876" cy="6858000"/>
          </a:xfrm>
          <a:prstGeom prst="rect"/>
        </p:spPr>
      </p:pic>
      <p:sp>
        <p:nvSpPr>
          <p:cNvPr id="1048655" name=""/>
          <p:cNvSpPr txBox="1"/>
          <p:nvPr/>
        </p:nvSpPr>
        <p:spPr>
          <a:xfrm>
            <a:off x="2246184" y="441783"/>
            <a:ext cx="4651632" cy="751838"/>
          </a:xfrm>
          <a:prstGeom prst="rect"/>
        </p:spPr>
        <p:txBody>
          <a:bodyPr anchor="ctr" rtlCol="0" wrap="square">
            <a:spAutoFit/>
          </a:bodyPr>
          <a:p>
            <a:pPr algn="ctr"/>
            <a:r>
              <a:rPr sz="4400" lang="en-US">
                <a:solidFill>
                  <a:srgbClr val="FFFFFF"/>
                </a:solidFill>
              </a:rPr>
              <a:t>A</a:t>
            </a:r>
            <a:r>
              <a:rPr sz="4400" lang="en-US">
                <a:solidFill>
                  <a:srgbClr val="FFFFFF"/>
                </a:solidFill>
              </a:rPr>
              <a:t>1</a:t>
            </a:r>
            <a:r>
              <a:rPr sz="4400" lang="en-US">
                <a:solidFill>
                  <a:srgbClr val="FFFFFF"/>
                </a:solidFill>
              </a:rPr>
              <a:t> </a:t>
            </a:r>
            <a:r>
              <a:rPr sz="4400" lang="en-US">
                <a:solidFill>
                  <a:srgbClr val="FFFFFF"/>
                </a:solidFill>
              </a:rPr>
              <a:t>k</a:t>
            </a:r>
            <a:r>
              <a:rPr sz="4400" lang="en-US">
                <a:solidFill>
                  <a:srgbClr val="FFFFFF"/>
                </a:solidFill>
              </a:rPr>
              <a:t>a</a:t>
            </a:r>
            <a:r>
              <a:rPr sz="4400" lang="en-US">
                <a:solidFill>
                  <a:srgbClr val="FFFFFF"/>
                </a:solidFill>
              </a:rPr>
              <a:t>f</a:t>
            </a:r>
            <a:r>
              <a:rPr sz="4400" lang="en-US">
                <a:solidFill>
                  <a:srgbClr val="FFFFFF"/>
                </a:solidFill>
              </a:rPr>
              <a:t>e</a:t>
            </a:r>
            <a:endParaRPr sz="2800"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Заголовок 1048593"/>
          <p:cNvSpPr>
            <a:spLocks noGrp="1"/>
          </p:cNvSpPr>
          <p:nvPr>
            <p:ph type="ctrTitle"/>
          </p:nvPr>
        </p:nvSpPr>
        <p:spPr>
          <a:xfrm>
            <a:off x="685800" y="636943"/>
            <a:ext cx="7772400" cy="1626374"/>
          </a:xfrm>
        </p:spPr>
        <p:txBody>
          <a:bodyPr anchor="ctr"/>
          <a:p>
            <a:r>
              <a:rPr dirty="0" sz="4800" lang="en-US"/>
              <a:t>Bu </a:t>
            </a:r>
            <a:r>
              <a:rPr dirty="0" sz="4800" lang="en-US">
                <a:solidFill>
                  <a:srgbClr val="FF6600"/>
                </a:solidFill>
              </a:rPr>
              <a:t>admin </a:t>
            </a:r>
            <a:r>
              <a:rPr dirty="0" sz="4800" lang="en-US" err="1">
                <a:solidFill>
                  <a:srgbClr val="000000"/>
                </a:solidFill>
              </a:rPr>
              <a:t>uchun</a:t>
            </a:r>
            <a:r>
              <a:rPr dirty="0" sz="4800" lang="en-US"/>
              <a:t> </a:t>
            </a:r>
            <a:r>
              <a:rPr dirty="0" sz="4800" lang="en-US" err="1"/>
              <a:t>sozlamalar</a:t>
            </a:r>
            <a:r>
              <a:rPr dirty="0" sz="4800" lang="en-US"/>
              <a:t> </a:t>
            </a:r>
            <a:r>
              <a:rPr dirty="0" sz="4800" lang="en-US" err="1" smtClean="0"/>
              <a:t>menyusi</a:t>
            </a:r>
            <a:r>
              <a:rPr dirty="0" sz="4800" lang="en-US" smtClean="0"/>
              <a:t>.</a:t>
            </a:r>
            <a:endParaRPr dirty="0" lang="ru-RU"/>
          </a:p>
        </p:txBody>
      </p:sp>
      <p:pic>
        <p:nvPicPr>
          <p:cNvPr id="2097161" name="Рисунок 2097160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88446" y="2605318"/>
            <a:ext cx="7167108" cy="386529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Заголовок 104859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err="1" smtClean="0"/>
              <a:t>E’tiboringiz</a:t>
            </a:r>
            <a:r>
              <a:rPr dirty="0" lang="en-US" smtClean="0"/>
              <a:t> </a:t>
            </a:r>
            <a:r>
              <a:rPr dirty="0" lang="en-US" err="1" smtClean="0"/>
              <a:t>uchun</a:t>
            </a:r>
            <a:r>
              <a:rPr dirty="0" lang="en-US" smtClean="0"/>
              <a:t> </a:t>
            </a:r>
            <a:r>
              <a:rPr dirty="0" lang="en-US" err="1" smtClean="0"/>
              <a:t>rahmat</a:t>
            </a:r>
            <a:r>
              <a:rPr dirty="0" lang="en-US" smtClean="0"/>
              <a:t>!</a:t>
            </a:r>
            <a:endParaRPr dirty="0"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Заголовок 1048585"/>
          <p:cNvSpPr>
            <a:spLocks noGrp="1"/>
          </p:cNvSpPr>
          <p:nvPr>
            <p:ph type="ctrTitle"/>
          </p:nvPr>
        </p:nvSpPr>
        <p:spPr>
          <a:xfrm>
            <a:off x="423505" y="901521"/>
            <a:ext cx="3537144" cy="5134692"/>
          </a:xfrm>
        </p:spPr>
        <p:txBody>
          <a:bodyPr>
            <a:noAutofit/>
          </a:bodyPr>
          <a:p>
            <a:r>
              <a:rPr dirty="0" sz="4400" lang="en-US" err="1"/>
              <a:t>H</a:t>
            </a:r>
            <a:r>
              <a:rPr dirty="0" sz="4400" lang="en-US" err="1" smtClean="0"/>
              <a:t>odimga</a:t>
            </a:r>
            <a:r>
              <a:rPr dirty="0" sz="4400" lang="en-US" smtClean="0"/>
              <a:t> admin </a:t>
            </a:r>
            <a:r>
              <a:rPr dirty="0" sz="4400" lang="en-US" err="1" smtClean="0"/>
              <a:t>tomonidan</a:t>
            </a:r>
            <a:r>
              <a:rPr dirty="0" sz="4400" lang="en-US" smtClean="0"/>
              <a:t> login </a:t>
            </a:r>
            <a:r>
              <a:rPr dirty="0" sz="4400" lang="en-US" err="1" smtClean="0"/>
              <a:t>va</a:t>
            </a:r>
            <a:r>
              <a:rPr dirty="0" sz="4400" lang="en-US" smtClean="0"/>
              <a:t> </a:t>
            </a:r>
            <a:r>
              <a:rPr dirty="0" sz="4400" lang="en-US" err="1"/>
              <a:t>parol</a:t>
            </a:r>
            <a:r>
              <a:rPr dirty="0" sz="4400" lang="en-US"/>
              <a:t> </a:t>
            </a:r>
            <a:r>
              <a:rPr dirty="0" sz="4400" lang="en-US" err="1" smtClean="0"/>
              <a:t>berilgach</a:t>
            </a:r>
            <a:r>
              <a:rPr dirty="0" sz="4400" lang="en-US" smtClean="0"/>
              <a:t> </a:t>
            </a:r>
            <a:r>
              <a:rPr dirty="0" sz="4400" lang="en-US" err="1" smtClean="0"/>
              <a:t>hodim</a:t>
            </a:r>
            <a:r>
              <a:rPr dirty="0" sz="4400" lang="en-US" smtClean="0"/>
              <a:t> </a:t>
            </a:r>
            <a:r>
              <a:rPr dirty="0" sz="4400" lang="en-US" err="1"/>
              <a:t>ish</a:t>
            </a:r>
            <a:r>
              <a:rPr dirty="0" sz="4400" lang="en-US"/>
              <a:t> </a:t>
            </a:r>
            <a:r>
              <a:rPr dirty="0" sz="4400" lang="en-US" err="1"/>
              <a:t>jarayoni</a:t>
            </a:r>
            <a:r>
              <a:rPr dirty="0" sz="4400" lang="en-US"/>
              <a:t> </a:t>
            </a:r>
            <a:r>
              <a:rPr dirty="0" sz="4400" lang="en-US" err="1"/>
              <a:t>boshlanadi</a:t>
            </a:r>
            <a:r>
              <a:rPr dirty="0" sz="4400" lang="en-US"/>
              <a:t>. </a:t>
            </a:r>
            <a:endParaRPr dirty="0" lang="ru-RU"/>
          </a:p>
        </p:txBody>
      </p:sp>
      <p:pic>
        <p:nvPicPr>
          <p:cNvPr id="2097153" name="Рисунок 209715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7126">
            <a:off x="4579174" y="-72999"/>
            <a:ext cx="3971264" cy="692689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Заголовок 1048586"/>
          <p:cNvSpPr>
            <a:spLocks noGrp="1"/>
          </p:cNvSpPr>
          <p:nvPr>
            <p:ph type="ctrTitle"/>
          </p:nvPr>
        </p:nvSpPr>
        <p:spPr>
          <a:xfrm>
            <a:off x="733048" y="659706"/>
            <a:ext cx="3808005" cy="5495541"/>
          </a:xfrm>
        </p:spPr>
        <p:txBody>
          <a:bodyPr anchor="ctr">
            <a:noAutofit/>
          </a:bodyPr>
          <a:p>
            <a:r>
              <a:rPr dirty="0" sz="4000" lang="en-US"/>
              <a:t>Bu </a:t>
            </a:r>
            <a:r>
              <a:rPr dirty="0" sz="4000" lang="en-US" err="1" smtClean="0"/>
              <a:t>yer</a:t>
            </a:r>
            <a:r>
              <a:rPr dirty="0" sz="4000" lang="en-US" err="1" smtClean="0"/>
              <a:t>da</a:t>
            </a:r>
            <a:r>
              <a:rPr dirty="0" sz="4000" lang="en-US" smtClean="0"/>
              <a:t> </a:t>
            </a:r>
            <a:r>
              <a:rPr dirty="0" sz="4000" lang="en-US" err="1" smtClean="0">
                <a:solidFill>
                  <a:srgbClr val="65FF65"/>
                </a:solidFill>
              </a:rPr>
              <a:t>bo'sh</a:t>
            </a:r>
            <a:r>
              <a:rPr dirty="0" sz="4000" lang="en-US" smtClean="0"/>
              <a:t> </a:t>
            </a:r>
            <a:r>
              <a:rPr dirty="0" sz="4000" lang="en-US" err="1" smtClean="0"/>
              <a:t>hamda</a:t>
            </a:r>
            <a:r>
              <a:rPr dirty="0" sz="4000" lang="en-US" smtClean="0"/>
              <a:t> </a:t>
            </a:r>
            <a:r>
              <a:rPr dirty="0" sz="4000" lang="en-US" smtClean="0">
                <a:solidFill>
                  <a:srgbClr val="0000FF"/>
                </a:solidFill>
              </a:rPr>
              <a:t>band </a:t>
            </a:r>
            <a:r>
              <a:rPr dirty="0" sz="4000" lang="en-US" err="1" smtClean="0"/>
              <a:t>stollar</a:t>
            </a:r>
            <a:r>
              <a:rPr dirty="0" sz="4000" lang="en-US" smtClean="0"/>
              <a:t> </a:t>
            </a:r>
            <a:r>
              <a:rPr dirty="0" sz="4000" lang="en-US" err="1" smtClean="0"/>
              <a:t>haqida</a:t>
            </a:r>
            <a:r>
              <a:rPr dirty="0" sz="4000" lang="en-US" smtClean="0"/>
              <a:t> </a:t>
            </a:r>
            <a:r>
              <a:rPr dirty="0" sz="4000" lang="en-US" err="1" smtClean="0"/>
              <a:t>ma’lumot</a:t>
            </a:r>
            <a:r>
              <a:rPr dirty="0" sz="4000" lang="en-US" smtClean="0"/>
              <a:t> </a:t>
            </a:r>
            <a:r>
              <a:rPr dirty="0" sz="4000" lang="en-US" err="1" smtClean="0"/>
              <a:t>ko’rsatilgan</a:t>
            </a:r>
            <a:r>
              <a:rPr dirty="0" sz="4000" lang="en-US" smtClean="0"/>
              <a:t>.</a:t>
            </a:r>
            <a:endParaRPr dirty="0" lang="ru-RU"/>
          </a:p>
        </p:txBody>
      </p:sp>
      <p:pic>
        <p:nvPicPr>
          <p:cNvPr id="2097154" name="Рисунок 209715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93682" y="275497"/>
            <a:ext cx="3259454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Заголовок 1048587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3157186" cy="4734372"/>
          </a:xfrm>
        </p:spPr>
        <p:txBody>
          <a:bodyPr anchor="ctr">
            <a:normAutofit/>
          </a:bodyPr>
          <a:p>
            <a:r>
              <a:rPr dirty="0" sz="4800" lang="en-US" smtClean="0"/>
              <a:t>Bu </a:t>
            </a:r>
            <a:r>
              <a:rPr dirty="0" sz="4800" lang="en-US" err="1" smtClean="0"/>
              <a:t>yerda</a:t>
            </a:r>
            <a:r>
              <a:rPr dirty="0" sz="4800" lang="en-US" smtClean="0"/>
              <a:t> </a:t>
            </a:r>
            <a:r>
              <a:rPr dirty="0" sz="4800" lang="en-US" err="1" smtClean="0"/>
              <a:t>barcha</a:t>
            </a:r>
            <a:r>
              <a:rPr dirty="0" sz="4800" lang="en-US" smtClean="0"/>
              <a:t> </a:t>
            </a:r>
            <a:r>
              <a:rPr dirty="0" sz="4800" lang="en-US" err="1"/>
              <a:t>zallar</a:t>
            </a:r>
            <a:r>
              <a:rPr dirty="0" sz="4800" lang="en-US"/>
              <a:t> </a:t>
            </a:r>
            <a:r>
              <a:rPr dirty="0" sz="4800" lang="en-US" err="1"/>
              <a:t>bo'shligini</a:t>
            </a:r>
            <a:r>
              <a:rPr dirty="0" sz="4800" lang="en-US"/>
              <a:t> </a:t>
            </a:r>
            <a:r>
              <a:rPr dirty="0" sz="4800" lang="en-US" err="1"/>
              <a:t>ko'rishimiz</a:t>
            </a:r>
            <a:r>
              <a:rPr dirty="0" sz="4800" lang="en-US"/>
              <a:t> </a:t>
            </a:r>
            <a:r>
              <a:rPr dirty="0" sz="4800" lang="en-US" err="1"/>
              <a:t>mumkin</a:t>
            </a:r>
            <a:r>
              <a:rPr dirty="0" sz="4800" lang="en-US"/>
              <a:t>.</a:t>
            </a:r>
            <a:endParaRPr dirty="0" lang="ru-RU"/>
          </a:p>
        </p:txBody>
      </p:sp>
      <p:pic>
        <p:nvPicPr>
          <p:cNvPr id="2097155" name="Рисунок 209715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51099" y="60548"/>
            <a:ext cx="3259454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Заголовок 1048588"/>
          <p:cNvSpPr>
            <a:spLocks noGrp="1"/>
          </p:cNvSpPr>
          <p:nvPr>
            <p:ph type="ctrTitle"/>
          </p:nvPr>
        </p:nvSpPr>
        <p:spPr>
          <a:xfrm rot="16318">
            <a:off x="649549" y="197440"/>
            <a:ext cx="3691056" cy="6493084"/>
          </a:xfrm>
        </p:spPr>
        <p:txBody>
          <a:bodyPr anchor="ctr">
            <a:noAutofit/>
          </a:bodyPr>
          <a:p>
            <a:r>
              <a:rPr dirty="0" sz="3200" lang="en-US" smtClean="0">
                <a:solidFill>
                  <a:srgbClr val="00B050"/>
                </a:solidFill>
              </a:rPr>
              <a:t>ICHIMLIKLAR </a:t>
            </a:r>
            <a:r>
              <a:rPr dirty="0" sz="3200" lang="en-US" err="1" smtClean="0"/>
              <a:t>menyusidan</a:t>
            </a:r>
            <a:r>
              <a:rPr dirty="0" sz="3200" lang="en-US" smtClean="0"/>
              <a:t> </a:t>
            </a:r>
            <a:r>
              <a:rPr dirty="0" sz="3200" lang="en-US" err="1" smtClean="0"/>
              <a:t>ichimlik</a:t>
            </a:r>
            <a:r>
              <a:rPr dirty="0" sz="3200" lang="en-US" smtClean="0"/>
              <a:t> </a:t>
            </a:r>
            <a:r>
              <a:rPr dirty="0" sz="3200" lang="en-US" err="1" smtClean="0"/>
              <a:t>buyurtma</a:t>
            </a:r>
            <a:r>
              <a:rPr dirty="0" sz="3200" lang="en-US" smtClean="0"/>
              <a:t> </a:t>
            </a:r>
            <a:r>
              <a:rPr dirty="0" sz="3200" lang="en-US" err="1" smtClean="0"/>
              <a:t>qilish</a:t>
            </a:r>
            <a:r>
              <a:rPr dirty="0" sz="3200" lang="en-US" smtClean="0"/>
              <a:t> </a:t>
            </a:r>
            <a:r>
              <a:rPr dirty="0" sz="3200" lang="en-US" err="1" smtClean="0"/>
              <a:t>oynasining</a:t>
            </a:r>
            <a:r>
              <a:rPr dirty="0" sz="3200" lang="en-US" smtClean="0"/>
              <a:t> </a:t>
            </a:r>
            <a:r>
              <a:rPr dirty="0" sz="3200" lang="en-US" err="1" smtClean="0"/>
              <a:t>ko’rinishi</a:t>
            </a:r>
            <a:r>
              <a:rPr dirty="0" sz="3200" lang="en-US" smtClean="0"/>
              <a:t>.</a:t>
            </a:r>
            <a:endParaRPr dirty="0" lang="ru-RU"/>
          </a:p>
        </p:txBody>
      </p:sp>
      <p:pic>
        <p:nvPicPr>
          <p:cNvPr id="2097156" name="Рисунок 209715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14092" y="0"/>
            <a:ext cx="3259454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Заголовок 1048589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3889366" cy="4869164"/>
          </a:xfrm>
        </p:spPr>
        <p:txBody>
          <a:bodyPr anchor="ctr">
            <a:noAutofit/>
          </a:bodyPr>
          <a:p>
            <a:r>
              <a:rPr dirty="0" sz="3600" lang="en-US" err="1" smtClean="0"/>
              <a:t>Hodim</a:t>
            </a:r>
            <a:r>
              <a:rPr dirty="0" sz="3600" lang="en-US" smtClean="0"/>
              <a:t> </a:t>
            </a:r>
            <a:r>
              <a:rPr dirty="0" sz="3600" lang="en-US" err="1" smtClean="0"/>
              <a:t>tomonidan</a:t>
            </a:r>
            <a:r>
              <a:rPr dirty="0" sz="3600" lang="en-US" smtClean="0"/>
              <a:t> </a:t>
            </a:r>
            <a:r>
              <a:rPr dirty="0" sz="3600" lang="en-US" err="1" smtClean="0"/>
              <a:t>b</a:t>
            </a:r>
            <a:r>
              <a:rPr dirty="0" sz="3600" lang="en-US" err="1" smtClean="0"/>
              <a:t>uyurtma</a:t>
            </a:r>
            <a:r>
              <a:rPr dirty="0" sz="3600" lang="en-US" smtClean="0"/>
              <a:t> </a:t>
            </a:r>
            <a:r>
              <a:rPr dirty="0" sz="3600" lang="en-US" err="1" smtClean="0"/>
              <a:t>olish</a:t>
            </a:r>
            <a:r>
              <a:rPr dirty="0" sz="3600" lang="en-US" smtClean="0"/>
              <a:t> </a:t>
            </a:r>
            <a:r>
              <a:rPr dirty="0" sz="3600" lang="en-US" err="1" smtClean="0"/>
              <a:t>jarayonining</a:t>
            </a:r>
            <a:r>
              <a:rPr dirty="0" sz="3600" lang="en-US" smtClean="0"/>
              <a:t> </a:t>
            </a:r>
            <a:r>
              <a:rPr dirty="0" sz="3600" lang="en-US" err="1" smtClean="0"/>
              <a:t>yakuni</a:t>
            </a:r>
            <a:r>
              <a:rPr dirty="0" sz="3600" lang="en-US" err="1" smtClean="0"/>
              <a:t>y</a:t>
            </a:r>
            <a:r>
              <a:rPr dirty="0" sz="3600" lang="en-US" smtClean="0"/>
              <a:t> </a:t>
            </a:r>
            <a:r>
              <a:rPr dirty="0" sz="3600" lang="en-US" err="1" smtClean="0"/>
              <a:t>qismida</a:t>
            </a:r>
            <a:r>
              <a:rPr dirty="0" sz="3600" lang="en-US" smtClean="0"/>
              <a:t> </a:t>
            </a:r>
            <a:r>
              <a:rPr dirty="0" sz="3600" lang="en-US" err="1" smtClean="0"/>
              <a:t>stolni</a:t>
            </a:r>
            <a:r>
              <a:rPr dirty="0" sz="3600" lang="en-US" smtClean="0"/>
              <a:t> </a:t>
            </a:r>
            <a:r>
              <a:rPr dirty="0" sz="3600" lang="en-US" err="1" smtClean="0">
                <a:solidFill>
                  <a:srgbClr val="008000"/>
                </a:solidFill>
              </a:rPr>
              <a:t>buyurtmalari</a:t>
            </a:r>
            <a:r>
              <a:rPr dirty="0" sz="3600" lang="en-US" smtClean="0">
                <a:solidFill>
                  <a:srgbClr val="65FF65"/>
                </a:solidFill>
              </a:rPr>
              <a:t> </a:t>
            </a:r>
            <a:r>
              <a:rPr dirty="0" sz="3600" lang="en-US" err="1" smtClean="0"/>
              <a:t>qayta</a:t>
            </a:r>
            <a:r>
              <a:rPr dirty="0" sz="3600" lang="en-US" smtClean="0"/>
              <a:t> </a:t>
            </a:r>
            <a:r>
              <a:rPr dirty="0" sz="3600" lang="en-US" err="1" smtClean="0"/>
              <a:t>tekshirib</a:t>
            </a:r>
            <a:r>
              <a:rPr dirty="0" sz="3600" lang="en-US" smtClean="0"/>
              <a:t> </a:t>
            </a:r>
            <a:r>
              <a:rPr dirty="0" sz="3600" lang="en-US" err="1" smtClean="0"/>
              <a:t>chiqiladi</a:t>
            </a:r>
            <a:r>
              <a:rPr dirty="0" sz="3600" lang="en-US" smtClean="0"/>
              <a:t> </a:t>
            </a:r>
            <a:r>
              <a:rPr dirty="0" sz="3600" lang="en-US" err="1" smtClean="0"/>
              <a:t>va</a:t>
            </a:r>
            <a:r>
              <a:rPr dirty="0" sz="3600" lang="en-US" smtClean="0"/>
              <a:t> </a:t>
            </a:r>
            <a:r>
              <a:rPr dirty="0" sz="3600" lang="en-US" err="1" smtClean="0"/>
              <a:t>hodim</a:t>
            </a:r>
            <a:r>
              <a:rPr dirty="0" sz="3600" lang="en-US" smtClean="0"/>
              <a:t> </a:t>
            </a:r>
            <a:r>
              <a:rPr dirty="0" sz="3600" lang="en-US" err="1" smtClean="0"/>
              <a:t>tomonidan</a:t>
            </a:r>
            <a:r>
              <a:rPr dirty="0" sz="3600" lang="en-US" smtClean="0"/>
              <a:t> </a:t>
            </a:r>
            <a:r>
              <a:rPr dirty="0" sz="3600" lang="en-US" err="1" smtClean="0"/>
              <a:t>tasdiqlanadi</a:t>
            </a:r>
            <a:r>
              <a:rPr dirty="0" sz="3600" lang="en-US" smtClean="0"/>
              <a:t>.</a:t>
            </a:r>
            <a:endParaRPr dirty="0" lang="ru-RU"/>
          </a:p>
        </p:txBody>
      </p:sp>
      <p:pic>
        <p:nvPicPr>
          <p:cNvPr id="2097157" name="Рисунок 209715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75809" y="0"/>
            <a:ext cx="3259454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Заголовок 1048590"/>
          <p:cNvSpPr>
            <a:spLocks noGrp="1"/>
          </p:cNvSpPr>
          <p:nvPr>
            <p:ph type="ctrTitle"/>
          </p:nvPr>
        </p:nvSpPr>
        <p:spPr>
          <a:xfrm>
            <a:off x="815599" y="-261026"/>
            <a:ext cx="7512803" cy="3043229"/>
          </a:xfrm>
        </p:spPr>
        <p:txBody>
          <a:bodyPr anchor="ctr">
            <a:noAutofit/>
          </a:bodyPr>
          <a:p>
            <a:r>
              <a:rPr dirty="0" sz="4000" lang="en-US"/>
              <a:t>Bu </a:t>
            </a:r>
            <a:r>
              <a:rPr dirty="0" sz="4000" lang="en-US" err="1"/>
              <a:t>yerda</a:t>
            </a:r>
            <a:r>
              <a:rPr dirty="0" sz="4000" lang="en-US"/>
              <a:t> </a:t>
            </a:r>
            <a:r>
              <a:rPr dirty="0" sz="4000" lang="en-US">
                <a:solidFill>
                  <a:srgbClr val="FF6600"/>
                </a:solidFill>
              </a:rPr>
              <a:t>admin </a:t>
            </a:r>
            <a:r>
              <a:rPr dirty="0" sz="4000" lang="en-US"/>
              <a:t> </a:t>
            </a:r>
            <a:r>
              <a:rPr dirty="0" sz="4000" lang="en-US" err="1"/>
              <a:t>qaysi</a:t>
            </a:r>
            <a:r>
              <a:rPr dirty="0" sz="4000" lang="en-US"/>
              <a:t> </a:t>
            </a:r>
            <a:r>
              <a:rPr dirty="0" sz="4000" lang="en-US" err="1" smtClean="0"/>
              <a:t>h</a:t>
            </a:r>
            <a:r>
              <a:rPr dirty="0" sz="4000" lang="en-US" err="1" smtClean="0"/>
              <a:t>odim</a:t>
            </a:r>
            <a:r>
              <a:rPr dirty="0" sz="4000" lang="en-US" smtClean="0"/>
              <a:t> </a:t>
            </a:r>
            <a:r>
              <a:rPr dirty="0" sz="4000" lang="en-US" err="1" smtClean="0"/>
              <a:t>qaysi</a:t>
            </a:r>
            <a:r>
              <a:rPr dirty="0" sz="4000" lang="en-US" smtClean="0"/>
              <a:t> </a:t>
            </a:r>
            <a:r>
              <a:rPr dirty="0" sz="4000" lang="en-US" err="1" smtClean="0"/>
              <a:t>stoldan</a:t>
            </a:r>
            <a:r>
              <a:rPr dirty="0" sz="4000" lang="en-US" smtClean="0"/>
              <a:t> </a:t>
            </a:r>
            <a:r>
              <a:rPr dirty="0" sz="4000" lang="en-US" err="1"/>
              <a:t>qanday</a:t>
            </a:r>
            <a:r>
              <a:rPr dirty="0" sz="4000" lang="en-US"/>
              <a:t> </a:t>
            </a:r>
            <a:r>
              <a:rPr dirty="0" sz="4000" lang="en-US" err="1">
                <a:solidFill>
                  <a:srgbClr val="008000"/>
                </a:solidFill>
              </a:rPr>
              <a:t>buyurtmalar</a:t>
            </a:r>
            <a:r>
              <a:rPr dirty="0" sz="4000" lang="en-US">
                <a:solidFill>
                  <a:srgbClr val="008000"/>
                </a:solidFill>
              </a:rPr>
              <a:t> </a:t>
            </a:r>
            <a:r>
              <a:rPr dirty="0" sz="4000" lang="en-US" err="1">
                <a:solidFill>
                  <a:srgbClr val="000000"/>
                </a:solidFill>
              </a:rPr>
              <a:t>olganini</a:t>
            </a:r>
            <a:r>
              <a:rPr dirty="0" sz="4000" lang="en-US">
                <a:solidFill>
                  <a:srgbClr val="000000"/>
                </a:solidFill>
              </a:rPr>
              <a:t> </a:t>
            </a:r>
            <a:r>
              <a:rPr dirty="0" sz="4000" lang="en-US" err="1" smtClean="0">
                <a:solidFill>
                  <a:srgbClr val="000000"/>
                </a:solidFill>
              </a:rPr>
              <a:t>ko'rishi</a:t>
            </a:r>
            <a:r>
              <a:rPr dirty="0" sz="4000" lang="en-US" smtClean="0">
                <a:solidFill>
                  <a:srgbClr val="000000"/>
                </a:solidFill>
              </a:rPr>
              <a:t> </a:t>
            </a:r>
            <a:r>
              <a:rPr dirty="0" sz="4000" lang="en-US" err="1">
                <a:solidFill>
                  <a:srgbClr val="000000"/>
                </a:solidFill>
              </a:rPr>
              <a:t>mumkin</a:t>
            </a:r>
            <a:r>
              <a:rPr dirty="0" sz="4000" lang="en-US">
                <a:solidFill>
                  <a:srgbClr val="000000"/>
                </a:solidFill>
              </a:rPr>
              <a:t>.</a:t>
            </a:r>
            <a:endParaRPr dirty="0" lang="ru-RU"/>
          </a:p>
        </p:txBody>
      </p:sp>
      <p:pic>
        <p:nvPicPr>
          <p:cNvPr id="2097158" name="Рисунок 2097157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6366" y="2487025"/>
            <a:ext cx="7791267" cy="419584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Заголовок 1048591"/>
          <p:cNvSpPr>
            <a:spLocks noGrp="1"/>
          </p:cNvSpPr>
          <p:nvPr>
            <p:ph type="ctrTitle"/>
          </p:nvPr>
        </p:nvSpPr>
        <p:spPr>
          <a:xfrm>
            <a:off x="685800" y="168412"/>
            <a:ext cx="7772400" cy="1905481"/>
          </a:xfrm>
        </p:spPr>
        <p:txBody>
          <a:bodyPr anchor="ctr">
            <a:normAutofit/>
          </a:bodyPr>
          <a:p>
            <a:r>
              <a:rPr dirty="0" sz="3600" lang="en-US" err="1"/>
              <a:t>Mijoz</a:t>
            </a:r>
            <a:r>
              <a:rPr dirty="0" sz="3600" lang="en-US"/>
              <a:t> </a:t>
            </a:r>
            <a:r>
              <a:rPr dirty="0" sz="3600" lang="en-US" err="1"/>
              <a:t>buyurtmasiga</a:t>
            </a:r>
            <a:r>
              <a:rPr dirty="0" sz="3600" lang="en-US"/>
              <a:t> </a:t>
            </a:r>
            <a:r>
              <a:rPr dirty="0" sz="3600" lang="en-US" err="1"/>
              <a:t>asosan</a:t>
            </a:r>
            <a:r>
              <a:rPr dirty="0" sz="3600" lang="en-US"/>
              <a:t> admin </a:t>
            </a:r>
            <a:r>
              <a:rPr dirty="0" sz="3600" lang="en-US" err="1"/>
              <a:t>tomonidan</a:t>
            </a:r>
            <a:r>
              <a:rPr dirty="0" sz="3600" lang="en-US"/>
              <a:t> </a:t>
            </a:r>
            <a:r>
              <a:rPr dirty="0" sz="3600" lang="en-US" err="1"/>
              <a:t>stolni</a:t>
            </a:r>
            <a:r>
              <a:rPr dirty="0" sz="3600" lang="en-US"/>
              <a:t> </a:t>
            </a:r>
            <a:r>
              <a:rPr dirty="0" sz="3600" lang="en-US" err="1"/>
              <a:t>bron</a:t>
            </a:r>
            <a:r>
              <a:rPr dirty="0" sz="3600" lang="en-US"/>
              <a:t> </a:t>
            </a:r>
            <a:r>
              <a:rPr dirty="0" sz="3600" lang="en-US" err="1"/>
              <a:t>qilish</a:t>
            </a:r>
            <a:r>
              <a:rPr dirty="0" sz="3600" lang="en-US"/>
              <a:t> </a:t>
            </a:r>
            <a:r>
              <a:rPr dirty="0" sz="3600" lang="en-US" err="1" smtClean="0"/>
              <a:t>jarayoni</a:t>
            </a:r>
            <a:r>
              <a:rPr dirty="0" sz="3600" lang="en-US" smtClean="0"/>
              <a:t>. </a:t>
            </a:r>
            <a:endParaRPr dirty="0" lang="ru-RU"/>
          </a:p>
        </p:txBody>
      </p:sp>
      <p:pic>
        <p:nvPicPr>
          <p:cNvPr id="2097159" name="Рисунок 2097158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799" y="1892370"/>
            <a:ext cx="8105279" cy="4383873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Заголовок 1048592"/>
          <p:cNvSpPr>
            <a:spLocks noGrp="1"/>
          </p:cNvSpPr>
          <p:nvPr>
            <p:ph type="ctrTitle"/>
          </p:nvPr>
        </p:nvSpPr>
        <p:spPr>
          <a:xfrm>
            <a:off x="685799" y="333415"/>
            <a:ext cx="7772400" cy="2387600"/>
          </a:xfrm>
        </p:spPr>
        <p:txBody>
          <a:bodyPr anchor="ctr">
            <a:normAutofit/>
          </a:bodyPr>
          <a:p>
            <a:r>
              <a:rPr dirty="0" sz="4000" lang="en-US" err="1">
                <a:solidFill>
                  <a:srgbClr val="FF0000"/>
                </a:solidFill>
              </a:rPr>
              <a:t>Adminning</a:t>
            </a:r>
            <a:r>
              <a:rPr dirty="0" sz="4000" lang="en-US">
                <a:solidFill>
                  <a:srgbClr val="FF0000"/>
                </a:solidFill>
              </a:rPr>
              <a:t> </a:t>
            </a:r>
            <a:r>
              <a:rPr dirty="0" sz="4000" lang="en-US" err="1">
                <a:solidFill>
                  <a:srgbClr val="000000"/>
                </a:solidFill>
              </a:rPr>
              <a:t>x</a:t>
            </a:r>
            <a:r>
              <a:rPr dirty="0" sz="4000" lang="en-US" err="1"/>
              <a:t>isobot</a:t>
            </a:r>
            <a:r>
              <a:rPr dirty="0" sz="4000" lang="en-US"/>
              <a:t> </a:t>
            </a:r>
            <a:r>
              <a:rPr dirty="0" sz="4000" lang="en-US" err="1"/>
              <a:t>menyusida</a:t>
            </a:r>
            <a:r>
              <a:rPr dirty="0" sz="4000" lang="en-US"/>
              <a:t> </a:t>
            </a:r>
            <a:r>
              <a:rPr dirty="0" sz="4000" lang="en-US" err="1"/>
              <a:t>quyidagi</a:t>
            </a:r>
            <a:r>
              <a:rPr dirty="0" sz="4000" lang="en-US"/>
              <a:t> </a:t>
            </a:r>
            <a:r>
              <a:rPr dirty="0" sz="4000" lang="en-US" err="1">
                <a:solidFill>
                  <a:srgbClr val="008000"/>
                </a:solidFill>
              </a:rPr>
              <a:t>funksiyalar</a:t>
            </a:r>
            <a:r>
              <a:rPr dirty="0" sz="4000" lang="en-US"/>
              <a:t> </a:t>
            </a:r>
            <a:r>
              <a:rPr dirty="0" sz="4000" lang="en-US" err="1" smtClean="0"/>
              <a:t>mavjud</a:t>
            </a:r>
            <a:r>
              <a:rPr dirty="0" sz="4000" lang="en-US" smtClean="0"/>
              <a:t>:</a:t>
            </a:r>
            <a:endParaRPr dirty="0" lang="ru-RU"/>
          </a:p>
        </p:txBody>
      </p:sp>
      <p:pic>
        <p:nvPicPr>
          <p:cNvPr id="2097160" name="Рисунок 2097159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00546" y="2721014"/>
            <a:ext cx="7342909" cy="395438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Презентация PowerPoint</dc:title>
  <dc:creator>Redmi Note 6 Pro</dc:creator>
  <cp:lastModifiedBy>RePack by SPecialiST</cp:lastModifiedBy>
  <dcterms:created xsi:type="dcterms:W3CDTF">2015-05-09T01:36:16Z</dcterms:created>
  <dcterms:modified xsi:type="dcterms:W3CDTF">2022-02-24T06:14:17Z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b0197826f7694070adccf2fecd55f601</vt:lpwstr>
  </property>
</Properties>
</file>