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57" r:id="rId3"/>
    <p:sldId id="283" r:id="rId4"/>
    <p:sldId id="258" r:id="rId5"/>
    <p:sldId id="267" r:id="rId6"/>
    <p:sldId id="268" r:id="rId7"/>
    <p:sldId id="269" r:id="rId8"/>
    <p:sldId id="262" r:id="rId9"/>
    <p:sldId id="270" r:id="rId10"/>
    <p:sldId id="279" r:id="rId11"/>
    <p:sldId id="280" r:id="rId12"/>
    <p:sldId id="281" r:id="rId13"/>
    <p:sldId id="282" r:id="rId14"/>
    <p:sldId id="272" r:id="rId15"/>
    <p:sldId id="277" r:id="rId16"/>
    <p:sldId id="273" r:id="rId17"/>
    <p:sldId id="284" r:id="rId18"/>
    <p:sldId id="285" r:id="rId19"/>
    <p:sldId id="286" r:id="rId20"/>
    <p:sldId id="287" r:id="rId21"/>
    <p:sldId id="288" r:id="rId22"/>
    <p:sldId id="289" r:id="rId23"/>
    <p:sldId id="276" r:id="rId24"/>
    <p:sldId id="278" r:id="rId25"/>
    <p:sldId id="265" r:id="rId26"/>
    <p:sldId id="259" r:id="rId27"/>
    <p:sldId id="260" r:id="rId28"/>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 initials="t" lastIdx="1" clrIdx="0">
    <p:extLst>
      <p:ext uri="{19B8F6BF-5375-455C-9EA6-DF929625EA0E}">
        <p15:presenceInfo xmlns:p15="http://schemas.microsoft.com/office/powerpoint/2012/main" userId="thin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E6F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2284" autoAdjust="0"/>
  </p:normalViewPr>
  <p:slideViewPr>
    <p:cSldViewPr>
      <p:cViewPr varScale="1">
        <p:scale>
          <a:sx n="110" d="100"/>
          <a:sy n="110" d="100"/>
        </p:scale>
        <p:origin x="630" y="10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52" d="100"/>
          <a:sy n="52" d="100"/>
        </p:scale>
        <p:origin x="2680"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耗时时间</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未使用</c:v>
                </c:pt>
              </c:strCache>
            </c:strRef>
          </c:tx>
          <c:spPr>
            <a:solidFill>
              <a:schemeClr val="accent1"/>
            </a:solidFill>
            <a:ln w="19050">
              <a:solidFill>
                <a:schemeClr val="lt1"/>
              </a:solidFill>
            </a:ln>
            <a:effectLst/>
          </c:spPr>
          <c:invertIfNegative val="0"/>
          <c:cat>
            <c:strRef>
              <c:f>Sheet1!$A$2:$A$6</c:f>
              <c:strCache>
                <c:ptCount val="5"/>
                <c:pt idx="0">
                  <c:v>发料</c:v>
                </c:pt>
                <c:pt idx="1">
                  <c:v>上料</c:v>
                </c:pt>
                <c:pt idx="2">
                  <c:v>核料</c:v>
                </c:pt>
                <c:pt idx="3">
                  <c:v>全检</c:v>
                </c:pt>
                <c:pt idx="4">
                  <c:v>换料</c:v>
                </c:pt>
              </c:strCache>
            </c:strRef>
          </c:cat>
          <c:val>
            <c:numRef>
              <c:f>Sheet1!$B$2:$B$6</c:f>
              <c:numCache>
                <c:formatCode>General</c:formatCode>
                <c:ptCount val="5"/>
                <c:pt idx="0">
                  <c:v>32</c:v>
                </c:pt>
                <c:pt idx="1">
                  <c:v>30</c:v>
                </c:pt>
                <c:pt idx="2">
                  <c:v>30</c:v>
                </c:pt>
                <c:pt idx="3">
                  <c:v>30</c:v>
                </c:pt>
                <c:pt idx="4">
                  <c:v>60</c:v>
                </c:pt>
              </c:numCache>
            </c:numRef>
          </c:val>
          <c:extLst>
            <c:ext xmlns:c16="http://schemas.microsoft.com/office/drawing/2014/chart" uri="{C3380CC4-5D6E-409C-BE32-E72D297353CC}">
              <c16:uniqueId val="{00000000-7428-425A-886F-A1D5DAAECCB0}"/>
            </c:ext>
          </c:extLst>
        </c:ser>
        <c:ser>
          <c:idx val="1"/>
          <c:order val="1"/>
          <c:tx>
            <c:strRef>
              <c:f>Sheet1!$C$1</c:f>
              <c:strCache>
                <c:ptCount val="1"/>
                <c:pt idx="0">
                  <c:v>使用后</c:v>
                </c:pt>
              </c:strCache>
            </c:strRef>
          </c:tx>
          <c:spPr>
            <a:solidFill>
              <a:schemeClr val="accent2"/>
            </a:solidFill>
            <a:ln w="19050">
              <a:solidFill>
                <a:schemeClr val="lt1"/>
              </a:solidFill>
            </a:ln>
            <a:effectLst/>
          </c:spPr>
          <c:invertIfNegative val="0"/>
          <c:cat>
            <c:strRef>
              <c:f>Sheet1!$A$2:$A$6</c:f>
              <c:strCache>
                <c:ptCount val="5"/>
                <c:pt idx="0">
                  <c:v>发料</c:v>
                </c:pt>
                <c:pt idx="1">
                  <c:v>上料</c:v>
                </c:pt>
                <c:pt idx="2">
                  <c:v>核料</c:v>
                </c:pt>
                <c:pt idx="3">
                  <c:v>全检</c:v>
                </c:pt>
                <c:pt idx="4">
                  <c:v>换料</c:v>
                </c:pt>
              </c:strCache>
            </c:strRef>
          </c:cat>
          <c:val>
            <c:numRef>
              <c:f>Sheet1!$C$2:$C$6</c:f>
              <c:numCache>
                <c:formatCode>General</c:formatCode>
                <c:ptCount val="5"/>
                <c:pt idx="0">
                  <c:v>8</c:v>
                </c:pt>
                <c:pt idx="1">
                  <c:v>5</c:v>
                </c:pt>
                <c:pt idx="2">
                  <c:v>7</c:v>
                </c:pt>
                <c:pt idx="3">
                  <c:v>5</c:v>
                </c:pt>
                <c:pt idx="4">
                  <c:v>14</c:v>
                </c:pt>
              </c:numCache>
            </c:numRef>
          </c:val>
          <c:extLst>
            <c:ext xmlns:c16="http://schemas.microsoft.com/office/drawing/2014/chart" uri="{C3380CC4-5D6E-409C-BE32-E72D297353CC}">
              <c16:uniqueId val="{00000001-7428-425A-886F-A1D5DAAECCB0}"/>
            </c:ext>
          </c:extLst>
        </c:ser>
        <c:dLbls>
          <c:showLegendKey val="0"/>
          <c:showVal val="0"/>
          <c:showCatName val="0"/>
          <c:showSerName val="0"/>
          <c:showPercent val="0"/>
          <c:showBubbleSize val="0"/>
        </c:dLbls>
        <c:gapWidth val="150"/>
        <c:axId val="1439988832"/>
        <c:axId val="1439997568"/>
      </c:barChart>
      <c:catAx>
        <c:axId val="14399888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39997568"/>
        <c:crosses val="autoZero"/>
        <c:auto val="1"/>
        <c:lblAlgn val="ctr"/>
        <c:lblOffset val="100"/>
        <c:noMultiLvlLbl val="0"/>
      </c:catAx>
      <c:valAx>
        <c:axId val="1439997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39988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节省率</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节省人力成本</c:v>
                </c:pt>
              </c:strCache>
            </c:strRef>
          </c:tx>
          <c:spPr>
            <a:solidFill>
              <a:schemeClr val="accent1"/>
            </a:solidFill>
            <a:ln w="19050">
              <a:solidFill>
                <a:schemeClr val="lt1"/>
              </a:solidFill>
            </a:ln>
            <a:effectLst/>
          </c:spPr>
          <c:invertIfNegative val="0"/>
          <c:cat>
            <c:strRef>
              <c:f>Sheet1!$A$2:$A$6</c:f>
              <c:strCache>
                <c:ptCount val="5"/>
                <c:pt idx="0">
                  <c:v>发料</c:v>
                </c:pt>
                <c:pt idx="1">
                  <c:v>上料</c:v>
                </c:pt>
                <c:pt idx="2">
                  <c:v>核料</c:v>
                </c:pt>
                <c:pt idx="3">
                  <c:v>全检</c:v>
                </c:pt>
                <c:pt idx="4">
                  <c:v>换料</c:v>
                </c:pt>
              </c:strCache>
            </c:strRef>
          </c:cat>
          <c:val>
            <c:numRef>
              <c:f>Sheet1!$B$2:$B$6</c:f>
              <c:numCache>
                <c:formatCode>General</c:formatCode>
                <c:ptCount val="5"/>
                <c:pt idx="0">
                  <c:v>4</c:v>
                </c:pt>
                <c:pt idx="1">
                  <c:v>3.75</c:v>
                </c:pt>
                <c:pt idx="2">
                  <c:v>3.75</c:v>
                </c:pt>
                <c:pt idx="3">
                  <c:v>3.75</c:v>
                </c:pt>
                <c:pt idx="4">
                  <c:v>7.5</c:v>
                </c:pt>
              </c:numCache>
            </c:numRef>
          </c:val>
          <c:extLst>
            <c:ext xmlns:c16="http://schemas.microsoft.com/office/drawing/2014/chart" uri="{C3380CC4-5D6E-409C-BE32-E72D297353CC}">
              <c16:uniqueId val="{00000000-B8DE-484D-BAF6-C43ACA6F495C}"/>
            </c:ext>
          </c:extLst>
        </c:ser>
        <c:dLbls>
          <c:showLegendKey val="0"/>
          <c:showVal val="0"/>
          <c:showCatName val="0"/>
          <c:showSerName val="0"/>
          <c:showPercent val="0"/>
          <c:showBubbleSize val="0"/>
        </c:dLbls>
        <c:gapWidth val="150"/>
        <c:axId val="1437162208"/>
        <c:axId val="1437152640"/>
      </c:barChart>
      <c:catAx>
        <c:axId val="143716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37152640"/>
        <c:crosses val="autoZero"/>
        <c:auto val="1"/>
        <c:lblAlgn val="ctr"/>
        <c:lblOffset val="100"/>
        <c:noMultiLvlLbl val="0"/>
      </c:catAx>
      <c:valAx>
        <c:axId val="1437152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3716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4-04T10:32:32.280" idx="1">
    <p:pos x="10" y="10"/>
    <p:text/>
    <p:extLst>
      <p:ext uri="{C676402C-5697-4E1C-873F-D02D1690AC5C}">
        <p15:threadingInfo xmlns:p15="http://schemas.microsoft.com/office/powerpoint/2012/main" timeZoneBias="-480"/>
      </p:ext>
    </p:extLst>
  </p:cm>
</p:cmLst>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B0029-26E7-467B-A603-625E5FFDD106}" type="doc">
      <dgm:prSet loTypeId="urn:microsoft.com/office/officeart/2008/layout/IncreasingCircleProcess" loCatId="process" qsTypeId="urn:microsoft.com/office/officeart/2005/8/quickstyle/3d3" qsCatId="3D" csTypeId="urn:microsoft.com/office/officeart/2005/8/colors/accent1_2" csCatId="accent1" phldr="1"/>
      <dgm:spPr/>
      <dgm:t>
        <a:bodyPr/>
        <a:lstStyle/>
        <a:p>
          <a:endParaRPr lang="zh-CN" altLang="en-US"/>
        </a:p>
      </dgm:t>
    </dgm:pt>
    <dgm:pt modelId="{41AB61A1-2547-419C-BD63-C06B977E536E}">
      <dgm:prSet phldrT="[文本]" custT="1"/>
      <dgm:spPr/>
      <dgm:t>
        <a:bodyPr/>
        <a:lstStyle/>
        <a:p>
          <a:r>
            <a:rPr lang="zh-CN" altLang="en-US" sz="2000" dirty="0">
              <a:latin typeface="微软雅黑" panose="020B0503020204020204" pitchFamily="34" charset="-122"/>
              <a:ea typeface="微软雅黑" panose="020B0503020204020204" pitchFamily="34" charset="-122"/>
            </a:rPr>
            <a:t>料</a:t>
          </a:r>
        </a:p>
      </dgm:t>
    </dgm:pt>
    <dgm:pt modelId="{803B572C-9EF5-4B18-84CA-16F4AE13B01B}" type="parTrans" cxnId="{88C7897E-F0FD-4DAB-9C38-B9AC873E7173}">
      <dgm:prSet/>
      <dgm:spPr/>
      <dgm:t>
        <a:bodyPr/>
        <a:lstStyle/>
        <a:p>
          <a:endParaRPr lang="zh-CN" altLang="en-US"/>
        </a:p>
      </dgm:t>
    </dgm:pt>
    <dgm:pt modelId="{FFF24CFB-5DAB-47F1-855A-90A5EB283313}" type="sibTrans" cxnId="{88C7897E-F0FD-4DAB-9C38-B9AC873E7173}">
      <dgm:prSet/>
      <dgm:spPr/>
      <dgm:t>
        <a:bodyPr/>
        <a:lstStyle/>
        <a:p>
          <a:endParaRPr lang="zh-CN" altLang="en-US"/>
        </a:p>
      </dgm:t>
    </dgm:pt>
    <dgm:pt modelId="{281FB6DD-DFB9-48B2-A3AE-6E965B744D3A}">
      <dgm:prSet phldrT="[文本]" custT="1"/>
      <dgm:spPr/>
      <dgm:t>
        <a:bodyPr/>
        <a:lstStyle/>
        <a:p>
          <a:r>
            <a:rPr lang="zh-CN" altLang="en-US" sz="1600" dirty="0">
              <a:latin typeface="微软雅黑" panose="020B0503020204020204" pitchFamily="34" charset="-122"/>
              <a:ea typeface="微软雅黑" panose="020B0503020204020204" pitchFamily="34" charset="-122"/>
            </a:rPr>
            <a:t>机器参数错误</a:t>
          </a:r>
        </a:p>
      </dgm:t>
    </dgm:pt>
    <dgm:pt modelId="{CE7C95F5-DE8D-4065-BF74-4385779D0A8E}" type="parTrans" cxnId="{165CA238-FB2F-4FE0-9DC5-6BD3046F78BF}">
      <dgm:prSet/>
      <dgm:spPr/>
      <dgm:t>
        <a:bodyPr/>
        <a:lstStyle/>
        <a:p>
          <a:endParaRPr lang="zh-CN" altLang="en-US"/>
        </a:p>
      </dgm:t>
    </dgm:pt>
    <dgm:pt modelId="{F1D4BC55-755F-4071-A723-BE507E2989DF}" type="sibTrans" cxnId="{165CA238-FB2F-4FE0-9DC5-6BD3046F78BF}">
      <dgm:prSet/>
      <dgm:spPr/>
      <dgm:t>
        <a:bodyPr/>
        <a:lstStyle/>
        <a:p>
          <a:endParaRPr lang="zh-CN" altLang="en-US"/>
        </a:p>
      </dgm:t>
    </dgm:pt>
    <dgm:pt modelId="{AAD42880-782F-4F2F-AB36-64D0E9F59D48}">
      <dgm:prSet phldrT="[文本]" custT="1"/>
      <dgm:spPr/>
      <dgm:t>
        <a:bodyPr/>
        <a:lstStyle/>
        <a:p>
          <a:r>
            <a:rPr lang="zh-CN" altLang="en-US" sz="2000" dirty="0">
              <a:latin typeface="微软雅黑" panose="020B0503020204020204" pitchFamily="34" charset="-122"/>
              <a:ea typeface="微软雅黑" panose="020B0503020204020204" pitchFamily="34" charset="-122"/>
            </a:rPr>
            <a:t>机</a:t>
          </a:r>
        </a:p>
      </dgm:t>
    </dgm:pt>
    <dgm:pt modelId="{1D046704-14D4-476D-A364-05ACEEDB6DF7}" type="parTrans" cxnId="{57EE69DB-8F7F-4AAC-AF16-C7423BCA5ABA}">
      <dgm:prSet/>
      <dgm:spPr/>
      <dgm:t>
        <a:bodyPr/>
        <a:lstStyle/>
        <a:p>
          <a:endParaRPr lang="zh-CN" altLang="en-US"/>
        </a:p>
      </dgm:t>
    </dgm:pt>
    <dgm:pt modelId="{D4AA9150-3EB1-47C7-B0D1-ADE169645ACF}" type="sibTrans" cxnId="{57EE69DB-8F7F-4AAC-AF16-C7423BCA5ABA}">
      <dgm:prSet/>
      <dgm:spPr/>
      <dgm:t>
        <a:bodyPr/>
        <a:lstStyle/>
        <a:p>
          <a:endParaRPr lang="zh-CN" altLang="en-US"/>
        </a:p>
      </dgm:t>
    </dgm:pt>
    <dgm:pt modelId="{33A0395E-FA3A-443E-BB9C-8E70DB69727A}">
      <dgm:prSet phldrT="[文本]" custT="1"/>
      <dgm:spPr/>
      <dgm:t>
        <a:bodyPr/>
        <a:lstStyle/>
        <a:p>
          <a:r>
            <a:rPr lang="zh-CN" altLang="en-US" sz="2000" dirty="0">
              <a:latin typeface="微软雅黑" panose="020B0503020204020204" pitchFamily="34" charset="-122"/>
              <a:ea typeface="微软雅黑" panose="020B0503020204020204" pitchFamily="34" charset="-122"/>
            </a:rPr>
            <a:t>法</a:t>
          </a:r>
        </a:p>
      </dgm:t>
    </dgm:pt>
    <dgm:pt modelId="{8432D2CF-0A0D-4DEE-A03E-C0804C91CB54}" type="parTrans" cxnId="{8C40AD56-3F9A-4856-BBE1-83D99A93BDE3}">
      <dgm:prSet/>
      <dgm:spPr/>
      <dgm:t>
        <a:bodyPr/>
        <a:lstStyle/>
        <a:p>
          <a:endParaRPr lang="zh-CN" altLang="en-US"/>
        </a:p>
      </dgm:t>
    </dgm:pt>
    <dgm:pt modelId="{83FA7E36-25DA-4C5A-A553-F1683A06B7BB}" type="sibTrans" cxnId="{8C40AD56-3F9A-4856-BBE1-83D99A93BDE3}">
      <dgm:prSet/>
      <dgm:spPr/>
      <dgm:t>
        <a:bodyPr/>
        <a:lstStyle/>
        <a:p>
          <a:endParaRPr lang="zh-CN" altLang="en-US"/>
        </a:p>
      </dgm:t>
    </dgm:pt>
    <dgm:pt modelId="{ECD21836-6120-49D6-96A6-3304ADEE2945}">
      <dgm:prSet phldrT="[文本]" custT="1"/>
      <dgm:spPr/>
      <dgm:t>
        <a:bodyPr/>
        <a:lstStyle/>
        <a:p>
          <a:r>
            <a:rPr lang="zh-CN" altLang="en-US" sz="2000" dirty="0">
              <a:latin typeface="微软雅黑" panose="020B0503020204020204" pitchFamily="34" charset="-122"/>
              <a:ea typeface="微软雅黑" panose="020B0503020204020204" pitchFamily="34" charset="-122"/>
            </a:rPr>
            <a:t>环</a:t>
          </a:r>
        </a:p>
      </dgm:t>
    </dgm:pt>
    <dgm:pt modelId="{7638381A-E67D-4497-81BE-AECDE5C0EABE}" type="parTrans" cxnId="{099BE75F-17E8-40B7-B8E2-96C0C2F2F9BE}">
      <dgm:prSet/>
      <dgm:spPr/>
      <dgm:t>
        <a:bodyPr/>
        <a:lstStyle/>
        <a:p>
          <a:endParaRPr lang="zh-CN" altLang="en-US"/>
        </a:p>
      </dgm:t>
    </dgm:pt>
    <dgm:pt modelId="{1E3EBCA3-92BD-4152-ADF6-BB953FDC3BFF}" type="sibTrans" cxnId="{099BE75F-17E8-40B7-B8E2-96C0C2F2F9BE}">
      <dgm:prSet/>
      <dgm:spPr/>
      <dgm:t>
        <a:bodyPr/>
        <a:lstStyle/>
        <a:p>
          <a:endParaRPr lang="zh-CN" altLang="en-US"/>
        </a:p>
      </dgm:t>
    </dgm:pt>
    <dgm:pt modelId="{BAC7C5E1-8D8D-4D5A-9384-6ED690F7F20E}">
      <dgm:prSet phldrT="[文本]" custT="1"/>
      <dgm:spPr/>
      <dgm:t>
        <a:bodyPr/>
        <a:lstStyle/>
        <a:p>
          <a:r>
            <a:rPr lang="zh-CN" altLang="en-US" sz="1600" dirty="0">
              <a:latin typeface="微软雅黑" panose="020B0503020204020204" pitchFamily="34" charset="-122"/>
              <a:ea typeface="微软雅黑" panose="020B0503020204020204" pitchFamily="34" charset="-122"/>
            </a:rPr>
            <a:t>站位表错误</a:t>
          </a:r>
        </a:p>
      </dgm:t>
    </dgm:pt>
    <dgm:pt modelId="{73772633-253F-488E-8DEC-60F6C10E2D14}" type="parTrans" cxnId="{B9F85203-65CA-4768-8729-964B0EEAE8D0}">
      <dgm:prSet/>
      <dgm:spPr/>
      <dgm:t>
        <a:bodyPr/>
        <a:lstStyle/>
        <a:p>
          <a:endParaRPr lang="zh-CN" altLang="en-US"/>
        </a:p>
      </dgm:t>
    </dgm:pt>
    <dgm:pt modelId="{D6697DD9-DCD7-4173-852D-838D230108E4}" type="sibTrans" cxnId="{B9F85203-65CA-4768-8729-964B0EEAE8D0}">
      <dgm:prSet/>
      <dgm:spPr/>
      <dgm:t>
        <a:bodyPr/>
        <a:lstStyle/>
        <a:p>
          <a:endParaRPr lang="zh-CN" altLang="en-US"/>
        </a:p>
      </dgm:t>
    </dgm:pt>
    <dgm:pt modelId="{B7C367E0-5ED8-4902-90FA-55A1E6391FF8}">
      <dgm:prSet phldrT="[文本]" custT="1"/>
      <dgm:spPr/>
      <dgm:t>
        <a:bodyPr/>
        <a:lstStyle/>
        <a:p>
          <a:r>
            <a:rPr lang="zh-CN" altLang="en-US" sz="1600" dirty="0">
              <a:latin typeface="微软雅黑" panose="020B0503020204020204" pitchFamily="34" charset="-122"/>
              <a:ea typeface="微软雅黑" panose="020B0503020204020204" pitchFamily="34" charset="-122"/>
            </a:rPr>
            <a:t>用料错误</a:t>
          </a:r>
        </a:p>
      </dgm:t>
    </dgm:pt>
    <dgm:pt modelId="{E46327AA-EC57-4E54-9E48-D0D17FC2EF80}" type="parTrans" cxnId="{472216B7-ED0E-4723-AC89-46658B1E8208}">
      <dgm:prSet/>
      <dgm:spPr/>
      <dgm:t>
        <a:bodyPr/>
        <a:lstStyle/>
        <a:p>
          <a:endParaRPr lang="zh-CN" altLang="en-US"/>
        </a:p>
      </dgm:t>
    </dgm:pt>
    <dgm:pt modelId="{8C943710-B98A-42BD-AEB2-35AFF63054D8}" type="sibTrans" cxnId="{472216B7-ED0E-4723-AC89-46658B1E8208}">
      <dgm:prSet/>
      <dgm:spPr/>
      <dgm:t>
        <a:bodyPr/>
        <a:lstStyle/>
        <a:p>
          <a:endParaRPr lang="zh-CN" altLang="en-US"/>
        </a:p>
      </dgm:t>
    </dgm:pt>
    <dgm:pt modelId="{C5C4DC33-1D23-4809-878E-16BD787816DD}">
      <dgm:prSet phldrT="[文本]" custT="1"/>
      <dgm:spPr/>
      <dgm:t>
        <a:bodyPr/>
        <a:lstStyle/>
        <a:p>
          <a:r>
            <a:rPr lang="zh-CN" altLang="en-US" sz="1600" dirty="0">
              <a:latin typeface="微软雅黑" panose="020B0503020204020204" pitchFamily="34" charset="-122"/>
              <a:ea typeface="微软雅黑" panose="020B0503020204020204" pitchFamily="34" charset="-122"/>
            </a:rPr>
            <a:t>仅靠操作员目检</a:t>
          </a:r>
        </a:p>
      </dgm:t>
    </dgm:pt>
    <dgm:pt modelId="{BFBF1EF3-812E-4DC9-A597-E89EA9AE3DA2}" type="parTrans" cxnId="{57258443-565D-4DBF-A1C4-45EC6A637CB2}">
      <dgm:prSet/>
      <dgm:spPr/>
      <dgm:t>
        <a:bodyPr/>
        <a:lstStyle/>
        <a:p>
          <a:endParaRPr lang="zh-CN" altLang="en-US"/>
        </a:p>
      </dgm:t>
    </dgm:pt>
    <dgm:pt modelId="{CF2786CE-FB50-4E34-869A-709E290A1211}" type="sibTrans" cxnId="{57258443-565D-4DBF-A1C4-45EC6A637CB2}">
      <dgm:prSet/>
      <dgm:spPr/>
      <dgm:t>
        <a:bodyPr/>
        <a:lstStyle/>
        <a:p>
          <a:endParaRPr lang="zh-CN" altLang="en-US"/>
        </a:p>
      </dgm:t>
    </dgm:pt>
    <dgm:pt modelId="{434B435A-3EEC-4443-96E9-61A588231DF1}">
      <dgm:prSet phldrT="[文本]" custT="1"/>
      <dgm:spPr/>
      <dgm:t>
        <a:bodyPr/>
        <a:lstStyle/>
        <a:p>
          <a:r>
            <a:rPr lang="zh-CN" altLang="en-US" sz="1600" dirty="0">
              <a:latin typeface="微软雅黑" panose="020B0503020204020204" pitchFamily="34" charset="-122"/>
              <a:ea typeface="微软雅黑" panose="020B0503020204020204" pitchFamily="34" charset="-122"/>
            </a:rPr>
            <a:t>部门之间缺乏监管</a:t>
          </a:r>
          <a:endParaRPr lang="en-US" altLang="zh-CN" sz="1600" dirty="0">
            <a:latin typeface="微软雅黑" panose="020B0503020204020204" pitchFamily="34" charset="-122"/>
            <a:ea typeface="微软雅黑" panose="020B0503020204020204" pitchFamily="34" charset="-122"/>
          </a:endParaRPr>
        </a:p>
      </dgm:t>
    </dgm:pt>
    <dgm:pt modelId="{0FE73583-91C7-44F0-87FD-19A9ED0AB8D0}" type="parTrans" cxnId="{EBF2D613-3109-4C10-8326-186CDEFD0569}">
      <dgm:prSet/>
      <dgm:spPr/>
      <dgm:t>
        <a:bodyPr/>
        <a:lstStyle/>
        <a:p>
          <a:endParaRPr lang="zh-CN" altLang="en-US"/>
        </a:p>
      </dgm:t>
    </dgm:pt>
    <dgm:pt modelId="{44D9FCA6-CD4D-4E5C-8A6C-33633EA24193}" type="sibTrans" cxnId="{EBF2D613-3109-4C10-8326-186CDEFD0569}">
      <dgm:prSet/>
      <dgm:spPr/>
      <dgm:t>
        <a:bodyPr/>
        <a:lstStyle/>
        <a:p>
          <a:endParaRPr lang="zh-CN" altLang="en-US"/>
        </a:p>
      </dgm:t>
    </dgm:pt>
    <dgm:pt modelId="{7AC66668-F56A-42A2-8ECF-6F7DD7CEB411}">
      <dgm:prSet phldrT="[文本]" custT="1"/>
      <dgm:spPr/>
      <dgm:t>
        <a:bodyPr/>
        <a:lstStyle/>
        <a:p>
          <a:r>
            <a:rPr lang="zh-CN" altLang="en-US" sz="2000" dirty="0">
              <a:latin typeface="微软雅黑" panose="020B0503020204020204" pitchFamily="34" charset="-122"/>
              <a:ea typeface="微软雅黑" panose="020B0503020204020204" pitchFamily="34" charset="-122"/>
            </a:rPr>
            <a:t>人</a:t>
          </a:r>
        </a:p>
      </dgm:t>
    </dgm:pt>
    <dgm:pt modelId="{CAF77D1B-4634-49E0-8CC4-5F4EC36B3872}" type="parTrans" cxnId="{325E63F1-B5FF-46DE-9C19-510CB2E10A57}">
      <dgm:prSet/>
      <dgm:spPr/>
      <dgm:t>
        <a:bodyPr/>
        <a:lstStyle/>
        <a:p>
          <a:endParaRPr lang="zh-CN" altLang="en-US"/>
        </a:p>
      </dgm:t>
    </dgm:pt>
    <dgm:pt modelId="{2ADC9248-49EB-4C81-81B8-52E87D21602D}" type="sibTrans" cxnId="{325E63F1-B5FF-46DE-9C19-510CB2E10A57}">
      <dgm:prSet/>
      <dgm:spPr/>
      <dgm:t>
        <a:bodyPr/>
        <a:lstStyle/>
        <a:p>
          <a:endParaRPr lang="zh-CN" altLang="en-US"/>
        </a:p>
      </dgm:t>
    </dgm:pt>
    <dgm:pt modelId="{DE0042C5-F560-47D5-85FB-E69322762A89}">
      <dgm:prSet phldrT="[文本]" custT="1"/>
      <dgm:spPr/>
      <dgm:t>
        <a:bodyPr/>
        <a:lstStyle/>
        <a:p>
          <a:r>
            <a:rPr lang="zh-CN" altLang="en-US" sz="1600" dirty="0">
              <a:latin typeface="微软雅黑" panose="020B0503020204020204" pitchFamily="34" charset="-122"/>
              <a:ea typeface="微软雅黑" panose="020B0503020204020204" pitchFamily="34" charset="-122"/>
            </a:rPr>
            <a:t>对操作不熟练</a:t>
          </a:r>
        </a:p>
      </dgm:t>
    </dgm:pt>
    <dgm:pt modelId="{7538705C-EDB7-46F5-86CF-BBAD83ABCC4D}" type="parTrans" cxnId="{4EDED9C6-DAF3-4C54-966F-BB862B0B67E6}">
      <dgm:prSet/>
      <dgm:spPr/>
      <dgm:t>
        <a:bodyPr/>
        <a:lstStyle/>
        <a:p>
          <a:endParaRPr lang="zh-CN" altLang="en-US"/>
        </a:p>
      </dgm:t>
    </dgm:pt>
    <dgm:pt modelId="{2F30BD62-55AD-4E52-9859-201D0CACA0D0}" type="sibTrans" cxnId="{4EDED9C6-DAF3-4C54-966F-BB862B0B67E6}">
      <dgm:prSet/>
      <dgm:spPr/>
      <dgm:t>
        <a:bodyPr/>
        <a:lstStyle/>
        <a:p>
          <a:endParaRPr lang="zh-CN" altLang="en-US"/>
        </a:p>
      </dgm:t>
    </dgm:pt>
    <dgm:pt modelId="{7CDB28A4-7D50-4D24-9B4A-EC68EBDF8C53}">
      <dgm:prSet phldrT="[文本]" custT="1"/>
      <dgm:spPr/>
      <dgm:t>
        <a:bodyPr/>
        <a:lstStyle/>
        <a:p>
          <a:r>
            <a:rPr lang="zh-CN" altLang="en-US" sz="1200" dirty="0">
              <a:latin typeface="微软雅黑" panose="020B0503020204020204" pitchFamily="34" charset="-122"/>
              <a:ea typeface="微软雅黑" panose="020B0503020204020204" pitchFamily="34" charset="-122"/>
            </a:rPr>
            <a:t>缺少前期培训和指导</a:t>
          </a:r>
        </a:p>
      </dgm:t>
    </dgm:pt>
    <dgm:pt modelId="{F7F27E9C-0572-4914-BA02-128DB80DB07D}" type="parTrans" cxnId="{9CFAD243-BFF7-42C7-A1AC-581C90D9C5AC}">
      <dgm:prSet/>
      <dgm:spPr/>
      <dgm:t>
        <a:bodyPr/>
        <a:lstStyle/>
        <a:p>
          <a:endParaRPr lang="zh-CN" altLang="en-US"/>
        </a:p>
      </dgm:t>
    </dgm:pt>
    <dgm:pt modelId="{34B2068D-8510-49CD-9373-108E7B11BC77}" type="sibTrans" cxnId="{9CFAD243-BFF7-42C7-A1AC-581C90D9C5AC}">
      <dgm:prSet/>
      <dgm:spPr/>
      <dgm:t>
        <a:bodyPr/>
        <a:lstStyle/>
        <a:p>
          <a:endParaRPr lang="zh-CN" altLang="en-US"/>
        </a:p>
      </dgm:t>
    </dgm:pt>
    <dgm:pt modelId="{26510E6E-8B2B-4E44-9A7C-EA70D2E414D9}">
      <dgm:prSet phldrT="[文本]" custT="1"/>
      <dgm:spPr/>
      <dgm:t>
        <a:bodyPr/>
        <a:lstStyle/>
        <a:p>
          <a:r>
            <a:rPr lang="zh-CN" altLang="en-US" sz="1600" dirty="0">
              <a:latin typeface="微软雅黑" panose="020B0503020204020204" pitchFamily="34" charset="-122"/>
              <a:ea typeface="微软雅黑" panose="020B0503020204020204" pitchFamily="34" charset="-122"/>
            </a:rPr>
            <a:t>工艺执行不规范</a:t>
          </a:r>
        </a:p>
      </dgm:t>
    </dgm:pt>
    <dgm:pt modelId="{56F2A0F4-D90B-4EDB-85BC-3C9C64516CED}" type="parTrans" cxnId="{B09F313C-FD6A-45B0-BBC5-2CFABA6B8214}">
      <dgm:prSet/>
      <dgm:spPr/>
      <dgm:t>
        <a:bodyPr/>
        <a:lstStyle/>
        <a:p>
          <a:endParaRPr lang="zh-CN" altLang="en-US"/>
        </a:p>
      </dgm:t>
    </dgm:pt>
    <dgm:pt modelId="{3AB5AF92-BDC4-4668-918A-7F1D1CB89A69}" type="sibTrans" cxnId="{B09F313C-FD6A-45B0-BBC5-2CFABA6B8214}">
      <dgm:prSet/>
      <dgm:spPr/>
      <dgm:t>
        <a:bodyPr/>
        <a:lstStyle/>
        <a:p>
          <a:endParaRPr lang="zh-CN" altLang="en-US"/>
        </a:p>
      </dgm:t>
    </dgm:pt>
    <dgm:pt modelId="{20484F1B-62A4-4637-BDFC-2CF51528C6C7}">
      <dgm:prSet phldrT="[文本]" custT="1"/>
      <dgm:spPr/>
      <dgm:t>
        <a:bodyPr/>
        <a:lstStyle/>
        <a:p>
          <a:r>
            <a:rPr lang="zh-CN" altLang="en-US" sz="1200" dirty="0">
              <a:latin typeface="微软雅黑" panose="020B0503020204020204" pitchFamily="34" charset="-122"/>
              <a:ea typeface="微软雅黑" panose="020B0503020204020204" pitchFamily="34" charset="-122"/>
            </a:rPr>
            <a:t>作业标准不完善</a:t>
          </a:r>
        </a:p>
      </dgm:t>
    </dgm:pt>
    <dgm:pt modelId="{12E4B458-7206-4AAD-BA54-23B6DCBCDE80}" type="parTrans" cxnId="{12AF6B15-EB74-43DE-A721-88B577FF637F}">
      <dgm:prSet/>
      <dgm:spPr/>
      <dgm:t>
        <a:bodyPr/>
        <a:lstStyle/>
        <a:p>
          <a:endParaRPr lang="zh-CN" altLang="en-US"/>
        </a:p>
      </dgm:t>
    </dgm:pt>
    <dgm:pt modelId="{E06037BF-EE90-4921-AF06-20B6FA558E7F}" type="sibTrans" cxnId="{12AF6B15-EB74-43DE-A721-88B577FF637F}">
      <dgm:prSet/>
      <dgm:spPr/>
      <dgm:t>
        <a:bodyPr/>
        <a:lstStyle/>
        <a:p>
          <a:endParaRPr lang="zh-CN" altLang="en-US"/>
        </a:p>
      </dgm:t>
    </dgm:pt>
    <dgm:pt modelId="{9824D8C9-06E0-4508-93D2-82EC6726853F}">
      <dgm:prSet phldrT="[文本]" custT="1"/>
      <dgm:spPr/>
      <dgm:t>
        <a:bodyPr/>
        <a:lstStyle/>
        <a:p>
          <a:r>
            <a:rPr lang="zh-CN" altLang="en-US" sz="1200" dirty="0">
              <a:latin typeface="微软雅黑" panose="020B0503020204020204" pitchFamily="34" charset="-122"/>
              <a:ea typeface="微软雅黑" panose="020B0503020204020204" pitchFamily="34" charset="-122"/>
            </a:rPr>
            <a:t>料号过长，相似度高</a:t>
          </a:r>
        </a:p>
      </dgm:t>
    </dgm:pt>
    <dgm:pt modelId="{BACF6073-4CC5-4B07-A3AE-FD3CA0D4EC42}" type="parTrans" cxnId="{08694FCA-7A05-4CD1-93DD-19D43C079014}">
      <dgm:prSet/>
      <dgm:spPr/>
      <dgm:t>
        <a:bodyPr/>
        <a:lstStyle/>
        <a:p>
          <a:endParaRPr lang="zh-CN" altLang="en-US"/>
        </a:p>
      </dgm:t>
    </dgm:pt>
    <dgm:pt modelId="{5C61A239-DFDC-4293-9ED0-2066000914DB}" type="sibTrans" cxnId="{08694FCA-7A05-4CD1-93DD-19D43C079014}">
      <dgm:prSet/>
      <dgm:spPr/>
      <dgm:t>
        <a:bodyPr/>
        <a:lstStyle/>
        <a:p>
          <a:endParaRPr lang="zh-CN" altLang="en-US"/>
        </a:p>
      </dgm:t>
    </dgm:pt>
    <dgm:pt modelId="{4586A00F-17FB-4DB2-977B-7D3793B3007F}">
      <dgm:prSet phldrT="[文本]" custT="1"/>
      <dgm:spPr/>
      <dgm:t>
        <a:bodyPr/>
        <a:lstStyle/>
        <a:p>
          <a:r>
            <a:rPr lang="zh-CN" altLang="en-US" sz="1200" dirty="0">
              <a:latin typeface="微软雅黑" panose="020B0503020204020204" pitchFamily="34" charset="-122"/>
              <a:ea typeface="微软雅黑" panose="020B0503020204020204" pitchFamily="34" charset="-122"/>
            </a:rPr>
            <a:t>存放与其它元件混淆</a:t>
          </a:r>
        </a:p>
      </dgm:t>
    </dgm:pt>
    <dgm:pt modelId="{250600C8-AAB0-455F-9FB9-2F48B587AFC9}" type="parTrans" cxnId="{50F54736-CB07-4214-80DD-ADB55DC1681E}">
      <dgm:prSet/>
      <dgm:spPr/>
      <dgm:t>
        <a:bodyPr/>
        <a:lstStyle/>
        <a:p>
          <a:endParaRPr lang="zh-CN" altLang="en-US"/>
        </a:p>
      </dgm:t>
    </dgm:pt>
    <dgm:pt modelId="{CEC3F356-B294-4996-87FE-4F53455FE300}" type="sibTrans" cxnId="{50F54736-CB07-4214-80DD-ADB55DC1681E}">
      <dgm:prSet/>
      <dgm:spPr/>
      <dgm:t>
        <a:bodyPr/>
        <a:lstStyle/>
        <a:p>
          <a:endParaRPr lang="zh-CN" altLang="en-US"/>
        </a:p>
      </dgm:t>
    </dgm:pt>
    <dgm:pt modelId="{BD9F7DA5-63B0-4512-8C55-3672BBBEA2DE}">
      <dgm:prSet phldrT="[文本]" custT="1"/>
      <dgm:spPr/>
      <dgm:t>
        <a:bodyPr/>
        <a:lstStyle/>
        <a:p>
          <a:r>
            <a:rPr lang="zh-CN" altLang="en-US" sz="1200" dirty="0">
              <a:latin typeface="微软雅黑" panose="020B0503020204020204" pitchFamily="34" charset="-122"/>
              <a:ea typeface="微软雅黑" panose="020B0503020204020204" pitchFamily="34" charset="-122"/>
            </a:rPr>
            <a:t>上料前发料不准确</a:t>
          </a:r>
          <a:endParaRPr lang="en-US" altLang="zh-CN" sz="1200" dirty="0">
            <a:latin typeface="微软雅黑" panose="020B0503020204020204" pitchFamily="34" charset="-122"/>
            <a:ea typeface="微软雅黑" panose="020B0503020204020204" pitchFamily="34" charset="-122"/>
          </a:endParaRPr>
        </a:p>
      </dgm:t>
    </dgm:pt>
    <dgm:pt modelId="{B698E570-5606-41C9-A431-698C0A7C94CA}" type="parTrans" cxnId="{77BA0642-B5BD-467D-AE79-DB8C7BA23A6D}">
      <dgm:prSet/>
      <dgm:spPr/>
      <dgm:t>
        <a:bodyPr/>
        <a:lstStyle/>
        <a:p>
          <a:endParaRPr lang="zh-CN" altLang="en-US"/>
        </a:p>
      </dgm:t>
    </dgm:pt>
    <dgm:pt modelId="{2172CE4D-1232-4F8C-B77A-1757D900CB5D}" type="sibTrans" cxnId="{77BA0642-B5BD-467D-AE79-DB8C7BA23A6D}">
      <dgm:prSet/>
      <dgm:spPr/>
      <dgm:t>
        <a:bodyPr/>
        <a:lstStyle/>
        <a:p>
          <a:endParaRPr lang="zh-CN" altLang="en-US"/>
        </a:p>
      </dgm:t>
    </dgm:pt>
    <dgm:pt modelId="{AC142A9D-E7B7-42C1-8B2D-F47D1CCA2A13}">
      <dgm:prSet phldrT="[文本]" custT="1"/>
      <dgm:spPr/>
      <dgm:t>
        <a:bodyPr/>
        <a:lstStyle/>
        <a:p>
          <a:r>
            <a:rPr lang="zh-CN" altLang="en-US" sz="1200" dirty="0">
              <a:latin typeface="微软雅黑" panose="020B0503020204020204" pitchFamily="34" charset="-122"/>
              <a:ea typeface="微软雅黑" panose="020B0503020204020204" pitchFamily="34" charset="-122"/>
            </a:rPr>
            <a:t>换料前上料不准确</a:t>
          </a:r>
          <a:endParaRPr lang="en-US" altLang="zh-CN" sz="1200" dirty="0">
            <a:latin typeface="微软雅黑" panose="020B0503020204020204" pitchFamily="34" charset="-122"/>
            <a:ea typeface="微软雅黑" panose="020B0503020204020204" pitchFamily="34" charset="-122"/>
          </a:endParaRPr>
        </a:p>
      </dgm:t>
    </dgm:pt>
    <dgm:pt modelId="{4B724933-BE52-49F7-B817-A92F5C4ED719}" type="parTrans" cxnId="{2B4C3BB5-E0B0-4A10-A86E-E9B35BED4B9B}">
      <dgm:prSet/>
      <dgm:spPr/>
      <dgm:t>
        <a:bodyPr/>
        <a:lstStyle/>
        <a:p>
          <a:endParaRPr lang="zh-CN" altLang="en-US"/>
        </a:p>
      </dgm:t>
    </dgm:pt>
    <dgm:pt modelId="{A5D99EAF-10C6-4740-AF91-8EEC269ED40B}" type="sibTrans" cxnId="{2B4C3BB5-E0B0-4A10-A86E-E9B35BED4B9B}">
      <dgm:prSet/>
      <dgm:spPr/>
      <dgm:t>
        <a:bodyPr/>
        <a:lstStyle/>
        <a:p>
          <a:endParaRPr lang="zh-CN" altLang="en-US"/>
        </a:p>
      </dgm:t>
    </dgm:pt>
    <dgm:pt modelId="{7ED8C788-7F20-4F2F-9DC9-E4B83326FDE4}">
      <dgm:prSet phldrT="[文本]" custT="1"/>
      <dgm:spPr/>
      <dgm:t>
        <a:bodyPr/>
        <a:lstStyle/>
        <a:p>
          <a:r>
            <a:rPr lang="zh-CN" altLang="en-US" sz="1200" dirty="0">
              <a:latin typeface="微软雅黑" panose="020B0503020204020204" pitchFamily="34" charset="-122"/>
              <a:ea typeface="微软雅黑" panose="020B0503020204020204" pitchFamily="34" charset="-122"/>
            </a:rPr>
            <a:t>换料时料号不准确</a:t>
          </a:r>
          <a:endParaRPr lang="en-US" altLang="zh-CN" sz="1200" dirty="0">
            <a:latin typeface="微软雅黑" panose="020B0503020204020204" pitchFamily="34" charset="-122"/>
            <a:ea typeface="微软雅黑" panose="020B0503020204020204" pitchFamily="34" charset="-122"/>
          </a:endParaRPr>
        </a:p>
      </dgm:t>
    </dgm:pt>
    <dgm:pt modelId="{8803F3EC-0B74-4403-A6C0-4FF073E2DC5E}" type="parTrans" cxnId="{1BBCD9CF-B285-4F45-B91E-39F5342D0597}">
      <dgm:prSet/>
      <dgm:spPr/>
      <dgm:t>
        <a:bodyPr/>
        <a:lstStyle/>
        <a:p>
          <a:endParaRPr lang="zh-CN" altLang="en-US"/>
        </a:p>
      </dgm:t>
    </dgm:pt>
    <dgm:pt modelId="{7B0DB537-F5F8-4107-8E0D-0922799FA184}" type="sibTrans" cxnId="{1BBCD9CF-B285-4F45-B91E-39F5342D0597}">
      <dgm:prSet/>
      <dgm:spPr/>
      <dgm:t>
        <a:bodyPr/>
        <a:lstStyle/>
        <a:p>
          <a:endParaRPr lang="zh-CN" altLang="en-US"/>
        </a:p>
      </dgm:t>
    </dgm:pt>
    <dgm:pt modelId="{2197C19B-AC74-44B0-8F50-ADBD621F628B}">
      <dgm:prSet phldrT="[文本]" custT="1"/>
      <dgm:spPr/>
      <dgm:t>
        <a:bodyPr/>
        <a:lstStyle/>
        <a:p>
          <a:r>
            <a:rPr lang="zh-CN" altLang="en-US" sz="1200" dirty="0">
              <a:latin typeface="微软雅黑" panose="020B0503020204020204" pitchFamily="34" charset="-122"/>
              <a:ea typeface="微软雅黑" panose="020B0503020204020204" pitchFamily="34" charset="-122"/>
            </a:rPr>
            <a:t>换料后没有核料</a:t>
          </a:r>
          <a:endParaRPr lang="en-US" altLang="zh-CN" sz="1200" dirty="0">
            <a:latin typeface="微软雅黑" panose="020B0503020204020204" pitchFamily="34" charset="-122"/>
            <a:ea typeface="微软雅黑" panose="020B0503020204020204" pitchFamily="34" charset="-122"/>
          </a:endParaRPr>
        </a:p>
      </dgm:t>
    </dgm:pt>
    <dgm:pt modelId="{E9F7394E-28E7-4043-8AD6-4E91E1B52851}" type="parTrans" cxnId="{3AFA827A-152D-49CB-B670-B71709E1B87A}">
      <dgm:prSet/>
      <dgm:spPr/>
      <dgm:t>
        <a:bodyPr/>
        <a:lstStyle/>
        <a:p>
          <a:endParaRPr lang="zh-CN" altLang="en-US"/>
        </a:p>
      </dgm:t>
    </dgm:pt>
    <dgm:pt modelId="{F137AA31-C843-48E0-8686-E457274FE820}" type="sibTrans" cxnId="{3AFA827A-152D-49CB-B670-B71709E1B87A}">
      <dgm:prSet/>
      <dgm:spPr/>
      <dgm:t>
        <a:bodyPr/>
        <a:lstStyle/>
        <a:p>
          <a:endParaRPr lang="zh-CN" altLang="en-US"/>
        </a:p>
      </dgm:t>
    </dgm:pt>
    <dgm:pt modelId="{452CD4F7-2F47-4E75-9EC8-878545AD3EE2}">
      <dgm:prSet phldrT="[文本]" custT="1"/>
      <dgm:spPr/>
      <dgm:t>
        <a:bodyPr/>
        <a:lstStyle/>
        <a:p>
          <a:r>
            <a:rPr lang="zh-CN" altLang="en-US" sz="1200" dirty="0">
              <a:latin typeface="微软雅黑" panose="020B0503020204020204" pitchFamily="34" charset="-122"/>
              <a:ea typeface="微软雅黑" panose="020B0503020204020204" pitchFamily="34" charset="-122"/>
            </a:rPr>
            <a:t>上料后不首检就生产</a:t>
          </a:r>
          <a:endParaRPr lang="en-US" altLang="zh-CN" sz="1200" dirty="0">
            <a:latin typeface="微软雅黑" panose="020B0503020204020204" pitchFamily="34" charset="-122"/>
            <a:ea typeface="微软雅黑" panose="020B0503020204020204" pitchFamily="34" charset="-122"/>
          </a:endParaRPr>
        </a:p>
      </dgm:t>
    </dgm:pt>
    <dgm:pt modelId="{14575FB4-EE97-4DBB-9E39-F7A7F65E5E20}" type="parTrans" cxnId="{3404E6EA-9C6F-4EBC-AD44-CF812DA158BE}">
      <dgm:prSet/>
      <dgm:spPr/>
      <dgm:t>
        <a:bodyPr/>
        <a:lstStyle/>
        <a:p>
          <a:endParaRPr lang="zh-CN" altLang="en-US"/>
        </a:p>
      </dgm:t>
    </dgm:pt>
    <dgm:pt modelId="{5659EE14-1BD2-4C15-9D0A-63E5AF3566FE}" type="sibTrans" cxnId="{3404E6EA-9C6F-4EBC-AD44-CF812DA158BE}">
      <dgm:prSet/>
      <dgm:spPr/>
      <dgm:t>
        <a:bodyPr/>
        <a:lstStyle/>
        <a:p>
          <a:endParaRPr lang="zh-CN" altLang="en-US"/>
        </a:p>
      </dgm:t>
    </dgm:pt>
    <dgm:pt modelId="{6B5AA539-C92D-4EC2-942B-975776C51876}" type="pres">
      <dgm:prSet presAssocID="{A6FB0029-26E7-467B-A603-625E5FFDD106}" presName="Name0" presStyleCnt="0">
        <dgm:presLayoutVars>
          <dgm:chMax val="7"/>
          <dgm:chPref val="7"/>
          <dgm:dir/>
          <dgm:animOne val="branch"/>
          <dgm:animLvl val="lvl"/>
        </dgm:presLayoutVars>
      </dgm:prSet>
      <dgm:spPr/>
    </dgm:pt>
    <dgm:pt modelId="{3C38C393-1F18-44B0-8FA6-DE0394B19975}" type="pres">
      <dgm:prSet presAssocID="{AAD42880-782F-4F2F-AB36-64D0E9F59D48}" presName="composite" presStyleCnt="0"/>
      <dgm:spPr/>
    </dgm:pt>
    <dgm:pt modelId="{1B54C550-BC89-4779-8DB7-B21B06436074}" type="pres">
      <dgm:prSet presAssocID="{AAD42880-782F-4F2F-AB36-64D0E9F59D48}" presName="BackAccent" presStyleLbl="bgShp" presStyleIdx="0" presStyleCnt="5"/>
      <dgm:spPr/>
    </dgm:pt>
    <dgm:pt modelId="{5F10152B-53CE-4A97-88BF-6DCDAAAD57A3}" type="pres">
      <dgm:prSet presAssocID="{AAD42880-782F-4F2F-AB36-64D0E9F59D48}" presName="Accent" presStyleLbl="alignNode1" presStyleIdx="0" presStyleCnt="5"/>
      <dgm:spPr/>
    </dgm:pt>
    <dgm:pt modelId="{CA1CE793-5F97-4361-A64A-2858A9D6A48D}" type="pres">
      <dgm:prSet presAssocID="{AAD42880-782F-4F2F-AB36-64D0E9F59D48}" presName="Child" presStyleLbl="revTx" presStyleIdx="0" presStyleCnt="10">
        <dgm:presLayoutVars>
          <dgm:chMax val="0"/>
          <dgm:chPref val="0"/>
          <dgm:bulletEnabled val="1"/>
        </dgm:presLayoutVars>
      </dgm:prSet>
      <dgm:spPr/>
    </dgm:pt>
    <dgm:pt modelId="{6D506035-7DB4-4AC5-B0D7-EACFD01CA232}" type="pres">
      <dgm:prSet presAssocID="{AAD42880-782F-4F2F-AB36-64D0E9F59D48}" presName="Parent" presStyleLbl="revTx" presStyleIdx="1" presStyleCnt="10">
        <dgm:presLayoutVars>
          <dgm:chMax val="1"/>
          <dgm:chPref val="1"/>
          <dgm:bulletEnabled val="1"/>
        </dgm:presLayoutVars>
      </dgm:prSet>
      <dgm:spPr/>
    </dgm:pt>
    <dgm:pt modelId="{746C4BA3-E87B-4A77-BB54-36AC14692031}" type="pres">
      <dgm:prSet presAssocID="{D4AA9150-3EB1-47C7-B0D1-ADE169645ACF}" presName="sibTrans" presStyleCnt="0"/>
      <dgm:spPr/>
    </dgm:pt>
    <dgm:pt modelId="{A4813DEC-358C-4CE6-8954-B13A0A43ADCC}" type="pres">
      <dgm:prSet presAssocID="{41AB61A1-2547-419C-BD63-C06B977E536E}" presName="composite" presStyleCnt="0"/>
      <dgm:spPr/>
    </dgm:pt>
    <dgm:pt modelId="{8DA2B55F-CE0B-4F52-A6EF-25082A8D42BE}" type="pres">
      <dgm:prSet presAssocID="{41AB61A1-2547-419C-BD63-C06B977E536E}" presName="BackAccent" presStyleLbl="bgShp" presStyleIdx="1" presStyleCnt="5"/>
      <dgm:spPr/>
    </dgm:pt>
    <dgm:pt modelId="{EF3E0040-1061-4B87-9AB4-0583E3747BD0}" type="pres">
      <dgm:prSet presAssocID="{41AB61A1-2547-419C-BD63-C06B977E536E}" presName="Accent" presStyleLbl="alignNode1" presStyleIdx="1" presStyleCnt="5"/>
      <dgm:spPr/>
    </dgm:pt>
    <dgm:pt modelId="{7C62E320-02C9-42E2-9BAA-2399A849F06B}" type="pres">
      <dgm:prSet presAssocID="{41AB61A1-2547-419C-BD63-C06B977E536E}" presName="Child" presStyleLbl="revTx" presStyleIdx="2" presStyleCnt="10">
        <dgm:presLayoutVars>
          <dgm:chMax val="0"/>
          <dgm:chPref val="0"/>
          <dgm:bulletEnabled val="1"/>
        </dgm:presLayoutVars>
      </dgm:prSet>
      <dgm:spPr/>
    </dgm:pt>
    <dgm:pt modelId="{12D14BA9-77BC-4BB5-9674-30BBA8C41CFC}" type="pres">
      <dgm:prSet presAssocID="{41AB61A1-2547-419C-BD63-C06B977E536E}" presName="Parent" presStyleLbl="revTx" presStyleIdx="3" presStyleCnt="10">
        <dgm:presLayoutVars>
          <dgm:chMax val="1"/>
          <dgm:chPref val="1"/>
          <dgm:bulletEnabled val="1"/>
        </dgm:presLayoutVars>
      </dgm:prSet>
      <dgm:spPr/>
    </dgm:pt>
    <dgm:pt modelId="{F59B7920-C9EF-4AC1-BB1B-2E8C6A6E38A1}" type="pres">
      <dgm:prSet presAssocID="{FFF24CFB-5DAB-47F1-855A-90A5EB283313}" presName="sibTrans" presStyleCnt="0"/>
      <dgm:spPr/>
    </dgm:pt>
    <dgm:pt modelId="{C04F0815-97EC-4C8D-BB22-66F12720F636}" type="pres">
      <dgm:prSet presAssocID="{33A0395E-FA3A-443E-BB9C-8E70DB69727A}" presName="composite" presStyleCnt="0"/>
      <dgm:spPr/>
    </dgm:pt>
    <dgm:pt modelId="{41304535-EC1D-4C96-9F81-2CF80A4D7D42}" type="pres">
      <dgm:prSet presAssocID="{33A0395E-FA3A-443E-BB9C-8E70DB69727A}" presName="BackAccent" presStyleLbl="bgShp" presStyleIdx="2" presStyleCnt="5"/>
      <dgm:spPr/>
    </dgm:pt>
    <dgm:pt modelId="{64FF2E51-2349-4472-9552-866BCBBFA049}" type="pres">
      <dgm:prSet presAssocID="{33A0395E-FA3A-443E-BB9C-8E70DB69727A}" presName="Accent" presStyleLbl="alignNode1" presStyleIdx="2" presStyleCnt="5"/>
      <dgm:spPr/>
    </dgm:pt>
    <dgm:pt modelId="{E8367338-EEF9-4D52-AB3F-A449039255AF}" type="pres">
      <dgm:prSet presAssocID="{33A0395E-FA3A-443E-BB9C-8E70DB69727A}" presName="Child" presStyleLbl="revTx" presStyleIdx="4" presStyleCnt="10">
        <dgm:presLayoutVars>
          <dgm:chMax val="0"/>
          <dgm:chPref val="0"/>
          <dgm:bulletEnabled val="1"/>
        </dgm:presLayoutVars>
      </dgm:prSet>
      <dgm:spPr/>
    </dgm:pt>
    <dgm:pt modelId="{E5F2D0F5-3AF3-424D-B967-E8D6E43D180F}" type="pres">
      <dgm:prSet presAssocID="{33A0395E-FA3A-443E-BB9C-8E70DB69727A}" presName="Parent" presStyleLbl="revTx" presStyleIdx="5" presStyleCnt="10">
        <dgm:presLayoutVars>
          <dgm:chMax val="1"/>
          <dgm:chPref val="1"/>
          <dgm:bulletEnabled val="1"/>
        </dgm:presLayoutVars>
      </dgm:prSet>
      <dgm:spPr/>
    </dgm:pt>
    <dgm:pt modelId="{AB276AD2-873B-4009-9D03-294C3862E9C6}" type="pres">
      <dgm:prSet presAssocID="{83FA7E36-25DA-4C5A-A553-F1683A06B7BB}" presName="sibTrans" presStyleCnt="0"/>
      <dgm:spPr/>
    </dgm:pt>
    <dgm:pt modelId="{CF6BA3E8-5423-46DB-AEA1-1857A516B1B3}" type="pres">
      <dgm:prSet presAssocID="{ECD21836-6120-49D6-96A6-3304ADEE2945}" presName="composite" presStyleCnt="0"/>
      <dgm:spPr/>
    </dgm:pt>
    <dgm:pt modelId="{E705E1D5-1E60-4ABD-A154-6415124CE008}" type="pres">
      <dgm:prSet presAssocID="{ECD21836-6120-49D6-96A6-3304ADEE2945}" presName="BackAccent" presStyleLbl="bgShp" presStyleIdx="3" presStyleCnt="5"/>
      <dgm:spPr/>
    </dgm:pt>
    <dgm:pt modelId="{BB4753E0-7B75-4711-A1E8-89C82C905C19}" type="pres">
      <dgm:prSet presAssocID="{ECD21836-6120-49D6-96A6-3304ADEE2945}" presName="Accent" presStyleLbl="alignNode1" presStyleIdx="3" presStyleCnt="5"/>
      <dgm:spPr/>
    </dgm:pt>
    <dgm:pt modelId="{C7A2813B-DDED-4DE5-B6DC-726014C53CC2}" type="pres">
      <dgm:prSet presAssocID="{ECD21836-6120-49D6-96A6-3304ADEE2945}" presName="Child" presStyleLbl="revTx" presStyleIdx="6" presStyleCnt="10">
        <dgm:presLayoutVars>
          <dgm:chMax val="0"/>
          <dgm:chPref val="0"/>
          <dgm:bulletEnabled val="1"/>
        </dgm:presLayoutVars>
      </dgm:prSet>
      <dgm:spPr/>
    </dgm:pt>
    <dgm:pt modelId="{49F73274-D836-412B-893F-17F31FA5A93E}" type="pres">
      <dgm:prSet presAssocID="{ECD21836-6120-49D6-96A6-3304ADEE2945}" presName="Parent" presStyleLbl="revTx" presStyleIdx="7" presStyleCnt="10">
        <dgm:presLayoutVars>
          <dgm:chMax val="1"/>
          <dgm:chPref val="1"/>
          <dgm:bulletEnabled val="1"/>
        </dgm:presLayoutVars>
      </dgm:prSet>
      <dgm:spPr/>
    </dgm:pt>
    <dgm:pt modelId="{EE582B2D-B608-4CC6-ACA0-3F6A37CC0264}" type="pres">
      <dgm:prSet presAssocID="{1E3EBCA3-92BD-4152-ADF6-BB953FDC3BFF}" presName="sibTrans" presStyleCnt="0"/>
      <dgm:spPr/>
    </dgm:pt>
    <dgm:pt modelId="{301BA680-FE21-4AEA-9A29-496109B7F2DE}" type="pres">
      <dgm:prSet presAssocID="{7AC66668-F56A-42A2-8ECF-6F7DD7CEB411}" presName="composite" presStyleCnt="0"/>
      <dgm:spPr/>
    </dgm:pt>
    <dgm:pt modelId="{274356A9-E5D9-4717-942A-0FDD6ABB5301}" type="pres">
      <dgm:prSet presAssocID="{7AC66668-F56A-42A2-8ECF-6F7DD7CEB411}" presName="BackAccent" presStyleLbl="bgShp" presStyleIdx="4" presStyleCnt="5"/>
      <dgm:spPr/>
    </dgm:pt>
    <dgm:pt modelId="{6694FE9E-F463-450A-A517-A4B58ED07611}" type="pres">
      <dgm:prSet presAssocID="{7AC66668-F56A-42A2-8ECF-6F7DD7CEB411}" presName="Accent" presStyleLbl="alignNode1" presStyleIdx="4" presStyleCnt="5"/>
      <dgm:spPr/>
    </dgm:pt>
    <dgm:pt modelId="{046EA8C1-FB9E-40E2-9558-9108AD85AB09}" type="pres">
      <dgm:prSet presAssocID="{7AC66668-F56A-42A2-8ECF-6F7DD7CEB411}" presName="Child" presStyleLbl="revTx" presStyleIdx="8" presStyleCnt="10">
        <dgm:presLayoutVars>
          <dgm:chMax val="0"/>
          <dgm:chPref val="0"/>
          <dgm:bulletEnabled val="1"/>
        </dgm:presLayoutVars>
      </dgm:prSet>
      <dgm:spPr/>
    </dgm:pt>
    <dgm:pt modelId="{A3542AA0-5797-45DC-8071-6DE36D96105A}" type="pres">
      <dgm:prSet presAssocID="{7AC66668-F56A-42A2-8ECF-6F7DD7CEB411}" presName="Parent" presStyleLbl="revTx" presStyleIdx="9" presStyleCnt="10">
        <dgm:presLayoutVars>
          <dgm:chMax val="1"/>
          <dgm:chPref val="1"/>
          <dgm:bulletEnabled val="1"/>
        </dgm:presLayoutVars>
      </dgm:prSet>
      <dgm:spPr/>
    </dgm:pt>
  </dgm:ptLst>
  <dgm:cxnLst>
    <dgm:cxn modelId="{0D5CBE00-683F-4631-94FF-FC5890AEB6DB}" type="presOf" srcId="{AC142A9D-E7B7-42C1-8B2D-F47D1CCA2A13}" destId="{C7A2813B-DDED-4DE5-B6DC-726014C53CC2}" srcOrd="0" destOrd="3" presId="urn:microsoft.com/office/officeart/2008/layout/IncreasingCircleProcess"/>
    <dgm:cxn modelId="{B9F85203-65CA-4768-8729-964B0EEAE8D0}" srcId="{41AB61A1-2547-419C-BD63-C06B977E536E}" destId="{BAC7C5E1-8D8D-4D5A-9384-6ED690F7F20E}" srcOrd="0" destOrd="0" parTransId="{73772633-253F-488E-8DEC-60F6C10E2D14}" sibTransId="{D6697DD9-DCD7-4173-852D-838D230108E4}"/>
    <dgm:cxn modelId="{45135E05-2552-4600-B3F6-1FD121206F31}" type="presOf" srcId="{26510E6E-8B2B-4E44-9A7C-EA70D2E414D9}" destId="{046EA8C1-FB9E-40E2-9558-9108AD85AB09}" srcOrd="0" destOrd="2" presId="urn:microsoft.com/office/officeart/2008/layout/IncreasingCircleProcess"/>
    <dgm:cxn modelId="{00734D0D-DAE8-4A4C-ABEF-9FA1D65C5A22}" type="presOf" srcId="{4586A00F-17FB-4DB2-977B-7D3793B3007F}" destId="{7C62E320-02C9-42E2-9BAA-2399A849F06B}" srcOrd="0" destOrd="3" presId="urn:microsoft.com/office/officeart/2008/layout/IncreasingCircleProcess"/>
    <dgm:cxn modelId="{EBF2D613-3109-4C10-8326-186CDEFD0569}" srcId="{ECD21836-6120-49D6-96A6-3304ADEE2945}" destId="{434B435A-3EEC-4443-96E9-61A588231DF1}" srcOrd="0" destOrd="0" parTransId="{0FE73583-91C7-44F0-87FD-19A9ED0AB8D0}" sibTransId="{44D9FCA6-CD4D-4E5C-8A6C-33633EA24193}"/>
    <dgm:cxn modelId="{12AF6B15-EB74-43DE-A721-88B577FF637F}" srcId="{26510E6E-8B2B-4E44-9A7C-EA70D2E414D9}" destId="{20484F1B-62A4-4637-BDFC-2CF51528C6C7}" srcOrd="0" destOrd="0" parTransId="{12E4B458-7206-4AAD-BA54-23B6DCBCDE80}" sibTransId="{E06037BF-EE90-4921-AF06-20B6FA558E7F}"/>
    <dgm:cxn modelId="{81D1421E-13E4-4CAD-A512-7A3956F9CD08}" type="presOf" srcId="{A6FB0029-26E7-467B-A603-625E5FFDD106}" destId="{6B5AA539-C92D-4EC2-942B-975776C51876}" srcOrd="0" destOrd="0" presId="urn:microsoft.com/office/officeart/2008/layout/IncreasingCircleProcess"/>
    <dgm:cxn modelId="{2815B728-896B-4567-A089-D995328B7FF1}" type="presOf" srcId="{7ED8C788-7F20-4F2F-9DC9-E4B83326FDE4}" destId="{C7A2813B-DDED-4DE5-B6DC-726014C53CC2}" srcOrd="0" destOrd="4" presId="urn:microsoft.com/office/officeart/2008/layout/IncreasingCircleProcess"/>
    <dgm:cxn modelId="{50F54736-CB07-4214-80DD-ADB55DC1681E}" srcId="{B7C367E0-5ED8-4902-90FA-55A1E6391FF8}" destId="{4586A00F-17FB-4DB2-977B-7D3793B3007F}" srcOrd="1" destOrd="0" parTransId="{250600C8-AAB0-455F-9FB9-2F48B587AFC9}" sibTransId="{CEC3F356-B294-4996-87FE-4F53455FE300}"/>
    <dgm:cxn modelId="{165CA238-FB2F-4FE0-9DC5-6BD3046F78BF}" srcId="{AAD42880-782F-4F2F-AB36-64D0E9F59D48}" destId="{281FB6DD-DFB9-48B2-A3AE-6E965B744D3A}" srcOrd="0" destOrd="0" parTransId="{CE7C95F5-DE8D-4065-BF74-4385779D0A8E}" sibTransId="{F1D4BC55-755F-4071-A723-BE507E2989DF}"/>
    <dgm:cxn modelId="{775D7A3B-6F27-442A-80EC-E04D96E17864}" type="presOf" srcId="{B7C367E0-5ED8-4902-90FA-55A1E6391FF8}" destId="{7C62E320-02C9-42E2-9BAA-2399A849F06B}" srcOrd="0" destOrd="1" presId="urn:microsoft.com/office/officeart/2008/layout/IncreasingCircleProcess"/>
    <dgm:cxn modelId="{B09F313C-FD6A-45B0-BBC5-2CFABA6B8214}" srcId="{7AC66668-F56A-42A2-8ECF-6F7DD7CEB411}" destId="{26510E6E-8B2B-4E44-9A7C-EA70D2E414D9}" srcOrd="1" destOrd="0" parTransId="{56F2A0F4-D90B-4EDB-85BC-3C9C64516CED}" sibTransId="{3AB5AF92-BDC4-4668-918A-7F1D1CB89A69}"/>
    <dgm:cxn modelId="{A2255340-C51B-4D98-917B-FAB0B0369BE1}" type="presOf" srcId="{2197C19B-AC74-44B0-8F50-ADBD621F628B}" destId="{C7A2813B-DDED-4DE5-B6DC-726014C53CC2}" srcOrd="0" destOrd="5" presId="urn:microsoft.com/office/officeart/2008/layout/IncreasingCircleProcess"/>
    <dgm:cxn modelId="{099BE75F-17E8-40B7-B8E2-96C0C2F2F9BE}" srcId="{A6FB0029-26E7-467B-A603-625E5FFDD106}" destId="{ECD21836-6120-49D6-96A6-3304ADEE2945}" srcOrd="3" destOrd="0" parTransId="{7638381A-E67D-4497-81BE-AECDE5C0EABE}" sibTransId="{1E3EBCA3-92BD-4152-ADF6-BB953FDC3BFF}"/>
    <dgm:cxn modelId="{77BA0642-B5BD-467D-AE79-DB8C7BA23A6D}" srcId="{434B435A-3EEC-4443-96E9-61A588231DF1}" destId="{BD9F7DA5-63B0-4512-8C55-3672BBBEA2DE}" srcOrd="0" destOrd="0" parTransId="{B698E570-5606-41C9-A431-698C0A7C94CA}" sibTransId="{2172CE4D-1232-4F8C-B77A-1757D900CB5D}"/>
    <dgm:cxn modelId="{57258443-565D-4DBF-A1C4-45EC6A637CB2}" srcId="{33A0395E-FA3A-443E-BB9C-8E70DB69727A}" destId="{C5C4DC33-1D23-4809-878E-16BD787816DD}" srcOrd="0" destOrd="0" parTransId="{BFBF1EF3-812E-4DC9-A597-E89EA9AE3DA2}" sibTransId="{CF2786CE-FB50-4E34-869A-709E290A1211}"/>
    <dgm:cxn modelId="{9CFAD243-BFF7-42C7-A1AC-581C90D9C5AC}" srcId="{DE0042C5-F560-47D5-85FB-E69322762A89}" destId="{7CDB28A4-7D50-4D24-9B4A-EC68EBDF8C53}" srcOrd="0" destOrd="0" parTransId="{F7F27E9C-0572-4914-BA02-128DB80DB07D}" sibTransId="{34B2068D-8510-49CD-9373-108E7B11BC77}"/>
    <dgm:cxn modelId="{1A99EE45-FA25-4F5D-BC5E-CE844A448640}" type="presOf" srcId="{BAC7C5E1-8D8D-4D5A-9384-6ED690F7F20E}" destId="{7C62E320-02C9-42E2-9BAA-2399A849F06B}" srcOrd="0" destOrd="0" presId="urn:microsoft.com/office/officeart/2008/layout/IncreasingCircleProcess"/>
    <dgm:cxn modelId="{2594DB47-DEB6-45E6-BD5D-E25276FACD97}" type="presOf" srcId="{BD9F7DA5-63B0-4512-8C55-3672BBBEA2DE}" destId="{C7A2813B-DDED-4DE5-B6DC-726014C53CC2}" srcOrd="0" destOrd="1" presId="urn:microsoft.com/office/officeart/2008/layout/IncreasingCircleProcess"/>
    <dgm:cxn modelId="{0761E14E-7469-47DA-9C4D-A7FD74286792}" type="presOf" srcId="{7AC66668-F56A-42A2-8ECF-6F7DD7CEB411}" destId="{A3542AA0-5797-45DC-8071-6DE36D96105A}" srcOrd="0" destOrd="0" presId="urn:microsoft.com/office/officeart/2008/layout/IncreasingCircleProcess"/>
    <dgm:cxn modelId="{3D6FF550-5CB9-43DC-9DD2-3D509E334918}" type="presOf" srcId="{281FB6DD-DFB9-48B2-A3AE-6E965B744D3A}" destId="{CA1CE793-5F97-4361-A64A-2858A9D6A48D}" srcOrd="0" destOrd="0" presId="urn:microsoft.com/office/officeart/2008/layout/IncreasingCircleProcess"/>
    <dgm:cxn modelId="{75CA9F74-2829-4D16-BC90-F2DE8FE319A4}" type="presOf" srcId="{ECD21836-6120-49D6-96A6-3304ADEE2945}" destId="{49F73274-D836-412B-893F-17F31FA5A93E}" srcOrd="0" destOrd="0" presId="urn:microsoft.com/office/officeart/2008/layout/IncreasingCircleProcess"/>
    <dgm:cxn modelId="{8C40AD56-3F9A-4856-BBE1-83D99A93BDE3}" srcId="{A6FB0029-26E7-467B-A603-625E5FFDD106}" destId="{33A0395E-FA3A-443E-BB9C-8E70DB69727A}" srcOrd="2" destOrd="0" parTransId="{8432D2CF-0A0D-4DEE-A03E-C0804C91CB54}" sibTransId="{83FA7E36-25DA-4C5A-A553-F1683A06B7BB}"/>
    <dgm:cxn modelId="{3AFA827A-152D-49CB-B670-B71709E1B87A}" srcId="{434B435A-3EEC-4443-96E9-61A588231DF1}" destId="{2197C19B-AC74-44B0-8F50-ADBD621F628B}" srcOrd="4" destOrd="0" parTransId="{E9F7394E-28E7-4043-8AD6-4E91E1B52851}" sibTransId="{F137AA31-C843-48E0-8686-E457274FE820}"/>
    <dgm:cxn modelId="{88C7897E-F0FD-4DAB-9C38-B9AC873E7173}" srcId="{A6FB0029-26E7-467B-A603-625E5FFDD106}" destId="{41AB61A1-2547-419C-BD63-C06B977E536E}" srcOrd="1" destOrd="0" parTransId="{803B572C-9EF5-4B18-84CA-16F4AE13B01B}" sibTransId="{FFF24CFB-5DAB-47F1-855A-90A5EB283313}"/>
    <dgm:cxn modelId="{48620892-D8F8-4F83-8A3A-B2D2657974A3}" type="presOf" srcId="{20484F1B-62A4-4637-BDFC-2CF51528C6C7}" destId="{046EA8C1-FB9E-40E2-9558-9108AD85AB09}" srcOrd="0" destOrd="3" presId="urn:microsoft.com/office/officeart/2008/layout/IncreasingCircleProcess"/>
    <dgm:cxn modelId="{2743B5A2-3757-42A4-9E50-7D0D6EEE7E02}" type="presOf" srcId="{7CDB28A4-7D50-4D24-9B4A-EC68EBDF8C53}" destId="{046EA8C1-FB9E-40E2-9558-9108AD85AB09}" srcOrd="0" destOrd="1" presId="urn:microsoft.com/office/officeart/2008/layout/IncreasingCircleProcess"/>
    <dgm:cxn modelId="{2B4C3BB5-E0B0-4A10-A86E-E9B35BED4B9B}" srcId="{434B435A-3EEC-4443-96E9-61A588231DF1}" destId="{AC142A9D-E7B7-42C1-8B2D-F47D1CCA2A13}" srcOrd="2" destOrd="0" parTransId="{4B724933-BE52-49F7-B817-A92F5C4ED719}" sibTransId="{A5D99EAF-10C6-4740-AF91-8EEC269ED40B}"/>
    <dgm:cxn modelId="{472216B7-ED0E-4723-AC89-46658B1E8208}" srcId="{41AB61A1-2547-419C-BD63-C06B977E536E}" destId="{B7C367E0-5ED8-4902-90FA-55A1E6391FF8}" srcOrd="1" destOrd="0" parTransId="{E46327AA-EC57-4E54-9E48-D0D17FC2EF80}" sibTransId="{8C943710-B98A-42BD-AEB2-35AFF63054D8}"/>
    <dgm:cxn modelId="{C3431CBC-C0DC-4052-8208-F091F56AE167}" type="presOf" srcId="{DE0042C5-F560-47D5-85FB-E69322762A89}" destId="{046EA8C1-FB9E-40E2-9558-9108AD85AB09}" srcOrd="0" destOrd="0" presId="urn:microsoft.com/office/officeart/2008/layout/IncreasingCircleProcess"/>
    <dgm:cxn modelId="{C5343DBC-B991-4D26-908F-7AD23928F066}" type="presOf" srcId="{41AB61A1-2547-419C-BD63-C06B977E536E}" destId="{12D14BA9-77BC-4BB5-9674-30BBA8C41CFC}" srcOrd="0" destOrd="0" presId="urn:microsoft.com/office/officeart/2008/layout/IncreasingCircleProcess"/>
    <dgm:cxn modelId="{A78291BF-1F84-46D5-9C52-7AE188CA70A9}" type="presOf" srcId="{C5C4DC33-1D23-4809-878E-16BD787816DD}" destId="{E8367338-EEF9-4D52-AB3F-A449039255AF}" srcOrd="0" destOrd="0" presId="urn:microsoft.com/office/officeart/2008/layout/IncreasingCircleProcess"/>
    <dgm:cxn modelId="{4EDED9C6-DAF3-4C54-966F-BB862B0B67E6}" srcId="{7AC66668-F56A-42A2-8ECF-6F7DD7CEB411}" destId="{DE0042C5-F560-47D5-85FB-E69322762A89}" srcOrd="0" destOrd="0" parTransId="{7538705C-EDB7-46F5-86CF-BBAD83ABCC4D}" sibTransId="{2F30BD62-55AD-4E52-9859-201D0CACA0D0}"/>
    <dgm:cxn modelId="{08694FCA-7A05-4CD1-93DD-19D43C079014}" srcId="{B7C367E0-5ED8-4902-90FA-55A1E6391FF8}" destId="{9824D8C9-06E0-4508-93D2-82EC6726853F}" srcOrd="0" destOrd="0" parTransId="{BACF6073-4CC5-4B07-A3AE-FD3CA0D4EC42}" sibTransId="{5C61A239-DFDC-4293-9ED0-2066000914DB}"/>
    <dgm:cxn modelId="{1BBCD9CF-B285-4F45-B91E-39F5342D0597}" srcId="{434B435A-3EEC-4443-96E9-61A588231DF1}" destId="{7ED8C788-7F20-4F2F-9DC9-E4B83326FDE4}" srcOrd="3" destOrd="0" parTransId="{8803F3EC-0B74-4403-A6C0-4FF073E2DC5E}" sibTransId="{7B0DB537-F5F8-4107-8E0D-0922799FA184}"/>
    <dgm:cxn modelId="{57EE69DB-8F7F-4AAC-AF16-C7423BCA5ABA}" srcId="{A6FB0029-26E7-467B-A603-625E5FFDD106}" destId="{AAD42880-782F-4F2F-AB36-64D0E9F59D48}" srcOrd="0" destOrd="0" parTransId="{1D046704-14D4-476D-A364-05ACEEDB6DF7}" sibTransId="{D4AA9150-3EB1-47C7-B0D1-ADE169645ACF}"/>
    <dgm:cxn modelId="{3D54CDE0-2454-46F3-80F3-E7E864895D66}" type="presOf" srcId="{33A0395E-FA3A-443E-BB9C-8E70DB69727A}" destId="{E5F2D0F5-3AF3-424D-B967-E8D6E43D180F}" srcOrd="0" destOrd="0" presId="urn:microsoft.com/office/officeart/2008/layout/IncreasingCircleProcess"/>
    <dgm:cxn modelId="{0D336EE4-C6D5-4D46-8B54-EAEF329254E0}" type="presOf" srcId="{452CD4F7-2F47-4E75-9EC8-878545AD3EE2}" destId="{C7A2813B-DDED-4DE5-B6DC-726014C53CC2}" srcOrd="0" destOrd="2" presId="urn:microsoft.com/office/officeart/2008/layout/IncreasingCircleProcess"/>
    <dgm:cxn modelId="{2A9A83E5-B8AB-4B76-B5B2-DE1125F976BA}" type="presOf" srcId="{434B435A-3EEC-4443-96E9-61A588231DF1}" destId="{C7A2813B-DDED-4DE5-B6DC-726014C53CC2}" srcOrd="0" destOrd="0" presId="urn:microsoft.com/office/officeart/2008/layout/IncreasingCircleProcess"/>
    <dgm:cxn modelId="{3404E6EA-9C6F-4EBC-AD44-CF812DA158BE}" srcId="{434B435A-3EEC-4443-96E9-61A588231DF1}" destId="{452CD4F7-2F47-4E75-9EC8-878545AD3EE2}" srcOrd="1" destOrd="0" parTransId="{14575FB4-EE97-4DBB-9E39-F7A7F65E5E20}" sibTransId="{5659EE14-1BD2-4C15-9D0A-63E5AF3566FE}"/>
    <dgm:cxn modelId="{2115FBEE-8A92-4046-9110-6FF944E707B1}" type="presOf" srcId="{9824D8C9-06E0-4508-93D2-82EC6726853F}" destId="{7C62E320-02C9-42E2-9BAA-2399A849F06B}" srcOrd="0" destOrd="2" presId="urn:microsoft.com/office/officeart/2008/layout/IncreasingCircleProcess"/>
    <dgm:cxn modelId="{EE6762F1-A503-4FF3-B45D-214623F1B1C9}" type="presOf" srcId="{AAD42880-782F-4F2F-AB36-64D0E9F59D48}" destId="{6D506035-7DB4-4AC5-B0D7-EACFD01CA232}" srcOrd="0" destOrd="0" presId="urn:microsoft.com/office/officeart/2008/layout/IncreasingCircleProcess"/>
    <dgm:cxn modelId="{325E63F1-B5FF-46DE-9C19-510CB2E10A57}" srcId="{A6FB0029-26E7-467B-A603-625E5FFDD106}" destId="{7AC66668-F56A-42A2-8ECF-6F7DD7CEB411}" srcOrd="4" destOrd="0" parTransId="{CAF77D1B-4634-49E0-8CC4-5F4EC36B3872}" sibTransId="{2ADC9248-49EB-4C81-81B8-52E87D21602D}"/>
    <dgm:cxn modelId="{37AF651D-0834-4320-8AE1-32A2229EA079}" type="presParOf" srcId="{6B5AA539-C92D-4EC2-942B-975776C51876}" destId="{3C38C393-1F18-44B0-8FA6-DE0394B19975}" srcOrd="0" destOrd="0" presId="urn:microsoft.com/office/officeart/2008/layout/IncreasingCircleProcess"/>
    <dgm:cxn modelId="{1B09C12E-12BA-425D-9D3C-847A7DE00AE7}" type="presParOf" srcId="{3C38C393-1F18-44B0-8FA6-DE0394B19975}" destId="{1B54C550-BC89-4779-8DB7-B21B06436074}" srcOrd="0" destOrd="0" presId="urn:microsoft.com/office/officeart/2008/layout/IncreasingCircleProcess"/>
    <dgm:cxn modelId="{0D07B493-7202-4C83-B1AB-D541A11127DC}" type="presParOf" srcId="{3C38C393-1F18-44B0-8FA6-DE0394B19975}" destId="{5F10152B-53CE-4A97-88BF-6DCDAAAD57A3}" srcOrd="1" destOrd="0" presId="urn:microsoft.com/office/officeart/2008/layout/IncreasingCircleProcess"/>
    <dgm:cxn modelId="{C42CA2BD-0A8B-48C5-9AD2-C6C18163F03E}" type="presParOf" srcId="{3C38C393-1F18-44B0-8FA6-DE0394B19975}" destId="{CA1CE793-5F97-4361-A64A-2858A9D6A48D}" srcOrd="2" destOrd="0" presId="urn:microsoft.com/office/officeart/2008/layout/IncreasingCircleProcess"/>
    <dgm:cxn modelId="{9BABF64C-AE30-463D-BC8E-2F2DD39D48AE}" type="presParOf" srcId="{3C38C393-1F18-44B0-8FA6-DE0394B19975}" destId="{6D506035-7DB4-4AC5-B0D7-EACFD01CA232}" srcOrd="3" destOrd="0" presId="urn:microsoft.com/office/officeart/2008/layout/IncreasingCircleProcess"/>
    <dgm:cxn modelId="{99067730-F073-4EC2-8608-214F68A7B111}" type="presParOf" srcId="{6B5AA539-C92D-4EC2-942B-975776C51876}" destId="{746C4BA3-E87B-4A77-BB54-36AC14692031}" srcOrd="1" destOrd="0" presId="urn:microsoft.com/office/officeart/2008/layout/IncreasingCircleProcess"/>
    <dgm:cxn modelId="{354A91E0-E800-41A0-B442-5BD575720F9E}" type="presParOf" srcId="{6B5AA539-C92D-4EC2-942B-975776C51876}" destId="{A4813DEC-358C-4CE6-8954-B13A0A43ADCC}" srcOrd="2" destOrd="0" presId="urn:microsoft.com/office/officeart/2008/layout/IncreasingCircleProcess"/>
    <dgm:cxn modelId="{2F449E33-EAF8-498D-BFC9-CA1932F8AEFE}" type="presParOf" srcId="{A4813DEC-358C-4CE6-8954-B13A0A43ADCC}" destId="{8DA2B55F-CE0B-4F52-A6EF-25082A8D42BE}" srcOrd="0" destOrd="0" presId="urn:microsoft.com/office/officeart/2008/layout/IncreasingCircleProcess"/>
    <dgm:cxn modelId="{0D598A7D-859F-40BF-AC44-5FB038C06508}" type="presParOf" srcId="{A4813DEC-358C-4CE6-8954-B13A0A43ADCC}" destId="{EF3E0040-1061-4B87-9AB4-0583E3747BD0}" srcOrd="1" destOrd="0" presId="urn:microsoft.com/office/officeart/2008/layout/IncreasingCircleProcess"/>
    <dgm:cxn modelId="{BEF83B60-7714-4C81-BEB5-199B6E24F2BC}" type="presParOf" srcId="{A4813DEC-358C-4CE6-8954-B13A0A43ADCC}" destId="{7C62E320-02C9-42E2-9BAA-2399A849F06B}" srcOrd="2" destOrd="0" presId="urn:microsoft.com/office/officeart/2008/layout/IncreasingCircleProcess"/>
    <dgm:cxn modelId="{DB5FA630-6E39-4A91-A1B0-5526A92A7117}" type="presParOf" srcId="{A4813DEC-358C-4CE6-8954-B13A0A43ADCC}" destId="{12D14BA9-77BC-4BB5-9674-30BBA8C41CFC}" srcOrd="3" destOrd="0" presId="urn:microsoft.com/office/officeart/2008/layout/IncreasingCircleProcess"/>
    <dgm:cxn modelId="{E76ED5A2-E227-4EB3-9348-7262C63BA2CA}" type="presParOf" srcId="{6B5AA539-C92D-4EC2-942B-975776C51876}" destId="{F59B7920-C9EF-4AC1-BB1B-2E8C6A6E38A1}" srcOrd="3" destOrd="0" presId="urn:microsoft.com/office/officeart/2008/layout/IncreasingCircleProcess"/>
    <dgm:cxn modelId="{248FB4AD-AB7A-4970-AC6F-A9A6B61A6394}" type="presParOf" srcId="{6B5AA539-C92D-4EC2-942B-975776C51876}" destId="{C04F0815-97EC-4C8D-BB22-66F12720F636}" srcOrd="4" destOrd="0" presId="urn:microsoft.com/office/officeart/2008/layout/IncreasingCircleProcess"/>
    <dgm:cxn modelId="{8C6276FF-A2FF-4A73-83FA-3026EC68D5B5}" type="presParOf" srcId="{C04F0815-97EC-4C8D-BB22-66F12720F636}" destId="{41304535-EC1D-4C96-9F81-2CF80A4D7D42}" srcOrd="0" destOrd="0" presId="urn:microsoft.com/office/officeart/2008/layout/IncreasingCircleProcess"/>
    <dgm:cxn modelId="{49489FF1-3996-4D02-9768-EDC656418A03}" type="presParOf" srcId="{C04F0815-97EC-4C8D-BB22-66F12720F636}" destId="{64FF2E51-2349-4472-9552-866BCBBFA049}" srcOrd="1" destOrd="0" presId="urn:microsoft.com/office/officeart/2008/layout/IncreasingCircleProcess"/>
    <dgm:cxn modelId="{8FEDE283-B1FE-4D5A-B82B-614E6F831D69}" type="presParOf" srcId="{C04F0815-97EC-4C8D-BB22-66F12720F636}" destId="{E8367338-EEF9-4D52-AB3F-A449039255AF}" srcOrd="2" destOrd="0" presId="urn:microsoft.com/office/officeart/2008/layout/IncreasingCircleProcess"/>
    <dgm:cxn modelId="{82DEDD99-C382-40F6-9485-310E797F6393}" type="presParOf" srcId="{C04F0815-97EC-4C8D-BB22-66F12720F636}" destId="{E5F2D0F5-3AF3-424D-B967-E8D6E43D180F}" srcOrd="3" destOrd="0" presId="urn:microsoft.com/office/officeart/2008/layout/IncreasingCircleProcess"/>
    <dgm:cxn modelId="{D03F3A10-5A20-474E-9789-C76004B248AB}" type="presParOf" srcId="{6B5AA539-C92D-4EC2-942B-975776C51876}" destId="{AB276AD2-873B-4009-9D03-294C3862E9C6}" srcOrd="5" destOrd="0" presId="urn:microsoft.com/office/officeart/2008/layout/IncreasingCircleProcess"/>
    <dgm:cxn modelId="{DB862EE1-E197-462E-927A-0A7CD4AE52BD}" type="presParOf" srcId="{6B5AA539-C92D-4EC2-942B-975776C51876}" destId="{CF6BA3E8-5423-46DB-AEA1-1857A516B1B3}" srcOrd="6" destOrd="0" presId="urn:microsoft.com/office/officeart/2008/layout/IncreasingCircleProcess"/>
    <dgm:cxn modelId="{E04EE4B4-5E82-4ABE-9A3B-66BD9801A4DE}" type="presParOf" srcId="{CF6BA3E8-5423-46DB-AEA1-1857A516B1B3}" destId="{E705E1D5-1E60-4ABD-A154-6415124CE008}" srcOrd="0" destOrd="0" presId="urn:microsoft.com/office/officeart/2008/layout/IncreasingCircleProcess"/>
    <dgm:cxn modelId="{9F95199A-AD42-437A-A34F-75245653A64E}" type="presParOf" srcId="{CF6BA3E8-5423-46DB-AEA1-1857A516B1B3}" destId="{BB4753E0-7B75-4711-A1E8-89C82C905C19}" srcOrd="1" destOrd="0" presId="urn:microsoft.com/office/officeart/2008/layout/IncreasingCircleProcess"/>
    <dgm:cxn modelId="{7428ABEB-1F0A-4220-8C09-C71D496AC7DE}" type="presParOf" srcId="{CF6BA3E8-5423-46DB-AEA1-1857A516B1B3}" destId="{C7A2813B-DDED-4DE5-B6DC-726014C53CC2}" srcOrd="2" destOrd="0" presId="urn:microsoft.com/office/officeart/2008/layout/IncreasingCircleProcess"/>
    <dgm:cxn modelId="{A97B967D-2BAD-46E3-99D4-38106F7A5D94}" type="presParOf" srcId="{CF6BA3E8-5423-46DB-AEA1-1857A516B1B3}" destId="{49F73274-D836-412B-893F-17F31FA5A93E}" srcOrd="3" destOrd="0" presId="urn:microsoft.com/office/officeart/2008/layout/IncreasingCircleProcess"/>
    <dgm:cxn modelId="{1B03023A-8A98-4FE8-AF66-59949D285A5A}" type="presParOf" srcId="{6B5AA539-C92D-4EC2-942B-975776C51876}" destId="{EE582B2D-B608-4CC6-ACA0-3F6A37CC0264}" srcOrd="7" destOrd="0" presId="urn:microsoft.com/office/officeart/2008/layout/IncreasingCircleProcess"/>
    <dgm:cxn modelId="{BB7B3C57-1D6D-4A59-8996-0D95D8E26822}" type="presParOf" srcId="{6B5AA539-C92D-4EC2-942B-975776C51876}" destId="{301BA680-FE21-4AEA-9A29-496109B7F2DE}" srcOrd="8" destOrd="0" presId="urn:microsoft.com/office/officeart/2008/layout/IncreasingCircleProcess"/>
    <dgm:cxn modelId="{5203998A-279A-4582-903C-D5FD1E2AB419}" type="presParOf" srcId="{301BA680-FE21-4AEA-9A29-496109B7F2DE}" destId="{274356A9-E5D9-4717-942A-0FDD6ABB5301}" srcOrd="0" destOrd="0" presId="urn:microsoft.com/office/officeart/2008/layout/IncreasingCircleProcess"/>
    <dgm:cxn modelId="{74CC9E49-4E3F-42E8-8B7F-6BEA96DCBFFF}" type="presParOf" srcId="{301BA680-FE21-4AEA-9A29-496109B7F2DE}" destId="{6694FE9E-F463-450A-A517-A4B58ED07611}" srcOrd="1" destOrd="0" presId="urn:microsoft.com/office/officeart/2008/layout/IncreasingCircleProcess"/>
    <dgm:cxn modelId="{C7B04264-C985-4806-88FE-AA7EC9601CB7}" type="presParOf" srcId="{301BA680-FE21-4AEA-9A29-496109B7F2DE}" destId="{046EA8C1-FB9E-40E2-9558-9108AD85AB09}" srcOrd="2" destOrd="0" presId="urn:microsoft.com/office/officeart/2008/layout/IncreasingCircleProcess"/>
    <dgm:cxn modelId="{A9BA06BA-D2A2-44D8-B62D-F291F80800BF}" type="presParOf" srcId="{301BA680-FE21-4AEA-9A29-496109B7F2DE}" destId="{A3542AA0-5797-45DC-8071-6DE36D96105A}"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D88B49A-E928-4561-8D6E-FAA56342B1D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5305996E-4104-453C-A6AC-7D58BD9AF03F}">
      <dgm:prSet phldrT="[文本]" custT="1"/>
      <dgm:spPr>
        <a:solidFill>
          <a:srgbClr val="FFC000">
            <a:alpha val="50000"/>
          </a:srgbClr>
        </a:solidFill>
      </dgm:spPr>
      <dgm:t>
        <a:bodyPr/>
        <a:lstStyle/>
        <a:p>
          <a:r>
            <a:rPr lang="zh-CN" altLang="en-US" sz="4800" dirty="0">
              <a:latin typeface="微软雅黑" panose="020B0503020204020204" pitchFamily="34" charset="-122"/>
              <a:ea typeface="微软雅黑" panose="020B0503020204020204" pitchFamily="34" charset="-122"/>
            </a:rPr>
            <a:t>用户</a:t>
          </a:r>
        </a:p>
      </dgm:t>
    </dgm:pt>
    <dgm:pt modelId="{8F80221F-A83F-4797-A508-6A04C875103C}" type="parTrans" cxnId="{74C6E4A7-C359-41B8-89B4-13C773A21646}">
      <dgm:prSet/>
      <dgm:spPr/>
      <dgm:t>
        <a:bodyPr/>
        <a:lstStyle/>
        <a:p>
          <a:endParaRPr lang="zh-CN" altLang="en-US"/>
        </a:p>
      </dgm:t>
    </dgm:pt>
    <dgm:pt modelId="{23EA84A9-55DB-4C6A-92A2-983783302AC3}" type="sibTrans" cxnId="{74C6E4A7-C359-41B8-89B4-13C773A21646}">
      <dgm:prSet/>
      <dgm:spPr/>
      <dgm:t>
        <a:bodyPr/>
        <a:lstStyle/>
        <a:p>
          <a:endParaRPr lang="zh-CN" altLang="en-US"/>
        </a:p>
      </dgm:t>
    </dgm:pt>
    <dgm:pt modelId="{37D9321F-3CD1-465E-9C84-395D370B16B5}">
      <dgm:prSet phldrT="[文本]" custT="1"/>
      <dgm:spPr/>
      <dgm:t>
        <a:bodyPr/>
        <a:lstStyle/>
        <a:p>
          <a:r>
            <a:rPr lang="zh-CN" altLang="en-US" sz="2000" dirty="0">
              <a:latin typeface="微软雅黑" panose="020B0503020204020204" pitchFamily="34" charset="-122"/>
              <a:ea typeface="微软雅黑" panose="020B0503020204020204" pitchFamily="34" charset="-122"/>
            </a:rPr>
            <a:t>仓管</a:t>
          </a:r>
        </a:p>
      </dgm:t>
    </dgm:pt>
    <dgm:pt modelId="{04D93386-C516-4510-84B4-0107DD5DA051}" type="parTrans" cxnId="{4A6D7A9A-5571-45D2-B17D-23AE0A1E549B}">
      <dgm:prSet/>
      <dgm:spPr/>
      <dgm:t>
        <a:bodyPr/>
        <a:lstStyle/>
        <a:p>
          <a:endParaRPr lang="zh-CN" altLang="en-US"/>
        </a:p>
      </dgm:t>
    </dgm:pt>
    <dgm:pt modelId="{B8A2DC49-2FCD-40C4-978A-803C2E6AC82D}" type="sibTrans" cxnId="{4A6D7A9A-5571-45D2-B17D-23AE0A1E549B}">
      <dgm:prSet/>
      <dgm:spPr/>
      <dgm:t>
        <a:bodyPr/>
        <a:lstStyle/>
        <a:p>
          <a:endParaRPr lang="zh-CN" altLang="en-US"/>
        </a:p>
      </dgm:t>
    </dgm:pt>
    <dgm:pt modelId="{1EC9E08F-30F0-4EC8-B8A7-BDD9CE9880AA}">
      <dgm:prSet phldrT="[文本]" custT="1"/>
      <dgm:spPr/>
      <dgm:t>
        <a:bodyPr/>
        <a:lstStyle/>
        <a:p>
          <a:r>
            <a:rPr lang="zh-CN" altLang="en-US" sz="2000" dirty="0">
              <a:latin typeface="微软雅黑" panose="020B0503020204020204" pitchFamily="34" charset="-122"/>
              <a:ea typeface="微软雅黑" panose="020B0503020204020204" pitchFamily="34" charset="-122"/>
            </a:rPr>
            <a:t>生产</a:t>
          </a:r>
        </a:p>
      </dgm:t>
    </dgm:pt>
    <dgm:pt modelId="{A543D252-9F7C-45C2-BE91-D2673F9EE307}" type="parTrans" cxnId="{EA236403-3E68-4DDB-A698-C35E0E33A8FD}">
      <dgm:prSet/>
      <dgm:spPr/>
      <dgm:t>
        <a:bodyPr/>
        <a:lstStyle/>
        <a:p>
          <a:endParaRPr lang="zh-CN" altLang="en-US"/>
        </a:p>
      </dgm:t>
    </dgm:pt>
    <dgm:pt modelId="{3A80A485-C334-4261-82B3-F32A5986ABAE}" type="sibTrans" cxnId="{EA236403-3E68-4DDB-A698-C35E0E33A8FD}">
      <dgm:prSet/>
      <dgm:spPr/>
      <dgm:t>
        <a:bodyPr/>
        <a:lstStyle/>
        <a:p>
          <a:endParaRPr lang="zh-CN" altLang="en-US"/>
        </a:p>
      </dgm:t>
    </dgm:pt>
    <dgm:pt modelId="{9AC07287-1643-45E4-A696-ABBCD28B7DE5}">
      <dgm:prSet phldrT="[文本]" custT="1"/>
      <dgm:spPr/>
      <dgm:t>
        <a:bodyPr/>
        <a:lstStyle/>
        <a:p>
          <a:r>
            <a:rPr lang="zh-CN" altLang="en-US" sz="2000" dirty="0">
              <a:latin typeface="微软雅黑" panose="020B0503020204020204" pitchFamily="34" charset="-122"/>
              <a:ea typeface="微软雅黑" panose="020B0503020204020204" pitchFamily="34" charset="-122"/>
            </a:rPr>
            <a:t>品质</a:t>
          </a:r>
        </a:p>
      </dgm:t>
    </dgm:pt>
    <dgm:pt modelId="{5B9735C6-9464-4C33-863C-900DF5737BFE}" type="parTrans" cxnId="{6BCAE566-0578-4499-8F2C-4C68E10C8757}">
      <dgm:prSet/>
      <dgm:spPr/>
      <dgm:t>
        <a:bodyPr/>
        <a:lstStyle/>
        <a:p>
          <a:endParaRPr lang="zh-CN" altLang="en-US"/>
        </a:p>
      </dgm:t>
    </dgm:pt>
    <dgm:pt modelId="{B903C598-CBDB-4177-9701-C167FC41DE4C}" type="sibTrans" cxnId="{6BCAE566-0578-4499-8F2C-4C68E10C8757}">
      <dgm:prSet/>
      <dgm:spPr/>
      <dgm:t>
        <a:bodyPr/>
        <a:lstStyle/>
        <a:p>
          <a:endParaRPr lang="zh-CN" altLang="en-US"/>
        </a:p>
      </dgm:t>
    </dgm:pt>
    <dgm:pt modelId="{527E79AE-185A-45D8-A850-001ADD1DDDC1}">
      <dgm:prSet phldrT="[文本]" custT="1"/>
      <dgm:spPr/>
      <dgm:t>
        <a:bodyPr/>
        <a:lstStyle/>
        <a:p>
          <a:r>
            <a:rPr lang="zh-CN" altLang="en-US" sz="1600" dirty="0">
              <a:latin typeface="微软雅黑" panose="020B0503020204020204" pitchFamily="34" charset="-122"/>
              <a:ea typeface="微软雅黑" panose="020B0503020204020204" pitchFamily="34" charset="-122"/>
            </a:rPr>
            <a:t>发料</a:t>
          </a:r>
        </a:p>
      </dgm:t>
    </dgm:pt>
    <dgm:pt modelId="{56D4F421-A0E6-42E5-AE54-62FD2F7285D5}" type="parTrans" cxnId="{EF02141F-91FC-4994-A11C-FA5F27510D58}">
      <dgm:prSet/>
      <dgm:spPr/>
      <dgm:t>
        <a:bodyPr/>
        <a:lstStyle/>
        <a:p>
          <a:endParaRPr lang="zh-CN" altLang="en-US"/>
        </a:p>
      </dgm:t>
    </dgm:pt>
    <dgm:pt modelId="{F72227A8-863D-4624-A571-49D2D0C1BB61}" type="sibTrans" cxnId="{EF02141F-91FC-4994-A11C-FA5F27510D58}">
      <dgm:prSet/>
      <dgm:spPr/>
      <dgm:t>
        <a:bodyPr/>
        <a:lstStyle/>
        <a:p>
          <a:endParaRPr lang="zh-CN" altLang="en-US"/>
        </a:p>
      </dgm:t>
    </dgm:pt>
    <dgm:pt modelId="{C166A81B-48C4-4591-A08F-652EE8F67279}">
      <dgm:prSet phldrT="[文本]" custT="1"/>
      <dgm:spPr/>
      <dgm:t>
        <a:bodyPr/>
        <a:lstStyle/>
        <a:p>
          <a:r>
            <a:rPr lang="zh-CN" altLang="en-US" sz="1600" dirty="0">
              <a:latin typeface="微软雅黑" panose="020B0503020204020204" pitchFamily="34" charset="-122"/>
              <a:ea typeface="微软雅黑" panose="020B0503020204020204" pitchFamily="34" charset="-122"/>
            </a:rPr>
            <a:t>上料</a:t>
          </a:r>
        </a:p>
      </dgm:t>
    </dgm:pt>
    <dgm:pt modelId="{8876867C-54BE-4B5A-9748-CE0EEF7E917D}" type="parTrans" cxnId="{F4E131AC-4659-49E6-99AC-A7561D97E193}">
      <dgm:prSet/>
      <dgm:spPr/>
      <dgm:t>
        <a:bodyPr/>
        <a:lstStyle/>
        <a:p>
          <a:endParaRPr lang="zh-CN" altLang="en-US"/>
        </a:p>
      </dgm:t>
    </dgm:pt>
    <dgm:pt modelId="{3BF28799-EAD0-4AB9-AECC-7BEA3185616F}" type="sibTrans" cxnId="{F4E131AC-4659-49E6-99AC-A7561D97E193}">
      <dgm:prSet/>
      <dgm:spPr/>
      <dgm:t>
        <a:bodyPr/>
        <a:lstStyle/>
        <a:p>
          <a:endParaRPr lang="zh-CN" altLang="en-US"/>
        </a:p>
      </dgm:t>
    </dgm:pt>
    <dgm:pt modelId="{1B5F506A-9218-4808-BFCB-BAEFE2724E49}">
      <dgm:prSet phldrT="[文本]" custT="1"/>
      <dgm:spPr/>
      <dgm:t>
        <a:bodyPr/>
        <a:lstStyle/>
        <a:p>
          <a:r>
            <a:rPr lang="zh-CN" altLang="en-US" sz="1600" dirty="0">
              <a:latin typeface="微软雅黑" panose="020B0503020204020204" pitchFamily="34" charset="-122"/>
              <a:ea typeface="微软雅黑" panose="020B0503020204020204" pitchFamily="34" charset="-122"/>
            </a:rPr>
            <a:t>换料</a:t>
          </a:r>
        </a:p>
      </dgm:t>
    </dgm:pt>
    <dgm:pt modelId="{50AEF23A-82BB-4863-85DD-EC9894E49262}" type="parTrans" cxnId="{1A2B47CF-4662-4072-888D-AAEFD5C0437C}">
      <dgm:prSet/>
      <dgm:spPr/>
      <dgm:t>
        <a:bodyPr/>
        <a:lstStyle/>
        <a:p>
          <a:endParaRPr lang="zh-CN" altLang="en-US"/>
        </a:p>
      </dgm:t>
    </dgm:pt>
    <dgm:pt modelId="{5A4B1AA7-4F2C-4C8D-A911-35CB5E5B694D}" type="sibTrans" cxnId="{1A2B47CF-4662-4072-888D-AAEFD5C0437C}">
      <dgm:prSet/>
      <dgm:spPr/>
      <dgm:t>
        <a:bodyPr/>
        <a:lstStyle/>
        <a:p>
          <a:endParaRPr lang="zh-CN" altLang="en-US"/>
        </a:p>
      </dgm:t>
    </dgm:pt>
    <dgm:pt modelId="{C1F14CA7-5FE7-4C2D-85B4-15BB40EF10DD}">
      <dgm:prSet phldrT="[文本]" custT="1"/>
      <dgm:spPr/>
      <dgm:t>
        <a:bodyPr/>
        <a:lstStyle/>
        <a:p>
          <a:r>
            <a:rPr lang="zh-CN" altLang="en-US" sz="1600" dirty="0">
              <a:latin typeface="微软雅黑" panose="020B0503020204020204" pitchFamily="34" charset="-122"/>
              <a:ea typeface="微软雅黑" panose="020B0503020204020204" pitchFamily="34" charset="-122"/>
            </a:rPr>
            <a:t>全检</a:t>
          </a:r>
        </a:p>
      </dgm:t>
    </dgm:pt>
    <dgm:pt modelId="{FCC036F7-DFDC-4F98-8B4E-F392FFF826CB}" type="parTrans" cxnId="{EEEBEC22-D396-473B-BA51-0ED70DAE30A5}">
      <dgm:prSet/>
      <dgm:spPr/>
      <dgm:t>
        <a:bodyPr/>
        <a:lstStyle/>
        <a:p>
          <a:endParaRPr lang="zh-CN" altLang="en-US"/>
        </a:p>
      </dgm:t>
    </dgm:pt>
    <dgm:pt modelId="{90F51C34-C88B-4221-98F9-68C3AED4F3DF}" type="sibTrans" cxnId="{EEEBEC22-D396-473B-BA51-0ED70DAE30A5}">
      <dgm:prSet/>
      <dgm:spPr/>
      <dgm:t>
        <a:bodyPr/>
        <a:lstStyle/>
        <a:p>
          <a:endParaRPr lang="zh-CN" altLang="en-US"/>
        </a:p>
      </dgm:t>
    </dgm:pt>
    <dgm:pt modelId="{3F811B5F-17BD-4374-B235-574243D2C85A}">
      <dgm:prSet phldrT="[文本]" custT="1"/>
      <dgm:spPr/>
      <dgm:t>
        <a:bodyPr/>
        <a:lstStyle/>
        <a:p>
          <a:r>
            <a:rPr lang="zh-CN" altLang="en-US" sz="1600" dirty="0">
              <a:latin typeface="微软雅黑" panose="020B0503020204020204" pitchFamily="34" charset="-122"/>
              <a:ea typeface="微软雅黑" panose="020B0503020204020204" pitchFamily="34" charset="-122"/>
            </a:rPr>
            <a:t>首检</a:t>
          </a:r>
        </a:p>
      </dgm:t>
    </dgm:pt>
    <dgm:pt modelId="{D94035A8-8B3D-4747-9FDB-4548EAA2DCA2}" type="parTrans" cxnId="{3A38F74F-C644-43F4-879F-295BB9EEDD47}">
      <dgm:prSet/>
      <dgm:spPr/>
      <dgm:t>
        <a:bodyPr/>
        <a:lstStyle/>
        <a:p>
          <a:endParaRPr lang="zh-CN" altLang="en-US"/>
        </a:p>
      </dgm:t>
    </dgm:pt>
    <dgm:pt modelId="{CC4670EB-1A7A-4FCC-9BD1-2BD751AFE64A}" type="sibTrans" cxnId="{3A38F74F-C644-43F4-879F-295BB9EEDD47}">
      <dgm:prSet/>
      <dgm:spPr/>
      <dgm:t>
        <a:bodyPr/>
        <a:lstStyle/>
        <a:p>
          <a:endParaRPr lang="zh-CN" altLang="en-US"/>
        </a:p>
      </dgm:t>
    </dgm:pt>
    <dgm:pt modelId="{636A827A-2AE7-41FE-B503-F690E13DE810}">
      <dgm:prSet phldrT="[文本]" custT="1"/>
      <dgm:spPr/>
      <dgm:t>
        <a:bodyPr/>
        <a:lstStyle/>
        <a:p>
          <a:r>
            <a:rPr lang="zh-CN" altLang="en-US" sz="1600" dirty="0">
              <a:latin typeface="微软雅黑" panose="020B0503020204020204" pitchFamily="34" charset="-122"/>
              <a:ea typeface="微软雅黑" panose="020B0503020204020204" pitchFamily="34" charset="-122"/>
            </a:rPr>
            <a:t>核料</a:t>
          </a:r>
        </a:p>
      </dgm:t>
    </dgm:pt>
    <dgm:pt modelId="{E9B9D06F-E2C7-47AA-8F22-12E529B5FD9D}" type="parTrans" cxnId="{E3862BEA-859D-4051-9122-C1783A22CA68}">
      <dgm:prSet/>
      <dgm:spPr/>
      <dgm:t>
        <a:bodyPr/>
        <a:lstStyle/>
        <a:p>
          <a:endParaRPr lang="zh-CN" altLang="en-US"/>
        </a:p>
      </dgm:t>
    </dgm:pt>
    <dgm:pt modelId="{E26ED511-2095-4862-A239-434660899B82}" type="sibTrans" cxnId="{E3862BEA-859D-4051-9122-C1783A22CA68}">
      <dgm:prSet/>
      <dgm:spPr/>
      <dgm:t>
        <a:bodyPr/>
        <a:lstStyle/>
        <a:p>
          <a:endParaRPr lang="zh-CN" altLang="en-US"/>
        </a:p>
      </dgm:t>
    </dgm:pt>
    <dgm:pt modelId="{4561FA9B-3A22-4D1D-BA3A-46F793B4B213}">
      <dgm:prSet phldrT="[文本]" custT="1"/>
      <dgm:spPr/>
      <dgm:t>
        <a:bodyPr/>
        <a:lstStyle/>
        <a:p>
          <a:r>
            <a:rPr lang="zh-CN" altLang="en-US" sz="1600" dirty="0">
              <a:latin typeface="微软雅黑" panose="020B0503020204020204" pitchFamily="34" charset="-122"/>
              <a:ea typeface="微软雅黑" panose="020B0503020204020204" pitchFamily="34" charset="-122"/>
            </a:rPr>
            <a:t>全检</a:t>
          </a:r>
        </a:p>
      </dgm:t>
    </dgm:pt>
    <dgm:pt modelId="{3376E9F1-89DE-4382-89A7-4796E8E27CA2}" type="parTrans" cxnId="{ABBD9D65-7E3D-464A-BFEF-97A017EA1466}">
      <dgm:prSet/>
      <dgm:spPr/>
      <dgm:t>
        <a:bodyPr/>
        <a:lstStyle/>
        <a:p>
          <a:endParaRPr lang="zh-CN" altLang="en-US"/>
        </a:p>
      </dgm:t>
    </dgm:pt>
    <dgm:pt modelId="{41636903-24C3-4D7D-8CD1-5172FE1F0F82}" type="sibTrans" cxnId="{ABBD9D65-7E3D-464A-BFEF-97A017EA1466}">
      <dgm:prSet/>
      <dgm:spPr/>
      <dgm:t>
        <a:bodyPr/>
        <a:lstStyle/>
        <a:p>
          <a:endParaRPr lang="zh-CN" altLang="en-US"/>
        </a:p>
      </dgm:t>
    </dgm:pt>
    <dgm:pt modelId="{30451B4E-19EF-46CC-8318-AD718E769A29}" type="pres">
      <dgm:prSet presAssocID="{5D88B49A-E928-4561-8D6E-FAA56342B1DA}" presName="composite" presStyleCnt="0">
        <dgm:presLayoutVars>
          <dgm:chMax val="1"/>
          <dgm:dir/>
          <dgm:resizeHandles val="exact"/>
        </dgm:presLayoutVars>
      </dgm:prSet>
      <dgm:spPr/>
    </dgm:pt>
    <dgm:pt modelId="{5A22F2DE-4350-4380-A24C-15897CF5EC5C}" type="pres">
      <dgm:prSet presAssocID="{5D88B49A-E928-4561-8D6E-FAA56342B1DA}" presName="radial" presStyleCnt="0">
        <dgm:presLayoutVars>
          <dgm:animLvl val="ctr"/>
        </dgm:presLayoutVars>
      </dgm:prSet>
      <dgm:spPr/>
    </dgm:pt>
    <dgm:pt modelId="{D858170C-25AF-4903-B794-CE3657E18ED1}" type="pres">
      <dgm:prSet presAssocID="{5305996E-4104-453C-A6AC-7D58BD9AF03F}" presName="centerShape" presStyleLbl="vennNode1" presStyleIdx="0" presStyleCnt="4"/>
      <dgm:spPr/>
    </dgm:pt>
    <dgm:pt modelId="{5E5DDB9B-6E7B-4550-B836-CCDD7F64A217}" type="pres">
      <dgm:prSet presAssocID="{37D9321F-3CD1-465E-9C84-395D370B16B5}" presName="node" presStyleLbl="vennNode1" presStyleIdx="1" presStyleCnt="4" custScaleX="145456" custScaleY="145456">
        <dgm:presLayoutVars>
          <dgm:bulletEnabled val="1"/>
        </dgm:presLayoutVars>
      </dgm:prSet>
      <dgm:spPr/>
    </dgm:pt>
    <dgm:pt modelId="{F01B3F14-46C7-4C22-BA09-8FE3ABDF97A4}" type="pres">
      <dgm:prSet presAssocID="{1EC9E08F-30F0-4EC8-B8A7-BDD9CE9880AA}" presName="node" presStyleLbl="vennNode1" presStyleIdx="2" presStyleCnt="4" custScaleX="145456" custScaleY="145456">
        <dgm:presLayoutVars>
          <dgm:bulletEnabled val="1"/>
        </dgm:presLayoutVars>
      </dgm:prSet>
      <dgm:spPr/>
    </dgm:pt>
    <dgm:pt modelId="{B136C5B3-6838-4119-BAF6-FBF2BB6773A1}" type="pres">
      <dgm:prSet presAssocID="{9AC07287-1643-45E4-A696-ABBCD28B7DE5}" presName="node" presStyleLbl="vennNode1" presStyleIdx="3" presStyleCnt="4" custScaleX="145456" custScaleY="145456">
        <dgm:presLayoutVars>
          <dgm:bulletEnabled val="1"/>
        </dgm:presLayoutVars>
      </dgm:prSet>
      <dgm:spPr/>
    </dgm:pt>
  </dgm:ptLst>
  <dgm:cxnLst>
    <dgm:cxn modelId="{EA236403-3E68-4DDB-A698-C35E0E33A8FD}" srcId="{5305996E-4104-453C-A6AC-7D58BD9AF03F}" destId="{1EC9E08F-30F0-4EC8-B8A7-BDD9CE9880AA}" srcOrd="1" destOrd="0" parTransId="{A543D252-9F7C-45C2-BE91-D2673F9EE307}" sibTransId="{3A80A485-C334-4261-82B3-F32A5986ABAE}"/>
    <dgm:cxn modelId="{9253B004-8192-47CD-9A9D-5049602CAF3B}" type="presOf" srcId="{C166A81B-48C4-4591-A08F-652EE8F67279}" destId="{F01B3F14-46C7-4C22-BA09-8FE3ABDF97A4}" srcOrd="0" destOrd="1" presId="urn:microsoft.com/office/officeart/2005/8/layout/radial3"/>
    <dgm:cxn modelId="{EF02141F-91FC-4994-A11C-FA5F27510D58}" srcId="{37D9321F-3CD1-465E-9C84-395D370B16B5}" destId="{527E79AE-185A-45D8-A850-001ADD1DDDC1}" srcOrd="0" destOrd="0" parTransId="{56D4F421-A0E6-42E5-AE54-62FD2F7285D5}" sibTransId="{F72227A8-863D-4624-A571-49D2D0C1BB61}"/>
    <dgm:cxn modelId="{EEEBEC22-D396-473B-BA51-0ED70DAE30A5}" srcId="{1EC9E08F-30F0-4EC8-B8A7-BDD9CE9880AA}" destId="{C1F14CA7-5FE7-4C2D-85B4-15BB40EF10DD}" srcOrd="2" destOrd="0" parTransId="{FCC036F7-DFDC-4F98-8B4E-F392FFF826CB}" sibTransId="{90F51C34-C88B-4221-98F9-68C3AED4F3DF}"/>
    <dgm:cxn modelId="{A7A7703B-CE03-45D9-848F-C0AFFF7AF178}" type="presOf" srcId="{1EC9E08F-30F0-4EC8-B8A7-BDD9CE9880AA}" destId="{F01B3F14-46C7-4C22-BA09-8FE3ABDF97A4}" srcOrd="0" destOrd="0" presId="urn:microsoft.com/office/officeart/2005/8/layout/radial3"/>
    <dgm:cxn modelId="{ABBD9D65-7E3D-464A-BFEF-97A017EA1466}" srcId="{9AC07287-1643-45E4-A696-ABBCD28B7DE5}" destId="{4561FA9B-3A22-4D1D-BA3A-46F793B4B213}" srcOrd="2" destOrd="0" parTransId="{3376E9F1-89DE-4382-89A7-4796E8E27CA2}" sibTransId="{41636903-24C3-4D7D-8CD1-5172FE1F0F82}"/>
    <dgm:cxn modelId="{6BCAE566-0578-4499-8F2C-4C68E10C8757}" srcId="{5305996E-4104-453C-A6AC-7D58BD9AF03F}" destId="{9AC07287-1643-45E4-A696-ABBCD28B7DE5}" srcOrd="2" destOrd="0" parTransId="{5B9735C6-9464-4C33-863C-900DF5737BFE}" sibTransId="{B903C598-CBDB-4177-9701-C167FC41DE4C}"/>
    <dgm:cxn modelId="{3A38F74F-C644-43F4-879F-295BB9EEDD47}" srcId="{9AC07287-1643-45E4-A696-ABBCD28B7DE5}" destId="{3F811B5F-17BD-4374-B235-574243D2C85A}" srcOrd="0" destOrd="0" parTransId="{D94035A8-8B3D-4747-9FDB-4548EAA2DCA2}" sibTransId="{CC4670EB-1A7A-4FCC-9BD1-2BD751AFE64A}"/>
    <dgm:cxn modelId="{EDAB8882-96B6-4CC8-B272-111C79EFC27E}" type="presOf" srcId="{4561FA9B-3A22-4D1D-BA3A-46F793B4B213}" destId="{B136C5B3-6838-4119-BAF6-FBF2BB6773A1}" srcOrd="0" destOrd="3" presId="urn:microsoft.com/office/officeart/2005/8/layout/radial3"/>
    <dgm:cxn modelId="{8521578A-11DB-4E65-AB92-B0C1A37F3099}" type="presOf" srcId="{1B5F506A-9218-4808-BFCB-BAEFE2724E49}" destId="{F01B3F14-46C7-4C22-BA09-8FE3ABDF97A4}" srcOrd="0" destOrd="2" presId="urn:microsoft.com/office/officeart/2005/8/layout/radial3"/>
    <dgm:cxn modelId="{8B77B292-4680-4A83-A66A-63213405231F}" type="presOf" srcId="{3F811B5F-17BD-4374-B235-574243D2C85A}" destId="{B136C5B3-6838-4119-BAF6-FBF2BB6773A1}" srcOrd="0" destOrd="1" presId="urn:microsoft.com/office/officeart/2005/8/layout/radial3"/>
    <dgm:cxn modelId="{4A6D7A9A-5571-45D2-B17D-23AE0A1E549B}" srcId="{5305996E-4104-453C-A6AC-7D58BD9AF03F}" destId="{37D9321F-3CD1-465E-9C84-395D370B16B5}" srcOrd="0" destOrd="0" parTransId="{04D93386-C516-4510-84B4-0107DD5DA051}" sibTransId="{B8A2DC49-2FCD-40C4-978A-803C2E6AC82D}"/>
    <dgm:cxn modelId="{551AFA9A-F3EC-4F5E-B542-EAC2789F1D9E}" type="presOf" srcId="{9AC07287-1643-45E4-A696-ABBCD28B7DE5}" destId="{B136C5B3-6838-4119-BAF6-FBF2BB6773A1}" srcOrd="0" destOrd="0" presId="urn:microsoft.com/office/officeart/2005/8/layout/radial3"/>
    <dgm:cxn modelId="{74C6E4A7-C359-41B8-89B4-13C773A21646}" srcId="{5D88B49A-E928-4561-8D6E-FAA56342B1DA}" destId="{5305996E-4104-453C-A6AC-7D58BD9AF03F}" srcOrd="0" destOrd="0" parTransId="{8F80221F-A83F-4797-A508-6A04C875103C}" sibTransId="{23EA84A9-55DB-4C6A-92A2-983783302AC3}"/>
    <dgm:cxn modelId="{F4E131AC-4659-49E6-99AC-A7561D97E193}" srcId="{1EC9E08F-30F0-4EC8-B8A7-BDD9CE9880AA}" destId="{C166A81B-48C4-4591-A08F-652EE8F67279}" srcOrd="0" destOrd="0" parTransId="{8876867C-54BE-4B5A-9748-CE0EEF7E917D}" sibTransId="{3BF28799-EAD0-4AB9-AECC-7BEA3185616F}"/>
    <dgm:cxn modelId="{115D0DB4-D605-4574-B5BD-BA8884430C5C}" type="presOf" srcId="{527E79AE-185A-45D8-A850-001ADD1DDDC1}" destId="{5E5DDB9B-6E7B-4550-B836-CCDD7F64A217}" srcOrd="0" destOrd="1" presId="urn:microsoft.com/office/officeart/2005/8/layout/radial3"/>
    <dgm:cxn modelId="{1A8015C7-AB4B-44D0-BBA2-42523616DD27}" type="presOf" srcId="{5D88B49A-E928-4561-8D6E-FAA56342B1DA}" destId="{30451B4E-19EF-46CC-8318-AD718E769A29}" srcOrd="0" destOrd="0" presId="urn:microsoft.com/office/officeart/2005/8/layout/radial3"/>
    <dgm:cxn modelId="{1A2B47CF-4662-4072-888D-AAEFD5C0437C}" srcId="{1EC9E08F-30F0-4EC8-B8A7-BDD9CE9880AA}" destId="{1B5F506A-9218-4808-BFCB-BAEFE2724E49}" srcOrd="1" destOrd="0" parTransId="{50AEF23A-82BB-4863-85DD-EC9894E49262}" sibTransId="{5A4B1AA7-4F2C-4C8D-A911-35CB5E5B694D}"/>
    <dgm:cxn modelId="{90FEC9D1-63A3-48E5-8C68-541620B55856}" type="presOf" srcId="{C1F14CA7-5FE7-4C2D-85B4-15BB40EF10DD}" destId="{F01B3F14-46C7-4C22-BA09-8FE3ABDF97A4}" srcOrd="0" destOrd="3" presId="urn:microsoft.com/office/officeart/2005/8/layout/radial3"/>
    <dgm:cxn modelId="{E39B84DA-3A81-409A-85FE-2DFC90DC86B5}" type="presOf" srcId="{5305996E-4104-453C-A6AC-7D58BD9AF03F}" destId="{D858170C-25AF-4903-B794-CE3657E18ED1}" srcOrd="0" destOrd="0" presId="urn:microsoft.com/office/officeart/2005/8/layout/radial3"/>
    <dgm:cxn modelId="{5B9D61DB-1A7A-4133-9E78-CC8300F5FACB}" type="presOf" srcId="{37D9321F-3CD1-465E-9C84-395D370B16B5}" destId="{5E5DDB9B-6E7B-4550-B836-CCDD7F64A217}" srcOrd="0" destOrd="0" presId="urn:microsoft.com/office/officeart/2005/8/layout/radial3"/>
    <dgm:cxn modelId="{E3862BEA-859D-4051-9122-C1783A22CA68}" srcId="{9AC07287-1643-45E4-A696-ABBCD28B7DE5}" destId="{636A827A-2AE7-41FE-B503-F690E13DE810}" srcOrd="1" destOrd="0" parTransId="{E9B9D06F-E2C7-47AA-8F22-12E529B5FD9D}" sibTransId="{E26ED511-2095-4862-A239-434660899B82}"/>
    <dgm:cxn modelId="{573EAAF6-E3E7-457E-AEF2-BA30A6BD5C04}" type="presOf" srcId="{636A827A-2AE7-41FE-B503-F690E13DE810}" destId="{B136C5B3-6838-4119-BAF6-FBF2BB6773A1}" srcOrd="0" destOrd="2" presId="urn:microsoft.com/office/officeart/2005/8/layout/radial3"/>
    <dgm:cxn modelId="{C9FE614E-6B08-45AD-8413-310710725818}" type="presParOf" srcId="{30451B4E-19EF-46CC-8318-AD718E769A29}" destId="{5A22F2DE-4350-4380-A24C-15897CF5EC5C}" srcOrd="0" destOrd="0" presId="urn:microsoft.com/office/officeart/2005/8/layout/radial3"/>
    <dgm:cxn modelId="{4EA2F2B3-713A-43BA-8152-96B73B6FB189}" type="presParOf" srcId="{5A22F2DE-4350-4380-A24C-15897CF5EC5C}" destId="{D858170C-25AF-4903-B794-CE3657E18ED1}" srcOrd="0" destOrd="0" presId="urn:microsoft.com/office/officeart/2005/8/layout/radial3"/>
    <dgm:cxn modelId="{2568DAA3-40E4-4E97-B420-5A9BBDB43BC3}" type="presParOf" srcId="{5A22F2DE-4350-4380-A24C-15897CF5EC5C}" destId="{5E5DDB9B-6E7B-4550-B836-CCDD7F64A217}" srcOrd="1" destOrd="0" presId="urn:microsoft.com/office/officeart/2005/8/layout/radial3"/>
    <dgm:cxn modelId="{A59D2EEB-CD97-43DD-83A4-614BFA5BF3B8}" type="presParOf" srcId="{5A22F2DE-4350-4380-A24C-15897CF5EC5C}" destId="{F01B3F14-46C7-4C22-BA09-8FE3ABDF97A4}" srcOrd="2" destOrd="0" presId="urn:microsoft.com/office/officeart/2005/8/layout/radial3"/>
    <dgm:cxn modelId="{4B81F229-D168-4EAA-B766-472E2B9961CE}" type="presParOf" srcId="{5A22F2DE-4350-4380-A24C-15897CF5EC5C}" destId="{B136C5B3-6838-4119-BAF6-FBF2BB6773A1}"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0653426-2B78-4297-8E49-4910CC8914BC}"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9432F6D4-2846-4931-8458-37336738DC28}">
      <dgm:prSet phldrT="[文本]"/>
      <dgm:spPr>
        <a:solidFill>
          <a:srgbClr val="FFC000"/>
        </a:solidFill>
      </dgm:spPr>
      <dgm:t>
        <a:bodyPr/>
        <a:lstStyle/>
        <a:p>
          <a:r>
            <a:rPr lang="zh-CN" altLang="en-US" dirty="0">
              <a:latin typeface="微软雅黑" panose="020B0503020204020204" pitchFamily="34" charset="-122"/>
              <a:ea typeface="微软雅黑" panose="020B0503020204020204" pitchFamily="34" charset="-122"/>
            </a:rPr>
            <a:t>功能</a:t>
          </a:r>
        </a:p>
      </dgm:t>
    </dgm:pt>
    <dgm:pt modelId="{6E847887-BE2F-48BC-877D-BF046CE1986C}" type="parTrans" cxnId="{08985950-A025-44E5-8288-619599328020}">
      <dgm:prSet/>
      <dgm:spPr/>
      <dgm:t>
        <a:bodyPr/>
        <a:lstStyle/>
        <a:p>
          <a:endParaRPr lang="zh-CN" altLang="en-US"/>
        </a:p>
      </dgm:t>
    </dgm:pt>
    <dgm:pt modelId="{36E9D060-B630-4B97-8E00-A119BB8BBB6A}" type="sibTrans" cxnId="{08985950-A025-44E5-8288-619599328020}">
      <dgm:prSet/>
      <dgm:spPr/>
      <dgm:t>
        <a:bodyPr/>
        <a:lstStyle/>
        <a:p>
          <a:endParaRPr lang="zh-CN" altLang="en-US"/>
        </a:p>
      </dgm:t>
    </dgm:pt>
    <dgm:pt modelId="{2AB604EA-5FC5-44E6-AB3D-B08C88D3458C}">
      <dgm:prSet phldrT="[文本]"/>
      <dgm:spPr/>
      <dgm:t>
        <a:bodyPr/>
        <a:lstStyle/>
        <a:p>
          <a:r>
            <a:rPr lang="zh-CN" altLang="en-US" dirty="0">
              <a:latin typeface="微软雅黑" panose="020B0503020204020204" pitchFamily="34" charset="-122"/>
              <a:ea typeface="微软雅黑" panose="020B0503020204020204" pitchFamily="34" charset="-122"/>
            </a:rPr>
            <a:t>检查用料是否正确</a:t>
          </a:r>
        </a:p>
      </dgm:t>
    </dgm:pt>
    <dgm:pt modelId="{51C83829-7BA7-4578-99EF-FE2A4EF3DDF0}" type="parTrans" cxnId="{F24DEB04-908F-4017-9F6A-33C88A236B75}">
      <dgm:prSet/>
      <dgm:spPr/>
      <dgm:t>
        <a:bodyPr/>
        <a:lstStyle/>
        <a:p>
          <a:endParaRPr lang="zh-CN" altLang="en-US"/>
        </a:p>
      </dgm:t>
    </dgm:pt>
    <dgm:pt modelId="{BC896BF5-7CF1-44ED-8559-02400F5F4D4B}" type="sibTrans" cxnId="{F24DEB04-908F-4017-9F6A-33C88A236B75}">
      <dgm:prSet/>
      <dgm:spPr/>
      <dgm:t>
        <a:bodyPr/>
        <a:lstStyle/>
        <a:p>
          <a:endParaRPr lang="zh-CN" altLang="en-US"/>
        </a:p>
      </dgm:t>
    </dgm:pt>
    <dgm:pt modelId="{C0D63BFB-448D-4056-A799-6B09B5C10409}">
      <dgm:prSet phldrT="[文本]"/>
      <dgm:spPr/>
      <dgm:t>
        <a:bodyPr/>
        <a:lstStyle/>
        <a:p>
          <a:r>
            <a:rPr lang="zh-CN" altLang="en-US" dirty="0">
              <a:latin typeface="微软雅黑" panose="020B0503020204020204" pitchFamily="34" charset="-122"/>
              <a:ea typeface="微软雅黑" panose="020B0503020204020204" pitchFamily="34" charset="-122"/>
            </a:rPr>
            <a:t>保留操作记录</a:t>
          </a:r>
        </a:p>
      </dgm:t>
    </dgm:pt>
    <dgm:pt modelId="{42894A39-D2A4-402D-B807-B941C540AC00}" type="parTrans" cxnId="{2CDCB17B-B656-4C0B-A97B-050B7AB88288}">
      <dgm:prSet/>
      <dgm:spPr/>
      <dgm:t>
        <a:bodyPr/>
        <a:lstStyle/>
        <a:p>
          <a:endParaRPr lang="zh-CN" altLang="en-US"/>
        </a:p>
      </dgm:t>
    </dgm:pt>
    <dgm:pt modelId="{EC09D9F5-B425-426A-93EA-877EACADEA31}" type="sibTrans" cxnId="{2CDCB17B-B656-4C0B-A97B-050B7AB88288}">
      <dgm:prSet/>
      <dgm:spPr/>
      <dgm:t>
        <a:bodyPr/>
        <a:lstStyle/>
        <a:p>
          <a:endParaRPr lang="zh-CN" altLang="en-US"/>
        </a:p>
      </dgm:t>
    </dgm:pt>
    <dgm:pt modelId="{B6D343F6-476E-44F6-8AC5-0203189AFFD6}">
      <dgm:prSet phldrT="[文本]"/>
      <dgm:spPr/>
      <dgm:t>
        <a:bodyPr/>
        <a:lstStyle/>
        <a:p>
          <a:r>
            <a:rPr lang="zh-CN" altLang="en-US" dirty="0">
              <a:latin typeface="微软雅黑" panose="020B0503020204020204" pitchFamily="34" charset="-122"/>
              <a:ea typeface="微软雅黑" panose="020B0503020204020204" pitchFamily="34" charset="-122"/>
            </a:rPr>
            <a:t>发生错料报警</a:t>
          </a:r>
        </a:p>
      </dgm:t>
    </dgm:pt>
    <dgm:pt modelId="{06D765CB-0623-4754-87A0-05DFFC33F8F7}" type="parTrans" cxnId="{110727D9-157E-421B-ADF3-6DC7E848507F}">
      <dgm:prSet/>
      <dgm:spPr/>
      <dgm:t>
        <a:bodyPr/>
        <a:lstStyle/>
        <a:p>
          <a:endParaRPr lang="zh-CN" altLang="en-US"/>
        </a:p>
      </dgm:t>
    </dgm:pt>
    <dgm:pt modelId="{65861126-666E-42D6-B352-CCB67E4B66FC}" type="sibTrans" cxnId="{110727D9-157E-421B-ADF3-6DC7E848507F}">
      <dgm:prSet/>
      <dgm:spPr/>
      <dgm:t>
        <a:bodyPr/>
        <a:lstStyle/>
        <a:p>
          <a:endParaRPr lang="zh-CN" altLang="en-US"/>
        </a:p>
      </dgm:t>
    </dgm:pt>
    <dgm:pt modelId="{9DD26C03-B34A-4B37-8914-24201B0DC1A3}">
      <dgm:prSet phldrT="[文本]"/>
      <dgm:spPr/>
      <dgm:t>
        <a:bodyPr/>
        <a:lstStyle/>
        <a:p>
          <a:r>
            <a:rPr lang="zh-CN" altLang="en-US" dirty="0">
              <a:latin typeface="微软雅黑" panose="020B0503020204020204" pitchFamily="34" charset="-122"/>
              <a:ea typeface="微软雅黑" panose="020B0503020204020204" pitchFamily="34" charset="-122"/>
            </a:rPr>
            <a:t>未严格按流程报警</a:t>
          </a:r>
        </a:p>
      </dgm:t>
    </dgm:pt>
    <dgm:pt modelId="{E59EC9BD-5E80-4E67-91AE-9C441EA09A69}" type="parTrans" cxnId="{4B298EF5-B981-4553-843A-8B11AED1D257}">
      <dgm:prSet/>
      <dgm:spPr/>
      <dgm:t>
        <a:bodyPr/>
        <a:lstStyle/>
        <a:p>
          <a:endParaRPr lang="zh-CN" altLang="en-US"/>
        </a:p>
      </dgm:t>
    </dgm:pt>
    <dgm:pt modelId="{5D49EF07-53CA-43F0-B140-EA975B350371}" type="sibTrans" cxnId="{4B298EF5-B981-4553-843A-8B11AED1D257}">
      <dgm:prSet/>
      <dgm:spPr/>
      <dgm:t>
        <a:bodyPr/>
        <a:lstStyle/>
        <a:p>
          <a:endParaRPr lang="zh-CN" altLang="en-US"/>
        </a:p>
      </dgm:t>
    </dgm:pt>
    <dgm:pt modelId="{DD0A1B41-0438-4FAB-BB81-219C0A3B57DA}" type="pres">
      <dgm:prSet presAssocID="{60653426-2B78-4297-8E49-4910CC8914BC}" presName="diagram" presStyleCnt="0">
        <dgm:presLayoutVars>
          <dgm:chMax val="1"/>
          <dgm:dir/>
          <dgm:animLvl val="ctr"/>
          <dgm:resizeHandles val="exact"/>
        </dgm:presLayoutVars>
      </dgm:prSet>
      <dgm:spPr/>
    </dgm:pt>
    <dgm:pt modelId="{9090E471-8B51-4F15-AA31-87D87B74D0BF}" type="pres">
      <dgm:prSet presAssocID="{60653426-2B78-4297-8E49-4910CC8914BC}" presName="matrix" presStyleCnt="0"/>
      <dgm:spPr/>
    </dgm:pt>
    <dgm:pt modelId="{19A3365A-535A-4745-850B-B21B146FF8ED}" type="pres">
      <dgm:prSet presAssocID="{60653426-2B78-4297-8E49-4910CC8914BC}" presName="tile1" presStyleLbl="node1" presStyleIdx="0" presStyleCnt="4" custScaleY="100000"/>
      <dgm:spPr/>
    </dgm:pt>
    <dgm:pt modelId="{DFD63D48-D569-4F8C-82D6-3CBAAA419BA8}" type="pres">
      <dgm:prSet presAssocID="{60653426-2B78-4297-8E49-4910CC8914BC}" presName="tile1text" presStyleLbl="node1" presStyleIdx="0" presStyleCnt="4">
        <dgm:presLayoutVars>
          <dgm:chMax val="0"/>
          <dgm:chPref val="0"/>
          <dgm:bulletEnabled val="1"/>
        </dgm:presLayoutVars>
      </dgm:prSet>
      <dgm:spPr/>
    </dgm:pt>
    <dgm:pt modelId="{B4BF4AA3-2F6F-48CF-A892-59E1257CD541}" type="pres">
      <dgm:prSet presAssocID="{60653426-2B78-4297-8E49-4910CC8914BC}" presName="tile2" presStyleLbl="node1" presStyleIdx="1" presStyleCnt="4" custScaleY="103568" custLinFactNeighborX="63828" custLinFactNeighborY="1784"/>
      <dgm:spPr/>
    </dgm:pt>
    <dgm:pt modelId="{2A175795-761B-423B-956C-B1EB70F93FD9}" type="pres">
      <dgm:prSet presAssocID="{60653426-2B78-4297-8E49-4910CC8914BC}" presName="tile2text" presStyleLbl="node1" presStyleIdx="1" presStyleCnt="4">
        <dgm:presLayoutVars>
          <dgm:chMax val="0"/>
          <dgm:chPref val="0"/>
          <dgm:bulletEnabled val="1"/>
        </dgm:presLayoutVars>
      </dgm:prSet>
      <dgm:spPr/>
    </dgm:pt>
    <dgm:pt modelId="{8F4AA0FC-6A47-4CD0-B84B-1873A44201EE}" type="pres">
      <dgm:prSet presAssocID="{60653426-2B78-4297-8E49-4910CC8914BC}" presName="tile3" presStyleLbl="node1" presStyleIdx="2" presStyleCnt="4"/>
      <dgm:spPr/>
    </dgm:pt>
    <dgm:pt modelId="{561DF525-8A5C-40AC-81EE-BE618800FDAC}" type="pres">
      <dgm:prSet presAssocID="{60653426-2B78-4297-8E49-4910CC8914BC}" presName="tile3text" presStyleLbl="node1" presStyleIdx="2" presStyleCnt="4">
        <dgm:presLayoutVars>
          <dgm:chMax val="0"/>
          <dgm:chPref val="0"/>
          <dgm:bulletEnabled val="1"/>
        </dgm:presLayoutVars>
      </dgm:prSet>
      <dgm:spPr/>
    </dgm:pt>
    <dgm:pt modelId="{43CCBD59-8BCA-424D-8FE0-787E43E74931}" type="pres">
      <dgm:prSet presAssocID="{60653426-2B78-4297-8E49-4910CC8914BC}" presName="tile4" presStyleLbl="node1" presStyleIdx="3" presStyleCnt="4" custLinFactNeighborX="16673" custLinFactNeighborY="1909"/>
      <dgm:spPr/>
    </dgm:pt>
    <dgm:pt modelId="{4F801847-0EA6-4539-ABE6-F627E92EC858}" type="pres">
      <dgm:prSet presAssocID="{60653426-2B78-4297-8E49-4910CC8914BC}" presName="tile4text" presStyleLbl="node1" presStyleIdx="3" presStyleCnt="4">
        <dgm:presLayoutVars>
          <dgm:chMax val="0"/>
          <dgm:chPref val="0"/>
          <dgm:bulletEnabled val="1"/>
        </dgm:presLayoutVars>
      </dgm:prSet>
      <dgm:spPr/>
    </dgm:pt>
    <dgm:pt modelId="{D7B97FDF-B302-4A59-82D2-A6AC033FAB87}" type="pres">
      <dgm:prSet presAssocID="{60653426-2B78-4297-8E49-4910CC8914BC}" presName="centerTile" presStyleLbl="fgShp" presStyleIdx="0" presStyleCnt="1">
        <dgm:presLayoutVars>
          <dgm:chMax val="0"/>
          <dgm:chPref val="0"/>
        </dgm:presLayoutVars>
      </dgm:prSet>
      <dgm:spPr/>
    </dgm:pt>
  </dgm:ptLst>
  <dgm:cxnLst>
    <dgm:cxn modelId="{F24DEB04-908F-4017-9F6A-33C88A236B75}" srcId="{9432F6D4-2846-4931-8458-37336738DC28}" destId="{2AB604EA-5FC5-44E6-AB3D-B08C88D3458C}" srcOrd="0" destOrd="0" parTransId="{51C83829-7BA7-4578-99EF-FE2A4EF3DDF0}" sibTransId="{BC896BF5-7CF1-44ED-8559-02400F5F4D4B}"/>
    <dgm:cxn modelId="{7AE79711-6DB6-4702-A0BD-75BF43E9E5B8}" type="presOf" srcId="{9DD26C03-B34A-4B37-8914-24201B0DC1A3}" destId="{43CCBD59-8BCA-424D-8FE0-787E43E74931}" srcOrd="0" destOrd="0" presId="urn:microsoft.com/office/officeart/2005/8/layout/matrix1"/>
    <dgm:cxn modelId="{423DAA24-5CE4-4E65-873E-4757BB8726D4}" type="presOf" srcId="{C0D63BFB-448D-4056-A799-6B09B5C10409}" destId="{2A175795-761B-423B-956C-B1EB70F93FD9}" srcOrd="1" destOrd="0" presId="urn:microsoft.com/office/officeart/2005/8/layout/matrix1"/>
    <dgm:cxn modelId="{12F38B2F-2FAC-44B2-8B90-4B79B1CB4A1D}" type="presOf" srcId="{2AB604EA-5FC5-44E6-AB3D-B08C88D3458C}" destId="{DFD63D48-D569-4F8C-82D6-3CBAAA419BA8}" srcOrd="1" destOrd="0" presId="urn:microsoft.com/office/officeart/2005/8/layout/matrix1"/>
    <dgm:cxn modelId="{FA8F154D-230A-4334-84B9-E544259078EF}" type="presOf" srcId="{9432F6D4-2846-4931-8458-37336738DC28}" destId="{D7B97FDF-B302-4A59-82D2-A6AC033FAB87}" srcOrd="0" destOrd="0" presId="urn:microsoft.com/office/officeart/2005/8/layout/matrix1"/>
    <dgm:cxn modelId="{88CD256D-E527-4117-B19A-0A24B22233E5}" type="presOf" srcId="{B6D343F6-476E-44F6-8AC5-0203189AFFD6}" destId="{561DF525-8A5C-40AC-81EE-BE618800FDAC}" srcOrd="1" destOrd="0" presId="urn:microsoft.com/office/officeart/2005/8/layout/matrix1"/>
    <dgm:cxn modelId="{08985950-A025-44E5-8288-619599328020}" srcId="{60653426-2B78-4297-8E49-4910CC8914BC}" destId="{9432F6D4-2846-4931-8458-37336738DC28}" srcOrd="0" destOrd="0" parTransId="{6E847887-BE2F-48BC-877D-BF046CE1986C}" sibTransId="{36E9D060-B630-4B97-8E00-A119BB8BBB6A}"/>
    <dgm:cxn modelId="{2D91BC70-0540-4B72-BB04-6B861BDC985F}" type="presOf" srcId="{60653426-2B78-4297-8E49-4910CC8914BC}" destId="{DD0A1B41-0438-4FAB-BB81-219C0A3B57DA}" srcOrd="0" destOrd="0" presId="urn:microsoft.com/office/officeart/2005/8/layout/matrix1"/>
    <dgm:cxn modelId="{2CDCB17B-B656-4C0B-A97B-050B7AB88288}" srcId="{9432F6D4-2846-4931-8458-37336738DC28}" destId="{C0D63BFB-448D-4056-A799-6B09B5C10409}" srcOrd="1" destOrd="0" parTransId="{42894A39-D2A4-402D-B807-B941C540AC00}" sibTransId="{EC09D9F5-B425-426A-93EA-877EACADEA31}"/>
    <dgm:cxn modelId="{3F5A15AC-E8DB-46DD-9FF8-25E8B1F8417A}" type="presOf" srcId="{C0D63BFB-448D-4056-A799-6B09B5C10409}" destId="{B4BF4AA3-2F6F-48CF-A892-59E1257CD541}" srcOrd="0" destOrd="0" presId="urn:microsoft.com/office/officeart/2005/8/layout/matrix1"/>
    <dgm:cxn modelId="{F654ADB9-799D-44CD-A55B-A70BD6CC4D16}" type="presOf" srcId="{9DD26C03-B34A-4B37-8914-24201B0DC1A3}" destId="{4F801847-0EA6-4539-ABE6-F627E92EC858}" srcOrd="1" destOrd="0" presId="urn:microsoft.com/office/officeart/2005/8/layout/matrix1"/>
    <dgm:cxn modelId="{E4F928BA-AE3F-450F-8749-F7FF6E4169E1}" type="presOf" srcId="{B6D343F6-476E-44F6-8AC5-0203189AFFD6}" destId="{8F4AA0FC-6A47-4CD0-B84B-1873A44201EE}" srcOrd="0" destOrd="0" presId="urn:microsoft.com/office/officeart/2005/8/layout/matrix1"/>
    <dgm:cxn modelId="{91287BC3-94C7-4198-A01B-C4E6AFC2B1E1}" type="presOf" srcId="{2AB604EA-5FC5-44E6-AB3D-B08C88D3458C}" destId="{19A3365A-535A-4745-850B-B21B146FF8ED}" srcOrd="0" destOrd="0" presId="urn:microsoft.com/office/officeart/2005/8/layout/matrix1"/>
    <dgm:cxn modelId="{110727D9-157E-421B-ADF3-6DC7E848507F}" srcId="{9432F6D4-2846-4931-8458-37336738DC28}" destId="{B6D343F6-476E-44F6-8AC5-0203189AFFD6}" srcOrd="2" destOrd="0" parTransId="{06D765CB-0623-4754-87A0-05DFFC33F8F7}" sibTransId="{65861126-666E-42D6-B352-CCB67E4B66FC}"/>
    <dgm:cxn modelId="{4B298EF5-B981-4553-843A-8B11AED1D257}" srcId="{9432F6D4-2846-4931-8458-37336738DC28}" destId="{9DD26C03-B34A-4B37-8914-24201B0DC1A3}" srcOrd="3" destOrd="0" parTransId="{E59EC9BD-5E80-4E67-91AE-9C441EA09A69}" sibTransId="{5D49EF07-53CA-43F0-B140-EA975B350371}"/>
    <dgm:cxn modelId="{EC77B085-CDC7-4B79-8B43-EF1FB84DD3C5}" type="presParOf" srcId="{DD0A1B41-0438-4FAB-BB81-219C0A3B57DA}" destId="{9090E471-8B51-4F15-AA31-87D87B74D0BF}" srcOrd="0" destOrd="0" presId="urn:microsoft.com/office/officeart/2005/8/layout/matrix1"/>
    <dgm:cxn modelId="{9BB639CA-4FF8-40A5-9C89-FE183582E449}" type="presParOf" srcId="{9090E471-8B51-4F15-AA31-87D87B74D0BF}" destId="{19A3365A-535A-4745-850B-B21B146FF8ED}" srcOrd="0" destOrd="0" presId="urn:microsoft.com/office/officeart/2005/8/layout/matrix1"/>
    <dgm:cxn modelId="{C9195B95-E55F-465C-A725-6231366B6D58}" type="presParOf" srcId="{9090E471-8B51-4F15-AA31-87D87B74D0BF}" destId="{DFD63D48-D569-4F8C-82D6-3CBAAA419BA8}" srcOrd="1" destOrd="0" presId="urn:microsoft.com/office/officeart/2005/8/layout/matrix1"/>
    <dgm:cxn modelId="{66572308-987D-4241-8758-87C9C3776D12}" type="presParOf" srcId="{9090E471-8B51-4F15-AA31-87D87B74D0BF}" destId="{B4BF4AA3-2F6F-48CF-A892-59E1257CD541}" srcOrd="2" destOrd="0" presId="urn:microsoft.com/office/officeart/2005/8/layout/matrix1"/>
    <dgm:cxn modelId="{F4AAF765-ED00-4A63-8020-017B5EEB7353}" type="presParOf" srcId="{9090E471-8B51-4F15-AA31-87D87B74D0BF}" destId="{2A175795-761B-423B-956C-B1EB70F93FD9}" srcOrd="3" destOrd="0" presId="urn:microsoft.com/office/officeart/2005/8/layout/matrix1"/>
    <dgm:cxn modelId="{B43A123A-31DB-446D-8CF3-A007E302449B}" type="presParOf" srcId="{9090E471-8B51-4F15-AA31-87D87B74D0BF}" destId="{8F4AA0FC-6A47-4CD0-B84B-1873A44201EE}" srcOrd="4" destOrd="0" presId="urn:microsoft.com/office/officeart/2005/8/layout/matrix1"/>
    <dgm:cxn modelId="{5F19D108-48AE-4DDB-89BC-815F7B36C2EB}" type="presParOf" srcId="{9090E471-8B51-4F15-AA31-87D87B74D0BF}" destId="{561DF525-8A5C-40AC-81EE-BE618800FDAC}" srcOrd="5" destOrd="0" presId="urn:microsoft.com/office/officeart/2005/8/layout/matrix1"/>
    <dgm:cxn modelId="{34435418-0EAE-4307-83A0-3107E286DCC6}" type="presParOf" srcId="{9090E471-8B51-4F15-AA31-87D87B74D0BF}" destId="{43CCBD59-8BCA-424D-8FE0-787E43E74931}" srcOrd="6" destOrd="0" presId="urn:microsoft.com/office/officeart/2005/8/layout/matrix1"/>
    <dgm:cxn modelId="{409D89B9-CF1E-482D-AE6C-97B70B1347F9}" type="presParOf" srcId="{9090E471-8B51-4F15-AA31-87D87B74D0BF}" destId="{4F801847-0EA6-4539-ABE6-F627E92EC858}" srcOrd="7" destOrd="0" presId="urn:microsoft.com/office/officeart/2005/8/layout/matrix1"/>
    <dgm:cxn modelId="{A3629007-581D-4754-B5D5-3D189024A21D}" type="presParOf" srcId="{DD0A1B41-0438-4FAB-BB81-219C0A3B57DA}" destId="{D7B97FDF-B302-4A59-82D2-A6AC033FAB87}" srcOrd="1" destOrd="0" presId="urn:microsoft.com/office/officeart/2005/8/layout/matrix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6032D1-65FC-4D9A-B375-A63A9DE34F51}"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64DBB059-4495-4910-A5C8-B2A50285F9B7}">
      <dgm:prSet phldrT="[文本]" custT="1"/>
      <dgm:spPr/>
      <dgm:t>
        <a:bodyPr/>
        <a:lstStyle/>
        <a:p>
          <a:r>
            <a:rPr lang="zh-CN" altLang="en-US" sz="2800" dirty="0">
              <a:latin typeface="微软雅黑" panose="020B0503020204020204" pitchFamily="34" charset="-122"/>
              <a:ea typeface="微软雅黑" panose="020B0503020204020204" pitchFamily="34" charset="-122"/>
            </a:rPr>
            <a:t>上料</a:t>
          </a:r>
        </a:p>
      </dgm:t>
    </dgm:pt>
    <dgm:pt modelId="{916EBA9B-EA8D-4033-82AA-FF86A645EF74}" type="parTrans" cxnId="{6FD9B007-A561-424B-AEB1-37180C73DB56}">
      <dgm:prSet/>
      <dgm:spPr/>
      <dgm:t>
        <a:bodyPr/>
        <a:lstStyle/>
        <a:p>
          <a:endParaRPr lang="zh-CN" altLang="en-US"/>
        </a:p>
      </dgm:t>
    </dgm:pt>
    <dgm:pt modelId="{22B5EBC3-F05C-4CED-9300-576642D0A71A}" type="sibTrans" cxnId="{6FD9B007-A561-424B-AEB1-37180C73DB56}">
      <dgm:prSet/>
      <dgm:spPr/>
      <dgm:t>
        <a:bodyPr/>
        <a:lstStyle/>
        <a:p>
          <a:endParaRPr lang="zh-CN" altLang="en-US"/>
        </a:p>
      </dgm:t>
    </dgm:pt>
    <dgm:pt modelId="{66E19CD2-2383-454C-9833-29A103DD68AD}">
      <dgm:prSet phldrT="[文本]" custT="1"/>
      <dgm:spPr/>
      <dgm:t>
        <a:bodyPr/>
        <a:lstStyle/>
        <a:p>
          <a:r>
            <a:rPr lang="zh-CN" altLang="en-US" sz="1600" dirty="0">
              <a:latin typeface="微软雅黑" panose="020B0503020204020204" pitchFamily="34" charset="-122"/>
              <a:ea typeface="微软雅黑" panose="020B0503020204020204" pitchFamily="34" charset="-122"/>
            </a:rPr>
            <a:t>未</a:t>
          </a:r>
          <a:r>
            <a:rPr lang="zh-CN" altLang="en-US" sz="1600">
              <a:latin typeface="微软雅黑" panose="020B0503020204020204" pitchFamily="34" charset="-122"/>
              <a:ea typeface="微软雅黑" panose="020B0503020204020204" pitchFamily="34" charset="-122"/>
            </a:rPr>
            <a:t>首检</a:t>
          </a:r>
          <a:endParaRPr lang="zh-CN" altLang="en-US" sz="1600" dirty="0">
            <a:latin typeface="微软雅黑" panose="020B0503020204020204" pitchFamily="34" charset="-122"/>
            <a:ea typeface="微软雅黑" panose="020B0503020204020204" pitchFamily="34" charset="-122"/>
          </a:endParaRPr>
        </a:p>
      </dgm:t>
    </dgm:pt>
    <dgm:pt modelId="{BD5CF3F3-CD07-4B21-ADA3-E7E4EAF26D4A}" type="parTrans" cxnId="{63DE53FC-DDFF-4BCC-8E48-13E5C2322552}">
      <dgm:prSet/>
      <dgm:spPr/>
      <dgm:t>
        <a:bodyPr/>
        <a:lstStyle/>
        <a:p>
          <a:endParaRPr lang="zh-CN" altLang="en-US"/>
        </a:p>
      </dgm:t>
    </dgm:pt>
    <dgm:pt modelId="{5537F78D-0224-43EF-B8C0-7C2A41A52627}" type="sibTrans" cxnId="{63DE53FC-DDFF-4BCC-8E48-13E5C2322552}">
      <dgm:prSet/>
      <dgm:spPr/>
      <dgm:t>
        <a:bodyPr/>
        <a:lstStyle/>
        <a:p>
          <a:endParaRPr lang="zh-CN" altLang="en-US"/>
        </a:p>
      </dgm:t>
    </dgm:pt>
    <dgm:pt modelId="{35C1250A-7BC1-4D0C-99A2-DF71E8D5592A}">
      <dgm:prSet phldrT="[文本]" custT="1"/>
      <dgm:spPr/>
      <dgm:t>
        <a:bodyPr/>
        <a:lstStyle/>
        <a:p>
          <a:r>
            <a:rPr lang="zh-CN" altLang="en-US" sz="1050">
              <a:latin typeface="微软雅黑" panose="020B0503020204020204" pitchFamily="34" charset="-122"/>
              <a:ea typeface="微软雅黑" panose="020B0503020204020204" pitchFamily="34" charset="-122"/>
            </a:rPr>
            <a:t>提示</a:t>
          </a:r>
          <a:endParaRPr lang="zh-CN" altLang="en-US" sz="1050" dirty="0">
            <a:latin typeface="微软雅黑" panose="020B0503020204020204" pitchFamily="34" charset="-122"/>
            <a:ea typeface="微软雅黑" panose="020B0503020204020204" pitchFamily="34" charset="-122"/>
          </a:endParaRPr>
        </a:p>
      </dgm:t>
    </dgm:pt>
    <dgm:pt modelId="{10BA9866-50E0-4CA5-89AB-B9B80114E495}" type="parTrans" cxnId="{4DAF40BA-27EE-4CF6-A97F-9C378A10F204}">
      <dgm:prSet/>
      <dgm:spPr/>
      <dgm:t>
        <a:bodyPr/>
        <a:lstStyle/>
        <a:p>
          <a:endParaRPr lang="zh-CN" altLang="en-US"/>
        </a:p>
      </dgm:t>
    </dgm:pt>
    <dgm:pt modelId="{B85F8F6F-FE9B-4C1D-81C1-95E0345F019F}" type="sibTrans" cxnId="{4DAF40BA-27EE-4CF6-A97F-9C378A10F204}">
      <dgm:prSet/>
      <dgm:spPr/>
      <dgm:t>
        <a:bodyPr/>
        <a:lstStyle/>
        <a:p>
          <a:endParaRPr lang="zh-CN" altLang="en-US"/>
        </a:p>
      </dgm:t>
    </dgm:pt>
    <dgm:pt modelId="{55510706-7112-4392-838D-7DFCAF32A6C9}">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A8573676-8554-493A-941B-1E0DBEE64D0C}" type="parTrans" cxnId="{38CC5785-7E85-479B-9317-6D62F392345B}">
      <dgm:prSet/>
      <dgm:spPr/>
      <dgm:t>
        <a:bodyPr/>
        <a:lstStyle/>
        <a:p>
          <a:endParaRPr lang="zh-CN" altLang="en-US"/>
        </a:p>
      </dgm:t>
    </dgm:pt>
    <dgm:pt modelId="{0E608C20-AE22-449A-8D0B-4BB3866FA77B}" type="sibTrans" cxnId="{38CC5785-7E85-479B-9317-6D62F392345B}">
      <dgm:prSet/>
      <dgm:spPr/>
      <dgm:t>
        <a:bodyPr/>
        <a:lstStyle/>
        <a:p>
          <a:endParaRPr lang="zh-CN" altLang="en-US"/>
        </a:p>
      </dgm:t>
    </dgm:pt>
    <dgm:pt modelId="{199FF8FB-7CE3-4571-8C95-C6983A4B1561}">
      <dgm:prSet phldrT="[文本]" custT="1"/>
      <dgm:spPr/>
      <dgm:t>
        <a:bodyPr/>
        <a:lstStyle/>
        <a:p>
          <a:r>
            <a:rPr lang="zh-CN" altLang="en-US" sz="1600" dirty="0">
              <a:latin typeface="微软雅黑" panose="020B0503020204020204" pitchFamily="34" charset="-122"/>
              <a:ea typeface="微软雅黑" panose="020B0503020204020204" pitchFamily="34" charset="-122"/>
            </a:rPr>
            <a:t>未上料</a:t>
          </a:r>
        </a:p>
      </dgm:t>
    </dgm:pt>
    <dgm:pt modelId="{BC304535-5C7D-4D72-8225-53D223DC07D3}" type="parTrans" cxnId="{F843BD45-AE2B-4A38-9855-0780B83580AB}">
      <dgm:prSet/>
      <dgm:spPr/>
      <dgm:t>
        <a:bodyPr/>
        <a:lstStyle/>
        <a:p>
          <a:endParaRPr lang="zh-CN" altLang="en-US"/>
        </a:p>
      </dgm:t>
    </dgm:pt>
    <dgm:pt modelId="{70A123C1-6824-4216-8330-4DA7B0CA8774}" type="sibTrans" cxnId="{F843BD45-AE2B-4A38-9855-0780B83580AB}">
      <dgm:prSet/>
      <dgm:spPr/>
      <dgm:t>
        <a:bodyPr/>
        <a:lstStyle/>
        <a:p>
          <a:endParaRPr lang="zh-CN" altLang="en-US"/>
        </a:p>
      </dgm:t>
    </dgm:pt>
    <dgm:pt modelId="{3A1ADE35-8A8E-4F16-8DCF-2C3BF3172935}">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CAF05A38-74B9-4A30-90CD-3E32148C8958}" type="parTrans" cxnId="{6053BA8B-BF90-4057-8127-F649260BBE53}">
      <dgm:prSet/>
      <dgm:spPr/>
      <dgm:t>
        <a:bodyPr/>
        <a:lstStyle/>
        <a:p>
          <a:endParaRPr lang="zh-CN" altLang="en-US"/>
        </a:p>
      </dgm:t>
    </dgm:pt>
    <dgm:pt modelId="{526BDAAF-3A95-44BA-8FF1-F372A1239504}" type="sibTrans" cxnId="{6053BA8B-BF90-4057-8127-F649260BBE53}">
      <dgm:prSet/>
      <dgm:spPr/>
      <dgm:t>
        <a:bodyPr/>
        <a:lstStyle/>
        <a:p>
          <a:endParaRPr lang="zh-CN" altLang="en-US"/>
        </a:p>
      </dgm:t>
    </dgm:pt>
    <dgm:pt modelId="{EAA1185E-F8A9-45AF-AB4E-92B2781D8A19}">
      <dgm:prSet phldrT="[文本]" custT="1"/>
      <dgm:spPr/>
      <dgm:t>
        <a:bodyPr/>
        <a:lstStyle/>
        <a:p>
          <a:r>
            <a:rPr lang="zh-CN" altLang="en-US" sz="2800" dirty="0">
              <a:latin typeface="微软雅黑" panose="020B0503020204020204" pitchFamily="34" charset="-122"/>
              <a:ea typeface="微软雅黑" panose="020B0503020204020204" pitchFamily="34" charset="-122"/>
            </a:rPr>
            <a:t>换料</a:t>
          </a:r>
        </a:p>
      </dgm:t>
    </dgm:pt>
    <dgm:pt modelId="{7B986C9B-5298-449A-A77A-6B2B9A22E2FB}" type="parTrans" cxnId="{1A50122C-2E49-4B20-A5D7-034FE3F740DA}">
      <dgm:prSet/>
      <dgm:spPr/>
      <dgm:t>
        <a:bodyPr/>
        <a:lstStyle/>
        <a:p>
          <a:endParaRPr lang="zh-CN" altLang="en-US"/>
        </a:p>
      </dgm:t>
    </dgm:pt>
    <dgm:pt modelId="{3DFB2E9D-F62F-4421-AFB2-87FB8E003FC3}" type="sibTrans" cxnId="{1A50122C-2E49-4B20-A5D7-034FE3F740DA}">
      <dgm:prSet/>
      <dgm:spPr/>
      <dgm:t>
        <a:bodyPr/>
        <a:lstStyle/>
        <a:p>
          <a:endParaRPr lang="zh-CN" altLang="en-US"/>
        </a:p>
      </dgm:t>
    </dgm:pt>
    <dgm:pt modelId="{91FC6ABB-D35C-45E0-8B9F-CE7A58144E6F}">
      <dgm:prSet phldrT="[文本]" custT="1"/>
      <dgm:spPr/>
      <dgm:t>
        <a:bodyPr/>
        <a:lstStyle/>
        <a:p>
          <a:r>
            <a:rPr lang="zh-CN" altLang="en-US" sz="1600" dirty="0">
              <a:latin typeface="微软雅黑" panose="020B0503020204020204" pitchFamily="34" charset="-122"/>
              <a:ea typeface="微软雅黑" panose="020B0503020204020204" pitchFamily="34" charset="-122"/>
            </a:rPr>
            <a:t>错料</a:t>
          </a:r>
        </a:p>
      </dgm:t>
    </dgm:pt>
    <dgm:pt modelId="{9A4DDFC6-0B99-4BF0-A581-AB668B2448D6}" type="parTrans" cxnId="{62303D61-5A12-42D3-9DA2-D8AFDCDDD622}">
      <dgm:prSet/>
      <dgm:spPr/>
      <dgm:t>
        <a:bodyPr/>
        <a:lstStyle/>
        <a:p>
          <a:endParaRPr lang="zh-CN" altLang="en-US"/>
        </a:p>
      </dgm:t>
    </dgm:pt>
    <dgm:pt modelId="{D053B0CF-279E-4253-A4B5-5CFEF029D918}" type="sibTrans" cxnId="{62303D61-5A12-42D3-9DA2-D8AFDCDDD622}">
      <dgm:prSet/>
      <dgm:spPr/>
      <dgm:t>
        <a:bodyPr/>
        <a:lstStyle/>
        <a:p>
          <a:endParaRPr lang="zh-CN" altLang="en-US"/>
        </a:p>
      </dgm:t>
    </dgm:pt>
    <dgm:pt modelId="{92698D2F-E85C-47D0-B122-12ACA26D784E}">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C9C77831-3C14-40B1-9C97-9404AA5AF8BB}" type="parTrans" cxnId="{2D9917B8-8C76-4D53-9A20-9EF6C0CC5044}">
      <dgm:prSet/>
      <dgm:spPr/>
      <dgm:t>
        <a:bodyPr/>
        <a:lstStyle/>
        <a:p>
          <a:endParaRPr lang="zh-CN" altLang="en-US"/>
        </a:p>
      </dgm:t>
    </dgm:pt>
    <dgm:pt modelId="{D5C3B33E-978A-4087-8DFD-8C97C9FC4146}" type="sibTrans" cxnId="{2D9917B8-8C76-4D53-9A20-9EF6C0CC5044}">
      <dgm:prSet/>
      <dgm:spPr/>
      <dgm:t>
        <a:bodyPr/>
        <a:lstStyle/>
        <a:p>
          <a:endParaRPr lang="zh-CN" altLang="en-US"/>
        </a:p>
      </dgm:t>
    </dgm:pt>
    <dgm:pt modelId="{B5A6B0D4-605E-415D-89CC-BFE4C4A6FFEE}">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570671A8-0230-49CF-A580-B561C4F65F9D}" type="parTrans" cxnId="{679EF4DD-C662-43AA-8FB9-64FD9FD69E94}">
      <dgm:prSet/>
      <dgm:spPr/>
      <dgm:t>
        <a:bodyPr/>
        <a:lstStyle/>
        <a:p>
          <a:endParaRPr lang="zh-CN" altLang="en-US"/>
        </a:p>
      </dgm:t>
    </dgm:pt>
    <dgm:pt modelId="{8920014B-F49C-41F3-BFAE-76FDD3360266}" type="sibTrans" cxnId="{679EF4DD-C662-43AA-8FB9-64FD9FD69E94}">
      <dgm:prSet/>
      <dgm:spPr/>
      <dgm:t>
        <a:bodyPr/>
        <a:lstStyle/>
        <a:p>
          <a:endParaRPr lang="zh-CN" altLang="en-US"/>
        </a:p>
      </dgm:t>
    </dgm:pt>
    <dgm:pt modelId="{56657968-FCF7-475D-8176-6EBC441F8678}">
      <dgm:prSet phldrT="[文本]" custT="1"/>
      <dgm:spPr/>
      <dgm:t>
        <a:bodyPr/>
        <a:lstStyle/>
        <a:p>
          <a:r>
            <a:rPr lang="zh-CN" altLang="en-US" sz="1600" dirty="0">
              <a:latin typeface="微软雅黑" panose="020B0503020204020204" pitchFamily="34" charset="-122"/>
              <a:ea typeface="微软雅黑" panose="020B0503020204020204" pitchFamily="34" charset="-122"/>
            </a:rPr>
            <a:t>未核</a:t>
          </a:r>
        </a:p>
      </dgm:t>
    </dgm:pt>
    <dgm:pt modelId="{E477C31F-D597-4C11-9BA2-013589EDDC8E}" type="parTrans" cxnId="{1074F17C-7EB9-450F-8003-B80A48F7E2A3}">
      <dgm:prSet/>
      <dgm:spPr/>
      <dgm:t>
        <a:bodyPr/>
        <a:lstStyle/>
        <a:p>
          <a:endParaRPr lang="zh-CN" altLang="en-US"/>
        </a:p>
      </dgm:t>
    </dgm:pt>
    <dgm:pt modelId="{84926D31-E1F3-4774-BCCD-228FE599DA7E}" type="sibTrans" cxnId="{1074F17C-7EB9-450F-8003-B80A48F7E2A3}">
      <dgm:prSet/>
      <dgm:spPr/>
      <dgm:t>
        <a:bodyPr/>
        <a:lstStyle/>
        <a:p>
          <a:endParaRPr lang="zh-CN" altLang="en-US"/>
        </a:p>
      </dgm:t>
    </dgm:pt>
    <dgm:pt modelId="{0C47200A-1EAF-4DB8-9B80-3038C331862E}">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1B2FF193-DA80-4827-AF64-2C97AB8C32CA}" type="parTrans" cxnId="{748A1422-C42E-4CFE-8087-0572BE542621}">
      <dgm:prSet/>
      <dgm:spPr/>
      <dgm:t>
        <a:bodyPr/>
        <a:lstStyle/>
        <a:p>
          <a:endParaRPr lang="zh-CN" altLang="en-US"/>
        </a:p>
      </dgm:t>
    </dgm:pt>
    <dgm:pt modelId="{87705F0F-065E-44FF-B7A8-BCCDFC6BE41F}" type="sibTrans" cxnId="{748A1422-C42E-4CFE-8087-0572BE542621}">
      <dgm:prSet/>
      <dgm:spPr/>
      <dgm:t>
        <a:bodyPr/>
        <a:lstStyle/>
        <a:p>
          <a:endParaRPr lang="zh-CN" altLang="en-US"/>
        </a:p>
      </dgm:t>
    </dgm:pt>
    <dgm:pt modelId="{2885CC26-5548-4DB2-9666-AEA9A9F32E3B}">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70544D8D-6614-42BB-80C4-B993592D97FC}" type="parTrans" cxnId="{6D31D867-C3B3-4CBA-ABBD-DE6BC26843EF}">
      <dgm:prSet/>
      <dgm:spPr/>
      <dgm:t>
        <a:bodyPr/>
        <a:lstStyle/>
        <a:p>
          <a:endParaRPr lang="zh-CN" altLang="en-US"/>
        </a:p>
      </dgm:t>
    </dgm:pt>
    <dgm:pt modelId="{AB7B0FD6-4DFB-46CC-839A-02831D291443}" type="sibTrans" cxnId="{6D31D867-C3B3-4CBA-ABBD-DE6BC26843EF}">
      <dgm:prSet/>
      <dgm:spPr/>
      <dgm:t>
        <a:bodyPr/>
        <a:lstStyle/>
        <a:p>
          <a:endParaRPr lang="zh-CN" altLang="en-US"/>
        </a:p>
      </dgm:t>
    </dgm:pt>
    <dgm:pt modelId="{FEC70074-A103-4C59-AF39-2ECA422378D5}">
      <dgm:prSet phldrT="[文本]" custT="1"/>
      <dgm:spPr/>
      <dgm:t>
        <a:bodyPr/>
        <a:lstStyle/>
        <a:p>
          <a:r>
            <a:rPr lang="zh-CN" altLang="en-US" sz="2800" dirty="0">
              <a:latin typeface="微软雅黑" panose="020B0503020204020204" pitchFamily="34" charset="-122"/>
              <a:ea typeface="微软雅黑" panose="020B0503020204020204" pitchFamily="34" charset="-122"/>
            </a:rPr>
            <a:t>核料</a:t>
          </a:r>
        </a:p>
      </dgm:t>
    </dgm:pt>
    <dgm:pt modelId="{4264C7D6-5A74-4020-A0EA-C35E398A210B}" type="parTrans" cxnId="{6678CF25-F4F4-44DD-B948-D305375434CC}">
      <dgm:prSet/>
      <dgm:spPr/>
      <dgm:t>
        <a:bodyPr/>
        <a:lstStyle/>
        <a:p>
          <a:endParaRPr lang="zh-CN" altLang="en-US"/>
        </a:p>
      </dgm:t>
    </dgm:pt>
    <dgm:pt modelId="{BD8D3B45-21F4-4AEA-9434-481E8501549C}" type="sibTrans" cxnId="{6678CF25-F4F4-44DD-B948-D305375434CC}">
      <dgm:prSet/>
      <dgm:spPr/>
      <dgm:t>
        <a:bodyPr/>
        <a:lstStyle/>
        <a:p>
          <a:endParaRPr lang="zh-CN" altLang="en-US"/>
        </a:p>
      </dgm:t>
    </dgm:pt>
    <dgm:pt modelId="{26E59468-6069-49A6-AA4E-0C5677A82858}">
      <dgm:prSet phldrT="[文本]" custT="1"/>
      <dgm:spPr/>
      <dgm:t>
        <a:bodyPr/>
        <a:lstStyle/>
        <a:p>
          <a:r>
            <a:rPr lang="zh-CN" altLang="en-US" sz="1600" dirty="0">
              <a:latin typeface="微软雅黑" panose="020B0503020204020204" pitchFamily="34" charset="-122"/>
              <a:ea typeface="微软雅黑" panose="020B0503020204020204" pitchFamily="34" charset="-122"/>
            </a:rPr>
            <a:t>未首检</a:t>
          </a:r>
        </a:p>
      </dgm:t>
    </dgm:pt>
    <dgm:pt modelId="{51906DDB-ECBB-4828-B02B-9C513AF3A2AF}" type="parTrans" cxnId="{4F768B0B-D97C-4A15-942F-2D8F9D636196}">
      <dgm:prSet/>
      <dgm:spPr/>
      <dgm:t>
        <a:bodyPr/>
        <a:lstStyle/>
        <a:p>
          <a:endParaRPr lang="zh-CN" altLang="en-US"/>
        </a:p>
      </dgm:t>
    </dgm:pt>
    <dgm:pt modelId="{B7C387C7-A294-4709-910B-5B648DD23C93}" type="sibTrans" cxnId="{4F768B0B-D97C-4A15-942F-2D8F9D636196}">
      <dgm:prSet/>
      <dgm:spPr/>
      <dgm:t>
        <a:bodyPr/>
        <a:lstStyle/>
        <a:p>
          <a:endParaRPr lang="zh-CN" altLang="en-US"/>
        </a:p>
      </dgm:t>
    </dgm:pt>
    <dgm:pt modelId="{82CF512B-630E-48D7-8480-A3DCAAB9E0FD}">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6E1E7F45-55CF-437D-94CD-302EEEE76116}" type="parTrans" cxnId="{F7913B2C-BEEF-4F16-B867-42BCAC814BFD}">
      <dgm:prSet/>
      <dgm:spPr/>
      <dgm:t>
        <a:bodyPr/>
        <a:lstStyle/>
        <a:p>
          <a:endParaRPr lang="zh-CN" altLang="en-US"/>
        </a:p>
      </dgm:t>
    </dgm:pt>
    <dgm:pt modelId="{D8DB5729-17BE-4146-9E13-71E57418FFC2}" type="sibTrans" cxnId="{F7913B2C-BEEF-4F16-B867-42BCAC814BFD}">
      <dgm:prSet/>
      <dgm:spPr/>
      <dgm:t>
        <a:bodyPr/>
        <a:lstStyle/>
        <a:p>
          <a:endParaRPr lang="zh-CN" altLang="en-US"/>
        </a:p>
      </dgm:t>
    </dgm:pt>
    <dgm:pt modelId="{3180A20D-5A8C-4A40-AF8A-180521293DF0}">
      <dgm:prSet phldrT="[文本]" custT="1"/>
      <dgm:spPr/>
      <dgm:t>
        <a:bodyPr/>
        <a:lstStyle/>
        <a:p>
          <a:r>
            <a:rPr lang="zh-CN" altLang="en-US" sz="1600" dirty="0">
              <a:latin typeface="微软雅黑" panose="020B0503020204020204" pitchFamily="34" charset="-122"/>
              <a:ea typeface="微软雅黑" panose="020B0503020204020204" pitchFamily="34" charset="-122"/>
            </a:rPr>
            <a:t>规定时间内未核料</a:t>
          </a:r>
        </a:p>
      </dgm:t>
    </dgm:pt>
    <dgm:pt modelId="{B27C3E0C-509D-4688-877D-303901002833}" type="parTrans" cxnId="{51F4B407-72FD-472B-B952-EC5AD2544744}">
      <dgm:prSet/>
      <dgm:spPr/>
      <dgm:t>
        <a:bodyPr/>
        <a:lstStyle/>
        <a:p>
          <a:endParaRPr lang="zh-CN" altLang="en-US"/>
        </a:p>
      </dgm:t>
    </dgm:pt>
    <dgm:pt modelId="{156BE940-EBF9-441E-BE7D-6959A38FD425}" type="sibTrans" cxnId="{51F4B407-72FD-472B-B952-EC5AD2544744}">
      <dgm:prSet/>
      <dgm:spPr/>
      <dgm:t>
        <a:bodyPr/>
        <a:lstStyle/>
        <a:p>
          <a:endParaRPr lang="zh-CN" altLang="en-US"/>
        </a:p>
      </dgm:t>
    </dgm:pt>
    <dgm:pt modelId="{ABC1CE56-6C3C-4A75-92B4-1CA98D460FD6}">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A453CCA8-DB93-43E9-8D3D-26AB4E609F9E}" type="parTrans" cxnId="{E8F0A456-63A4-43EB-8064-8FD5D0E47F3D}">
      <dgm:prSet/>
      <dgm:spPr/>
      <dgm:t>
        <a:bodyPr/>
        <a:lstStyle/>
        <a:p>
          <a:endParaRPr lang="zh-CN" altLang="en-US"/>
        </a:p>
      </dgm:t>
    </dgm:pt>
    <dgm:pt modelId="{3284E383-D231-470F-9CA9-436B117D824F}" type="sibTrans" cxnId="{E8F0A456-63A4-43EB-8064-8FD5D0E47F3D}">
      <dgm:prSet/>
      <dgm:spPr/>
      <dgm:t>
        <a:bodyPr/>
        <a:lstStyle/>
        <a:p>
          <a:endParaRPr lang="zh-CN" altLang="en-US"/>
        </a:p>
      </dgm:t>
    </dgm:pt>
    <dgm:pt modelId="{B0FF588F-FE4D-4611-9D22-04F372BF7229}">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DE946E88-DA51-4BFD-B97C-F5A1656B6D99}" type="parTrans" cxnId="{813B3AA7-1911-4190-85C3-C33CCA992087}">
      <dgm:prSet/>
      <dgm:spPr/>
      <dgm:t>
        <a:bodyPr/>
        <a:lstStyle/>
        <a:p>
          <a:endParaRPr lang="zh-CN" altLang="en-US"/>
        </a:p>
      </dgm:t>
    </dgm:pt>
    <dgm:pt modelId="{D6510800-9D42-48E9-98C9-320DF3839293}" type="sibTrans" cxnId="{813B3AA7-1911-4190-85C3-C33CCA992087}">
      <dgm:prSet/>
      <dgm:spPr/>
      <dgm:t>
        <a:bodyPr/>
        <a:lstStyle/>
        <a:p>
          <a:endParaRPr lang="zh-CN" altLang="en-US"/>
        </a:p>
      </dgm:t>
    </dgm:pt>
    <dgm:pt modelId="{89B78863-12C3-4AAF-BBC1-205CD1FFA894}">
      <dgm:prSet phldrT="[文本]" custT="1"/>
      <dgm:spPr/>
      <dgm:t>
        <a:bodyPr/>
        <a:lstStyle/>
        <a:p>
          <a:r>
            <a:rPr lang="zh-CN" altLang="en-US" sz="2800" dirty="0">
              <a:latin typeface="微软雅黑" panose="020B0503020204020204" pitchFamily="34" charset="-122"/>
              <a:ea typeface="微软雅黑" panose="020B0503020204020204" pitchFamily="34" charset="-122"/>
            </a:rPr>
            <a:t>全检</a:t>
          </a:r>
        </a:p>
      </dgm:t>
    </dgm:pt>
    <dgm:pt modelId="{F507EA9A-2590-4CB0-8FCA-BA4D2EEF8AC8}" type="parTrans" cxnId="{6AFA7704-4064-4CC2-BEBB-4CB2E41CEAC9}">
      <dgm:prSet/>
      <dgm:spPr/>
      <dgm:t>
        <a:bodyPr/>
        <a:lstStyle/>
        <a:p>
          <a:endParaRPr lang="zh-CN" altLang="en-US"/>
        </a:p>
      </dgm:t>
    </dgm:pt>
    <dgm:pt modelId="{012BB23A-6396-467D-9857-ED2205BCD6CF}" type="sibTrans" cxnId="{6AFA7704-4064-4CC2-BEBB-4CB2E41CEAC9}">
      <dgm:prSet/>
      <dgm:spPr/>
      <dgm:t>
        <a:bodyPr/>
        <a:lstStyle/>
        <a:p>
          <a:endParaRPr lang="zh-CN" altLang="en-US"/>
        </a:p>
      </dgm:t>
    </dgm:pt>
    <dgm:pt modelId="{243A92F5-F807-4F1D-A97A-5A54962C0404}">
      <dgm:prSet phldrT="[文本]" custT="1"/>
      <dgm:spPr/>
      <dgm:t>
        <a:bodyPr/>
        <a:lstStyle/>
        <a:p>
          <a:r>
            <a:rPr lang="zh-CN" altLang="en-US" sz="1600" dirty="0">
              <a:latin typeface="微软雅黑" panose="020B0503020204020204" pitchFamily="34" charset="-122"/>
              <a:ea typeface="微软雅黑" panose="020B0503020204020204" pitchFamily="34" charset="-122"/>
            </a:rPr>
            <a:t>规定时间内未全检</a:t>
          </a:r>
        </a:p>
      </dgm:t>
    </dgm:pt>
    <dgm:pt modelId="{6071C007-2C4A-4BE2-BF13-3051CFAF8712}" type="parTrans" cxnId="{51316018-3B68-4D64-A68A-603B427278A7}">
      <dgm:prSet/>
      <dgm:spPr/>
      <dgm:t>
        <a:bodyPr/>
        <a:lstStyle/>
        <a:p>
          <a:endParaRPr lang="zh-CN" altLang="en-US"/>
        </a:p>
      </dgm:t>
    </dgm:pt>
    <dgm:pt modelId="{CE9A4B49-CD52-4728-ABA3-FB6340577B39}" type="sibTrans" cxnId="{51316018-3B68-4D64-A68A-603B427278A7}">
      <dgm:prSet/>
      <dgm:spPr/>
      <dgm:t>
        <a:bodyPr/>
        <a:lstStyle/>
        <a:p>
          <a:endParaRPr lang="zh-CN" altLang="en-US"/>
        </a:p>
      </dgm:t>
    </dgm:pt>
    <dgm:pt modelId="{64625240-C095-4CD1-916F-3EB6426FF837}">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B094E136-20F6-433C-88F8-961E88F75C56}" type="parTrans" cxnId="{2BA133FD-2100-4F57-B0D0-1731F85A518A}">
      <dgm:prSet/>
      <dgm:spPr/>
      <dgm:t>
        <a:bodyPr/>
        <a:lstStyle/>
        <a:p>
          <a:endParaRPr lang="zh-CN" altLang="en-US"/>
        </a:p>
      </dgm:t>
    </dgm:pt>
    <dgm:pt modelId="{11CAE631-DD8B-43DA-BA9A-6B34DEE2F5D5}" type="sibTrans" cxnId="{2BA133FD-2100-4F57-B0D0-1731F85A518A}">
      <dgm:prSet/>
      <dgm:spPr/>
      <dgm:t>
        <a:bodyPr/>
        <a:lstStyle/>
        <a:p>
          <a:endParaRPr lang="zh-CN" altLang="en-US"/>
        </a:p>
      </dgm:t>
    </dgm:pt>
    <dgm:pt modelId="{807DA0CA-B4C3-4AAD-B034-386EB7F7FA40}">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F21CB7ED-3E56-4493-B498-A4A32967A8D7}" type="parTrans" cxnId="{ED27473E-FEF9-49EE-AEB7-7E9266D74B09}">
      <dgm:prSet/>
      <dgm:spPr/>
      <dgm:t>
        <a:bodyPr/>
        <a:lstStyle/>
        <a:p>
          <a:endParaRPr lang="zh-CN" altLang="en-US"/>
        </a:p>
      </dgm:t>
    </dgm:pt>
    <dgm:pt modelId="{457A2493-9A66-4274-9D97-FDFB602F31D7}" type="sibTrans" cxnId="{ED27473E-FEF9-49EE-AEB7-7E9266D74B09}">
      <dgm:prSet/>
      <dgm:spPr/>
      <dgm:t>
        <a:bodyPr/>
        <a:lstStyle/>
        <a:p>
          <a:endParaRPr lang="zh-CN" altLang="en-US"/>
        </a:p>
      </dgm:t>
    </dgm:pt>
    <dgm:pt modelId="{EB3290F5-9958-459C-B081-098650596ED1}" type="pres">
      <dgm:prSet presAssocID="{4D6032D1-65FC-4D9A-B375-A63A9DE34F51}" presName="list" presStyleCnt="0">
        <dgm:presLayoutVars>
          <dgm:dir/>
          <dgm:animLvl val="lvl"/>
        </dgm:presLayoutVars>
      </dgm:prSet>
      <dgm:spPr/>
    </dgm:pt>
    <dgm:pt modelId="{5890A6A7-A1F1-46C5-8F25-5D53264A4B15}" type="pres">
      <dgm:prSet presAssocID="{64DBB059-4495-4910-A5C8-B2A50285F9B7}" presName="posSpace" presStyleCnt="0"/>
      <dgm:spPr/>
    </dgm:pt>
    <dgm:pt modelId="{3CC8395B-D86A-4B20-90B9-CC813959B84C}" type="pres">
      <dgm:prSet presAssocID="{64DBB059-4495-4910-A5C8-B2A50285F9B7}" presName="vertFlow" presStyleCnt="0"/>
      <dgm:spPr/>
    </dgm:pt>
    <dgm:pt modelId="{36418A10-E772-4FDB-A837-CA5D5E2B26DD}" type="pres">
      <dgm:prSet presAssocID="{64DBB059-4495-4910-A5C8-B2A50285F9B7}" presName="topSpace" presStyleCnt="0"/>
      <dgm:spPr/>
    </dgm:pt>
    <dgm:pt modelId="{B7CA8591-C5CC-4E4E-AE7D-0C5657B1D821}" type="pres">
      <dgm:prSet presAssocID="{64DBB059-4495-4910-A5C8-B2A50285F9B7}" presName="firstComp" presStyleCnt="0"/>
      <dgm:spPr/>
    </dgm:pt>
    <dgm:pt modelId="{4E3A9959-AE56-43C8-A840-997621B07BE0}" type="pres">
      <dgm:prSet presAssocID="{64DBB059-4495-4910-A5C8-B2A50285F9B7}" presName="firstChild" presStyleLbl="bgAccFollowNode1" presStyleIdx="0" presStyleCnt="7"/>
      <dgm:spPr/>
    </dgm:pt>
    <dgm:pt modelId="{B16D4014-8B99-4146-B2DB-C545A6F2FC63}" type="pres">
      <dgm:prSet presAssocID="{64DBB059-4495-4910-A5C8-B2A50285F9B7}" presName="firstChildTx" presStyleLbl="bgAccFollowNode1" presStyleIdx="0" presStyleCnt="7">
        <dgm:presLayoutVars>
          <dgm:bulletEnabled val="1"/>
        </dgm:presLayoutVars>
      </dgm:prSet>
      <dgm:spPr/>
    </dgm:pt>
    <dgm:pt modelId="{6EC7106E-D3F4-413C-BC41-F75EAFE159D3}" type="pres">
      <dgm:prSet presAssocID="{66E19CD2-2383-454C-9833-29A103DD68AD}" presName="comp" presStyleCnt="0"/>
      <dgm:spPr/>
    </dgm:pt>
    <dgm:pt modelId="{0E695D48-67C1-4208-AED6-3A4EF34F9D95}" type="pres">
      <dgm:prSet presAssocID="{66E19CD2-2383-454C-9833-29A103DD68AD}" presName="child" presStyleLbl="bgAccFollowNode1" presStyleIdx="1" presStyleCnt="7"/>
      <dgm:spPr/>
    </dgm:pt>
    <dgm:pt modelId="{A4DC410A-415D-49CE-8B20-CAA30A21D3E1}" type="pres">
      <dgm:prSet presAssocID="{66E19CD2-2383-454C-9833-29A103DD68AD}" presName="childTx" presStyleLbl="bgAccFollowNode1" presStyleIdx="1" presStyleCnt="7">
        <dgm:presLayoutVars>
          <dgm:bulletEnabled val="1"/>
        </dgm:presLayoutVars>
      </dgm:prSet>
      <dgm:spPr/>
    </dgm:pt>
    <dgm:pt modelId="{DC790362-5AE7-4B6C-814B-8F5EBC2447EE}" type="pres">
      <dgm:prSet presAssocID="{64DBB059-4495-4910-A5C8-B2A50285F9B7}" presName="negSpace" presStyleCnt="0"/>
      <dgm:spPr/>
    </dgm:pt>
    <dgm:pt modelId="{97FB6A97-251F-4FD2-A6B4-A38D467BCB55}" type="pres">
      <dgm:prSet presAssocID="{64DBB059-4495-4910-A5C8-B2A50285F9B7}" presName="circle" presStyleLbl="node1" presStyleIdx="0" presStyleCnt="4"/>
      <dgm:spPr/>
    </dgm:pt>
    <dgm:pt modelId="{F4CE73BB-1BB3-465C-88A6-7080638C09CD}" type="pres">
      <dgm:prSet presAssocID="{22B5EBC3-F05C-4CED-9300-576642D0A71A}" presName="transSpace" presStyleCnt="0"/>
      <dgm:spPr/>
    </dgm:pt>
    <dgm:pt modelId="{B5220530-FC04-4773-932E-A4ADAC8487CB}" type="pres">
      <dgm:prSet presAssocID="{EAA1185E-F8A9-45AF-AB4E-92B2781D8A19}" presName="posSpace" presStyleCnt="0"/>
      <dgm:spPr/>
    </dgm:pt>
    <dgm:pt modelId="{C72CE460-1BDA-4F7E-9699-E58B7B86419B}" type="pres">
      <dgm:prSet presAssocID="{EAA1185E-F8A9-45AF-AB4E-92B2781D8A19}" presName="vertFlow" presStyleCnt="0"/>
      <dgm:spPr/>
    </dgm:pt>
    <dgm:pt modelId="{0569EDD1-44A4-4B62-B60A-83270E0B89B3}" type="pres">
      <dgm:prSet presAssocID="{EAA1185E-F8A9-45AF-AB4E-92B2781D8A19}" presName="topSpace" presStyleCnt="0"/>
      <dgm:spPr/>
    </dgm:pt>
    <dgm:pt modelId="{CDAA5DA3-98FA-4EB2-A63B-00D40D7022FA}" type="pres">
      <dgm:prSet presAssocID="{EAA1185E-F8A9-45AF-AB4E-92B2781D8A19}" presName="firstComp" presStyleCnt="0"/>
      <dgm:spPr/>
    </dgm:pt>
    <dgm:pt modelId="{B5627FD6-D502-4C26-A186-4093F0997671}" type="pres">
      <dgm:prSet presAssocID="{EAA1185E-F8A9-45AF-AB4E-92B2781D8A19}" presName="firstChild" presStyleLbl="bgAccFollowNode1" presStyleIdx="2" presStyleCnt="7"/>
      <dgm:spPr/>
    </dgm:pt>
    <dgm:pt modelId="{BC143431-175F-4AA7-AAC7-59D66E165271}" type="pres">
      <dgm:prSet presAssocID="{EAA1185E-F8A9-45AF-AB4E-92B2781D8A19}" presName="firstChildTx" presStyleLbl="bgAccFollowNode1" presStyleIdx="2" presStyleCnt="7">
        <dgm:presLayoutVars>
          <dgm:bulletEnabled val="1"/>
        </dgm:presLayoutVars>
      </dgm:prSet>
      <dgm:spPr/>
    </dgm:pt>
    <dgm:pt modelId="{3BA1A07E-F029-4B3F-BE2E-42B6AF50CCB8}" type="pres">
      <dgm:prSet presAssocID="{91FC6ABB-D35C-45E0-8B9F-CE7A58144E6F}" presName="comp" presStyleCnt="0"/>
      <dgm:spPr/>
    </dgm:pt>
    <dgm:pt modelId="{1A995380-F79E-42D8-B694-5E311056432F}" type="pres">
      <dgm:prSet presAssocID="{91FC6ABB-D35C-45E0-8B9F-CE7A58144E6F}" presName="child" presStyleLbl="bgAccFollowNode1" presStyleIdx="3" presStyleCnt="7"/>
      <dgm:spPr/>
    </dgm:pt>
    <dgm:pt modelId="{F9427CFA-B952-4825-9ED5-68E46E8AF9B8}" type="pres">
      <dgm:prSet presAssocID="{91FC6ABB-D35C-45E0-8B9F-CE7A58144E6F}" presName="childTx" presStyleLbl="bgAccFollowNode1" presStyleIdx="3" presStyleCnt="7">
        <dgm:presLayoutVars>
          <dgm:bulletEnabled val="1"/>
        </dgm:presLayoutVars>
      </dgm:prSet>
      <dgm:spPr/>
    </dgm:pt>
    <dgm:pt modelId="{A01CBB25-21BF-47A1-8251-643FAAAA5F3E}" type="pres">
      <dgm:prSet presAssocID="{56657968-FCF7-475D-8176-6EBC441F8678}" presName="comp" presStyleCnt="0"/>
      <dgm:spPr/>
    </dgm:pt>
    <dgm:pt modelId="{2326095D-0F68-4623-810B-93D741B56663}" type="pres">
      <dgm:prSet presAssocID="{56657968-FCF7-475D-8176-6EBC441F8678}" presName="child" presStyleLbl="bgAccFollowNode1" presStyleIdx="4" presStyleCnt="7"/>
      <dgm:spPr/>
    </dgm:pt>
    <dgm:pt modelId="{78BBB059-92C4-43A9-A1EC-44AFFB5AC052}" type="pres">
      <dgm:prSet presAssocID="{56657968-FCF7-475D-8176-6EBC441F8678}" presName="childTx" presStyleLbl="bgAccFollowNode1" presStyleIdx="4" presStyleCnt="7">
        <dgm:presLayoutVars>
          <dgm:bulletEnabled val="1"/>
        </dgm:presLayoutVars>
      </dgm:prSet>
      <dgm:spPr/>
    </dgm:pt>
    <dgm:pt modelId="{2669DAFE-EB9F-499B-9C57-539FCC4DB322}" type="pres">
      <dgm:prSet presAssocID="{EAA1185E-F8A9-45AF-AB4E-92B2781D8A19}" presName="negSpace" presStyleCnt="0"/>
      <dgm:spPr/>
    </dgm:pt>
    <dgm:pt modelId="{8B9EC38D-AE84-4270-B591-2C20BEFE8E67}" type="pres">
      <dgm:prSet presAssocID="{EAA1185E-F8A9-45AF-AB4E-92B2781D8A19}" presName="circle" presStyleLbl="node1" presStyleIdx="1" presStyleCnt="4"/>
      <dgm:spPr/>
    </dgm:pt>
    <dgm:pt modelId="{7A210244-2738-42F1-BDDD-82D9D5B9741E}" type="pres">
      <dgm:prSet presAssocID="{3DFB2E9D-F62F-4421-AFB2-87FB8E003FC3}" presName="transSpace" presStyleCnt="0"/>
      <dgm:spPr/>
    </dgm:pt>
    <dgm:pt modelId="{8940DA92-BC0A-4695-8BBC-EAB92E860C34}" type="pres">
      <dgm:prSet presAssocID="{FEC70074-A103-4C59-AF39-2ECA422378D5}" presName="posSpace" presStyleCnt="0"/>
      <dgm:spPr/>
    </dgm:pt>
    <dgm:pt modelId="{0D225568-9BA6-4F45-823A-745E24F9C1F5}" type="pres">
      <dgm:prSet presAssocID="{FEC70074-A103-4C59-AF39-2ECA422378D5}" presName="vertFlow" presStyleCnt="0"/>
      <dgm:spPr/>
    </dgm:pt>
    <dgm:pt modelId="{5A49108B-6F20-40B3-BCDB-2FE08A24AD63}" type="pres">
      <dgm:prSet presAssocID="{FEC70074-A103-4C59-AF39-2ECA422378D5}" presName="topSpace" presStyleCnt="0"/>
      <dgm:spPr/>
    </dgm:pt>
    <dgm:pt modelId="{71CA7C9C-31AA-46B7-9BEF-2667FCEBA600}" type="pres">
      <dgm:prSet presAssocID="{FEC70074-A103-4C59-AF39-2ECA422378D5}" presName="firstComp" presStyleCnt="0"/>
      <dgm:spPr/>
    </dgm:pt>
    <dgm:pt modelId="{164E25D4-A2C2-4744-99F4-21B37B99EE32}" type="pres">
      <dgm:prSet presAssocID="{FEC70074-A103-4C59-AF39-2ECA422378D5}" presName="firstChild" presStyleLbl="bgAccFollowNode1" presStyleIdx="5" presStyleCnt="7"/>
      <dgm:spPr/>
    </dgm:pt>
    <dgm:pt modelId="{05AD278E-9557-4887-9EFA-58A8B7381410}" type="pres">
      <dgm:prSet presAssocID="{FEC70074-A103-4C59-AF39-2ECA422378D5}" presName="firstChildTx" presStyleLbl="bgAccFollowNode1" presStyleIdx="5" presStyleCnt="7">
        <dgm:presLayoutVars>
          <dgm:bulletEnabled val="1"/>
        </dgm:presLayoutVars>
      </dgm:prSet>
      <dgm:spPr/>
    </dgm:pt>
    <dgm:pt modelId="{46A1A710-0B5A-4C15-91A8-52DD63791028}" type="pres">
      <dgm:prSet presAssocID="{FEC70074-A103-4C59-AF39-2ECA422378D5}" presName="negSpace" presStyleCnt="0"/>
      <dgm:spPr/>
    </dgm:pt>
    <dgm:pt modelId="{F18137C4-E3CD-4B4B-BECA-7ED5A0CBB4F0}" type="pres">
      <dgm:prSet presAssocID="{FEC70074-A103-4C59-AF39-2ECA422378D5}" presName="circle" presStyleLbl="node1" presStyleIdx="2" presStyleCnt="4"/>
      <dgm:spPr/>
    </dgm:pt>
    <dgm:pt modelId="{A23B0CC4-63C4-4DA2-8375-88CE9A176B02}" type="pres">
      <dgm:prSet presAssocID="{BD8D3B45-21F4-4AEA-9434-481E8501549C}" presName="transSpace" presStyleCnt="0"/>
      <dgm:spPr/>
    </dgm:pt>
    <dgm:pt modelId="{EC6EAC80-938F-4B2B-B852-268EFE61AF11}" type="pres">
      <dgm:prSet presAssocID="{89B78863-12C3-4AAF-BBC1-205CD1FFA894}" presName="posSpace" presStyleCnt="0"/>
      <dgm:spPr/>
    </dgm:pt>
    <dgm:pt modelId="{E600D44E-8799-474B-8A63-454B9C12A077}" type="pres">
      <dgm:prSet presAssocID="{89B78863-12C3-4AAF-BBC1-205CD1FFA894}" presName="vertFlow" presStyleCnt="0"/>
      <dgm:spPr/>
    </dgm:pt>
    <dgm:pt modelId="{11B6073E-9A63-4F81-8AC9-E9823D15D32F}" type="pres">
      <dgm:prSet presAssocID="{89B78863-12C3-4AAF-BBC1-205CD1FFA894}" presName="topSpace" presStyleCnt="0"/>
      <dgm:spPr/>
    </dgm:pt>
    <dgm:pt modelId="{F2D95DF6-B890-46F5-8F67-772E347A3F8C}" type="pres">
      <dgm:prSet presAssocID="{89B78863-12C3-4AAF-BBC1-205CD1FFA894}" presName="firstComp" presStyleCnt="0"/>
      <dgm:spPr/>
    </dgm:pt>
    <dgm:pt modelId="{E484E7D7-85FA-4A84-AE15-CDB311196516}" type="pres">
      <dgm:prSet presAssocID="{89B78863-12C3-4AAF-BBC1-205CD1FFA894}" presName="firstChild" presStyleLbl="bgAccFollowNode1" presStyleIdx="6" presStyleCnt="7"/>
      <dgm:spPr/>
    </dgm:pt>
    <dgm:pt modelId="{480719AE-4DF6-4635-B2B2-63BCEDF1D681}" type="pres">
      <dgm:prSet presAssocID="{89B78863-12C3-4AAF-BBC1-205CD1FFA894}" presName="firstChildTx" presStyleLbl="bgAccFollowNode1" presStyleIdx="6" presStyleCnt="7">
        <dgm:presLayoutVars>
          <dgm:bulletEnabled val="1"/>
        </dgm:presLayoutVars>
      </dgm:prSet>
      <dgm:spPr/>
    </dgm:pt>
    <dgm:pt modelId="{00CA484B-4A87-45A9-958E-F2DAD8C5D438}" type="pres">
      <dgm:prSet presAssocID="{89B78863-12C3-4AAF-BBC1-205CD1FFA894}" presName="negSpace" presStyleCnt="0"/>
      <dgm:spPr/>
    </dgm:pt>
    <dgm:pt modelId="{5301708B-672E-4AC5-AC0C-348193038265}" type="pres">
      <dgm:prSet presAssocID="{89B78863-12C3-4AAF-BBC1-205CD1FFA894}" presName="circle" presStyleLbl="node1" presStyleIdx="3" presStyleCnt="4"/>
      <dgm:spPr/>
    </dgm:pt>
  </dgm:ptLst>
  <dgm:cxnLst>
    <dgm:cxn modelId="{6AFA7704-4064-4CC2-BEBB-4CB2E41CEAC9}" srcId="{4D6032D1-65FC-4D9A-B375-A63A9DE34F51}" destId="{89B78863-12C3-4AAF-BBC1-205CD1FFA894}" srcOrd="3" destOrd="0" parTransId="{F507EA9A-2590-4CB0-8FCA-BA4D2EEF8AC8}" sibTransId="{012BB23A-6396-467D-9857-ED2205BCD6CF}"/>
    <dgm:cxn modelId="{6FD9B007-A561-424B-AEB1-37180C73DB56}" srcId="{4D6032D1-65FC-4D9A-B375-A63A9DE34F51}" destId="{64DBB059-4495-4910-A5C8-B2A50285F9B7}" srcOrd="0" destOrd="0" parTransId="{916EBA9B-EA8D-4033-82AA-FF86A645EF74}" sibTransId="{22B5EBC3-F05C-4CED-9300-576642D0A71A}"/>
    <dgm:cxn modelId="{51F4B407-72FD-472B-B952-EC5AD2544744}" srcId="{FEC70074-A103-4C59-AF39-2ECA422378D5}" destId="{3180A20D-5A8C-4A40-AF8A-180521293DF0}" srcOrd="0" destOrd="0" parTransId="{B27C3E0C-509D-4688-877D-303901002833}" sibTransId="{156BE940-EBF9-441E-BE7D-6959A38FD425}"/>
    <dgm:cxn modelId="{4F768B0B-D97C-4A15-942F-2D8F9D636196}" srcId="{EAA1185E-F8A9-45AF-AB4E-92B2781D8A19}" destId="{26E59468-6069-49A6-AA4E-0C5677A82858}" srcOrd="0" destOrd="0" parTransId="{51906DDB-ECBB-4828-B02B-9C513AF3A2AF}" sibTransId="{B7C387C7-A294-4709-910B-5B648DD23C93}"/>
    <dgm:cxn modelId="{AAB31C0C-5E02-41F0-9985-0FD0674992D9}" type="presOf" srcId="{3A1ADE35-8A8E-4F16-8DCF-2C3BF3172935}" destId="{B16D4014-8B99-4146-B2DB-C545A6F2FC63}" srcOrd="1" destOrd="1" presId="urn:microsoft.com/office/officeart/2005/8/layout/hList9"/>
    <dgm:cxn modelId="{EA6DB50E-A209-4476-BFCC-5296D1D8E972}" type="presOf" srcId="{56657968-FCF7-475D-8176-6EBC441F8678}" destId="{2326095D-0F68-4623-810B-93D741B56663}" srcOrd="0" destOrd="0" presId="urn:microsoft.com/office/officeart/2005/8/layout/hList9"/>
    <dgm:cxn modelId="{51316018-3B68-4D64-A68A-603B427278A7}" srcId="{89B78863-12C3-4AAF-BBC1-205CD1FFA894}" destId="{243A92F5-F807-4F1D-A97A-5A54962C0404}" srcOrd="0" destOrd="0" parTransId="{6071C007-2C4A-4BE2-BF13-3051CFAF8712}" sibTransId="{CE9A4B49-CD52-4728-ABA3-FB6340577B39}"/>
    <dgm:cxn modelId="{BC79401B-4B50-42CF-ACC3-429E52400125}" type="presOf" srcId="{243A92F5-F807-4F1D-A97A-5A54962C0404}" destId="{480719AE-4DF6-4635-B2B2-63BCEDF1D681}" srcOrd="1" destOrd="0" presId="urn:microsoft.com/office/officeart/2005/8/layout/hList9"/>
    <dgm:cxn modelId="{E914981C-4894-49FE-AE37-26F7B507B1D3}" type="presOf" srcId="{55510706-7112-4392-838D-7DFCAF32A6C9}" destId="{0E695D48-67C1-4208-AED6-3A4EF34F9D95}" srcOrd="0" destOrd="2" presId="urn:microsoft.com/office/officeart/2005/8/layout/hList9"/>
    <dgm:cxn modelId="{EA60A51D-3D62-4029-903B-28530A494DD5}" type="presOf" srcId="{3180A20D-5A8C-4A40-AF8A-180521293DF0}" destId="{164E25D4-A2C2-4744-99F4-21B37B99EE32}" srcOrd="0" destOrd="0" presId="urn:microsoft.com/office/officeart/2005/8/layout/hList9"/>
    <dgm:cxn modelId="{98AA2C1E-4F68-45FA-A506-F1F1A9127D91}" type="presOf" srcId="{92698D2F-E85C-47D0-B122-12ACA26D784E}" destId="{F9427CFA-B952-4825-9ED5-68E46E8AF9B8}" srcOrd="1" destOrd="1" presId="urn:microsoft.com/office/officeart/2005/8/layout/hList9"/>
    <dgm:cxn modelId="{748A1422-C42E-4CFE-8087-0572BE542621}" srcId="{56657968-FCF7-475D-8176-6EBC441F8678}" destId="{0C47200A-1EAF-4DB8-9B80-3038C331862E}" srcOrd="0" destOrd="0" parTransId="{1B2FF193-DA80-4827-AF64-2C97AB8C32CA}" sibTransId="{87705F0F-065E-44FF-B7A8-BCCDFC6BE41F}"/>
    <dgm:cxn modelId="{6678CF25-F4F4-44DD-B948-D305375434CC}" srcId="{4D6032D1-65FC-4D9A-B375-A63A9DE34F51}" destId="{FEC70074-A103-4C59-AF39-2ECA422378D5}" srcOrd="2" destOrd="0" parTransId="{4264C7D6-5A74-4020-A0EA-C35E398A210B}" sibTransId="{BD8D3B45-21F4-4AEA-9434-481E8501549C}"/>
    <dgm:cxn modelId="{D02F3129-8482-47F6-896E-4A2E048AAA49}" type="presOf" srcId="{35C1250A-7BC1-4D0C-99A2-DF71E8D5592A}" destId="{A4DC410A-415D-49CE-8B20-CAA30A21D3E1}" srcOrd="1" destOrd="1" presId="urn:microsoft.com/office/officeart/2005/8/layout/hList9"/>
    <dgm:cxn modelId="{5F616C29-1D6D-4D38-87A3-8C92A5128D15}" type="presOf" srcId="{199FF8FB-7CE3-4571-8C95-C6983A4B1561}" destId="{4E3A9959-AE56-43C8-A840-997621B07BE0}" srcOrd="0" destOrd="0" presId="urn:microsoft.com/office/officeart/2005/8/layout/hList9"/>
    <dgm:cxn modelId="{BDABC029-9B0D-4821-94B5-BFAC0DBCE29D}" type="presOf" srcId="{26E59468-6069-49A6-AA4E-0C5677A82858}" destId="{BC143431-175F-4AA7-AAC7-59D66E165271}" srcOrd="1" destOrd="0" presId="urn:microsoft.com/office/officeart/2005/8/layout/hList9"/>
    <dgm:cxn modelId="{1A50122C-2E49-4B20-A5D7-034FE3F740DA}" srcId="{4D6032D1-65FC-4D9A-B375-A63A9DE34F51}" destId="{EAA1185E-F8A9-45AF-AB4E-92B2781D8A19}" srcOrd="1" destOrd="0" parTransId="{7B986C9B-5298-449A-A77A-6B2B9A22E2FB}" sibTransId="{3DFB2E9D-F62F-4421-AFB2-87FB8E003FC3}"/>
    <dgm:cxn modelId="{F7913B2C-BEEF-4F16-B867-42BCAC814BFD}" srcId="{26E59468-6069-49A6-AA4E-0C5677A82858}" destId="{82CF512B-630E-48D7-8480-A3DCAAB9E0FD}" srcOrd="0" destOrd="0" parTransId="{6E1E7F45-55CF-437D-94CD-302EEEE76116}" sibTransId="{D8DB5729-17BE-4146-9E13-71E57418FFC2}"/>
    <dgm:cxn modelId="{930EBC34-E1AB-4FB4-9E2D-E6A3AC5B67EC}" type="presOf" srcId="{ABC1CE56-6C3C-4A75-92B4-1CA98D460FD6}" destId="{164E25D4-A2C2-4744-99F4-21B37B99EE32}" srcOrd="0" destOrd="1" presId="urn:microsoft.com/office/officeart/2005/8/layout/hList9"/>
    <dgm:cxn modelId="{ED27473E-FEF9-49EE-AEB7-7E9266D74B09}" srcId="{243A92F5-F807-4F1D-A97A-5A54962C0404}" destId="{807DA0CA-B4C3-4AAD-B034-386EB7F7FA40}" srcOrd="1" destOrd="0" parTransId="{F21CB7ED-3E56-4493-B498-A4A32967A8D7}" sibTransId="{457A2493-9A66-4274-9D97-FDFB602F31D7}"/>
    <dgm:cxn modelId="{54B24E5C-EDD7-442A-B78D-632BC75107DC}" type="presOf" srcId="{2885CC26-5548-4DB2-9666-AEA9A9F32E3B}" destId="{78BBB059-92C4-43A9-A1EC-44AFFB5AC052}" srcOrd="1" destOrd="2" presId="urn:microsoft.com/office/officeart/2005/8/layout/hList9"/>
    <dgm:cxn modelId="{62303D61-5A12-42D3-9DA2-D8AFDCDDD622}" srcId="{EAA1185E-F8A9-45AF-AB4E-92B2781D8A19}" destId="{91FC6ABB-D35C-45E0-8B9F-CE7A58144E6F}" srcOrd="1" destOrd="0" parTransId="{9A4DDFC6-0B99-4BF0-A581-AB668B2448D6}" sibTransId="{D053B0CF-279E-4253-A4B5-5CFEF029D918}"/>
    <dgm:cxn modelId="{7C6D6361-606E-4679-B210-E1DDD486993B}" type="presOf" srcId="{807DA0CA-B4C3-4AAD-B034-386EB7F7FA40}" destId="{480719AE-4DF6-4635-B2B2-63BCEDF1D681}" srcOrd="1" destOrd="2" presId="urn:microsoft.com/office/officeart/2005/8/layout/hList9"/>
    <dgm:cxn modelId="{F843BD45-AE2B-4A38-9855-0780B83580AB}" srcId="{64DBB059-4495-4910-A5C8-B2A50285F9B7}" destId="{199FF8FB-7CE3-4571-8C95-C6983A4B1561}" srcOrd="0" destOrd="0" parTransId="{BC304535-5C7D-4D72-8225-53D223DC07D3}" sibTransId="{70A123C1-6824-4216-8330-4DA7B0CA8774}"/>
    <dgm:cxn modelId="{6D31D867-C3B3-4CBA-ABBD-DE6BC26843EF}" srcId="{56657968-FCF7-475D-8176-6EBC441F8678}" destId="{2885CC26-5548-4DB2-9666-AEA9A9F32E3B}" srcOrd="1" destOrd="0" parTransId="{70544D8D-6614-42BB-80C4-B993592D97FC}" sibTransId="{AB7B0FD6-4DFB-46CC-839A-02831D291443}"/>
    <dgm:cxn modelId="{3CDC2148-1FE3-43B6-8AF8-CB5C755099CC}" type="presOf" srcId="{82CF512B-630E-48D7-8480-A3DCAAB9E0FD}" destId="{BC143431-175F-4AA7-AAC7-59D66E165271}" srcOrd="1" destOrd="1" presId="urn:microsoft.com/office/officeart/2005/8/layout/hList9"/>
    <dgm:cxn modelId="{0171A349-B1F7-4CE9-BD35-958C7266F85C}" type="presOf" srcId="{B5A6B0D4-605E-415D-89CC-BFE4C4A6FFEE}" destId="{1A995380-F79E-42D8-B694-5E311056432F}" srcOrd="0" destOrd="2" presId="urn:microsoft.com/office/officeart/2005/8/layout/hList9"/>
    <dgm:cxn modelId="{F996CE4A-D963-42AE-99F7-B9BFBE5D43F6}" type="presOf" srcId="{66E19CD2-2383-454C-9833-29A103DD68AD}" destId="{0E695D48-67C1-4208-AED6-3A4EF34F9D95}" srcOrd="0" destOrd="0" presId="urn:microsoft.com/office/officeart/2005/8/layout/hList9"/>
    <dgm:cxn modelId="{C6E4D24C-84AD-41E6-98A4-025F271300E3}" type="presOf" srcId="{64625240-C095-4CD1-916F-3EB6426FF837}" destId="{E484E7D7-85FA-4A84-AE15-CDB311196516}" srcOrd="0" destOrd="1" presId="urn:microsoft.com/office/officeart/2005/8/layout/hList9"/>
    <dgm:cxn modelId="{007F534F-EFB0-4952-BA22-CA7BF5E09A2E}" type="presOf" srcId="{66E19CD2-2383-454C-9833-29A103DD68AD}" destId="{A4DC410A-415D-49CE-8B20-CAA30A21D3E1}" srcOrd="1" destOrd="0" presId="urn:microsoft.com/office/officeart/2005/8/layout/hList9"/>
    <dgm:cxn modelId="{53945171-C0E0-4F9F-8DE6-AEA2B5ECB203}" type="presOf" srcId="{4D6032D1-65FC-4D9A-B375-A63A9DE34F51}" destId="{EB3290F5-9958-459C-B081-098650596ED1}" srcOrd="0" destOrd="0" presId="urn:microsoft.com/office/officeart/2005/8/layout/hList9"/>
    <dgm:cxn modelId="{90853F72-BBD1-4CBF-9797-1ACB2EE26335}" type="presOf" srcId="{FEC70074-A103-4C59-AF39-2ECA422378D5}" destId="{F18137C4-E3CD-4B4B-BECA-7ED5A0CBB4F0}" srcOrd="0" destOrd="0" presId="urn:microsoft.com/office/officeart/2005/8/layout/hList9"/>
    <dgm:cxn modelId="{E8F0A456-63A4-43EB-8064-8FD5D0E47F3D}" srcId="{3180A20D-5A8C-4A40-AF8A-180521293DF0}" destId="{ABC1CE56-6C3C-4A75-92B4-1CA98D460FD6}" srcOrd="0" destOrd="0" parTransId="{A453CCA8-DB93-43E9-8D3D-26AB4E609F9E}" sibTransId="{3284E383-D231-470F-9CA9-436B117D824F}"/>
    <dgm:cxn modelId="{1074F17C-7EB9-450F-8003-B80A48F7E2A3}" srcId="{EAA1185E-F8A9-45AF-AB4E-92B2781D8A19}" destId="{56657968-FCF7-475D-8176-6EBC441F8678}" srcOrd="2" destOrd="0" parTransId="{E477C31F-D597-4C11-9BA2-013589EDDC8E}" sibTransId="{84926D31-E1F3-4774-BCCD-228FE599DA7E}"/>
    <dgm:cxn modelId="{93530085-3412-4F19-B473-F829C15EC2C4}" type="presOf" srcId="{26E59468-6069-49A6-AA4E-0C5677A82858}" destId="{B5627FD6-D502-4C26-A186-4093F0997671}" srcOrd="0" destOrd="0" presId="urn:microsoft.com/office/officeart/2005/8/layout/hList9"/>
    <dgm:cxn modelId="{38CC5785-7E85-479B-9317-6D62F392345B}" srcId="{66E19CD2-2383-454C-9833-29A103DD68AD}" destId="{55510706-7112-4392-838D-7DFCAF32A6C9}" srcOrd="1" destOrd="0" parTransId="{A8573676-8554-493A-941B-1E0DBEE64D0C}" sibTransId="{0E608C20-AE22-449A-8D0B-4BB3866FA77B}"/>
    <dgm:cxn modelId="{EA7EF788-6518-42F7-B9C9-588C6AEEC883}" type="presOf" srcId="{0C47200A-1EAF-4DB8-9B80-3038C331862E}" destId="{78BBB059-92C4-43A9-A1EC-44AFFB5AC052}" srcOrd="1" destOrd="1" presId="urn:microsoft.com/office/officeart/2005/8/layout/hList9"/>
    <dgm:cxn modelId="{6053BA8B-BF90-4057-8127-F649260BBE53}" srcId="{199FF8FB-7CE3-4571-8C95-C6983A4B1561}" destId="{3A1ADE35-8A8E-4F16-8DCF-2C3BF3172935}" srcOrd="0" destOrd="0" parTransId="{CAF05A38-74B9-4A30-90CD-3E32148C8958}" sibTransId="{526BDAAF-3A95-44BA-8FF1-F372A1239504}"/>
    <dgm:cxn modelId="{4CAE5095-7A8A-4FC7-ABB3-4E8191B8894F}" type="presOf" srcId="{3A1ADE35-8A8E-4F16-8DCF-2C3BF3172935}" destId="{4E3A9959-AE56-43C8-A840-997621B07BE0}" srcOrd="0" destOrd="1" presId="urn:microsoft.com/office/officeart/2005/8/layout/hList9"/>
    <dgm:cxn modelId="{3BD09D9D-3606-4855-B3EC-BD048CC8421E}" type="presOf" srcId="{B0FF588F-FE4D-4611-9D22-04F372BF7229}" destId="{05AD278E-9557-4887-9EFA-58A8B7381410}" srcOrd="1" destOrd="2" presId="urn:microsoft.com/office/officeart/2005/8/layout/hList9"/>
    <dgm:cxn modelId="{1D0D7FA2-459D-42C2-8989-73ABE1E9C059}" type="presOf" srcId="{91FC6ABB-D35C-45E0-8B9F-CE7A58144E6F}" destId="{1A995380-F79E-42D8-B694-5E311056432F}" srcOrd="0" destOrd="0" presId="urn:microsoft.com/office/officeart/2005/8/layout/hList9"/>
    <dgm:cxn modelId="{27DE5FA5-C4E9-4C5D-8D87-ABBF911241FE}" type="presOf" srcId="{B0FF588F-FE4D-4611-9D22-04F372BF7229}" destId="{164E25D4-A2C2-4744-99F4-21B37B99EE32}" srcOrd="0" destOrd="2" presId="urn:microsoft.com/office/officeart/2005/8/layout/hList9"/>
    <dgm:cxn modelId="{2A9717A6-09E3-4EAE-8BCB-699E31F9AECE}" type="presOf" srcId="{64DBB059-4495-4910-A5C8-B2A50285F9B7}" destId="{97FB6A97-251F-4FD2-A6B4-A38D467BCB55}" srcOrd="0" destOrd="0" presId="urn:microsoft.com/office/officeart/2005/8/layout/hList9"/>
    <dgm:cxn modelId="{813B3AA7-1911-4190-85C3-C33CCA992087}" srcId="{3180A20D-5A8C-4A40-AF8A-180521293DF0}" destId="{B0FF588F-FE4D-4611-9D22-04F372BF7229}" srcOrd="1" destOrd="0" parTransId="{DE946E88-DA51-4BFD-B97C-F5A1656B6D99}" sibTransId="{D6510800-9D42-48E9-98C9-320DF3839293}"/>
    <dgm:cxn modelId="{68A87FAB-6175-4E82-99BF-FCD67507E2D0}" type="presOf" srcId="{2885CC26-5548-4DB2-9666-AEA9A9F32E3B}" destId="{2326095D-0F68-4623-810B-93D741B56663}" srcOrd="0" destOrd="2" presId="urn:microsoft.com/office/officeart/2005/8/layout/hList9"/>
    <dgm:cxn modelId="{F3D30CAC-0DD7-41E0-ABFF-D91AC60810F2}" type="presOf" srcId="{B5A6B0D4-605E-415D-89CC-BFE4C4A6FFEE}" destId="{F9427CFA-B952-4825-9ED5-68E46E8AF9B8}" srcOrd="1" destOrd="2" presId="urn:microsoft.com/office/officeart/2005/8/layout/hList9"/>
    <dgm:cxn modelId="{451558B2-87E6-4635-B8F5-3DA0FFAD4E02}" type="presOf" srcId="{3180A20D-5A8C-4A40-AF8A-180521293DF0}" destId="{05AD278E-9557-4887-9EFA-58A8B7381410}" srcOrd="1" destOrd="0" presId="urn:microsoft.com/office/officeart/2005/8/layout/hList9"/>
    <dgm:cxn modelId="{A7B270B6-D712-4FD3-996A-CE5C64AC895A}" type="presOf" srcId="{64625240-C095-4CD1-916F-3EB6426FF837}" destId="{480719AE-4DF6-4635-B2B2-63BCEDF1D681}" srcOrd="1" destOrd="1" presId="urn:microsoft.com/office/officeart/2005/8/layout/hList9"/>
    <dgm:cxn modelId="{548880B6-4500-48B4-9A79-C84A0A90A09A}" type="presOf" srcId="{35C1250A-7BC1-4D0C-99A2-DF71E8D5592A}" destId="{0E695D48-67C1-4208-AED6-3A4EF34F9D95}" srcOrd="0" destOrd="1" presId="urn:microsoft.com/office/officeart/2005/8/layout/hList9"/>
    <dgm:cxn modelId="{2D9917B8-8C76-4D53-9A20-9EF6C0CC5044}" srcId="{91FC6ABB-D35C-45E0-8B9F-CE7A58144E6F}" destId="{92698D2F-E85C-47D0-B122-12ACA26D784E}" srcOrd="0" destOrd="0" parTransId="{C9C77831-3C14-40B1-9C97-9404AA5AF8BB}" sibTransId="{D5C3B33E-978A-4087-8DFD-8C97C9FC4146}"/>
    <dgm:cxn modelId="{4DAF40BA-27EE-4CF6-A97F-9C378A10F204}" srcId="{66E19CD2-2383-454C-9833-29A103DD68AD}" destId="{35C1250A-7BC1-4D0C-99A2-DF71E8D5592A}" srcOrd="0" destOrd="0" parTransId="{10BA9866-50E0-4CA5-89AB-B9B80114E495}" sibTransId="{B85F8F6F-FE9B-4C1D-81C1-95E0345F019F}"/>
    <dgm:cxn modelId="{332C41BE-E3BC-4EDE-BFB0-7B7DDAAF7419}" type="presOf" srcId="{92698D2F-E85C-47D0-B122-12ACA26D784E}" destId="{1A995380-F79E-42D8-B694-5E311056432F}" srcOrd="0" destOrd="1" presId="urn:microsoft.com/office/officeart/2005/8/layout/hList9"/>
    <dgm:cxn modelId="{C9783FC8-EABD-46C4-AA23-A268A2B43956}" type="presOf" srcId="{89B78863-12C3-4AAF-BBC1-205CD1FFA894}" destId="{5301708B-672E-4AC5-AC0C-348193038265}" srcOrd="0" destOrd="0" presId="urn:microsoft.com/office/officeart/2005/8/layout/hList9"/>
    <dgm:cxn modelId="{4B98B1CA-F1CB-4253-A4F8-7CC49FC61AB0}" type="presOf" srcId="{807DA0CA-B4C3-4AAD-B034-386EB7F7FA40}" destId="{E484E7D7-85FA-4A84-AE15-CDB311196516}" srcOrd="0" destOrd="2" presId="urn:microsoft.com/office/officeart/2005/8/layout/hList9"/>
    <dgm:cxn modelId="{63B507D0-3D0D-4A0A-B77E-DDD411CB222D}" type="presOf" srcId="{EAA1185E-F8A9-45AF-AB4E-92B2781D8A19}" destId="{8B9EC38D-AE84-4270-B591-2C20BEFE8E67}" srcOrd="0" destOrd="0" presId="urn:microsoft.com/office/officeart/2005/8/layout/hList9"/>
    <dgm:cxn modelId="{8B0F19D1-A2B0-4576-BE53-FB193756D2AA}" type="presOf" srcId="{56657968-FCF7-475D-8176-6EBC441F8678}" destId="{78BBB059-92C4-43A9-A1EC-44AFFB5AC052}" srcOrd="1" destOrd="0" presId="urn:microsoft.com/office/officeart/2005/8/layout/hList9"/>
    <dgm:cxn modelId="{3F8A87D4-7A55-479D-841A-D4A8ECC4C0F2}" type="presOf" srcId="{0C47200A-1EAF-4DB8-9B80-3038C331862E}" destId="{2326095D-0F68-4623-810B-93D741B56663}" srcOrd="0" destOrd="1" presId="urn:microsoft.com/office/officeart/2005/8/layout/hList9"/>
    <dgm:cxn modelId="{04271ED7-5888-4B00-9C8C-6C60EC342EC0}" type="presOf" srcId="{ABC1CE56-6C3C-4A75-92B4-1CA98D460FD6}" destId="{05AD278E-9557-4887-9EFA-58A8B7381410}" srcOrd="1" destOrd="1" presId="urn:microsoft.com/office/officeart/2005/8/layout/hList9"/>
    <dgm:cxn modelId="{8D243FDC-9F55-4601-8B2A-CEC2C49B4173}" type="presOf" srcId="{91FC6ABB-D35C-45E0-8B9F-CE7A58144E6F}" destId="{F9427CFA-B952-4825-9ED5-68E46E8AF9B8}" srcOrd="1" destOrd="0" presId="urn:microsoft.com/office/officeart/2005/8/layout/hList9"/>
    <dgm:cxn modelId="{679EF4DD-C662-43AA-8FB9-64FD9FD69E94}" srcId="{91FC6ABB-D35C-45E0-8B9F-CE7A58144E6F}" destId="{B5A6B0D4-605E-415D-89CC-BFE4C4A6FFEE}" srcOrd="1" destOrd="0" parTransId="{570671A8-0230-49CF-A580-B561C4F65F9D}" sibTransId="{8920014B-F49C-41F3-BFAE-76FDD3360266}"/>
    <dgm:cxn modelId="{C60C29E8-D01B-412C-96F5-7A196DF5A9A2}" type="presOf" srcId="{55510706-7112-4392-838D-7DFCAF32A6C9}" destId="{A4DC410A-415D-49CE-8B20-CAA30A21D3E1}" srcOrd="1" destOrd="2" presId="urn:microsoft.com/office/officeart/2005/8/layout/hList9"/>
    <dgm:cxn modelId="{BBBAD9F2-79D6-4D97-A00D-1D7D6F38D177}" type="presOf" srcId="{82CF512B-630E-48D7-8480-A3DCAAB9E0FD}" destId="{B5627FD6-D502-4C26-A186-4093F0997671}" srcOrd="0" destOrd="1" presId="urn:microsoft.com/office/officeart/2005/8/layout/hList9"/>
    <dgm:cxn modelId="{6B5A25F3-6510-4769-B011-87EE60C2CD31}" type="presOf" srcId="{199FF8FB-7CE3-4571-8C95-C6983A4B1561}" destId="{B16D4014-8B99-4146-B2DB-C545A6F2FC63}" srcOrd="1" destOrd="0" presId="urn:microsoft.com/office/officeart/2005/8/layout/hList9"/>
    <dgm:cxn modelId="{E4ACADF6-10B0-46FC-A553-E25E0881117C}" type="presOf" srcId="{243A92F5-F807-4F1D-A97A-5A54962C0404}" destId="{E484E7D7-85FA-4A84-AE15-CDB311196516}" srcOrd="0" destOrd="0" presId="urn:microsoft.com/office/officeart/2005/8/layout/hList9"/>
    <dgm:cxn modelId="{63DE53FC-DDFF-4BCC-8E48-13E5C2322552}" srcId="{64DBB059-4495-4910-A5C8-B2A50285F9B7}" destId="{66E19CD2-2383-454C-9833-29A103DD68AD}" srcOrd="1" destOrd="0" parTransId="{BD5CF3F3-CD07-4B21-ADA3-E7E4EAF26D4A}" sibTransId="{5537F78D-0224-43EF-B8C0-7C2A41A52627}"/>
    <dgm:cxn modelId="{2BA133FD-2100-4F57-B0D0-1731F85A518A}" srcId="{243A92F5-F807-4F1D-A97A-5A54962C0404}" destId="{64625240-C095-4CD1-916F-3EB6426FF837}" srcOrd="0" destOrd="0" parTransId="{B094E136-20F6-433C-88F8-961E88F75C56}" sibTransId="{11CAE631-DD8B-43DA-BA9A-6B34DEE2F5D5}"/>
    <dgm:cxn modelId="{CE2DE610-74CF-49A1-A1AF-954DF972A39F}" type="presParOf" srcId="{EB3290F5-9958-459C-B081-098650596ED1}" destId="{5890A6A7-A1F1-46C5-8F25-5D53264A4B15}" srcOrd="0" destOrd="0" presId="urn:microsoft.com/office/officeart/2005/8/layout/hList9"/>
    <dgm:cxn modelId="{8D23E2D5-862B-4A17-B6A7-8308121C6D63}" type="presParOf" srcId="{EB3290F5-9958-459C-B081-098650596ED1}" destId="{3CC8395B-D86A-4B20-90B9-CC813959B84C}" srcOrd="1" destOrd="0" presId="urn:microsoft.com/office/officeart/2005/8/layout/hList9"/>
    <dgm:cxn modelId="{3936AF51-E575-4825-A3DE-47AF3E2D47BD}" type="presParOf" srcId="{3CC8395B-D86A-4B20-90B9-CC813959B84C}" destId="{36418A10-E772-4FDB-A837-CA5D5E2B26DD}" srcOrd="0" destOrd="0" presId="urn:microsoft.com/office/officeart/2005/8/layout/hList9"/>
    <dgm:cxn modelId="{578E4727-DEB3-44AD-B984-A65D65ED28A3}" type="presParOf" srcId="{3CC8395B-D86A-4B20-90B9-CC813959B84C}" destId="{B7CA8591-C5CC-4E4E-AE7D-0C5657B1D821}" srcOrd="1" destOrd="0" presId="urn:microsoft.com/office/officeart/2005/8/layout/hList9"/>
    <dgm:cxn modelId="{8BB7BB56-C81D-4412-879D-177C5F05AF17}" type="presParOf" srcId="{B7CA8591-C5CC-4E4E-AE7D-0C5657B1D821}" destId="{4E3A9959-AE56-43C8-A840-997621B07BE0}" srcOrd="0" destOrd="0" presId="urn:microsoft.com/office/officeart/2005/8/layout/hList9"/>
    <dgm:cxn modelId="{B1217759-C51C-4344-A0CE-6F25E6A6ADCF}" type="presParOf" srcId="{B7CA8591-C5CC-4E4E-AE7D-0C5657B1D821}" destId="{B16D4014-8B99-4146-B2DB-C545A6F2FC63}" srcOrd="1" destOrd="0" presId="urn:microsoft.com/office/officeart/2005/8/layout/hList9"/>
    <dgm:cxn modelId="{90D56567-C7BC-4A0D-981D-7EF935CDBDE6}" type="presParOf" srcId="{3CC8395B-D86A-4B20-90B9-CC813959B84C}" destId="{6EC7106E-D3F4-413C-BC41-F75EAFE159D3}" srcOrd="2" destOrd="0" presId="urn:microsoft.com/office/officeart/2005/8/layout/hList9"/>
    <dgm:cxn modelId="{9E2E2FC1-BA51-47EC-A030-3D1CA3564FD3}" type="presParOf" srcId="{6EC7106E-D3F4-413C-BC41-F75EAFE159D3}" destId="{0E695D48-67C1-4208-AED6-3A4EF34F9D95}" srcOrd="0" destOrd="0" presId="urn:microsoft.com/office/officeart/2005/8/layout/hList9"/>
    <dgm:cxn modelId="{E81B547F-304D-4458-ABA4-34F06AAE5BED}" type="presParOf" srcId="{6EC7106E-D3F4-413C-BC41-F75EAFE159D3}" destId="{A4DC410A-415D-49CE-8B20-CAA30A21D3E1}" srcOrd="1" destOrd="0" presId="urn:microsoft.com/office/officeart/2005/8/layout/hList9"/>
    <dgm:cxn modelId="{65CF92BA-A1D9-4FB7-A3F6-A034024E9A22}" type="presParOf" srcId="{EB3290F5-9958-459C-B081-098650596ED1}" destId="{DC790362-5AE7-4B6C-814B-8F5EBC2447EE}" srcOrd="2" destOrd="0" presId="urn:microsoft.com/office/officeart/2005/8/layout/hList9"/>
    <dgm:cxn modelId="{6D423607-D39F-4963-969E-5D52C9F38E58}" type="presParOf" srcId="{EB3290F5-9958-459C-B081-098650596ED1}" destId="{97FB6A97-251F-4FD2-A6B4-A38D467BCB55}" srcOrd="3" destOrd="0" presId="urn:microsoft.com/office/officeart/2005/8/layout/hList9"/>
    <dgm:cxn modelId="{FBC25F9A-8DFC-42DE-943B-7598748F0AB2}" type="presParOf" srcId="{EB3290F5-9958-459C-B081-098650596ED1}" destId="{F4CE73BB-1BB3-465C-88A6-7080638C09CD}" srcOrd="4" destOrd="0" presId="urn:microsoft.com/office/officeart/2005/8/layout/hList9"/>
    <dgm:cxn modelId="{9FA5DE59-4694-461C-B7A4-5426D7AAFCF0}" type="presParOf" srcId="{EB3290F5-9958-459C-B081-098650596ED1}" destId="{B5220530-FC04-4773-932E-A4ADAC8487CB}" srcOrd="5" destOrd="0" presId="urn:microsoft.com/office/officeart/2005/8/layout/hList9"/>
    <dgm:cxn modelId="{02A01AEE-CB52-4294-AD1B-64E2A0F64261}" type="presParOf" srcId="{EB3290F5-9958-459C-B081-098650596ED1}" destId="{C72CE460-1BDA-4F7E-9699-E58B7B86419B}" srcOrd="6" destOrd="0" presId="urn:microsoft.com/office/officeart/2005/8/layout/hList9"/>
    <dgm:cxn modelId="{D9B008BC-645B-40A6-B560-4F985CF60357}" type="presParOf" srcId="{C72CE460-1BDA-4F7E-9699-E58B7B86419B}" destId="{0569EDD1-44A4-4B62-B60A-83270E0B89B3}" srcOrd="0" destOrd="0" presId="urn:microsoft.com/office/officeart/2005/8/layout/hList9"/>
    <dgm:cxn modelId="{DECA96CA-53DC-455B-B77E-D05054013B88}" type="presParOf" srcId="{C72CE460-1BDA-4F7E-9699-E58B7B86419B}" destId="{CDAA5DA3-98FA-4EB2-A63B-00D40D7022FA}" srcOrd="1" destOrd="0" presId="urn:microsoft.com/office/officeart/2005/8/layout/hList9"/>
    <dgm:cxn modelId="{98472E2B-2F7F-492E-9F4C-58769800544E}" type="presParOf" srcId="{CDAA5DA3-98FA-4EB2-A63B-00D40D7022FA}" destId="{B5627FD6-D502-4C26-A186-4093F0997671}" srcOrd="0" destOrd="0" presId="urn:microsoft.com/office/officeart/2005/8/layout/hList9"/>
    <dgm:cxn modelId="{1F33902D-FFD0-4067-950F-A7D771264A45}" type="presParOf" srcId="{CDAA5DA3-98FA-4EB2-A63B-00D40D7022FA}" destId="{BC143431-175F-4AA7-AAC7-59D66E165271}" srcOrd="1" destOrd="0" presId="urn:microsoft.com/office/officeart/2005/8/layout/hList9"/>
    <dgm:cxn modelId="{D68350BD-3671-48C3-B5FB-17213A71A5B6}" type="presParOf" srcId="{C72CE460-1BDA-4F7E-9699-E58B7B86419B}" destId="{3BA1A07E-F029-4B3F-BE2E-42B6AF50CCB8}" srcOrd="2" destOrd="0" presId="urn:microsoft.com/office/officeart/2005/8/layout/hList9"/>
    <dgm:cxn modelId="{C1318500-C2CB-41A0-94EF-927A34F9344D}" type="presParOf" srcId="{3BA1A07E-F029-4B3F-BE2E-42B6AF50CCB8}" destId="{1A995380-F79E-42D8-B694-5E311056432F}" srcOrd="0" destOrd="0" presId="urn:microsoft.com/office/officeart/2005/8/layout/hList9"/>
    <dgm:cxn modelId="{E9D298FC-58E7-4ED2-BBBB-A43F85242241}" type="presParOf" srcId="{3BA1A07E-F029-4B3F-BE2E-42B6AF50CCB8}" destId="{F9427CFA-B952-4825-9ED5-68E46E8AF9B8}" srcOrd="1" destOrd="0" presId="urn:microsoft.com/office/officeart/2005/8/layout/hList9"/>
    <dgm:cxn modelId="{4FD9B9DE-4943-4402-A606-2FCEDFAEF7C4}" type="presParOf" srcId="{C72CE460-1BDA-4F7E-9699-E58B7B86419B}" destId="{A01CBB25-21BF-47A1-8251-643FAAAA5F3E}" srcOrd="3" destOrd="0" presId="urn:microsoft.com/office/officeart/2005/8/layout/hList9"/>
    <dgm:cxn modelId="{6E540D04-8320-4533-BFF1-CC6260110D90}" type="presParOf" srcId="{A01CBB25-21BF-47A1-8251-643FAAAA5F3E}" destId="{2326095D-0F68-4623-810B-93D741B56663}" srcOrd="0" destOrd="0" presId="urn:microsoft.com/office/officeart/2005/8/layout/hList9"/>
    <dgm:cxn modelId="{86CA4468-54CA-4CD8-9167-B790B8A7F0F3}" type="presParOf" srcId="{A01CBB25-21BF-47A1-8251-643FAAAA5F3E}" destId="{78BBB059-92C4-43A9-A1EC-44AFFB5AC052}" srcOrd="1" destOrd="0" presId="urn:microsoft.com/office/officeart/2005/8/layout/hList9"/>
    <dgm:cxn modelId="{4B81F37D-58C7-422A-AD0D-198AE35CEA29}" type="presParOf" srcId="{EB3290F5-9958-459C-B081-098650596ED1}" destId="{2669DAFE-EB9F-499B-9C57-539FCC4DB322}" srcOrd="7" destOrd="0" presId="urn:microsoft.com/office/officeart/2005/8/layout/hList9"/>
    <dgm:cxn modelId="{FC4BD38B-483C-498F-9BCF-4E942821B184}" type="presParOf" srcId="{EB3290F5-9958-459C-B081-098650596ED1}" destId="{8B9EC38D-AE84-4270-B591-2C20BEFE8E67}" srcOrd="8" destOrd="0" presId="urn:microsoft.com/office/officeart/2005/8/layout/hList9"/>
    <dgm:cxn modelId="{222BDA9C-BA9F-4029-B2F7-21E4E9C0C454}" type="presParOf" srcId="{EB3290F5-9958-459C-B081-098650596ED1}" destId="{7A210244-2738-42F1-BDDD-82D9D5B9741E}" srcOrd="9" destOrd="0" presId="urn:microsoft.com/office/officeart/2005/8/layout/hList9"/>
    <dgm:cxn modelId="{7A3E4823-8886-4AA7-B50D-FE1CBFEB2716}" type="presParOf" srcId="{EB3290F5-9958-459C-B081-098650596ED1}" destId="{8940DA92-BC0A-4695-8BBC-EAB92E860C34}" srcOrd="10" destOrd="0" presId="urn:microsoft.com/office/officeart/2005/8/layout/hList9"/>
    <dgm:cxn modelId="{4C6B194F-45DA-417F-8FA9-CF2D88D0E164}" type="presParOf" srcId="{EB3290F5-9958-459C-B081-098650596ED1}" destId="{0D225568-9BA6-4F45-823A-745E24F9C1F5}" srcOrd="11" destOrd="0" presId="urn:microsoft.com/office/officeart/2005/8/layout/hList9"/>
    <dgm:cxn modelId="{826CF614-2047-4D19-8E10-372D0764D946}" type="presParOf" srcId="{0D225568-9BA6-4F45-823A-745E24F9C1F5}" destId="{5A49108B-6F20-40B3-BCDB-2FE08A24AD63}" srcOrd="0" destOrd="0" presId="urn:microsoft.com/office/officeart/2005/8/layout/hList9"/>
    <dgm:cxn modelId="{5869368E-6B89-408B-9ED1-90BD675DF6DB}" type="presParOf" srcId="{0D225568-9BA6-4F45-823A-745E24F9C1F5}" destId="{71CA7C9C-31AA-46B7-9BEF-2667FCEBA600}" srcOrd="1" destOrd="0" presId="urn:microsoft.com/office/officeart/2005/8/layout/hList9"/>
    <dgm:cxn modelId="{B3594890-093B-4FD9-B645-E73897A5F6E3}" type="presParOf" srcId="{71CA7C9C-31AA-46B7-9BEF-2667FCEBA600}" destId="{164E25D4-A2C2-4744-99F4-21B37B99EE32}" srcOrd="0" destOrd="0" presId="urn:microsoft.com/office/officeart/2005/8/layout/hList9"/>
    <dgm:cxn modelId="{9EBBA322-663E-4DB6-8397-35BF518EDCCA}" type="presParOf" srcId="{71CA7C9C-31AA-46B7-9BEF-2667FCEBA600}" destId="{05AD278E-9557-4887-9EFA-58A8B7381410}" srcOrd="1" destOrd="0" presId="urn:microsoft.com/office/officeart/2005/8/layout/hList9"/>
    <dgm:cxn modelId="{0897233E-CF54-49BA-8FDE-2CCD480A864B}" type="presParOf" srcId="{EB3290F5-9958-459C-B081-098650596ED1}" destId="{46A1A710-0B5A-4C15-91A8-52DD63791028}" srcOrd="12" destOrd="0" presId="urn:microsoft.com/office/officeart/2005/8/layout/hList9"/>
    <dgm:cxn modelId="{F689B1AD-EB84-40BA-AEAA-0F77D7518CE9}" type="presParOf" srcId="{EB3290F5-9958-459C-B081-098650596ED1}" destId="{F18137C4-E3CD-4B4B-BECA-7ED5A0CBB4F0}" srcOrd="13" destOrd="0" presId="urn:microsoft.com/office/officeart/2005/8/layout/hList9"/>
    <dgm:cxn modelId="{CD012A70-249C-411B-8BB1-6FF2FCDD221A}" type="presParOf" srcId="{EB3290F5-9958-459C-B081-098650596ED1}" destId="{A23B0CC4-63C4-4DA2-8375-88CE9A176B02}" srcOrd="14" destOrd="0" presId="urn:microsoft.com/office/officeart/2005/8/layout/hList9"/>
    <dgm:cxn modelId="{51D0D070-0A13-454E-A037-5824BBFE3E4A}" type="presParOf" srcId="{EB3290F5-9958-459C-B081-098650596ED1}" destId="{EC6EAC80-938F-4B2B-B852-268EFE61AF11}" srcOrd="15" destOrd="0" presId="urn:microsoft.com/office/officeart/2005/8/layout/hList9"/>
    <dgm:cxn modelId="{E5EF8903-1078-433A-83CE-C079B862795A}" type="presParOf" srcId="{EB3290F5-9958-459C-B081-098650596ED1}" destId="{E600D44E-8799-474B-8A63-454B9C12A077}" srcOrd="16" destOrd="0" presId="urn:microsoft.com/office/officeart/2005/8/layout/hList9"/>
    <dgm:cxn modelId="{81DF9400-B057-4E91-A7B6-D11FD518E79A}" type="presParOf" srcId="{E600D44E-8799-474B-8A63-454B9C12A077}" destId="{11B6073E-9A63-4F81-8AC9-E9823D15D32F}" srcOrd="0" destOrd="0" presId="urn:microsoft.com/office/officeart/2005/8/layout/hList9"/>
    <dgm:cxn modelId="{9D286532-7D17-4828-9552-CFD1850188D7}" type="presParOf" srcId="{E600D44E-8799-474B-8A63-454B9C12A077}" destId="{F2D95DF6-B890-46F5-8F67-772E347A3F8C}" srcOrd="1" destOrd="0" presId="urn:microsoft.com/office/officeart/2005/8/layout/hList9"/>
    <dgm:cxn modelId="{896A47E9-B526-408F-B42D-B3A2C8E7F8E3}" type="presParOf" srcId="{F2D95DF6-B890-46F5-8F67-772E347A3F8C}" destId="{E484E7D7-85FA-4A84-AE15-CDB311196516}" srcOrd="0" destOrd="0" presId="urn:microsoft.com/office/officeart/2005/8/layout/hList9"/>
    <dgm:cxn modelId="{608E2FC9-D7EB-4222-91D5-80E6074234D8}" type="presParOf" srcId="{F2D95DF6-B890-46F5-8F67-772E347A3F8C}" destId="{480719AE-4DF6-4635-B2B2-63BCEDF1D681}" srcOrd="1" destOrd="0" presId="urn:microsoft.com/office/officeart/2005/8/layout/hList9"/>
    <dgm:cxn modelId="{0AB785DB-1E77-4782-833F-A0444591376C}" type="presParOf" srcId="{EB3290F5-9958-459C-B081-098650596ED1}" destId="{00CA484B-4A87-45A9-958E-F2DAD8C5D438}" srcOrd="17" destOrd="0" presId="urn:microsoft.com/office/officeart/2005/8/layout/hList9"/>
    <dgm:cxn modelId="{2E6A7791-6773-423E-AA7C-4B3C106B65A0}" type="presParOf" srcId="{EB3290F5-9958-459C-B081-098650596ED1}" destId="{5301708B-672E-4AC5-AC0C-348193038265}" srcOrd="1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57D472E-11AD-4390-89F0-3092192ACD00}"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zh-CN" altLang="en-US"/>
        </a:p>
      </dgm:t>
    </dgm:pt>
    <dgm:pt modelId="{9EB86CB7-E10A-4E34-A811-9A71973CD602}">
      <dgm:prSet phldrT="[文本]"/>
      <dgm:spPr/>
      <dgm:t>
        <a:bodyPr/>
        <a:lstStyle/>
        <a:p>
          <a:r>
            <a:rPr lang="zh-CN" altLang="en-US" dirty="0"/>
            <a:t>接驳台</a:t>
          </a:r>
        </a:p>
      </dgm:t>
    </dgm:pt>
    <dgm:pt modelId="{25402B62-9357-427B-A4A0-9AE5D88438FB}" type="parTrans" cxnId="{4874DC61-8519-4F0B-8B50-F4E99D6AE33D}">
      <dgm:prSet/>
      <dgm:spPr/>
      <dgm:t>
        <a:bodyPr/>
        <a:lstStyle/>
        <a:p>
          <a:endParaRPr lang="zh-CN" altLang="en-US"/>
        </a:p>
      </dgm:t>
    </dgm:pt>
    <dgm:pt modelId="{A8ABF31B-2F3F-4924-B9FD-8AAEC226114D}" type="sibTrans" cxnId="{4874DC61-8519-4F0B-8B50-F4E99D6AE33D}">
      <dgm:prSet/>
      <dgm:spPr/>
      <dgm:t>
        <a:bodyPr/>
        <a:lstStyle/>
        <a:p>
          <a:endParaRPr lang="zh-CN" altLang="en-US"/>
        </a:p>
      </dgm:t>
    </dgm:pt>
    <dgm:pt modelId="{8646E207-CCF8-41B7-9C8A-D269D0232611}">
      <dgm:prSet phldrT="[文本]"/>
      <dgm:spPr/>
      <dgm:t>
        <a:bodyPr/>
        <a:lstStyle/>
        <a:p>
          <a:r>
            <a:rPr lang="zh-CN" altLang="en-US" dirty="0"/>
            <a:t>报警灯</a:t>
          </a:r>
        </a:p>
      </dgm:t>
    </dgm:pt>
    <dgm:pt modelId="{439D3926-6032-45B1-AF06-F63AABF2E7C0}" type="parTrans" cxnId="{AD8825EF-2F01-447D-A470-5ECCF319ACEA}">
      <dgm:prSet/>
      <dgm:spPr/>
      <dgm:t>
        <a:bodyPr/>
        <a:lstStyle/>
        <a:p>
          <a:endParaRPr lang="zh-CN" altLang="en-US"/>
        </a:p>
      </dgm:t>
    </dgm:pt>
    <dgm:pt modelId="{55256EF1-78C5-4D2D-A0BA-B9A002241D3C}" type="sibTrans" cxnId="{AD8825EF-2F01-447D-A470-5ECCF319ACEA}">
      <dgm:prSet/>
      <dgm:spPr/>
      <dgm:t>
        <a:bodyPr/>
        <a:lstStyle/>
        <a:p>
          <a:endParaRPr lang="zh-CN" altLang="en-US"/>
        </a:p>
      </dgm:t>
    </dgm:pt>
    <dgm:pt modelId="{AC8FFE1C-2930-4D68-8BBC-EE7DAF0E613C}">
      <dgm:prSet phldrT="[文本]"/>
      <dgm:spPr/>
      <dgm:t>
        <a:bodyPr/>
        <a:lstStyle/>
        <a:p>
          <a:r>
            <a:rPr lang="zh-CN" altLang="en-US" dirty="0"/>
            <a:t>防错生产</a:t>
          </a:r>
        </a:p>
      </dgm:t>
    </dgm:pt>
    <dgm:pt modelId="{4A3F503E-0E27-420F-9644-18CFE0277F2E}" type="parTrans" cxnId="{B8EB413D-BD87-4FD6-AE9B-62ECAE4E1C99}">
      <dgm:prSet/>
      <dgm:spPr/>
      <dgm:t>
        <a:bodyPr/>
        <a:lstStyle/>
        <a:p>
          <a:endParaRPr lang="zh-CN" altLang="en-US"/>
        </a:p>
      </dgm:t>
    </dgm:pt>
    <dgm:pt modelId="{5BBBBF66-22B9-46A5-8405-A060E862626C}" type="sibTrans" cxnId="{B8EB413D-BD87-4FD6-AE9B-62ECAE4E1C99}">
      <dgm:prSet/>
      <dgm:spPr/>
      <dgm:t>
        <a:bodyPr/>
        <a:lstStyle/>
        <a:p>
          <a:endParaRPr lang="zh-CN" altLang="en-US"/>
        </a:p>
      </dgm:t>
    </dgm:pt>
    <dgm:pt modelId="{13DD8C1E-77BA-4CEA-A013-50CF85D60B44}" type="pres">
      <dgm:prSet presAssocID="{C57D472E-11AD-4390-89F0-3092192ACD00}" presName="Name0" presStyleCnt="0">
        <dgm:presLayoutVars>
          <dgm:dir/>
          <dgm:resizeHandles val="exact"/>
        </dgm:presLayoutVars>
      </dgm:prSet>
      <dgm:spPr/>
    </dgm:pt>
    <dgm:pt modelId="{00C2442F-C8FA-4F14-837C-05463E3B4258}" type="pres">
      <dgm:prSet presAssocID="{C57D472E-11AD-4390-89F0-3092192ACD00}" presName="vNodes" presStyleCnt="0"/>
      <dgm:spPr/>
    </dgm:pt>
    <dgm:pt modelId="{C05CC212-D3F0-4CFC-9A90-0042E1BD2FD2}" type="pres">
      <dgm:prSet presAssocID="{9EB86CB7-E10A-4E34-A811-9A71973CD602}" presName="node" presStyleLbl="node1" presStyleIdx="0" presStyleCnt="3">
        <dgm:presLayoutVars>
          <dgm:bulletEnabled val="1"/>
        </dgm:presLayoutVars>
      </dgm:prSet>
      <dgm:spPr/>
    </dgm:pt>
    <dgm:pt modelId="{FA3B70F5-C21F-49F8-B6A5-6926766A3138}" type="pres">
      <dgm:prSet presAssocID="{A8ABF31B-2F3F-4924-B9FD-8AAEC226114D}" presName="spacerT" presStyleCnt="0"/>
      <dgm:spPr/>
    </dgm:pt>
    <dgm:pt modelId="{735C951A-78BE-434A-AC90-307194A32B28}" type="pres">
      <dgm:prSet presAssocID="{A8ABF31B-2F3F-4924-B9FD-8AAEC226114D}" presName="sibTrans" presStyleLbl="sibTrans2D1" presStyleIdx="0" presStyleCnt="2"/>
      <dgm:spPr/>
    </dgm:pt>
    <dgm:pt modelId="{FC136EA8-084A-455E-87DA-53A837A2F3FE}" type="pres">
      <dgm:prSet presAssocID="{A8ABF31B-2F3F-4924-B9FD-8AAEC226114D}" presName="spacerB" presStyleCnt="0"/>
      <dgm:spPr/>
    </dgm:pt>
    <dgm:pt modelId="{6BD43DC2-83FB-4F87-A996-32E7D1A78F59}" type="pres">
      <dgm:prSet presAssocID="{8646E207-CCF8-41B7-9C8A-D269D0232611}" presName="node" presStyleLbl="node1" presStyleIdx="1" presStyleCnt="3">
        <dgm:presLayoutVars>
          <dgm:bulletEnabled val="1"/>
        </dgm:presLayoutVars>
      </dgm:prSet>
      <dgm:spPr/>
    </dgm:pt>
    <dgm:pt modelId="{72C76A0C-06DC-42C5-BAAB-03591DF3BF7D}" type="pres">
      <dgm:prSet presAssocID="{C57D472E-11AD-4390-89F0-3092192ACD00}" presName="sibTransLast" presStyleLbl="sibTrans2D1" presStyleIdx="1" presStyleCnt="2"/>
      <dgm:spPr/>
    </dgm:pt>
    <dgm:pt modelId="{854AC07B-D7EB-4D1E-9BEE-B7F1E9E39812}" type="pres">
      <dgm:prSet presAssocID="{C57D472E-11AD-4390-89F0-3092192ACD00}" presName="connectorText" presStyleLbl="sibTrans2D1" presStyleIdx="1" presStyleCnt="2"/>
      <dgm:spPr/>
    </dgm:pt>
    <dgm:pt modelId="{4A9D1564-9542-41D0-A8EC-5A95EBE45C79}" type="pres">
      <dgm:prSet presAssocID="{C57D472E-11AD-4390-89F0-3092192ACD00}" presName="lastNode" presStyleLbl="node1" presStyleIdx="2" presStyleCnt="3">
        <dgm:presLayoutVars>
          <dgm:bulletEnabled val="1"/>
        </dgm:presLayoutVars>
      </dgm:prSet>
      <dgm:spPr/>
    </dgm:pt>
  </dgm:ptLst>
  <dgm:cxnLst>
    <dgm:cxn modelId="{70BA6129-2819-477E-9889-04188E4A2E6C}" type="presOf" srcId="{A8ABF31B-2F3F-4924-B9FD-8AAEC226114D}" destId="{735C951A-78BE-434A-AC90-307194A32B28}" srcOrd="0" destOrd="0" presId="urn:microsoft.com/office/officeart/2005/8/layout/equation2"/>
    <dgm:cxn modelId="{E758482B-A2EE-4AEE-9844-65B3C4436587}" type="presOf" srcId="{55256EF1-78C5-4D2D-A0BA-B9A002241D3C}" destId="{854AC07B-D7EB-4D1E-9BEE-B7F1E9E39812}" srcOrd="1" destOrd="0" presId="urn:microsoft.com/office/officeart/2005/8/layout/equation2"/>
    <dgm:cxn modelId="{B8EB413D-BD87-4FD6-AE9B-62ECAE4E1C99}" srcId="{C57D472E-11AD-4390-89F0-3092192ACD00}" destId="{AC8FFE1C-2930-4D68-8BBC-EE7DAF0E613C}" srcOrd="2" destOrd="0" parTransId="{4A3F503E-0E27-420F-9644-18CFE0277F2E}" sibTransId="{5BBBBF66-22B9-46A5-8405-A060E862626C}"/>
    <dgm:cxn modelId="{4874DC61-8519-4F0B-8B50-F4E99D6AE33D}" srcId="{C57D472E-11AD-4390-89F0-3092192ACD00}" destId="{9EB86CB7-E10A-4E34-A811-9A71973CD602}" srcOrd="0" destOrd="0" parTransId="{25402B62-9357-427B-A4A0-9AE5D88438FB}" sibTransId="{A8ABF31B-2F3F-4924-B9FD-8AAEC226114D}"/>
    <dgm:cxn modelId="{56775D44-09F1-4E04-BF61-6CAB177DA1CE}" type="presOf" srcId="{8646E207-CCF8-41B7-9C8A-D269D0232611}" destId="{6BD43DC2-83FB-4F87-A996-32E7D1A78F59}" srcOrd="0" destOrd="0" presId="urn:microsoft.com/office/officeart/2005/8/layout/equation2"/>
    <dgm:cxn modelId="{1B033288-56B3-40C6-AE6B-4933D0464106}" type="presOf" srcId="{55256EF1-78C5-4D2D-A0BA-B9A002241D3C}" destId="{72C76A0C-06DC-42C5-BAAB-03591DF3BF7D}" srcOrd="0" destOrd="0" presId="urn:microsoft.com/office/officeart/2005/8/layout/equation2"/>
    <dgm:cxn modelId="{72BB53B9-D43B-450A-984B-04B374706051}" type="presOf" srcId="{AC8FFE1C-2930-4D68-8BBC-EE7DAF0E613C}" destId="{4A9D1564-9542-41D0-A8EC-5A95EBE45C79}" srcOrd="0" destOrd="0" presId="urn:microsoft.com/office/officeart/2005/8/layout/equation2"/>
    <dgm:cxn modelId="{C74E82CA-1A9B-473C-A147-1DABF3F65D2A}" type="presOf" srcId="{9EB86CB7-E10A-4E34-A811-9A71973CD602}" destId="{C05CC212-D3F0-4CFC-9A90-0042E1BD2FD2}" srcOrd="0" destOrd="0" presId="urn:microsoft.com/office/officeart/2005/8/layout/equation2"/>
    <dgm:cxn modelId="{1E04E2E1-3714-4D33-98A7-33C9649487BB}" type="presOf" srcId="{C57D472E-11AD-4390-89F0-3092192ACD00}" destId="{13DD8C1E-77BA-4CEA-A013-50CF85D60B44}" srcOrd="0" destOrd="0" presId="urn:microsoft.com/office/officeart/2005/8/layout/equation2"/>
    <dgm:cxn modelId="{AD8825EF-2F01-447D-A470-5ECCF319ACEA}" srcId="{C57D472E-11AD-4390-89F0-3092192ACD00}" destId="{8646E207-CCF8-41B7-9C8A-D269D0232611}" srcOrd="1" destOrd="0" parTransId="{439D3926-6032-45B1-AF06-F63AABF2E7C0}" sibTransId="{55256EF1-78C5-4D2D-A0BA-B9A002241D3C}"/>
    <dgm:cxn modelId="{AE8D7BB3-4238-4494-8ACF-09DCC3ED43D2}" type="presParOf" srcId="{13DD8C1E-77BA-4CEA-A013-50CF85D60B44}" destId="{00C2442F-C8FA-4F14-837C-05463E3B4258}" srcOrd="0" destOrd="0" presId="urn:microsoft.com/office/officeart/2005/8/layout/equation2"/>
    <dgm:cxn modelId="{A8E66BEC-A898-474B-BFE2-BF18CEA6200D}" type="presParOf" srcId="{00C2442F-C8FA-4F14-837C-05463E3B4258}" destId="{C05CC212-D3F0-4CFC-9A90-0042E1BD2FD2}" srcOrd="0" destOrd="0" presId="urn:microsoft.com/office/officeart/2005/8/layout/equation2"/>
    <dgm:cxn modelId="{35C37796-C63A-41D5-80F5-2CF08F217887}" type="presParOf" srcId="{00C2442F-C8FA-4F14-837C-05463E3B4258}" destId="{FA3B70F5-C21F-49F8-B6A5-6926766A3138}" srcOrd="1" destOrd="0" presId="urn:microsoft.com/office/officeart/2005/8/layout/equation2"/>
    <dgm:cxn modelId="{A487F4FC-D0CF-41B1-AF9B-7FAEE873CFE2}" type="presParOf" srcId="{00C2442F-C8FA-4F14-837C-05463E3B4258}" destId="{735C951A-78BE-434A-AC90-307194A32B28}" srcOrd="2" destOrd="0" presId="urn:microsoft.com/office/officeart/2005/8/layout/equation2"/>
    <dgm:cxn modelId="{91B9A6B6-D6A9-4944-A018-206594ED8B21}" type="presParOf" srcId="{00C2442F-C8FA-4F14-837C-05463E3B4258}" destId="{FC136EA8-084A-455E-87DA-53A837A2F3FE}" srcOrd="3" destOrd="0" presId="urn:microsoft.com/office/officeart/2005/8/layout/equation2"/>
    <dgm:cxn modelId="{C0DA701F-098B-444F-8115-AC87E9B8220F}" type="presParOf" srcId="{00C2442F-C8FA-4F14-837C-05463E3B4258}" destId="{6BD43DC2-83FB-4F87-A996-32E7D1A78F59}" srcOrd="4" destOrd="0" presId="urn:microsoft.com/office/officeart/2005/8/layout/equation2"/>
    <dgm:cxn modelId="{2A6A3942-7E76-4720-8422-00535CCDF4D4}" type="presParOf" srcId="{13DD8C1E-77BA-4CEA-A013-50CF85D60B44}" destId="{72C76A0C-06DC-42C5-BAAB-03591DF3BF7D}" srcOrd="1" destOrd="0" presId="urn:microsoft.com/office/officeart/2005/8/layout/equation2"/>
    <dgm:cxn modelId="{A9F720FC-029C-49D2-A6C4-FBF9C068167F}" type="presParOf" srcId="{72C76A0C-06DC-42C5-BAAB-03591DF3BF7D}" destId="{854AC07B-D7EB-4D1E-9BEE-B7F1E9E39812}" srcOrd="0" destOrd="0" presId="urn:microsoft.com/office/officeart/2005/8/layout/equation2"/>
    <dgm:cxn modelId="{236AD145-92FB-4B40-B147-A81F3BBF9FAE}" type="presParOf" srcId="{13DD8C1E-77BA-4CEA-A013-50CF85D60B44}" destId="{4A9D1564-9542-41D0-A8EC-5A95EBE45C79}"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4425BE1-5216-4905-BFA8-3A50E745A0F1}" type="doc">
      <dgm:prSet loTypeId="urn:microsoft.com/office/officeart/2005/8/layout/venn1" loCatId="relationship" qsTypeId="urn:microsoft.com/office/officeart/2005/8/quickstyle/simple1" qsCatId="simple" csTypeId="urn:microsoft.com/office/officeart/2005/8/colors/accent1_2" csCatId="accent1" phldr="1"/>
      <dgm:spPr/>
    </dgm:pt>
    <dgm:pt modelId="{31A511EF-82E6-46F2-8D56-3B41766940E2}">
      <dgm:prSet/>
      <dgm:spPr/>
      <dgm:t>
        <a:bodyPr/>
        <a:lstStyle/>
        <a:p>
          <a:pPr rtl="0" eaLnBrk="1" latinLnBrk="0"/>
          <a:r>
            <a:rPr lang="zh-CN" altLang="en-US" dirty="0"/>
            <a:t>发料、上料、核料精准</a:t>
          </a:r>
          <a:endParaRPr lang="en-US" dirty="0"/>
        </a:p>
      </dgm:t>
      <dgm:extLst/>
    </dgm:pt>
    <dgm:pt modelId="{558EBD23-69F9-4C9C-951B-35AE04F45DF2}" type="parTrans" cxnId="{2FD75CCC-F144-4E90-A89B-6B8CF534C6A7}">
      <dgm:prSet/>
      <dgm:spPr/>
      <dgm:t>
        <a:bodyPr/>
        <a:lstStyle/>
        <a:p>
          <a:pPr rtl="0"/>
          <a:endParaRPr lang="en-US"/>
        </a:p>
      </dgm:t>
    </dgm:pt>
    <dgm:pt modelId="{D9852E9F-9249-4BC7-9ED7-52FD5BC25B0D}" type="sibTrans" cxnId="{2FD75CCC-F144-4E90-A89B-6B8CF534C6A7}">
      <dgm:prSet/>
      <dgm:spPr/>
      <dgm:t>
        <a:bodyPr/>
        <a:lstStyle/>
        <a:p>
          <a:pPr rtl="0"/>
          <a:endParaRPr lang="en-US"/>
        </a:p>
      </dgm:t>
    </dgm:pt>
    <dgm:pt modelId="{72E6E978-ACDC-4EB6-A64E-0818A3CE1713}">
      <dgm:prSet/>
      <dgm:spPr/>
      <dgm:t>
        <a:bodyPr/>
        <a:lstStyle/>
        <a:p>
          <a:pPr rtl="0" eaLnBrk="1" latinLnBrk="0"/>
          <a:r>
            <a:rPr lang="zh-CN" altLang="en-US" dirty="0"/>
            <a:t>各职责部门的相互监管</a:t>
          </a:r>
          <a:endParaRPr lang="zh-cn" dirty="0"/>
        </a:p>
      </dgm:t>
      <dgm:extLst/>
    </dgm:pt>
    <dgm:pt modelId="{6798258A-CE66-400B-BAA5-62EB85BD6B99}" type="parTrans" cxnId="{8F9C65CA-CD63-4E75-812F-0489056A9E13}">
      <dgm:prSet/>
      <dgm:spPr/>
      <dgm:t>
        <a:bodyPr/>
        <a:lstStyle/>
        <a:p>
          <a:pPr rtl="0"/>
          <a:endParaRPr lang="en-US"/>
        </a:p>
      </dgm:t>
    </dgm:pt>
    <dgm:pt modelId="{DBF0854F-D6D6-4677-842A-EC4FFEC6BDED}" type="sibTrans" cxnId="{8F9C65CA-CD63-4E75-812F-0489056A9E13}">
      <dgm:prSet/>
      <dgm:spPr/>
      <dgm:t>
        <a:bodyPr/>
        <a:lstStyle/>
        <a:p>
          <a:pPr rtl="0"/>
          <a:endParaRPr lang="en-US"/>
        </a:p>
      </dgm:t>
    </dgm:pt>
    <dgm:pt modelId="{A20F60DF-DA2B-4DC8-8975-A167A9E2396C}">
      <dgm:prSet/>
      <dgm:spPr/>
      <dgm:t>
        <a:bodyPr/>
        <a:lstStyle/>
        <a:p>
          <a:r>
            <a:rPr lang="zh-CN" altLang="en-US" dirty="0"/>
            <a:t>提升操作速度</a:t>
          </a:r>
          <a:endParaRPr lang="en-US" dirty="0"/>
        </a:p>
      </dgm:t>
      <dgm:extLst/>
    </dgm:pt>
    <dgm:pt modelId="{EF88F63C-A771-499A-AED6-602F425AC7CE}" type="parTrans" cxnId="{DA115B37-5EDD-421B-A807-FA24C76FA478}">
      <dgm:prSet/>
      <dgm:spPr/>
      <dgm:t>
        <a:bodyPr/>
        <a:lstStyle/>
        <a:p>
          <a:endParaRPr lang="zh-CN" altLang="en-US"/>
        </a:p>
      </dgm:t>
    </dgm:pt>
    <dgm:pt modelId="{4BAC11E7-544B-4A58-A29C-7599BD8F3805}" type="sibTrans" cxnId="{DA115B37-5EDD-421B-A807-FA24C76FA478}">
      <dgm:prSet/>
      <dgm:spPr/>
      <dgm:t>
        <a:bodyPr/>
        <a:lstStyle/>
        <a:p>
          <a:endParaRPr lang="zh-CN" altLang="en-US"/>
        </a:p>
      </dgm:t>
    </dgm:pt>
    <dgm:pt modelId="{B06CE997-8EE8-4251-B3A6-39DF4E5A0DF8}">
      <dgm:prSet/>
      <dgm:spPr/>
      <dgm:t>
        <a:bodyPr/>
        <a:lstStyle/>
        <a:p>
          <a:pPr rtl="0" eaLnBrk="1" latinLnBrk="0"/>
          <a:r>
            <a:rPr lang="zh-CN" altLang="en-US" dirty="0"/>
            <a:t>降低生产成本</a:t>
          </a:r>
          <a:endParaRPr lang="zh-cn" dirty="0"/>
        </a:p>
      </dgm:t>
      <dgm:extLst/>
    </dgm:pt>
    <dgm:pt modelId="{494A910A-132F-4D2B-AD86-0141097F6FCD}" type="parTrans" cxnId="{17095D2D-AE01-4DE2-A739-04E59A117290}">
      <dgm:prSet/>
      <dgm:spPr/>
      <dgm:t>
        <a:bodyPr/>
        <a:lstStyle/>
        <a:p>
          <a:endParaRPr lang="zh-CN" altLang="en-US"/>
        </a:p>
      </dgm:t>
    </dgm:pt>
    <dgm:pt modelId="{39CEFC07-126F-4A91-9FED-6088D5462287}" type="sibTrans" cxnId="{17095D2D-AE01-4DE2-A739-04E59A117290}">
      <dgm:prSet/>
      <dgm:spPr/>
      <dgm:t>
        <a:bodyPr/>
        <a:lstStyle/>
        <a:p>
          <a:endParaRPr lang="zh-CN" altLang="en-US"/>
        </a:p>
      </dgm:t>
    </dgm:pt>
    <dgm:pt modelId="{238687AA-57BD-4B41-A8C2-D9D8CD8A5C5F}">
      <dgm:prSet/>
      <dgm:spPr/>
      <dgm:t>
        <a:bodyPr/>
        <a:lstStyle/>
        <a:p>
          <a:r>
            <a:rPr lang="zh-CN" altLang="en-US"/>
            <a:t>生产</a:t>
          </a:r>
          <a:r>
            <a:rPr lang="zh-CN" altLang="en-US" dirty="0"/>
            <a:t>记录可追溯</a:t>
          </a:r>
          <a:endParaRPr lang="en-US" dirty="0"/>
        </a:p>
      </dgm:t>
      <dgm:extLst/>
    </dgm:pt>
    <dgm:pt modelId="{8AD269DE-05FC-4ED6-9F84-56DA0A743B66}" type="parTrans" cxnId="{D58DC88B-E9F3-4415-A91D-166972283757}">
      <dgm:prSet/>
      <dgm:spPr/>
      <dgm:t>
        <a:bodyPr/>
        <a:lstStyle/>
        <a:p>
          <a:endParaRPr lang="zh-CN" altLang="en-US"/>
        </a:p>
      </dgm:t>
    </dgm:pt>
    <dgm:pt modelId="{3CD02D5A-3D33-4AD1-94E3-A1F1B879C473}" type="sibTrans" cxnId="{D58DC88B-E9F3-4415-A91D-166972283757}">
      <dgm:prSet/>
      <dgm:spPr/>
      <dgm:t>
        <a:bodyPr/>
        <a:lstStyle/>
        <a:p>
          <a:endParaRPr lang="zh-CN" altLang="en-US"/>
        </a:p>
      </dgm:t>
    </dgm:pt>
    <dgm:pt modelId="{2EC7B525-8CD9-45FA-8836-339D46FDD2A6}" type="pres">
      <dgm:prSet presAssocID="{94425BE1-5216-4905-BFA8-3A50E745A0F1}" presName="compositeShape" presStyleCnt="0">
        <dgm:presLayoutVars>
          <dgm:chMax val="7"/>
          <dgm:dir/>
          <dgm:resizeHandles val="exact"/>
        </dgm:presLayoutVars>
      </dgm:prSet>
      <dgm:spPr/>
    </dgm:pt>
    <dgm:pt modelId="{22FB44DA-C928-4387-B026-8530B8BDD5D7}" type="pres">
      <dgm:prSet presAssocID="{31A511EF-82E6-46F2-8D56-3B41766940E2}" presName="circ1" presStyleLbl="vennNode1" presStyleIdx="0" presStyleCnt="5"/>
      <dgm:spPr/>
    </dgm:pt>
    <dgm:pt modelId="{7AB5939A-09FD-457D-8364-2463FA124054}" type="pres">
      <dgm:prSet presAssocID="{31A511EF-82E6-46F2-8D56-3B41766940E2}" presName="circ1Tx" presStyleLbl="revTx" presStyleIdx="0" presStyleCnt="0">
        <dgm:presLayoutVars>
          <dgm:chMax val="0"/>
          <dgm:chPref val="0"/>
          <dgm:bulletEnabled val="1"/>
        </dgm:presLayoutVars>
      </dgm:prSet>
      <dgm:spPr/>
    </dgm:pt>
    <dgm:pt modelId="{7D84D74B-52DE-48AF-8043-CA09A8C2BDBC}" type="pres">
      <dgm:prSet presAssocID="{A20F60DF-DA2B-4DC8-8975-A167A9E2396C}" presName="circ2" presStyleLbl="vennNode1" presStyleIdx="1" presStyleCnt="5"/>
      <dgm:spPr/>
    </dgm:pt>
    <dgm:pt modelId="{8301A01B-75C1-43F9-A815-D3A08189CC3E}" type="pres">
      <dgm:prSet presAssocID="{A20F60DF-DA2B-4DC8-8975-A167A9E2396C}" presName="circ2Tx" presStyleLbl="revTx" presStyleIdx="0" presStyleCnt="0">
        <dgm:presLayoutVars>
          <dgm:chMax val="0"/>
          <dgm:chPref val="0"/>
          <dgm:bulletEnabled val="1"/>
        </dgm:presLayoutVars>
      </dgm:prSet>
      <dgm:spPr/>
    </dgm:pt>
    <dgm:pt modelId="{CC920D25-4605-4C70-A2CB-47D52A100D6B}" type="pres">
      <dgm:prSet presAssocID="{238687AA-57BD-4B41-A8C2-D9D8CD8A5C5F}" presName="circ3" presStyleLbl="vennNode1" presStyleIdx="2" presStyleCnt="5"/>
      <dgm:spPr/>
    </dgm:pt>
    <dgm:pt modelId="{A6E065D0-0238-4820-AEFE-97E542133CFF}" type="pres">
      <dgm:prSet presAssocID="{238687AA-57BD-4B41-A8C2-D9D8CD8A5C5F}" presName="circ3Tx" presStyleLbl="revTx" presStyleIdx="0" presStyleCnt="0">
        <dgm:presLayoutVars>
          <dgm:chMax val="0"/>
          <dgm:chPref val="0"/>
          <dgm:bulletEnabled val="1"/>
        </dgm:presLayoutVars>
      </dgm:prSet>
      <dgm:spPr/>
    </dgm:pt>
    <dgm:pt modelId="{8DF770A7-36F1-49E9-8071-C225F470641F}" type="pres">
      <dgm:prSet presAssocID="{72E6E978-ACDC-4EB6-A64E-0818A3CE1713}" presName="circ4" presStyleLbl="vennNode1" presStyleIdx="3" presStyleCnt="5"/>
      <dgm:spPr/>
    </dgm:pt>
    <dgm:pt modelId="{F1707BFB-C3B6-454E-BAF2-7A3E889014F5}" type="pres">
      <dgm:prSet presAssocID="{72E6E978-ACDC-4EB6-A64E-0818A3CE1713}" presName="circ4Tx" presStyleLbl="revTx" presStyleIdx="0" presStyleCnt="0">
        <dgm:presLayoutVars>
          <dgm:chMax val="0"/>
          <dgm:chPref val="0"/>
          <dgm:bulletEnabled val="1"/>
        </dgm:presLayoutVars>
      </dgm:prSet>
      <dgm:spPr/>
    </dgm:pt>
    <dgm:pt modelId="{4E3A255B-7569-4ECF-9903-DF7BFA9E7B9A}" type="pres">
      <dgm:prSet presAssocID="{B06CE997-8EE8-4251-B3A6-39DF4E5A0DF8}" presName="circ5" presStyleLbl="vennNode1" presStyleIdx="4" presStyleCnt="5"/>
      <dgm:spPr/>
    </dgm:pt>
    <dgm:pt modelId="{7CCF2823-EF0B-4661-8BA1-F8F53DECA538}" type="pres">
      <dgm:prSet presAssocID="{B06CE997-8EE8-4251-B3A6-39DF4E5A0DF8}" presName="circ5Tx" presStyleLbl="revTx" presStyleIdx="0" presStyleCnt="0">
        <dgm:presLayoutVars>
          <dgm:chMax val="0"/>
          <dgm:chPref val="0"/>
          <dgm:bulletEnabled val="1"/>
        </dgm:presLayoutVars>
      </dgm:prSet>
      <dgm:spPr/>
    </dgm:pt>
  </dgm:ptLst>
  <dgm:cxnLst>
    <dgm:cxn modelId="{17095D2D-AE01-4DE2-A739-04E59A117290}" srcId="{94425BE1-5216-4905-BFA8-3A50E745A0F1}" destId="{B06CE997-8EE8-4251-B3A6-39DF4E5A0DF8}" srcOrd="4" destOrd="0" parTransId="{494A910A-132F-4D2B-AD86-0141097F6FCD}" sibTransId="{39CEFC07-126F-4A91-9FED-6088D5462287}"/>
    <dgm:cxn modelId="{DA115B37-5EDD-421B-A807-FA24C76FA478}" srcId="{94425BE1-5216-4905-BFA8-3A50E745A0F1}" destId="{A20F60DF-DA2B-4DC8-8975-A167A9E2396C}" srcOrd="1" destOrd="0" parTransId="{EF88F63C-A771-499A-AED6-602F425AC7CE}" sibTransId="{4BAC11E7-544B-4A58-A29C-7599BD8F3805}"/>
    <dgm:cxn modelId="{55D3C342-53AE-4DC8-AFB4-B10450CD92A8}" type="presOf" srcId="{72E6E978-ACDC-4EB6-A64E-0818A3CE1713}" destId="{F1707BFB-C3B6-454E-BAF2-7A3E889014F5}" srcOrd="0" destOrd="0" presId="urn:microsoft.com/office/officeart/2005/8/layout/venn1"/>
    <dgm:cxn modelId="{D58DC88B-E9F3-4415-A91D-166972283757}" srcId="{94425BE1-5216-4905-BFA8-3A50E745A0F1}" destId="{238687AA-57BD-4B41-A8C2-D9D8CD8A5C5F}" srcOrd="2" destOrd="0" parTransId="{8AD269DE-05FC-4ED6-9F84-56DA0A743B66}" sibTransId="{3CD02D5A-3D33-4AD1-94E3-A1F1B879C473}"/>
    <dgm:cxn modelId="{5F24F296-A7D0-478C-A2C7-8BE61DD523C9}" type="presOf" srcId="{31A511EF-82E6-46F2-8D56-3B41766940E2}" destId="{7AB5939A-09FD-457D-8364-2463FA124054}" srcOrd="0" destOrd="0" presId="urn:microsoft.com/office/officeart/2005/8/layout/venn1"/>
    <dgm:cxn modelId="{8F9C65CA-CD63-4E75-812F-0489056A9E13}" srcId="{94425BE1-5216-4905-BFA8-3A50E745A0F1}" destId="{72E6E978-ACDC-4EB6-A64E-0818A3CE1713}" srcOrd="3" destOrd="0" parTransId="{6798258A-CE66-400B-BAA5-62EB85BD6B99}" sibTransId="{DBF0854F-D6D6-4677-842A-EC4FFEC6BDED}"/>
    <dgm:cxn modelId="{2FD75CCC-F144-4E90-A89B-6B8CF534C6A7}" srcId="{94425BE1-5216-4905-BFA8-3A50E745A0F1}" destId="{31A511EF-82E6-46F2-8D56-3B41766940E2}" srcOrd="0" destOrd="0" parTransId="{558EBD23-69F9-4C9C-951B-35AE04F45DF2}" sibTransId="{D9852E9F-9249-4BC7-9ED7-52FD5BC25B0D}"/>
    <dgm:cxn modelId="{FD96BCD8-C289-4CB5-A9B1-4508CE53BB8F}" type="presOf" srcId="{A20F60DF-DA2B-4DC8-8975-A167A9E2396C}" destId="{8301A01B-75C1-43F9-A815-D3A08189CC3E}" srcOrd="0" destOrd="0" presId="urn:microsoft.com/office/officeart/2005/8/layout/venn1"/>
    <dgm:cxn modelId="{4B3AA9E5-44DA-44B3-935A-BF503357249F}" type="presOf" srcId="{238687AA-57BD-4B41-A8C2-D9D8CD8A5C5F}" destId="{A6E065D0-0238-4820-AEFE-97E542133CFF}" srcOrd="0" destOrd="0" presId="urn:microsoft.com/office/officeart/2005/8/layout/venn1"/>
    <dgm:cxn modelId="{7AADDBF9-4A14-4794-8C8E-95B3D93DD7DE}" type="presOf" srcId="{B06CE997-8EE8-4251-B3A6-39DF4E5A0DF8}" destId="{7CCF2823-EF0B-4661-8BA1-F8F53DECA538}" srcOrd="0" destOrd="0" presId="urn:microsoft.com/office/officeart/2005/8/layout/venn1"/>
    <dgm:cxn modelId="{557432FE-C172-4683-904F-6B784BD7B705}" type="presOf" srcId="{94425BE1-5216-4905-BFA8-3A50E745A0F1}" destId="{2EC7B525-8CD9-45FA-8836-339D46FDD2A6}" srcOrd="0" destOrd="0" presId="urn:microsoft.com/office/officeart/2005/8/layout/venn1"/>
    <dgm:cxn modelId="{D14D5711-C817-4934-8CC8-5999B9CBC78E}" type="presParOf" srcId="{2EC7B525-8CD9-45FA-8836-339D46FDD2A6}" destId="{22FB44DA-C928-4387-B026-8530B8BDD5D7}" srcOrd="0" destOrd="0" presId="urn:microsoft.com/office/officeart/2005/8/layout/venn1"/>
    <dgm:cxn modelId="{80292336-1071-4C19-B0B1-07923E586B64}" type="presParOf" srcId="{2EC7B525-8CD9-45FA-8836-339D46FDD2A6}" destId="{7AB5939A-09FD-457D-8364-2463FA124054}" srcOrd="1" destOrd="0" presId="urn:microsoft.com/office/officeart/2005/8/layout/venn1"/>
    <dgm:cxn modelId="{6D2D9B7B-E348-4DB9-99CB-9F70BF7EB6DD}" type="presParOf" srcId="{2EC7B525-8CD9-45FA-8836-339D46FDD2A6}" destId="{7D84D74B-52DE-48AF-8043-CA09A8C2BDBC}" srcOrd="2" destOrd="0" presId="urn:microsoft.com/office/officeart/2005/8/layout/venn1"/>
    <dgm:cxn modelId="{ECB32E86-D204-4928-B84D-7D343F05E371}" type="presParOf" srcId="{2EC7B525-8CD9-45FA-8836-339D46FDD2A6}" destId="{8301A01B-75C1-43F9-A815-D3A08189CC3E}" srcOrd="3" destOrd="0" presId="urn:microsoft.com/office/officeart/2005/8/layout/venn1"/>
    <dgm:cxn modelId="{2417BB98-CF6C-4758-8302-8D6EFBBFA5BF}" type="presParOf" srcId="{2EC7B525-8CD9-45FA-8836-339D46FDD2A6}" destId="{CC920D25-4605-4C70-A2CB-47D52A100D6B}" srcOrd="4" destOrd="0" presId="urn:microsoft.com/office/officeart/2005/8/layout/venn1"/>
    <dgm:cxn modelId="{D5E7F4CB-8579-473A-9DAE-367BE242B46A}" type="presParOf" srcId="{2EC7B525-8CD9-45FA-8836-339D46FDD2A6}" destId="{A6E065D0-0238-4820-AEFE-97E542133CFF}" srcOrd="5" destOrd="0" presId="urn:microsoft.com/office/officeart/2005/8/layout/venn1"/>
    <dgm:cxn modelId="{EFE31146-B40A-4D0D-97ED-E49EFD2C2F83}" type="presParOf" srcId="{2EC7B525-8CD9-45FA-8836-339D46FDD2A6}" destId="{8DF770A7-36F1-49E9-8071-C225F470641F}" srcOrd="6" destOrd="0" presId="urn:microsoft.com/office/officeart/2005/8/layout/venn1"/>
    <dgm:cxn modelId="{ACB5FFC7-BC26-41D2-B672-75711D9C460B}" type="presParOf" srcId="{2EC7B525-8CD9-45FA-8836-339D46FDD2A6}" destId="{F1707BFB-C3B6-454E-BAF2-7A3E889014F5}" srcOrd="7" destOrd="0" presId="urn:microsoft.com/office/officeart/2005/8/layout/venn1"/>
    <dgm:cxn modelId="{F00C1473-3CF6-479A-AB50-7386C2714DE6}" type="presParOf" srcId="{2EC7B525-8CD9-45FA-8836-339D46FDD2A6}" destId="{4E3A255B-7569-4ECF-9903-DF7BFA9E7B9A}" srcOrd="8" destOrd="0" presId="urn:microsoft.com/office/officeart/2005/8/layout/venn1"/>
    <dgm:cxn modelId="{0E0072F1-A5E3-4CD1-85A5-F17444463713}" type="presParOf" srcId="{2EC7B525-8CD9-45FA-8836-339D46FDD2A6}" destId="{7CCF2823-EF0B-4661-8BA1-F8F53DECA538}"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2970362-99E7-43B8-9CD2-C5A3FBEA655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005B1A35-510E-4AE8-AD78-D4BA9C50C3EE}">
      <dgm:prSet phldrT="[文本]"/>
      <dgm:spPr/>
      <dgm:t>
        <a:bodyPr/>
        <a:lstStyle/>
        <a:p>
          <a:r>
            <a:rPr lang="zh-CN" altLang="en-US" b="1" dirty="0"/>
            <a:t>取下旧料盘</a:t>
          </a:r>
        </a:p>
      </dgm:t>
    </dgm:pt>
    <dgm:pt modelId="{3ACA7014-5407-4907-9212-6CEF1F43640D}" type="parTrans" cxnId="{0EEC79E2-2BDF-4023-90E0-645A2DB158D4}">
      <dgm:prSet/>
      <dgm:spPr/>
      <dgm:t>
        <a:bodyPr/>
        <a:lstStyle/>
        <a:p>
          <a:endParaRPr lang="zh-CN" altLang="en-US"/>
        </a:p>
      </dgm:t>
    </dgm:pt>
    <dgm:pt modelId="{36BEF6D6-665F-4B53-8FEA-9F3D68DCF212}" type="sibTrans" cxnId="{0EEC79E2-2BDF-4023-90E0-645A2DB158D4}">
      <dgm:prSet/>
      <dgm:spPr/>
      <dgm:t>
        <a:bodyPr/>
        <a:lstStyle/>
        <a:p>
          <a:endParaRPr lang="zh-CN" altLang="en-US"/>
        </a:p>
      </dgm:t>
    </dgm:pt>
    <dgm:pt modelId="{7B0D4483-EC9F-4B16-AC19-A6D203FD62F1}">
      <dgm:prSet phldrT="[文本]"/>
      <dgm:spPr/>
      <dgm:t>
        <a:bodyPr/>
        <a:lstStyle/>
        <a:p>
          <a:r>
            <a:rPr lang="zh-CN" altLang="en-US" b="1" dirty="0"/>
            <a:t>换上新料盘</a:t>
          </a:r>
        </a:p>
      </dgm:t>
    </dgm:pt>
    <dgm:pt modelId="{CB4995EF-7C6E-4AD5-8D74-598E974C5113}" type="parTrans" cxnId="{F9ED0BA5-257B-4CD2-BB5C-2FFD7F39FD35}">
      <dgm:prSet/>
      <dgm:spPr/>
      <dgm:t>
        <a:bodyPr/>
        <a:lstStyle/>
        <a:p>
          <a:endParaRPr lang="zh-CN" altLang="en-US"/>
        </a:p>
      </dgm:t>
    </dgm:pt>
    <dgm:pt modelId="{2A803A5F-E9C6-4B90-A4C9-2A43AD476277}" type="sibTrans" cxnId="{F9ED0BA5-257B-4CD2-BB5C-2FFD7F39FD35}">
      <dgm:prSet/>
      <dgm:spPr/>
      <dgm:t>
        <a:bodyPr/>
        <a:lstStyle/>
        <a:p>
          <a:endParaRPr lang="zh-CN" altLang="en-US"/>
        </a:p>
      </dgm:t>
    </dgm:pt>
    <dgm:pt modelId="{80BF649A-FD14-4B66-B43D-E88589CE67DA}">
      <dgm:prSet phldrT="[文本]"/>
      <dgm:spPr/>
      <dgm:t>
        <a:bodyPr/>
        <a:lstStyle/>
        <a:p>
          <a:r>
            <a:rPr lang="zh-CN" altLang="en-US" b="1" dirty="0"/>
            <a:t>目检换料结果</a:t>
          </a:r>
        </a:p>
      </dgm:t>
    </dgm:pt>
    <dgm:pt modelId="{F8AA6E87-6E89-4AEA-92E5-D17926647204}" type="parTrans" cxnId="{1F02BBF4-8CDF-4A5A-B867-91B064883DD8}">
      <dgm:prSet/>
      <dgm:spPr/>
      <dgm:t>
        <a:bodyPr/>
        <a:lstStyle/>
        <a:p>
          <a:endParaRPr lang="zh-CN" altLang="en-US"/>
        </a:p>
      </dgm:t>
    </dgm:pt>
    <dgm:pt modelId="{D8B01A65-FEDC-4753-839F-7394C3926C94}" type="sibTrans" cxnId="{1F02BBF4-8CDF-4A5A-B867-91B064883DD8}">
      <dgm:prSet/>
      <dgm:spPr/>
      <dgm:t>
        <a:bodyPr/>
        <a:lstStyle/>
        <a:p>
          <a:endParaRPr lang="zh-CN" altLang="en-US"/>
        </a:p>
      </dgm:t>
    </dgm:pt>
    <dgm:pt modelId="{D11F4B0C-C5A0-4693-A77E-BD8495C9B604}">
      <dgm:prSet phldrT="[文本]"/>
      <dgm:spPr/>
      <dgm:t>
        <a:bodyPr/>
        <a:lstStyle/>
        <a:p>
          <a:r>
            <a:rPr lang="zh-CN" altLang="en-US" dirty="0"/>
            <a:t>人员对比效率低</a:t>
          </a:r>
        </a:p>
      </dgm:t>
    </dgm:pt>
    <dgm:pt modelId="{F5F7BC6D-D235-4D29-88BD-FB213CBEF090}" type="parTrans" cxnId="{25F17C1D-6A47-4A8A-9FE5-820F1086851F}">
      <dgm:prSet/>
      <dgm:spPr/>
      <dgm:t>
        <a:bodyPr/>
        <a:lstStyle/>
        <a:p>
          <a:endParaRPr lang="zh-CN" altLang="en-US"/>
        </a:p>
      </dgm:t>
    </dgm:pt>
    <dgm:pt modelId="{E9176F7D-5FD7-4C6E-BCA9-0752F04F24B9}" type="sibTrans" cxnId="{25F17C1D-6A47-4A8A-9FE5-820F1086851F}">
      <dgm:prSet/>
      <dgm:spPr/>
      <dgm:t>
        <a:bodyPr/>
        <a:lstStyle/>
        <a:p>
          <a:endParaRPr lang="zh-CN" altLang="en-US"/>
        </a:p>
      </dgm:t>
    </dgm:pt>
    <dgm:pt modelId="{545BC55C-E798-49D0-B7C9-063FCE27B06A}">
      <dgm:prSet phldrT="[文本]"/>
      <dgm:spPr/>
      <dgm:t>
        <a:bodyPr/>
        <a:lstStyle/>
        <a:p>
          <a:r>
            <a:rPr lang="zh-CN" altLang="en-US" dirty="0"/>
            <a:t>料号的相似度高容易导致对比结果出错</a:t>
          </a:r>
        </a:p>
      </dgm:t>
    </dgm:pt>
    <dgm:pt modelId="{22777F56-54B8-417D-8233-93CB23205CF5}" type="parTrans" cxnId="{B5B1C0AC-59BD-49BB-9EB9-0C61B6BBF630}">
      <dgm:prSet/>
      <dgm:spPr/>
      <dgm:t>
        <a:bodyPr/>
        <a:lstStyle/>
        <a:p>
          <a:endParaRPr lang="zh-CN" altLang="en-US"/>
        </a:p>
      </dgm:t>
    </dgm:pt>
    <dgm:pt modelId="{88C4A829-5FFB-49FA-A658-841EBE4E5792}" type="sibTrans" cxnId="{B5B1C0AC-59BD-49BB-9EB9-0C61B6BBF630}">
      <dgm:prSet/>
      <dgm:spPr/>
      <dgm:t>
        <a:bodyPr/>
        <a:lstStyle/>
        <a:p>
          <a:endParaRPr lang="zh-CN" altLang="en-US"/>
        </a:p>
      </dgm:t>
    </dgm:pt>
    <dgm:pt modelId="{DD60C59F-5D22-40F7-AE7C-BF9B87D89A8A}" type="pres">
      <dgm:prSet presAssocID="{E2970362-99E7-43B8-9CD2-C5A3FBEA655F}" presName="linearFlow" presStyleCnt="0">
        <dgm:presLayoutVars>
          <dgm:dir/>
          <dgm:animLvl val="lvl"/>
          <dgm:resizeHandles val="exact"/>
        </dgm:presLayoutVars>
      </dgm:prSet>
      <dgm:spPr/>
    </dgm:pt>
    <dgm:pt modelId="{83547290-4976-42B3-AB0A-B13BEF8B37D6}" type="pres">
      <dgm:prSet presAssocID="{005B1A35-510E-4AE8-AD78-D4BA9C50C3EE}" presName="composite" presStyleCnt="0"/>
      <dgm:spPr/>
    </dgm:pt>
    <dgm:pt modelId="{1B5F1854-3EA9-4BF1-9ECA-E301923B0BBF}" type="pres">
      <dgm:prSet presAssocID="{005B1A35-510E-4AE8-AD78-D4BA9C50C3EE}" presName="parTx" presStyleLbl="node1" presStyleIdx="0" presStyleCnt="3">
        <dgm:presLayoutVars>
          <dgm:chMax val="0"/>
          <dgm:chPref val="0"/>
          <dgm:bulletEnabled val="1"/>
        </dgm:presLayoutVars>
      </dgm:prSet>
      <dgm:spPr/>
    </dgm:pt>
    <dgm:pt modelId="{E79A41C4-36BF-45CA-9388-05D87E4AA224}" type="pres">
      <dgm:prSet presAssocID="{005B1A35-510E-4AE8-AD78-D4BA9C50C3EE}" presName="parSh" presStyleLbl="node1" presStyleIdx="0" presStyleCnt="3"/>
      <dgm:spPr/>
    </dgm:pt>
    <dgm:pt modelId="{6373DFE0-BD83-4E43-8AEA-D57296EFEF7E}" type="pres">
      <dgm:prSet presAssocID="{005B1A35-510E-4AE8-AD78-D4BA9C50C3EE}" presName="desTx" presStyleLbl="fgAcc1" presStyleIdx="0" presStyleCnt="3">
        <dgm:presLayoutVars>
          <dgm:bulletEnabled val="1"/>
        </dgm:presLayoutVars>
      </dgm:prSet>
      <dgm:spPr/>
    </dgm:pt>
    <dgm:pt modelId="{7693E9DE-790F-4A58-801E-642FDD46ADB9}" type="pres">
      <dgm:prSet presAssocID="{36BEF6D6-665F-4B53-8FEA-9F3D68DCF212}" presName="sibTrans" presStyleLbl="sibTrans2D1" presStyleIdx="0" presStyleCnt="2"/>
      <dgm:spPr/>
    </dgm:pt>
    <dgm:pt modelId="{EC0B1898-3B25-4BA5-88B8-CC88615F8447}" type="pres">
      <dgm:prSet presAssocID="{36BEF6D6-665F-4B53-8FEA-9F3D68DCF212}" presName="connTx" presStyleLbl="sibTrans2D1" presStyleIdx="0" presStyleCnt="2"/>
      <dgm:spPr/>
    </dgm:pt>
    <dgm:pt modelId="{4DDA903B-6B31-4EF3-9A16-98EFAE4B26C7}" type="pres">
      <dgm:prSet presAssocID="{7B0D4483-EC9F-4B16-AC19-A6D203FD62F1}" presName="composite" presStyleCnt="0"/>
      <dgm:spPr/>
    </dgm:pt>
    <dgm:pt modelId="{1946F9DC-8A63-474E-903A-CC710A9436AB}" type="pres">
      <dgm:prSet presAssocID="{7B0D4483-EC9F-4B16-AC19-A6D203FD62F1}" presName="parTx" presStyleLbl="node1" presStyleIdx="0" presStyleCnt="3">
        <dgm:presLayoutVars>
          <dgm:chMax val="0"/>
          <dgm:chPref val="0"/>
          <dgm:bulletEnabled val="1"/>
        </dgm:presLayoutVars>
      </dgm:prSet>
      <dgm:spPr/>
    </dgm:pt>
    <dgm:pt modelId="{BB303EB6-E63A-46CF-BDA3-1FFBD86EEB66}" type="pres">
      <dgm:prSet presAssocID="{7B0D4483-EC9F-4B16-AC19-A6D203FD62F1}" presName="parSh" presStyleLbl="node1" presStyleIdx="1" presStyleCnt="3"/>
      <dgm:spPr/>
    </dgm:pt>
    <dgm:pt modelId="{6B5E30A1-5896-4BC2-B1FF-AEE8E748EF71}" type="pres">
      <dgm:prSet presAssocID="{7B0D4483-EC9F-4B16-AC19-A6D203FD62F1}" presName="desTx" presStyleLbl="fgAcc1" presStyleIdx="1" presStyleCnt="3">
        <dgm:presLayoutVars>
          <dgm:bulletEnabled val="1"/>
        </dgm:presLayoutVars>
      </dgm:prSet>
      <dgm:spPr/>
    </dgm:pt>
    <dgm:pt modelId="{987DD9FE-28B3-46F4-BEBB-E6CCE79C6E13}" type="pres">
      <dgm:prSet presAssocID="{2A803A5F-E9C6-4B90-A4C9-2A43AD476277}" presName="sibTrans" presStyleLbl="sibTrans2D1" presStyleIdx="1" presStyleCnt="2"/>
      <dgm:spPr/>
    </dgm:pt>
    <dgm:pt modelId="{8418805F-D19C-457E-8AF7-B8113B3BF457}" type="pres">
      <dgm:prSet presAssocID="{2A803A5F-E9C6-4B90-A4C9-2A43AD476277}" presName="connTx" presStyleLbl="sibTrans2D1" presStyleIdx="1" presStyleCnt="2"/>
      <dgm:spPr/>
    </dgm:pt>
    <dgm:pt modelId="{D04689C0-3E26-45FB-AA71-7F975FCC1E30}" type="pres">
      <dgm:prSet presAssocID="{80BF649A-FD14-4B66-B43D-E88589CE67DA}" presName="composite" presStyleCnt="0"/>
      <dgm:spPr/>
    </dgm:pt>
    <dgm:pt modelId="{796BF3AF-60BB-4804-8F06-DCA19951D149}" type="pres">
      <dgm:prSet presAssocID="{80BF649A-FD14-4B66-B43D-E88589CE67DA}" presName="parTx" presStyleLbl="node1" presStyleIdx="1" presStyleCnt="3">
        <dgm:presLayoutVars>
          <dgm:chMax val="0"/>
          <dgm:chPref val="0"/>
          <dgm:bulletEnabled val="1"/>
        </dgm:presLayoutVars>
      </dgm:prSet>
      <dgm:spPr/>
    </dgm:pt>
    <dgm:pt modelId="{6720DBF1-8939-4E3F-B073-1FF062AD5C71}" type="pres">
      <dgm:prSet presAssocID="{80BF649A-FD14-4B66-B43D-E88589CE67DA}" presName="parSh" presStyleLbl="node1" presStyleIdx="2" presStyleCnt="3"/>
      <dgm:spPr/>
    </dgm:pt>
    <dgm:pt modelId="{48859395-205F-4714-9132-32D809E47356}" type="pres">
      <dgm:prSet presAssocID="{80BF649A-FD14-4B66-B43D-E88589CE67DA}" presName="desTx" presStyleLbl="fgAcc1" presStyleIdx="2" presStyleCnt="3">
        <dgm:presLayoutVars>
          <dgm:bulletEnabled val="1"/>
        </dgm:presLayoutVars>
      </dgm:prSet>
      <dgm:spPr/>
    </dgm:pt>
  </dgm:ptLst>
  <dgm:cxnLst>
    <dgm:cxn modelId="{E1711506-F5BE-4877-9D04-A8D3E22AA4AB}" type="presOf" srcId="{E2970362-99E7-43B8-9CD2-C5A3FBEA655F}" destId="{DD60C59F-5D22-40F7-AE7C-BF9B87D89A8A}" srcOrd="0" destOrd="0" presId="urn:microsoft.com/office/officeart/2005/8/layout/process3"/>
    <dgm:cxn modelId="{793BAF0A-A18B-4B9D-83CB-E22460B8000A}" type="presOf" srcId="{80BF649A-FD14-4B66-B43D-E88589CE67DA}" destId="{796BF3AF-60BB-4804-8F06-DCA19951D149}" srcOrd="0" destOrd="0" presId="urn:microsoft.com/office/officeart/2005/8/layout/process3"/>
    <dgm:cxn modelId="{25F17C1D-6A47-4A8A-9FE5-820F1086851F}" srcId="{80BF649A-FD14-4B66-B43D-E88589CE67DA}" destId="{D11F4B0C-C5A0-4693-A77E-BD8495C9B604}" srcOrd="0" destOrd="0" parTransId="{F5F7BC6D-D235-4D29-88BD-FB213CBEF090}" sibTransId="{E9176F7D-5FD7-4C6E-BCA9-0752F04F24B9}"/>
    <dgm:cxn modelId="{9A78C061-9D1F-4B29-85C5-05DAED417756}" type="presOf" srcId="{005B1A35-510E-4AE8-AD78-D4BA9C50C3EE}" destId="{E79A41C4-36BF-45CA-9388-05D87E4AA224}" srcOrd="1" destOrd="0" presId="urn:microsoft.com/office/officeart/2005/8/layout/process3"/>
    <dgm:cxn modelId="{7148C262-3ECD-47E4-94DE-9C9C3520FF4C}" type="presOf" srcId="{005B1A35-510E-4AE8-AD78-D4BA9C50C3EE}" destId="{1B5F1854-3EA9-4BF1-9ECA-E301923B0BBF}" srcOrd="0" destOrd="0" presId="urn:microsoft.com/office/officeart/2005/8/layout/process3"/>
    <dgm:cxn modelId="{A1429149-E96D-40BF-A964-3F8AF553F3A5}" type="presOf" srcId="{36BEF6D6-665F-4B53-8FEA-9F3D68DCF212}" destId="{EC0B1898-3B25-4BA5-88B8-CC88615F8447}" srcOrd="1" destOrd="0" presId="urn:microsoft.com/office/officeart/2005/8/layout/process3"/>
    <dgm:cxn modelId="{320A2B4A-8078-4398-A294-7C4B3C8AEC12}" type="presOf" srcId="{36BEF6D6-665F-4B53-8FEA-9F3D68DCF212}" destId="{7693E9DE-790F-4A58-801E-642FDD46ADB9}" srcOrd="0" destOrd="0" presId="urn:microsoft.com/office/officeart/2005/8/layout/process3"/>
    <dgm:cxn modelId="{58D5836F-E67B-4D4D-9731-CDF3E483492C}" type="presOf" srcId="{2A803A5F-E9C6-4B90-A4C9-2A43AD476277}" destId="{8418805F-D19C-457E-8AF7-B8113B3BF457}" srcOrd="1" destOrd="0" presId="urn:microsoft.com/office/officeart/2005/8/layout/process3"/>
    <dgm:cxn modelId="{E4679670-5587-4402-A948-814501274729}" type="presOf" srcId="{7B0D4483-EC9F-4B16-AC19-A6D203FD62F1}" destId="{1946F9DC-8A63-474E-903A-CC710A9436AB}" srcOrd="0" destOrd="0" presId="urn:microsoft.com/office/officeart/2005/8/layout/process3"/>
    <dgm:cxn modelId="{EB014955-E0C8-4F5D-9C45-D117357816EC}" type="presOf" srcId="{80BF649A-FD14-4B66-B43D-E88589CE67DA}" destId="{6720DBF1-8939-4E3F-B073-1FF062AD5C71}" srcOrd="1" destOrd="0" presId="urn:microsoft.com/office/officeart/2005/8/layout/process3"/>
    <dgm:cxn modelId="{D435E9A2-8A9F-494D-A7AF-68E571147461}" type="presOf" srcId="{2A803A5F-E9C6-4B90-A4C9-2A43AD476277}" destId="{987DD9FE-28B3-46F4-BEBB-E6CCE79C6E13}" srcOrd="0" destOrd="0" presId="urn:microsoft.com/office/officeart/2005/8/layout/process3"/>
    <dgm:cxn modelId="{F9ED0BA5-257B-4CD2-BB5C-2FFD7F39FD35}" srcId="{E2970362-99E7-43B8-9CD2-C5A3FBEA655F}" destId="{7B0D4483-EC9F-4B16-AC19-A6D203FD62F1}" srcOrd="1" destOrd="0" parTransId="{CB4995EF-7C6E-4AD5-8D74-598E974C5113}" sibTransId="{2A803A5F-E9C6-4B90-A4C9-2A43AD476277}"/>
    <dgm:cxn modelId="{D4758CA6-707B-4852-91F9-18CBF57EBB59}" type="presOf" srcId="{7B0D4483-EC9F-4B16-AC19-A6D203FD62F1}" destId="{BB303EB6-E63A-46CF-BDA3-1FFBD86EEB66}" srcOrd="1" destOrd="0" presId="urn:microsoft.com/office/officeart/2005/8/layout/process3"/>
    <dgm:cxn modelId="{B5B1C0AC-59BD-49BB-9EB9-0C61B6BBF630}" srcId="{80BF649A-FD14-4B66-B43D-E88589CE67DA}" destId="{545BC55C-E798-49D0-B7C9-063FCE27B06A}" srcOrd="1" destOrd="0" parTransId="{22777F56-54B8-417D-8233-93CB23205CF5}" sibTransId="{88C4A829-5FFB-49FA-A658-841EBE4E5792}"/>
    <dgm:cxn modelId="{021DC9CD-F248-4BD8-94DE-B34A4FBC7925}" type="presOf" srcId="{D11F4B0C-C5A0-4693-A77E-BD8495C9B604}" destId="{48859395-205F-4714-9132-32D809E47356}" srcOrd="0" destOrd="0" presId="urn:microsoft.com/office/officeart/2005/8/layout/process3"/>
    <dgm:cxn modelId="{0EEC79E2-2BDF-4023-90E0-645A2DB158D4}" srcId="{E2970362-99E7-43B8-9CD2-C5A3FBEA655F}" destId="{005B1A35-510E-4AE8-AD78-D4BA9C50C3EE}" srcOrd="0" destOrd="0" parTransId="{3ACA7014-5407-4907-9212-6CEF1F43640D}" sibTransId="{36BEF6D6-665F-4B53-8FEA-9F3D68DCF212}"/>
    <dgm:cxn modelId="{E9C0FDE4-1BAB-4198-8D9F-631500AE222F}" type="presOf" srcId="{545BC55C-E798-49D0-B7C9-063FCE27B06A}" destId="{48859395-205F-4714-9132-32D809E47356}" srcOrd="0" destOrd="1" presId="urn:microsoft.com/office/officeart/2005/8/layout/process3"/>
    <dgm:cxn modelId="{1F02BBF4-8CDF-4A5A-B867-91B064883DD8}" srcId="{E2970362-99E7-43B8-9CD2-C5A3FBEA655F}" destId="{80BF649A-FD14-4B66-B43D-E88589CE67DA}" srcOrd="2" destOrd="0" parTransId="{F8AA6E87-6E89-4AEA-92E5-D17926647204}" sibTransId="{D8B01A65-FEDC-4753-839F-7394C3926C94}"/>
    <dgm:cxn modelId="{E4B4950C-17CF-44C9-A986-691BB624820C}" type="presParOf" srcId="{DD60C59F-5D22-40F7-AE7C-BF9B87D89A8A}" destId="{83547290-4976-42B3-AB0A-B13BEF8B37D6}" srcOrd="0" destOrd="0" presId="urn:microsoft.com/office/officeart/2005/8/layout/process3"/>
    <dgm:cxn modelId="{DA0D9585-FE9E-4E64-B2B3-F1543872A5AA}" type="presParOf" srcId="{83547290-4976-42B3-AB0A-B13BEF8B37D6}" destId="{1B5F1854-3EA9-4BF1-9ECA-E301923B0BBF}" srcOrd="0" destOrd="0" presId="urn:microsoft.com/office/officeart/2005/8/layout/process3"/>
    <dgm:cxn modelId="{D23B9208-7B04-443A-9037-9E7A31064CDE}" type="presParOf" srcId="{83547290-4976-42B3-AB0A-B13BEF8B37D6}" destId="{E79A41C4-36BF-45CA-9388-05D87E4AA224}" srcOrd="1" destOrd="0" presId="urn:microsoft.com/office/officeart/2005/8/layout/process3"/>
    <dgm:cxn modelId="{EAA47D6C-5DFB-42F2-9CF9-7CBCCE8A51A6}" type="presParOf" srcId="{83547290-4976-42B3-AB0A-B13BEF8B37D6}" destId="{6373DFE0-BD83-4E43-8AEA-D57296EFEF7E}" srcOrd="2" destOrd="0" presId="urn:microsoft.com/office/officeart/2005/8/layout/process3"/>
    <dgm:cxn modelId="{9E362ABE-CDFD-4844-8C45-49AB9B0B426B}" type="presParOf" srcId="{DD60C59F-5D22-40F7-AE7C-BF9B87D89A8A}" destId="{7693E9DE-790F-4A58-801E-642FDD46ADB9}" srcOrd="1" destOrd="0" presId="urn:microsoft.com/office/officeart/2005/8/layout/process3"/>
    <dgm:cxn modelId="{86EDA625-F488-418A-977A-054BB5A8FD08}" type="presParOf" srcId="{7693E9DE-790F-4A58-801E-642FDD46ADB9}" destId="{EC0B1898-3B25-4BA5-88B8-CC88615F8447}" srcOrd="0" destOrd="0" presId="urn:microsoft.com/office/officeart/2005/8/layout/process3"/>
    <dgm:cxn modelId="{40B1F558-9E09-4990-9B86-1A1E09FC1705}" type="presParOf" srcId="{DD60C59F-5D22-40F7-AE7C-BF9B87D89A8A}" destId="{4DDA903B-6B31-4EF3-9A16-98EFAE4B26C7}" srcOrd="2" destOrd="0" presId="urn:microsoft.com/office/officeart/2005/8/layout/process3"/>
    <dgm:cxn modelId="{01ED8C55-2CDD-46CC-AC3E-8229F91F52F3}" type="presParOf" srcId="{4DDA903B-6B31-4EF3-9A16-98EFAE4B26C7}" destId="{1946F9DC-8A63-474E-903A-CC710A9436AB}" srcOrd="0" destOrd="0" presId="urn:microsoft.com/office/officeart/2005/8/layout/process3"/>
    <dgm:cxn modelId="{15F2F72A-66C3-4C79-B7CE-04639D9C29E9}" type="presParOf" srcId="{4DDA903B-6B31-4EF3-9A16-98EFAE4B26C7}" destId="{BB303EB6-E63A-46CF-BDA3-1FFBD86EEB66}" srcOrd="1" destOrd="0" presId="urn:microsoft.com/office/officeart/2005/8/layout/process3"/>
    <dgm:cxn modelId="{23B4EF9A-4DBF-47BC-BCD8-005F6CE2BC47}" type="presParOf" srcId="{4DDA903B-6B31-4EF3-9A16-98EFAE4B26C7}" destId="{6B5E30A1-5896-4BC2-B1FF-AEE8E748EF71}" srcOrd="2" destOrd="0" presId="urn:microsoft.com/office/officeart/2005/8/layout/process3"/>
    <dgm:cxn modelId="{D290223A-9D36-4F73-9174-0B09623EF3B6}" type="presParOf" srcId="{DD60C59F-5D22-40F7-AE7C-BF9B87D89A8A}" destId="{987DD9FE-28B3-46F4-BEBB-E6CCE79C6E13}" srcOrd="3" destOrd="0" presId="urn:microsoft.com/office/officeart/2005/8/layout/process3"/>
    <dgm:cxn modelId="{DE8B0417-C299-4F58-B87F-62CC69B285F8}" type="presParOf" srcId="{987DD9FE-28B3-46F4-BEBB-E6CCE79C6E13}" destId="{8418805F-D19C-457E-8AF7-B8113B3BF457}" srcOrd="0" destOrd="0" presId="urn:microsoft.com/office/officeart/2005/8/layout/process3"/>
    <dgm:cxn modelId="{72183C70-846F-4694-A571-A305071940ED}" type="presParOf" srcId="{DD60C59F-5D22-40F7-AE7C-BF9B87D89A8A}" destId="{D04689C0-3E26-45FB-AA71-7F975FCC1E30}" srcOrd="4" destOrd="0" presId="urn:microsoft.com/office/officeart/2005/8/layout/process3"/>
    <dgm:cxn modelId="{D43257CF-2244-4B8B-B87A-4695CA5DB850}" type="presParOf" srcId="{D04689C0-3E26-45FB-AA71-7F975FCC1E30}" destId="{796BF3AF-60BB-4804-8F06-DCA19951D149}" srcOrd="0" destOrd="0" presId="urn:microsoft.com/office/officeart/2005/8/layout/process3"/>
    <dgm:cxn modelId="{E3E363EF-698B-4657-88D8-F5709D0C0E36}" type="presParOf" srcId="{D04689C0-3E26-45FB-AA71-7F975FCC1E30}" destId="{6720DBF1-8939-4E3F-B073-1FF062AD5C71}" srcOrd="1" destOrd="0" presId="urn:microsoft.com/office/officeart/2005/8/layout/process3"/>
    <dgm:cxn modelId="{D284962F-7308-4B8B-A3E4-9950E117AC67}" type="presParOf" srcId="{D04689C0-3E26-45FB-AA71-7F975FCC1E30}" destId="{48859395-205F-4714-9132-32D809E473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688BA06-C9FF-4163-B421-E30F453C3E3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D7EB4B51-8A6E-44C6-ACA4-1CC39108A3DE}">
      <dgm:prSet phldrT="[文本]" custT="1"/>
      <dgm:spPr/>
      <dgm:t>
        <a:bodyPr/>
        <a:lstStyle/>
        <a:p>
          <a:r>
            <a:rPr lang="zh-CN" altLang="en-US" sz="1100" b="1" dirty="0"/>
            <a:t>取下旧料盘</a:t>
          </a:r>
        </a:p>
      </dgm:t>
    </dgm:pt>
    <dgm:pt modelId="{1671512C-24F9-4461-BFF1-E2F279D16939}" type="parTrans" cxnId="{3A15F853-FE2D-49AC-8D94-68F762EE59CA}">
      <dgm:prSet/>
      <dgm:spPr/>
      <dgm:t>
        <a:bodyPr/>
        <a:lstStyle/>
        <a:p>
          <a:endParaRPr lang="zh-CN" altLang="en-US"/>
        </a:p>
      </dgm:t>
    </dgm:pt>
    <dgm:pt modelId="{BE0E6EED-266D-4FFC-989C-5867CF271CA4}" type="sibTrans" cxnId="{3A15F853-FE2D-49AC-8D94-68F762EE59CA}">
      <dgm:prSet/>
      <dgm:spPr/>
      <dgm:t>
        <a:bodyPr/>
        <a:lstStyle/>
        <a:p>
          <a:endParaRPr lang="zh-CN" altLang="en-US"/>
        </a:p>
      </dgm:t>
    </dgm:pt>
    <dgm:pt modelId="{9775022D-72BB-4A48-A190-7F93939F91FD}">
      <dgm:prSet phldrT="[文本]" custT="1"/>
      <dgm:spPr/>
      <dgm:t>
        <a:bodyPr/>
        <a:lstStyle/>
        <a:p>
          <a:r>
            <a:rPr lang="zh-CN" altLang="en-US" sz="1100" b="1" dirty="0"/>
            <a:t>换上新料盘</a:t>
          </a:r>
        </a:p>
      </dgm:t>
    </dgm:pt>
    <dgm:pt modelId="{9118752F-CD19-45FC-AC4E-8597F916B9D4}" type="parTrans" cxnId="{655E7CB2-05E8-48DE-B3C7-648EB105D106}">
      <dgm:prSet/>
      <dgm:spPr/>
      <dgm:t>
        <a:bodyPr/>
        <a:lstStyle/>
        <a:p>
          <a:endParaRPr lang="zh-CN" altLang="en-US"/>
        </a:p>
      </dgm:t>
    </dgm:pt>
    <dgm:pt modelId="{9ACDA384-C90D-4E9E-8EAC-E3DC7A94A4CF}" type="sibTrans" cxnId="{655E7CB2-05E8-48DE-B3C7-648EB105D106}">
      <dgm:prSet/>
      <dgm:spPr/>
      <dgm:t>
        <a:bodyPr/>
        <a:lstStyle/>
        <a:p>
          <a:endParaRPr lang="zh-CN" altLang="en-US"/>
        </a:p>
      </dgm:t>
    </dgm:pt>
    <dgm:pt modelId="{797B49DD-5621-46B4-8EAB-210D17C365FA}">
      <dgm:prSet phldrT="[文本]" custT="1"/>
      <dgm:spPr/>
      <dgm:t>
        <a:bodyPr/>
        <a:lstStyle/>
        <a:p>
          <a:r>
            <a:rPr lang="zh-CN" altLang="en-US" sz="1100" b="1" dirty="0"/>
            <a:t>扫描站位码</a:t>
          </a:r>
        </a:p>
      </dgm:t>
    </dgm:pt>
    <dgm:pt modelId="{F22D1687-FF70-4D6A-BDE0-BB199141B535}" type="parTrans" cxnId="{3FFF1F97-6803-4F5E-B42B-54E87DFA5D0B}">
      <dgm:prSet/>
      <dgm:spPr/>
      <dgm:t>
        <a:bodyPr/>
        <a:lstStyle/>
        <a:p>
          <a:endParaRPr lang="zh-CN" altLang="en-US"/>
        </a:p>
      </dgm:t>
    </dgm:pt>
    <dgm:pt modelId="{8C90999E-0689-4A1A-AFFB-6445E6591611}" type="sibTrans" cxnId="{3FFF1F97-6803-4F5E-B42B-54E87DFA5D0B}">
      <dgm:prSet/>
      <dgm:spPr/>
      <dgm:t>
        <a:bodyPr/>
        <a:lstStyle/>
        <a:p>
          <a:endParaRPr lang="zh-CN" altLang="en-US"/>
        </a:p>
      </dgm:t>
    </dgm:pt>
    <dgm:pt modelId="{17870203-AF9A-4247-A239-118846023A94}">
      <dgm:prSet phldrT="[文本]"/>
      <dgm:spPr/>
      <dgm:t>
        <a:bodyPr/>
        <a:lstStyle/>
        <a:p>
          <a:r>
            <a:rPr lang="zh-CN" altLang="en-US" dirty="0"/>
            <a:t>速度快，瞬间得到结果</a:t>
          </a:r>
        </a:p>
      </dgm:t>
    </dgm:pt>
    <dgm:pt modelId="{025781A0-277E-4B87-BDF1-FC85CAE4E369}" type="parTrans" cxnId="{6A377B3F-050D-4742-9BBE-AA900080FC88}">
      <dgm:prSet/>
      <dgm:spPr/>
      <dgm:t>
        <a:bodyPr/>
        <a:lstStyle/>
        <a:p>
          <a:endParaRPr lang="zh-CN" altLang="en-US"/>
        </a:p>
      </dgm:t>
    </dgm:pt>
    <dgm:pt modelId="{EA8258B1-E3D4-4346-9226-09D2A8697254}" type="sibTrans" cxnId="{6A377B3F-050D-4742-9BBE-AA900080FC88}">
      <dgm:prSet/>
      <dgm:spPr/>
      <dgm:t>
        <a:bodyPr/>
        <a:lstStyle/>
        <a:p>
          <a:endParaRPr lang="zh-CN" altLang="en-US"/>
        </a:p>
      </dgm:t>
    </dgm:pt>
    <dgm:pt modelId="{C2942A7C-AD29-4903-B514-FA3E79AF7AE5}">
      <dgm:prSet phldrT="[文本]" custT="1"/>
      <dgm:spPr/>
      <dgm:t>
        <a:bodyPr/>
        <a:lstStyle/>
        <a:p>
          <a:r>
            <a:rPr lang="zh-CN" altLang="en-US" sz="1100" b="1" dirty="0"/>
            <a:t>扫描旧料盘</a:t>
          </a:r>
        </a:p>
      </dgm:t>
    </dgm:pt>
    <dgm:pt modelId="{918D77A7-0472-4A5F-8A92-D83F8089E0C9}" type="parTrans" cxnId="{82D3D9CA-E9DD-488A-8DAD-EC7353F5B57E}">
      <dgm:prSet/>
      <dgm:spPr/>
      <dgm:t>
        <a:bodyPr/>
        <a:lstStyle/>
        <a:p>
          <a:endParaRPr lang="zh-CN" altLang="en-US"/>
        </a:p>
      </dgm:t>
    </dgm:pt>
    <dgm:pt modelId="{DB3F5238-C342-42DC-BEBB-703FB29DF0D0}" type="sibTrans" cxnId="{82D3D9CA-E9DD-488A-8DAD-EC7353F5B57E}">
      <dgm:prSet/>
      <dgm:spPr/>
      <dgm:t>
        <a:bodyPr/>
        <a:lstStyle/>
        <a:p>
          <a:endParaRPr lang="zh-CN" altLang="en-US"/>
        </a:p>
      </dgm:t>
    </dgm:pt>
    <dgm:pt modelId="{55009350-CC86-4696-9171-1712CD10423D}">
      <dgm:prSet phldrT="[文本]" custT="1"/>
      <dgm:spPr/>
      <dgm:t>
        <a:bodyPr/>
        <a:lstStyle/>
        <a:p>
          <a:r>
            <a:rPr lang="zh-CN" altLang="en-US" sz="1100" b="1" dirty="0"/>
            <a:t>扫描新料盘</a:t>
          </a:r>
        </a:p>
      </dgm:t>
    </dgm:pt>
    <dgm:pt modelId="{B1E7F86F-3F62-4355-A86B-1658692A5A93}" type="parTrans" cxnId="{527A05E2-BD21-493D-B27A-93F8D345470D}">
      <dgm:prSet/>
      <dgm:spPr/>
      <dgm:t>
        <a:bodyPr/>
        <a:lstStyle/>
        <a:p>
          <a:endParaRPr lang="zh-CN" altLang="en-US"/>
        </a:p>
      </dgm:t>
    </dgm:pt>
    <dgm:pt modelId="{471FA773-C62E-4632-8AF0-596CC71E868D}" type="sibTrans" cxnId="{527A05E2-BD21-493D-B27A-93F8D345470D}">
      <dgm:prSet/>
      <dgm:spPr/>
      <dgm:t>
        <a:bodyPr/>
        <a:lstStyle/>
        <a:p>
          <a:endParaRPr lang="zh-CN" altLang="en-US"/>
        </a:p>
      </dgm:t>
    </dgm:pt>
    <dgm:pt modelId="{BD78464E-7EE6-40FB-82AD-A6BE899DD79E}">
      <dgm:prSet phldrT="[文本]" custT="1"/>
      <dgm:spPr/>
      <dgm:t>
        <a:bodyPr/>
        <a:lstStyle/>
        <a:p>
          <a:r>
            <a:rPr lang="zh-CN" altLang="en-US" sz="1100" b="1" dirty="0"/>
            <a:t>软件比对结果</a:t>
          </a:r>
        </a:p>
      </dgm:t>
    </dgm:pt>
    <dgm:pt modelId="{CBCEDB26-3541-43F6-BC9C-B16BCA971372}" type="parTrans" cxnId="{49A6A7FF-BC1F-4931-94FD-5E1F715B0278}">
      <dgm:prSet/>
      <dgm:spPr/>
      <dgm:t>
        <a:bodyPr/>
        <a:lstStyle/>
        <a:p>
          <a:endParaRPr lang="zh-CN" altLang="en-US"/>
        </a:p>
      </dgm:t>
    </dgm:pt>
    <dgm:pt modelId="{265012A7-D881-408C-A99B-1FCDBA3126A3}" type="sibTrans" cxnId="{49A6A7FF-BC1F-4931-94FD-5E1F715B0278}">
      <dgm:prSet/>
      <dgm:spPr/>
      <dgm:t>
        <a:bodyPr/>
        <a:lstStyle/>
        <a:p>
          <a:endParaRPr lang="zh-CN" altLang="en-US"/>
        </a:p>
      </dgm:t>
    </dgm:pt>
    <dgm:pt modelId="{76BD7FEC-AF9B-4406-9290-E7C18EA27269}">
      <dgm:prSet phldrT="[文本]" custT="1"/>
      <dgm:spPr/>
      <dgm:t>
        <a:bodyPr/>
        <a:lstStyle/>
        <a:p>
          <a:r>
            <a:rPr lang="zh-CN" altLang="en-US" sz="1100" dirty="0"/>
            <a:t>以确定待更改站位的正确性</a:t>
          </a:r>
        </a:p>
      </dgm:t>
    </dgm:pt>
    <dgm:pt modelId="{117428D3-7340-45EB-AD6E-D7FDAAC688E6}" type="parTrans" cxnId="{13502DA3-F201-458E-BEA5-F77FAEBBF628}">
      <dgm:prSet/>
      <dgm:spPr/>
      <dgm:t>
        <a:bodyPr/>
        <a:lstStyle/>
        <a:p>
          <a:endParaRPr lang="zh-CN" altLang="en-US"/>
        </a:p>
      </dgm:t>
    </dgm:pt>
    <dgm:pt modelId="{183BA395-3B06-4348-83C9-C294FCB05CC4}" type="sibTrans" cxnId="{13502DA3-F201-458E-BEA5-F77FAEBBF628}">
      <dgm:prSet/>
      <dgm:spPr/>
      <dgm:t>
        <a:bodyPr/>
        <a:lstStyle/>
        <a:p>
          <a:endParaRPr lang="zh-CN" altLang="en-US"/>
        </a:p>
      </dgm:t>
    </dgm:pt>
    <dgm:pt modelId="{8A68EAAE-75C9-402A-B719-F1FC5EBC2F99}">
      <dgm:prSet phldrT="[文本]"/>
      <dgm:spPr/>
      <dgm:t>
        <a:bodyPr/>
        <a:lstStyle/>
        <a:p>
          <a:r>
            <a:rPr lang="zh-CN" altLang="en-US" dirty="0"/>
            <a:t>新料盘起到防呆作用</a:t>
          </a:r>
        </a:p>
      </dgm:t>
    </dgm:pt>
    <dgm:pt modelId="{56D78BBB-0703-4DB9-AAB3-5090F70165A0}" type="parTrans" cxnId="{B2674E69-EB1F-4647-B65F-AE6491EBC947}">
      <dgm:prSet/>
      <dgm:spPr/>
      <dgm:t>
        <a:bodyPr/>
        <a:lstStyle/>
        <a:p>
          <a:endParaRPr lang="zh-CN" altLang="en-US"/>
        </a:p>
      </dgm:t>
    </dgm:pt>
    <dgm:pt modelId="{0E341227-262A-452B-A278-6A75D77864F5}" type="sibTrans" cxnId="{B2674E69-EB1F-4647-B65F-AE6491EBC947}">
      <dgm:prSet/>
      <dgm:spPr/>
      <dgm:t>
        <a:bodyPr/>
        <a:lstStyle/>
        <a:p>
          <a:endParaRPr lang="zh-CN" altLang="en-US"/>
        </a:p>
      </dgm:t>
    </dgm:pt>
    <dgm:pt modelId="{7304ADF0-D349-4ADF-9477-3FA55F607ED7}">
      <dgm:prSet phldrT="[文本]"/>
      <dgm:spPr/>
      <dgm:t>
        <a:bodyPr/>
        <a:lstStyle/>
        <a:p>
          <a:r>
            <a:rPr lang="zh-CN" altLang="en-US" dirty="0"/>
            <a:t>软件对比不出错</a:t>
          </a:r>
        </a:p>
      </dgm:t>
    </dgm:pt>
    <dgm:pt modelId="{222D0A42-9B80-40B2-A646-253619CA3779}" type="parTrans" cxnId="{24164FD4-C381-46A5-BC06-F4F1C91674CD}">
      <dgm:prSet/>
      <dgm:spPr/>
      <dgm:t>
        <a:bodyPr/>
        <a:lstStyle/>
        <a:p>
          <a:endParaRPr lang="zh-CN" altLang="en-US"/>
        </a:p>
      </dgm:t>
    </dgm:pt>
    <dgm:pt modelId="{407677A7-400D-499E-A495-2FE12AFABE94}" type="sibTrans" cxnId="{24164FD4-C381-46A5-BC06-F4F1C91674CD}">
      <dgm:prSet/>
      <dgm:spPr/>
      <dgm:t>
        <a:bodyPr/>
        <a:lstStyle/>
        <a:p>
          <a:endParaRPr lang="zh-CN" altLang="en-US"/>
        </a:p>
      </dgm:t>
    </dgm:pt>
    <dgm:pt modelId="{CDC3D9D9-4DE3-471B-B304-18B4DD45F48F}">
      <dgm:prSet phldrT="[文本]" custT="1"/>
      <dgm:spPr/>
      <dgm:t>
        <a:bodyPr/>
        <a:lstStyle/>
        <a:p>
          <a:r>
            <a:rPr lang="zh-CN" altLang="en-US" sz="1100" b="1" dirty="0"/>
            <a:t>规定时间</a:t>
          </a:r>
          <a:r>
            <a:rPr lang="en-US" altLang="zh-CN" sz="1100" b="1" dirty="0"/>
            <a:t>QC</a:t>
          </a:r>
          <a:r>
            <a:rPr lang="zh-CN" altLang="en-US" sz="1100" b="1" dirty="0"/>
            <a:t>核料</a:t>
          </a:r>
        </a:p>
      </dgm:t>
    </dgm:pt>
    <dgm:pt modelId="{281A858A-BA2C-4BEB-8A65-AF2802C44212}" type="parTrans" cxnId="{C50C7EA6-6730-4B26-A3F2-AD33AAAD470F}">
      <dgm:prSet/>
      <dgm:spPr/>
      <dgm:t>
        <a:bodyPr/>
        <a:lstStyle/>
        <a:p>
          <a:endParaRPr lang="zh-CN" altLang="en-US"/>
        </a:p>
      </dgm:t>
    </dgm:pt>
    <dgm:pt modelId="{5451A369-08CE-47E4-B5B5-16ADBE77D707}" type="sibTrans" cxnId="{C50C7EA6-6730-4B26-A3F2-AD33AAAD470F}">
      <dgm:prSet/>
      <dgm:spPr/>
      <dgm:t>
        <a:bodyPr/>
        <a:lstStyle/>
        <a:p>
          <a:endParaRPr lang="zh-CN" altLang="en-US"/>
        </a:p>
      </dgm:t>
    </dgm:pt>
    <dgm:pt modelId="{40C5CC17-553D-4B63-B8E0-F11642D4BF12}">
      <dgm:prSet phldrT="[文本]"/>
      <dgm:spPr/>
      <dgm:t>
        <a:bodyPr/>
        <a:lstStyle/>
        <a:p>
          <a:r>
            <a:rPr lang="zh-CN" altLang="en-US" dirty="0"/>
            <a:t>流程监管</a:t>
          </a:r>
        </a:p>
      </dgm:t>
    </dgm:pt>
    <dgm:pt modelId="{DE49DB3B-01BA-49E6-8328-936555B59782}" type="parTrans" cxnId="{4B4AF459-10D1-4D4A-B851-086ECB5CD3CB}">
      <dgm:prSet/>
      <dgm:spPr/>
      <dgm:t>
        <a:bodyPr/>
        <a:lstStyle/>
        <a:p>
          <a:endParaRPr lang="zh-CN" altLang="en-US"/>
        </a:p>
      </dgm:t>
    </dgm:pt>
    <dgm:pt modelId="{08C41935-BAE1-4607-B457-5BCB4ED1AB56}" type="sibTrans" cxnId="{4B4AF459-10D1-4D4A-B851-086ECB5CD3CB}">
      <dgm:prSet/>
      <dgm:spPr/>
      <dgm:t>
        <a:bodyPr/>
        <a:lstStyle/>
        <a:p>
          <a:endParaRPr lang="zh-CN" altLang="en-US"/>
        </a:p>
      </dgm:t>
    </dgm:pt>
    <dgm:pt modelId="{6CEED7A9-0697-4562-980C-3854D82E62CC}" type="pres">
      <dgm:prSet presAssocID="{2688BA06-C9FF-4163-B421-E30F453C3E32}" presName="linearFlow" presStyleCnt="0">
        <dgm:presLayoutVars>
          <dgm:dir/>
          <dgm:animLvl val="lvl"/>
          <dgm:resizeHandles val="exact"/>
        </dgm:presLayoutVars>
      </dgm:prSet>
      <dgm:spPr/>
    </dgm:pt>
    <dgm:pt modelId="{544E5F09-2ECC-4F46-BEAE-A968C6824822}" type="pres">
      <dgm:prSet presAssocID="{D7EB4B51-8A6E-44C6-ACA4-1CC39108A3DE}" presName="composite" presStyleCnt="0"/>
      <dgm:spPr/>
    </dgm:pt>
    <dgm:pt modelId="{66093C2E-CA83-45D4-BBE4-9AB2A5848B1E}" type="pres">
      <dgm:prSet presAssocID="{D7EB4B51-8A6E-44C6-ACA4-1CC39108A3DE}" presName="parTx" presStyleLbl="node1" presStyleIdx="0" presStyleCnt="7">
        <dgm:presLayoutVars>
          <dgm:chMax val="0"/>
          <dgm:chPref val="0"/>
          <dgm:bulletEnabled val="1"/>
        </dgm:presLayoutVars>
      </dgm:prSet>
      <dgm:spPr/>
    </dgm:pt>
    <dgm:pt modelId="{FC29F6B3-DADF-4169-A431-2F22219A0902}" type="pres">
      <dgm:prSet presAssocID="{D7EB4B51-8A6E-44C6-ACA4-1CC39108A3DE}" presName="parSh" presStyleLbl="node1" presStyleIdx="0" presStyleCnt="7"/>
      <dgm:spPr/>
    </dgm:pt>
    <dgm:pt modelId="{AB3FCCFA-9466-4AB8-B745-369B28283C5A}" type="pres">
      <dgm:prSet presAssocID="{D7EB4B51-8A6E-44C6-ACA4-1CC39108A3DE}" presName="desTx" presStyleLbl="fgAcc1" presStyleIdx="0" presStyleCnt="7">
        <dgm:presLayoutVars>
          <dgm:bulletEnabled val="1"/>
        </dgm:presLayoutVars>
      </dgm:prSet>
      <dgm:spPr/>
    </dgm:pt>
    <dgm:pt modelId="{DD68E0B9-0720-458E-917E-198896952692}" type="pres">
      <dgm:prSet presAssocID="{BE0E6EED-266D-4FFC-989C-5867CF271CA4}" presName="sibTrans" presStyleLbl="sibTrans2D1" presStyleIdx="0" presStyleCnt="6"/>
      <dgm:spPr/>
    </dgm:pt>
    <dgm:pt modelId="{0576AC3B-7443-4350-9F78-CF9B495EB2A3}" type="pres">
      <dgm:prSet presAssocID="{BE0E6EED-266D-4FFC-989C-5867CF271CA4}" presName="connTx" presStyleLbl="sibTrans2D1" presStyleIdx="0" presStyleCnt="6"/>
      <dgm:spPr/>
    </dgm:pt>
    <dgm:pt modelId="{DDFBADEF-8593-4373-B72D-30629B8C015A}" type="pres">
      <dgm:prSet presAssocID="{9775022D-72BB-4A48-A190-7F93939F91FD}" presName="composite" presStyleCnt="0"/>
      <dgm:spPr/>
    </dgm:pt>
    <dgm:pt modelId="{839C3DF3-3A4E-4A49-A1E5-4068062FB48E}" type="pres">
      <dgm:prSet presAssocID="{9775022D-72BB-4A48-A190-7F93939F91FD}" presName="parTx" presStyleLbl="node1" presStyleIdx="0" presStyleCnt="7">
        <dgm:presLayoutVars>
          <dgm:chMax val="0"/>
          <dgm:chPref val="0"/>
          <dgm:bulletEnabled val="1"/>
        </dgm:presLayoutVars>
      </dgm:prSet>
      <dgm:spPr/>
    </dgm:pt>
    <dgm:pt modelId="{12F9B643-6345-4B36-82BF-7C045A437AB9}" type="pres">
      <dgm:prSet presAssocID="{9775022D-72BB-4A48-A190-7F93939F91FD}" presName="parSh" presStyleLbl="node1" presStyleIdx="1" presStyleCnt="7"/>
      <dgm:spPr/>
    </dgm:pt>
    <dgm:pt modelId="{3580329F-391F-4760-AFD9-4CDD3BE20614}" type="pres">
      <dgm:prSet presAssocID="{9775022D-72BB-4A48-A190-7F93939F91FD}" presName="desTx" presStyleLbl="fgAcc1" presStyleIdx="1" presStyleCnt="7">
        <dgm:presLayoutVars>
          <dgm:bulletEnabled val="1"/>
        </dgm:presLayoutVars>
      </dgm:prSet>
      <dgm:spPr/>
    </dgm:pt>
    <dgm:pt modelId="{764DA655-8DD6-4940-95B3-597C85A841FD}" type="pres">
      <dgm:prSet presAssocID="{9ACDA384-C90D-4E9E-8EAC-E3DC7A94A4CF}" presName="sibTrans" presStyleLbl="sibTrans2D1" presStyleIdx="1" presStyleCnt="6"/>
      <dgm:spPr/>
    </dgm:pt>
    <dgm:pt modelId="{BE74E6D5-FC87-4647-99AE-3AD28D2CEBC4}" type="pres">
      <dgm:prSet presAssocID="{9ACDA384-C90D-4E9E-8EAC-E3DC7A94A4CF}" presName="connTx" presStyleLbl="sibTrans2D1" presStyleIdx="1" presStyleCnt="6"/>
      <dgm:spPr/>
    </dgm:pt>
    <dgm:pt modelId="{DC504105-489C-4275-8E37-A8B2D81A4034}" type="pres">
      <dgm:prSet presAssocID="{797B49DD-5621-46B4-8EAB-210D17C365FA}" presName="composite" presStyleCnt="0"/>
      <dgm:spPr/>
    </dgm:pt>
    <dgm:pt modelId="{406119C8-B9C2-4A36-9D9E-FF9604DF62C8}" type="pres">
      <dgm:prSet presAssocID="{797B49DD-5621-46B4-8EAB-210D17C365FA}" presName="parTx" presStyleLbl="node1" presStyleIdx="1" presStyleCnt="7">
        <dgm:presLayoutVars>
          <dgm:chMax val="0"/>
          <dgm:chPref val="0"/>
          <dgm:bulletEnabled val="1"/>
        </dgm:presLayoutVars>
      </dgm:prSet>
      <dgm:spPr/>
    </dgm:pt>
    <dgm:pt modelId="{B654135B-6B22-4CB4-AC59-1F6CAF699B0D}" type="pres">
      <dgm:prSet presAssocID="{797B49DD-5621-46B4-8EAB-210D17C365FA}" presName="parSh" presStyleLbl="node1" presStyleIdx="2" presStyleCnt="7"/>
      <dgm:spPr/>
    </dgm:pt>
    <dgm:pt modelId="{BE77F3F5-63CB-4F7F-BEAC-7A3F608615B4}" type="pres">
      <dgm:prSet presAssocID="{797B49DD-5621-46B4-8EAB-210D17C365FA}" presName="desTx" presStyleLbl="fgAcc1" presStyleIdx="2" presStyleCnt="7">
        <dgm:presLayoutVars>
          <dgm:bulletEnabled val="1"/>
        </dgm:presLayoutVars>
      </dgm:prSet>
      <dgm:spPr/>
    </dgm:pt>
    <dgm:pt modelId="{0E0BCC12-3D94-471A-940C-8796D8272458}" type="pres">
      <dgm:prSet presAssocID="{8C90999E-0689-4A1A-AFFB-6445E6591611}" presName="sibTrans" presStyleLbl="sibTrans2D1" presStyleIdx="2" presStyleCnt="6"/>
      <dgm:spPr/>
    </dgm:pt>
    <dgm:pt modelId="{FEE48831-7983-4708-80C0-76447AC809CB}" type="pres">
      <dgm:prSet presAssocID="{8C90999E-0689-4A1A-AFFB-6445E6591611}" presName="connTx" presStyleLbl="sibTrans2D1" presStyleIdx="2" presStyleCnt="6"/>
      <dgm:spPr/>
    </dgm:pt>
    <dgm:pt modelId="{02465C41-493C-46AA-95FE-F6A1D6822C85}" type="pres">
      <dgm:prSet presAssocID="{C2942A7C-AD29-4903-B514-FA3E79AF7AE5}" presName="composite" presStyleCnt="0"/>
      <dgm:spPr/>
    </dgm:pt>
    <dgm:pt modelId="{9F6A7EB5-964F-4872-8070-3A6C0206EEFB}" type="pres">
      <dgm:prSet presAssocID="{C2942A7C-AD29-4903-B514-FA3E79AF7AE5}" presName="parTx" presStyleLbl="node1" presStyleIdx="2" presStyleCnt="7">
        <dgm:presLayoutVars>
          <dgm:chMax val="0"/>
          <dgm:chPref val="0"/>
          <dgm:bulletEnabled val="1"/>
        </dgm:presLayoutVars>
      </dgm:prSet>
      <dgm:spPr/>
    </dgm:pt>
    <dgm:pt modelId="{AFB85660-E0B8-4B80-84B1-5118DD134191}" type="pres">
      <dgm:prSet presAssocID="{C2942A7C-AD29-4903-B514-FA3E79AF7AE5}" presName="parSh" presStyleLbl="node1" presStyleIdx="3" presStyleCnt="7"/>
      <dgm:spPr/>
    </dgm:pt>
    <dgm:pt modelId="{1695E439-1AA8-44A8-8D80-54BEF1291FD4}" type="pres">
      <dgm:prSet presAssocID="{C2942A7C-AD29-4903-B514-FA3E79AF7AE5}" presName="desTx" presStyleLbl="fgAcc1" presStyleIdx="3" presStyleCnt="7">
        <dgm:presLayoutVars>
          <dgm:bulletEnabled val="1"/>
        </dgm:presLayoutVars>
      </dgm:prSet>
      <dgm:spPr/>
    </dgm:pt>
    <dgm:pt modelId="{EC8AB37C-5011-40F7-9326-CAA7BB656F80}" type="pres">
      <dgm:prSet presAssocID="{DB3F5238-C342-42DC-BEBB-703FB29DF0D0}" presName="sibTrans" presStyleLbl="sibTrans2D1" presStyleIdx="3" presStyleCnt="6"/>
      <dgm:spPr/>
    </dgm:pt>
    <dgm:pt modelId="{C4A57D49-902F-45F6-8928-BB8D456607F5}" type="pres">
      <dgm:prSet presAssocID="{DB3F5238-C342-42DC-BEBB-703FB29DF0D0}" presName="connTx" presStyleLbl="sibTrans2D1" presStyleIdx="3" presStyleCnt="6"/>
      <dgm:spPr/>
    </dgm:pt>
    <dgm:pt modelId="{530C7F1F-E839-43E5-B5B3-7C3E98E7A0B1}" type="pres">
      <dgm:prSet presAssocID="{55009350-CC86-4696-9171-1712CD10423D}" presName="composite" presStyleCnt="0"/>
      <dgm:spPr/>
    </dgm:pt>
    <dgm:pt modelId="{EE122C50-D1FC-487C-B684-DD6EDFEF38CA}" type="pres">
      <dgm:prSet presAssocID="{55009350-CC86-4696-9171-1712CD10423D}" presName="parTx" presStyleLbl="node1" presStyleIdx="3" presStyleCnt="7">
        <dgm:presLayoutVars>
          <dgm:chMax val="0"/>
          <dgm:chPref val="0"/>
          <dgm:bulletEnabled val="1"/>
        </dgm:presLayoutVars>
      </dgm:prSet>
      <dgm:spPr/>
    </dgm:pt>
    <dgm:pt modelId="{190F4707-E491-4091-9AD5-9A54D77521C6}" type="pres">
      <dgm:prSet presAssocID="{55009350-CC86-4696-9171-1712CD10423D}" presName="parSh" presStyleLbl="node1" presStyleIdx="4" presStyleCnt="7"/>
      <dgm:spPr/>
    </dgm:pt>
    <dgm:pt modelId="{150EED16-1ABD-4AA8-A938-5FBB094A9D6C}" type="pres">
      <dgm:prSet presAssocID="{55009350-CC86-4696-9171-1712CD10423D}" presName="desTx" presStyleLbl="fgAcc1" presStyleIdx="4" presStyleCnt="7">
        <dgm:presLayoutVars>
          <dgm:bulletEnabled val="1"/>
        </dgm:presLayoutVars>
      </dgm:prSet>
      <dgm:spPr/>
    </dgm:pt>
    <dgm:pt modelId="{A25E954C-66EF-4216-9DEB-9D7029C64C25}" type="pres">
      <dgm:prSet presAssocID="{471FA773-C62E-4632-8AF0-596CC71E868D}" presName="sibTrans" presStyleLbl="sibTrans2D1" presStyleIdx="4" presStyleCnt="6"/>
      <dgm:spPr/>
    </dgm:pt>
    <dgm:pt modelId="{F00E0454-2ED8-4070-9989-579B4B7CE7A6}" type="pres">
      <dgm:prSet presAssocID="{471FA773-C62E-4632-8AF0-596CC71E868D}" presName="connTx" presStyleLbl="sibTrans2D1" presStyleIdx="4" presStyleCnt="6"/>
      <dgm:spPr/>
    </dgm:pt>
    <dgm:pt modelId="{5B1FA437-7F1A-412B-BF59-A83F46C880EA}" type="pres">
      <dgm:prSet presAssocID="{BD78464E-7EE6-40FB-82AD-A6BE899DD79E}" presName="composite" presStyleCnt="0"/>
      <dgm:spPr/>
    </dgm:pt>
    <dgm:pt modelId="{B04DD14A-8D87-431E-8933-299F7D5C2E4B}" type="pres">
      <dgm:prSet presAssocID="{BD78464E-7EE6-40FB-82AD-A6BE899DD79E}" presName="parTx" presStyleLbl="node1" presStyleIdx="4" presStyleCnt="7">
        <dgm:presLayoutVars>
          <dgm:chMax val="0"/>
          <dgm:chPref val="0"/>
          <dgm:bulletEnabled val="1"/>
        </dgm:presLayoutVars>
      </dgm:prSet>
      <dgm:spPr/>
    </dgm:pt>
    <dgm:pt modelId="{74A61D9E-3CAF-4650-BC81-41D70F0CE314}" type="pres">
      <dgm:prSet presAssocID="{BD78464E-7EE6-40FB-82AD-A6BE899DD79E}" presName="parSh" presStyleLbl="node1" presStyleIdx="5" presStyleCnt="7"/>
      <dgm:spPr/>
    </dgm:pt>
    <dgm:pt modelId="{FD7C3A40-F6AB-4F7E-905C-EC5B4559D139}" type="pres">
      <dgm:prSet presAssocID="{BD78464E-7EE6-40FB-82AD-A6BE899DD79E}" presName="desTx" presStyleLbl="fgAcc1" presStyleIdx="5" presStyleCnt="7">
        <dgm:presLayoutVars>
          <dgm:bulletEnabled val="1"/>
        </dgm:presLayoutVars>
      </dgm:prSet>
      <dgm:spPr/>
    </dgm:pt>
    <dgm:pt modelId="{E1A48DB6-59F5-4ED1-BD39-E93467D9EEA8}" type="pres">
      <dgm:prSet presAssocID="{265012A7-D881-408C-A99B-1FCDBA3126A3}" presName="sibTrans" presStyleLbl="sibTrans2D1" presStyleIdx="5" presStyleCnt="6"/>
      <dgm:spPr/>
    </dgm:pt>
    <dgm:pt modelId="{06E21EAB-F99B-4BEA-A129-D7F1D933B9CF}" type="pres">
      <dgm:prSet presAssocID="{265012A7-D881-408C-A99B-1FCDBA3126A3}" presName="connTx" presStyleLbl="sibTrans2D1" presStyleIdx="5" presStyleCnt="6"/>
      <dgm:spPr/>
    </dgm:pt>
    <dgm:pt modelId="{C91763B0-A852-4657-887C-82B9B980870F}" type="pres">
      <dgm:prSet presAssocID="{CDC3D9D9-4DE3-471B-B304-18B4DD45F48F}" presName="composite" presStyleCnt="0"/>
      <dgm:spPr/>
    </dgm:pt>
    <dgm:pt modelId="{3D17B923-9ADF-414B-90E3-C33A854EE81B}" type="pres">
      <dgm:prSet presAssocID="{CDC3D9D9-4DE3-471B-B304-18B4DD45F48F}" presName="parTx" presStyleLbl="node1" presStyleIdx="5" presStyleCnt="7">
        <dgm:presLayoutVars>
          <dgm:chMax val="0"/>
          <dgm:chPref val="0"/>
          <dgm:bulletEnabled val="1"/>
        </dgm:presLayoutVars>
      </dgm:prSet>
      <dgm:spPr/>
    </dgm:pt>
    <dgm:pt modelId="{2F147B2C-F98B-4BCD-8FDB-01835FBE83FE}" type="pres">
      <dgm:prSet presAssocID="{CDC3D9D9-4DE3-471B-B304-18B4DD45F48F}" presName="parSh" presStyleLbl="node1" presStyleIdx="6" presStyleCnt="7"/>
      <dgm:spPr/>
    </dgm:pt>
    <dgm:pt modelId="{849785FD-9C0D-4024-9CAE-F0D723F9F0E6}" type="pres">
      <dgm:prSet presAssocID="{CDC3D9D9-4DE3-471B-B304-18B4DD45F48F}" presName="desTx" presStyleLbl="fgAcc1" presStyleIdx="6" presStyleCnt="7">
        <dgm:presLayoutVars>
          <dgm:bulletEnabled val="1"/>
        </dgm:presLayoutVars>
      </dgm:prSet>
      <dgm:spPr/>
    </dgm:pt>
  </dgm:ptLst>
  <dgm:cxnLst>
    <dgm:cxn modelId="{29E90E15-54A6-4DEB-916F-B3CBC74E2321}" type="presOf" srcId="{CDC3D9D9-4DE3-471B-B304-18B4DD45F48F}" destId="{3D17B923-9ADF-414B-90E3-C33A854EE81B}" srcOrd="0" destOrd="0" presId="urn:microsoft.com/office/officeart/2005/8/layout/process3"/>
    <dgm:cxn modelId="{0A628716-8120-4BBF-9742-BC9EBA6A4F1C}" type="presOf" srcId="{2688BA06-C9FF-4163-B421-E30F453C3E32}" destId="{6CEED7A9-0697-4562-980C-3854D82E62CC}" srcOrd="0" destOrd="0" presId="urn:microsoft.com/office/officeart/2005/8/layout/process3"/>
    <dgm:cxn modelId="{5345132D-A383-4191-B7BC-705000466FD3}" type="presOf" srcId="{9ACDA384-C90D-4E9E-8EAC-E3DC7A94A4CF}" destId="{764DA655-8DD6-4940-95B3-597C85A841FD}" srcOrd="0" destOrd="0" presId="urn:microsoft.com/office/officeart/2005/8/layout/process3"/>
    <dgm:cxn modelId="{8286A530-0D8D-4620-A083-C8D7C324C1FE}" type="presOf" srcId="{9ACDA384-C90D-4E9E-8EAC-E3DC7A94A4CF}" destId="{BE74E6D5-FC87-4647-99AE-3AD28D2CEBC4}" srcOrd="1" destOrd="0" presId="urn:microsoft.com/office/officeart/2005/8/layout/process3"/>
    <dgm:cxn modelId="{BBD42D3E-9C6F-4BBE-9202-ADD91ECD2AC2}" type="presOf" srcId="{8C90999E-0689-4A1A-AFFB-6445E6591611}" destId="{FEE48831-7983-4708-80C0-76447AC809CB}" srcOrd="1" destOrd="0" presId="urn:microsoft.com/office/officeart/2005/8/layout/process3"/>
    <dgm:cxn modelId="{6A377B3F-050D-4742-9BBE-AA900080FC88}" srcId="{BD78464E-7EE6-40FB-82AD-A6BE899DD79E}" destId="{17870203-AF9A-4247-A239-118846023A94}" srcOrd="0" destOrd="0" parTransId="{025781A0-277E-4B87-BDF1-FC85CAE4E369}" sibTransId="{EA8258B1-E3D4-4346-9226-09D2A8697254}"/>
    <dgm:cxn modelId="{25D8B263-90B5-416D-A41A-D24AECE1542B}" type="presOf" srcId="{BD78464E-7EE6-40FB-82AD-A6BE899DD79E}" destId="{B04DD14A-8D87-431E-8933-299F7D5C2E4B}" srcOrd="0" destOrd="0" presId="urn:microsoft.com/office/officeart/2005/8/layout/process3"/>
    <dgm:cxn modelId="{F30BC264-1EAF-479F-B7C7-220ED7D7D165}" type="presOf" srcId="{797B49DD-5621-46B4-8EAB-210D17C365FA}" destId="{B654135B-6B22-4CB4-AC59-1F6CAF699B0D}" srcOrd="1" destOrd="0" presId="urn:microsoft.com/office/officeart/2005/8/layout/process3"/>
    <dgm:cxn modelId="{8AD32365-CE29-42EA-9607-08F7C3AD4DE6}" type="presOf" srcId="{55009350-CC86-4696-9171-1712CD10423D}" destId="{190F4707-E491-4091-9AD5-9A54D77521C6}" srcOrd="1" destOrd="0" presId="urn:microsoft.com/office/officeart/2005/8/layout/process3"/>
    <dgm:cxn modelId="{D2156168-58D3-4C61-BCE0-0298BD81BE61}" type="presOf" srcId="{DB3F5238-C342-42DC-BEBB-703FB29DF0D0}" destId="{C4A57D49-902F-45F6-8928-BB8D456607F5}" srcOrd="1" destOrd="0" presId="urn:microsoft.com/office/officeart/2005/8/layout/process3"/>
    <dgm:cxn modelId="{B2674E69-EB1F-4647-B65F-AE6491EBC947}" srcId="{55009350-CC86-4696-9171-1712CD10423D}" destId="{8A68EAAE-75C9-402A-B719-F1FC5EBC2F99}" srcOrd="0" destOrd="0" parTransId="{56D78BBB-0703-4DB9-AAB3-5090F70165A0}" sibTransId="{0E341227-262A-452B-A278-6A75D77864F5}"/>
    <dgm:cxn modelId="{FB22634A-630F-4C6D-86FC-CB1589F0AD7C}" type="presOf" srcId="{8C90999E-0689-4A1A-AFFB-6445E6591611}" destId="{0E0BCC12-3D94-471A-940C-8796D8272458}" srcOrd="0" destOrd="0" presId="urn:microsoft.com/office/officeart/2005/8/layout/process3"/>
    <dgm:cxn modelId="{9718064B-1D42-44F2-9139-E9233E03FB9A}" type="presOf" srcId="{471FA773-C62E-4632-8AF0-596CC71E868D}" destId="{A25E954C-66EF-4216-9DEB-9D7029C64C25}" srcOrd="0" destOrd="0" presId="urn:microsoft.com/office/officeart/2005/8/layout/process3"/>
    <dgm:cxn modelId="{D012E46D-F410-4FBB-9069-07D5F3A935C2}" type="presOf" srcId="{55009350-CC86-4696-9171-1712CD10423D}" destId="{EE122C50-D1FC-487C-B684-DD6EDFEF38CA}" srcOrd="0" destOrd="0" presId="urn:microsoft.com/office/officeart/2005/8/layout/process3"/>
    <dgm:cxn modelId="{0CB40071-C48E-464A-85D2-A83B40BCD7CD}" type="presOf" srcId="{D7EB4B51-8A6E-44C6-ACA4-1CC39108A3DE}" destId="{FC29F6B3-DADF-4169-A431-2F22219A0902}" srcOrd="1" destOrd="0" presId="urn:microsoft.com/office/officeart/2005/8/layout/process3"/>
    <dgm:cxn modelId="{DDB7C451-5088-45E7-A78A-234EC93178EB}" type="presOf" srcId="{17870203-AF9A-4247-A239-118846023A94}" destId="{FD7C3A40-F6AB-4F7E-905C-EC5B4559D139}" srcOrd="0" destOrd="0" presId="urn:microsoft.com/office/officeart/2005/8/layout/process3"/>
    <dgm:cxn modelId="{3A15F853-FE2D-49AC-8D94-68F762EE59CA}" srcId="{2688BA06-C9FF-4163-B421-E30F453C3E32}" destId="{D7EB4B51-8A6E-44C6-ACA4-1CC39108A3DE}" srcOrd="0" destOrd="0" parTransId="{1671512C-24F9-4461-BFF1-E2F279D16939}" sibTransId="{BE0E6EED-266D-4FFC-989C-5867CF271CA4}"/>
    <dgm:cxn modelId="{B57C7F74-0C21-487F-89DC-80F60F7C56CF}" type="presOf" srcId="{BE0E6EED-266D-4FFC-989C-5867CF271CA4}" destId="{0576AC3B-7443-4350-9F78-CF9B495EB2A3}" srcOrd="1" destOrd="0" presId="urn:microsoft.com/office/officeart/2005/8/layout/process3"/>
    <dgm:cxn modelId="{4B4AF459-10D1-4D4A-B851-086ECB5CD3CB}" srcId="{CDC3D9D9-4DE3-471B-B304-18B4DD45F48F}" destId="{40C5CC17-553D-4B63-B8E0-F11642D4BF12}" srcOrd="0" destOrd="0" parTransId="{DE49DB3B-01BA-49E6-8328-936555B59782}" sibTransId="{08C41935-BAE1-4607-B457-5BCB4ED1AB56}"/>
    <dgm:cxn modelId="{C110C682-E0BC-478D-BE9C-B4352AD8DF80}" type="presOf" srcId="{DB3F5238-C342-42DC-BEBB-703FB29DF0D0}" destId="{EC8AB37C-5011-40F7-9326-CAA7BB656F80}" srcOrd="0" destOrd="0" presId="urn:microsoft.com/office/officeart/2005/8/layout/process3"/>
    <dgm:cxn modelId="{1B34FA87-F199-4DC4-8BDD-31CB53FE3368}" type="presOf" srcId="{76BD7FEC-AF9B-4406-9290-E7C18EA27269}" destId="{BE77F3F5-63CB-4F7F-BEAC-7A3F608615B4}" srcOrd="0" destOrd="0" presId="urn:microsoft.com/office/officeart/2005/8/layout/process3"/>
    <dgm:cxn modelId="{77FB5E8A-837B-4024-B62F-D8CF8EC1E4C5}" type="presOf" srcId="{9775022D-72BB-4A48-A190-7F93939F91FD}" destId="{12F9B643-6345-4B36-82BF-7C045A437AB9}" srcOrd="1" destOrd="0" presId="urn:microsoft.com/office/officeart/2005/8/layout/process3"/>
    <dgm:cxn modelId="{57B4E48D-C946-4F56-B3BF-4C3BA1FFD329}" type="presOf" srcId="{9775022D-72BB-4A48-A190-7F93939F91FD}" destId="{839C3DF3-3A4E-4A49-A1E5-4068062FB48E}" srcOrd="0" destOrd="0" presId="urn:microsoft.com/office/officeart/2005/8/layout/process3"/>
    <dgm:cxn modelId="{B80EBB96-6F4F-4D39-A762-2F2A14827015}" type="presOf" srcId="{40C5CC17-553D-4B63-B8E0-F11642D4BF12}" destId="{849785FD-9C0D-4024-9CAE-F0D723F9F0E6}" srcOrd="0" destOrd="0" presId="urn:microsoft.com/office/officeart/2005/8/layout/process3"/>
    <dgm:cxn modelId="{3FFF1F97-6803-4F5E-B42B-54E87DFA5D0B}" srcId="{2688BA06-C9FF-4163-B421-E30F453C3E32}" destId="{797B49DD-5621-46B4-8EAB-210D17C365FA}" srcOrd="2" destOrd="0" parTransId="{F22D1687-FF70-4D6A-BDE0-BB199141B535}" sibTransId="{8C90999E-0689-4A1A-AFFB-6445E6591611}"/>
    <dgm:cxn modelId="{13502DA3-F201-458E-BEA5-F77FAEBBF628}" srcId="{797B49DD-5621-46B4-8EAB-210D17C365FA}" destId="{76BD7FEC-AF9B-4406-9290-E7C18EA27269}" srcOrd="0" destOrd="0" parTransId="{117428D3-7340-45EB-AD6E-D7FDAAC688E6}" sibTransId="{183BA395-3B06-4348-83C9-C294FCB05CC4}"/>
    <dgm:cxn modelId="{C50C7EA6-6730-4B26-A3F2-AD33AAAD470F}" srcId="{2688BA06-C9FF-4163-B421-E30F453C3E32}" destId="{CDC3D9D9-4DE3-471B-B304-18B4DD45F48F}" srcOrd="6" destOrd="0" parTransId="{281A858A-BA2C-4BEB-8A65-AF2802C44212}" sibTransId="{5451A369-08CE-47E4-B5B5-16ADBE77D707}"/>
    <dgm:cxn modelId="{168613B2-3EEE-453D-95D6-68431D0A5F83}" type="presOf" srcId="{265012A7-D881-408C-A99B-1FCDBA3126A3}" destId="{E1A48DB6-59F5-4ED1-BD39-E93467D9EEA8}" srcOrd="0" destOrd="0" presId="urn:microsoft.com/office/officeart/2005/8/layout/process3"/>
    <dgm:cxn modelId="{655E7CB2-05E8-48DE-B3C7-648EB105D106}" srcId="{2688BA06-C9FF-4163-B421-E30F453C3E32}" destId="{9775022D-72BB-4A48-A190-7F93939F91FD}" srcOrd="1" destOrd="0" parTransId="{9118752F-CD19-45FC-AC4E-8597F916B9D4}" sibTransId="{9ACDA384-C90D-4E9E-8EAC-E3DC7A94A4CF}"/>
    <dgm:cxn modelId="{053FE1B6-8D07-4A75-8824-EC553460FE98}" type="presOf" srcId="{C2942A7C-AD29-4903-B514-FA3E79AF7AE5}" destId="{9F6A7EB5-964F-4872-8070-3A6C0206EEFB}" srcOrd="0" destOrd="0" presId="urn:microsoft.com/office/officeart/2005/8/layout/process3"/>
    <dgm:cxn modelId="{8AC55FC3-159D-49B2-A9CD-D18042708731}" type="presOf" srcId="{7304ADF0-D349-4ADF-9477-3FA55F607ED7}" destId="{FD7C3A40-F6AB-4F7E-905C-EC5B4559D139}" srcOrd="0" destOrd="1" presId="urn:microsoft.com/office/officeart/2005/8/layout/process3"/>
    <dgm:cxn modelId="{6DD8F1C6-EA24-4B90-AE47-21DF30F81F61}" type="presOf" srcId="{BE0E6EED-266D-4FFC-989C-5867CF271CA4}" destId="{DD68E0B9-0720-458E-917E-198896952692}" srcOrd="0" destOrd="0" presId="urn:microsoft.com/office/officeart/2005/8/layout/process3"/>
    <dgm:cxn modelId="{82D3D9CA-E9DD-488A-8DAD-EC7353F5B57E}" srcId="{2688BA06-C9FF-4163-B421-E30F453C3E32}" destId="{C2942A7C-AD29-4903-B514-FA3E79AF7AE5}" srcOrd="3" destOrd="0" parTransId="{918D77A7-0472-4A5F-8A92-D83F8089E0C9}" sibTransId="{DB3F5238-C342-42DC-BEBB-703FB29DF0D0}"/>
    <dgm:cxn modelId="{A5F3AACB-2511-4C9F-BA02-B107005172C7}" type="presOf" srcId="{265012A7-D881-408C-A99B-1FCDBA3126A3}" destId="{06E21EAB-F99B-4BEA-A129-D7F1D933B9CF}" srcOrd="1" destOrd="0" presId="urn:microsoft.com/office/officeart/2005/8/layout/process3"/>
    <dgm:cxn modelId="{0A20A1CE-69B3-423A-A80F-7FC03B2483A5}" type="presOf" srcId="{D7EB4B51-8A6E-44C6-ACA4-1CC39108A3DE}" destId="{66093C2E-CA83-45D4-BBE4-9AB2A5848B1E}" srcOrd="0" destOrd="0" presId="urn:microsoft.com/office/officeart/2005/8/layout/process3"/>
    <dgm:cxn modelId="{24164FD4-C381-46A5-BC06-F4F1C91674CD}" srcId="{BD78464E-7EE6-40FB-82AD-A6BE899DD79E}" destId="{7304ADF0-D349-4ADF-9477-3FA55F607ED7}" srcOrd="1" destOrd="0" parTransId="{222D0A42-9B80-40B2-A646-253619CA3779}" sibTransId="{407677A7-400D-499E-A495-2FE12AFABE94}"/>
    <dgm:cxn modelId="{34FA9BD6-D0C0-4BC8-A4A8-257B32C8071D}" type="presOf" srcId="{C2942A7C-AD29-4903-B514-FA3E79AF7AE5}" destId="{AFB85660-E0B8-4B80-84B1-5118DD134191}" srcOrd="1" destOrd="0" presId="urn:microsoft.com/office/officeart/2005/8/layout/process3"/>
    <dgm:cxn modelId="{31F5A3DF-52A9-4AC3-8FFD-EDC9DB886E2A}" type="presOf" srcId="{BD78464E-7EE6-40FB-82AD-A6BE899DD79E}" destId="{74A61D9E-3CAF-4650-BC81-41D70F0CE314}" srcOrd="1" destOrd="0" presId="urn:microsoft.com/office/officeart/2005/8/layout/process3"/>
    <dgm:cxn modelId="{527A05E2-BD21-493D-B27A-93F8D345470D}" srcId="{2688BA06-C9FF-4163-B421-E30F453C3E32}" destId="{55009350-CC86-4696-9171-1712CD10423D}" srcOrd="4" destOrd="0" parTransId="{B1E7F86F-3F62-4355-A86B-1658692A5A93}" sibTransId="{471FA773-C62E-4632-8AF0-596CC71E868D}"/>
    <dgm:cxn modelId="{49E68DE7-A709-452E-AFFD-4513B2B6CAF0}" type="presOf" srcId="{8A68EAAE-75C9-402A-B719-F1FC5EBC2F99}" destId="{150EED16-1ABD-4AA8-A938-5FBB094A9D6C}" srcOrd="0" destOrd="0" presId="urn:microsoft.com/office/officeart/2005/8/layout/process3"/>
    <dgm:cxn modelId="{A8EB85EA-F6D7-4FD3-9725-A2BC0A5258FD}" type="presOf" srcId="{471FA773-C62E-4632-8AF0-596CC71E868D}" destId="{F00E0454-2ED8-4070-9989-579B4B7CE7A6}" srcOrd="1" destOrd="0" presId="urn:microsoft.com/office/officeart/2005/8/layout/process3"/>
    <dgm:cxn modelId="{3E7F14EF-5E3E-440C-B826-49C9C11EB7DB}" type="presOf" srcId="{797B49DD-5621-46B4-8EAB-210D17C365FA}" destId="{406119C8-B9C2-4A36-9D9E-FF9604DF62C8}" srcOrd="0" destOrd="0" presId="urn:microsoft.com/office/officeart/2005/8/layout/process3"/>
    <dgm:cxn modelId="{49A6A7FF-BC1F-4931-94FD-5E1F715B0278}" srcId="{2688BA06-C9FF-4163-B421-E30F453C3E32}" destId="{BD78464E-7EE6-40FB-82AD-A6BE899DD79E}" srcOrd="5" destOrd="0" parTransId="{CBCEDB26-3541-43F6-BC9C-B16BCA971372}" sibTransId="{265012A7-D881-408C-A99B-1FCDBA3126A3}"/>
    <dgm:cxn modelId="{62B1EEFF-EDD0-49C6-A26D-E2B63165A467}" type="presOf" srcId="{CDC3D9D9-4DE3-471B-B304-18B4DD45F48F}" destId="{2F147B2C-F98B-4BCD-8FDB-01835FBE83FE}" srcOrd="1" destOrd="0" presId="urn:microsoft.com/office/officeart/2005/8/layout/process3"/>
    <dgm:cxn modelId="{C55BD54C-33C1-429B-AE8B-5F78A4301744}" type="presParOf" srcId="{6CEED7A9-0697-4562-980C-3854D82E62CC}" destId="{544E5F09-2ECC-4F46-BEAE-A968C6824822}" srcOrd="0" destOrd="0" presId="urn:microsoft.com/office/officeart/2005/8/layout/process3"/>
    <dgm:cxn modelId="{B068CE31-FCD4-4C03-9306-B4812A6BF0BC}" type="presParOf" srcId="{544E5F09-2ECC-4F46-BEAE-A968C6824822}" destId="{66093C2E-CA83-45D4-BBE4-9AB2A5848B1E}" srcOrd="0" destOrd="0" presId="urn:microsoft.com/office/officeart/2005/8/layout/process3"/>
    <dgm:cxn modelId="{98A2CD6D-35B4-4969-9DCB-B6A86E5EA47B}" type="presParOf" srcId="{544E5F09-2ECC-4F46-BEAE-A968C6824822}" destId="{FC29F6B3-DADF-4169-A431-2F22219A0902}" srcOrd="1" destOrd="0" presId="urn:microsoft.com/office/officeart/2005/8/layout/process3"/>
    <dgm:cxn modelId="{B7A6F13A-0FAB-4BB1-9986-C84F44168827}" type="presParOf" srcId="{544E5F09-2ECC-4F46-BEAE-A968C6824822}" destId="{AB3FCCFA-9466-4AB8-B745-369B28283C5A}" srcOrd="2" destOrd="0" presId="urn:microsoft.com/office/officeart/2005/8/layout/process3"/>
    <dgm:cxn modelId="{34C5D47D-F75E-46EC-8896-1821C3504F12}" type="presParOf" srcId="{6CEED7A9-0697-4562-980C-3854D82E62CC}" destId="{DD68E0B9-0720-458E-917E-198896952692}" srcOrd="1" destOrd="0" presId="urn:microsoft.com/office/officeart/2005/8/layout/process3"/>
    <dgm:cxn modelId="{2E921EE1-532D-4E75-9902-FCBFE6E33F9A}" type="presParOf" srcId="{DD68E0B9-0720-458E-917E-198896952692}" destId="{0576AC3B-7443-4350-9F78-CF9B495EB2A3}" srcOrd="0" destOrd="0" presId="urn:microsoft.com/office/officeart/2005/8/layout/process3"/>
    <dgm:cxn modelId="{324D55B3-E860-43A6-BDA3-23935A07FDD9}" type="presParOf" srcId="{6CEED7A9-0697-4562-980C-3854D82E62CC}" destId="{DDFBADEF-8593-4373-B72D-30629B8C015A}" srcOrd="2" destOrd="0" presId="urn:microsoft.com/office/officeart/2005/8/layout/process3"/>
    <dgm:cxn modelId="{18D59C0A-42F2-408B-928D-28B5F67FF483}" type="presParOf" srcId="{DDFBADEF-8593-4373-B72D-30629B8C015A}" destId="{839C3DF3-3A4E-4A49-A1E5-4068062FB48E}" srcOrd="0" destOrd="0" presId="urn:microsoft.com/office/officeart/2005/8/layout/process3"/>
    <dgm:cxn modelId="{99753926-DC65-42C9-84D5-1F1D3FCC5059}" type="presParOf" srcId="{DDFBADEF-8593-4373-B72D-30629B8C015A}" destId="{12F9B643-6345-4B36-82BF-7C045A437AB9}" srcOrd="1" destOrd="0" presId="urn:microsoft.com/office/officeart/2005/8/layout/process3"/>
    <dgm:cxn modelId="{5D75C369-6BB5-4A6B-812A-F2C57DCDB41C}" type="presParOf" srcId="{DDFBADEF-8593-4373-B72D-30629B8C015A}" destId="{3580329F-391F-4760-AFD9-4CDD3BE20614}" srcOrd="2" destOrd="0" presId="urn:microsoft.com/office/officeart/2005/8/layout/process3"/>
    <dgm:cxn modelId="{9A4D0398-415B-43FE-A21B-1D82EF8BBB06}" type="presParOf" srcId="{6CEED7A9-0697-4562-980C-3854D82E62CC}" destId="{764DA655-8DD6-4940-95B3-597C85A841FD}" srcOrd="3" destOrd="0" presId="urn:microsoft.com/office/officeart/2005/8/layout/process3"/>
    <dgm:cxn modelId="{75A55AE5-657B-42A0-A08A-21B208F357CC}" type="presParOf" srcId="{764DA655-8DD6-4940-95B3-597C85A841FD}" destId="{BE74E6D5-FC87-4647-99AE-3AD28D2CEBC4}" srcOrd="0" destOrd="0" presId="urn:microsoft.com/office/officeart/2005/8/layout/process3"/>
    <dgm:cxn modelId="{104FAEF2-F7DB-44C1-87EC-DDADA70707D4}" type="presParOf" srcId="{6CEED7A9-0697-4562-980C-3854D82E62CC}" destId="{DC504105-489C-4275-8E37-A8B2D81A4034}" srcOrd="4" destOrd="0" presId="urn:microsoft.com/office/officeart/2005/8/layout/process3"/>
    <dgm:cxn modelId="{23E0932F-1F10-4E89-8221-FA692901DC9C}" type="presParOf" srcId="{DC504105-489C-4275-8E37-A8B2D81A4034}" destId="{406119C8-B9C2-4A36-9D9E-FF9604DF62C8}" srcOrd="0" destOrd="0" presId="urn:microsoft.com/office/officeart/2005/8/layout/process3"/>
    <dgm:cxn modelId="{F1C82E6B-29B1-49B7-A664-0A7568E7ADF6}" type="presParOf" srcId="{DC504105-489C-4275-8E37-A8B2D81A4034}" destId="{B654135B-6B22-4CB4-AC59-1F6CAF699B0D}" srcOrd="1" destOrd="0" presId="urn:microsoft.com/office/officeart/2005/8/layout/process3"/>
    <dgm:cxn modelId="{4CD2FB9B-EF24-494D-8E1D-7088DB835B49}" type="presParOf" srcId="{DC504105-489C-4275-8E37-A8B2D81A4034}" destId="{BE77F3F5-63CB-4F7F-BEAC-7A3F608615B4}" srcOrd="2" destOrd="0" presId="urn:microsoft.com/office/officeart/2005/8/layout/process3"/>
    <dgm:cxn modelId="{3FEBEACC-3383-40CF-B080-7A126EFBEE91}" type="presParOf" srcId="{6CEED7A9-0697-4562-980C-3854D82E62CC}" destId="{0E0BCC12-3D94-471A-940C-8796D8272458}" srcOrd="5" destOrd="0" presId="urn:microsoft.com/office/officeart/2005/8/layout/process3"/>
    <dgm:cxn modelId="{9A39EC9F-22F0-4528-81D4-C26FD6E94BDB}" type="presParOf" srcId="{0E0BCC12-3D94-471A-940C-8796D8272458}" destId="{FEE48831-7983-4708-80C0-76447AC809CB}" srcOrd="0" destOrd="0" presId="urn:microsoft.com/office/officeart/2005/8/layout/process3"/>
    <dgm:cxn modelId="{5FFCB6C6-DE25-4B33-8281-818EF46E294A}" type="presParOf" srcId="{6CEED7A9-0697-4562-980C-3854D82E62CC}" destId="{02465C41-493C-46AA-95FE-F6A1D6822C85}" srcOrd="6" destOrd="0" presId="urn:microsoft.com/office/officeart/2005/8/layout/process3"/>
    <dgm:cxn modelId="{6857EDDD-C5DA-49DC-87BA-A02865E76C95}" type="presParOf" srcId="{02465C41-493C-46AA-95FE-F6A1D6822C85}" destId="{9F6A7EB5-964F-4872-8070-3A6C0206EEFB}" srcOrd="0" destOrd="0" presId="urn:microsoft.com/office/officeart/2005/8/layout/process3"/>
    <dgm:cxn modelId="{FD2BF591-333C-4135-AF89-4A0AB728F5AC}" type="presParOf" srcId="{02465C41-493C-46AA-95FE-F6A1D6822C85}" destId="{AFB85660-E0B8-4B80-84B1-5118DD134191}" srcOrd="1" destOrd="0" presId="urn:microsoft.com/office/officeart/2005/8/layout/process3"/>
    <dgm:cxn modelId="{BBC0EB24-AFE3-4F73-B3BC-7221671B9982}" type="presParOf" srcId="{02465C41-493C-46AA-95FE-F6A1D6822C85}" destId="{1695E439-1AA8-44A8-8D80-54BEF1291FD4}" srcOrd="2" destOrd="0" presId="urn:microsoft.com/office/officeart/2005/8/layout/process3"/>
    <dgm:cxn modelId="{C10F093D-4139-43A4-ACFA-28B34A47F43B}" type="presParOf" srcId="{6CEED7A9-0697-4562-980C-3854D82E62CC}" destId="{EC8AB37C-5011-40F7-9326-CAA7BB656F80}" srcOrd="7" destOrd="0" presId="urn:microsoft.com/office/officeart/2005/8/layout/process3"/>
    <dgm:cxn modelId="{D137E079-5FED-4994-B0B2-D371C49F3A11}" type="presParOf" srcId="{EC8AB37C-5011-40F7-9326-CAA7BB656F80}" destId="{C4A57D49-902F-45F6-8928-BB8D456607F5}" srcOrd="0" destOrd="0" presId="urn:microsoft.com/office/officeart/2005/8/layout/process3"/>
    <dgm:cxn modelId="{A2FB3A77-9376-4C8A-947B-6ADDE84EDBE6}" type="presParOf" srcId="{6CEED7A9-0697-4562-980C-3854D82E62CC}" destId="{530C7F1F-E839-43E5-B5B3-7C3E98E7A0B1}" srcOrd="8" destOrd="0" presId="urn:microsoft.com/office/officeart/2005/8/layout/process3"/>
    <dgm:cxn modelId="{77671E22-125F-44E6-BCAD-9E9CE85623C2}" type="presParOf" srcId="{530C7F1F-E839-43E5-B5B3-7C3E98E7A0B1}" destId="{EE122C50-D1FC-487C-B684-DD6EDFEF38CA}" srcOrd="0" destOrd="0" presId="urn:microsoft.com/office/officeart/2005/8/layout/process3"/>
    <dgm:cxn modelId="{C3986C40-BFCF-440B-B29E-05D5CF9F11F9}" type="presParOf" srcId="{530C7F1F-E839-43E5-B5B3-7C3E98E7A0B1}" destId="{190F4707-E491-4091-9AD5-9A54D77521C6}" srcOrd="1" destOrd="0" presId="urn:microsoft.com/office/officeart/2005/8/layout/process3"/>
    <dgm:cxn modelId="{9D0EE087-B76E-495B-BFE3-41F33CD28CC2}" type="presParOf" srcId="{530C7F1F-E839-43E5-B5B3-7C3E98E7A0B1}" destId="{150EED16-1ABD-4AA8-A938-5FBB094A9D6C}" srcOrd="2" destOrd="0" presId="urn:microsoft.com/office/officeart/2005/8/layout/process3"/>
    <dgm:cxn modelId="{F0BBFEA1-D41D-470A-B5C5-752BD3AEAA8A}" type="presParOf" srcId="{6CEED7A9-0697-4562-980C-3854D82E62CC}" destId="{A25E954C-66EF-4216-9DEB-9D7029C64C25}" srcOrd="9" destOrd="0" presId="urn:microsoft.com/office/officeart/2005/8/layout/process3"/>
    <dgm:cxn modelId="{2E44AF1A-D40C-4B7F-AE13-A0F65816F24A}" type="presParOf" srcId="{A25E954C-66EF-4216-9DEB-9D7029C64C25}" destId="{F00E0454-2ED8-4070-9989-579B4B7CE7A6}" srcOrd="0" destOrd="0" presId="urn:microsoft.com/office/officeart/2005/8/layout/process3"/>
    <dgm:cxn modelId="{6189342C-A53A-4A66-A902-6BEC4C3D4745}" type="presParOf" srcId="{6CEED7A9-0697-4562-980C-3854D82E62CC}" destId="{5B1FA437-7F1A-412B-BF59-A83F46C880EA}" srcOrd="10" destOrd="0" presId="urn:microsoft.com/office/officeart/2005/8/layout/process3"/>
    <dgm:cxn modelId="{44FF315A-D8DD-44CD-8359-4E08956F5E8A}" type="presParOf" srcId="{5B1FA437-7F1A-412B-BF59-A83F46C880EA}" destId="{B04DD14A-8D87-431E-8933-299F7D5C2E4B}" srcOrd="0" destOrd="0" presId="urn:microsoft.com/office/officeart/2005/8/layout/process3"/>
    <dgm:cxn modelId="{24E3A37A-0AD0-4A49-8728-B34F191A9332}" type="presParOf" srcId="{5B1FA437-7F1A-412B-BF59-A83F46C880EA}" destId="{74A61D9E-3CAF-4650-BC81-41D70F0CE314}" srcOrd="1" destOrd="0" presId="urn:microsoft.com/office/officeart/2005/8/layout/process3"/>
    <dgm:cxn modelId="{7C6D15B3-6797-4E34-A4C4-55755565BABC}" type="presParOf" srcId="{5B1FA437-7F1A-412B-BF59-A83F46C880EA}" destId="{FD7C3A40-F6AB-4F7E-905C-EC5B4559D139}" srcOrd="2" destOrd="0" presId="urn:microsoft.com/office/officeart/2005/8/layout/process3"/>
    <dgm:cxn modelId="{5CB35184-B820-4867-A8ED-1783364DB1D0}" type="presParOf" srcId="{6CEED7A9-0697-4562-980C-3854D82E62CC}" destId="{E1A48DB6-59F5-4ED1-BD39-E93467D9EEA8}" srcOrd="11" destOrd="0" presId="urn:microsoft.com/office/officeart/2005/8/layout/process3"/>
    <dgm:cxn modelId="{BFA85119-863A-444A-9EE1-C202DA168510}" type="presParOf" srcId="{E1A48DB6-59F5-4ED1-BD39-E93467D9EEA8}" destId="{06E21EAB-F99B-4BEA-A129-D7F1D933B9CF}" srcOrd="0" destOrd="0" presId="urn:microsoft.com/office/officeart/2005/8/layout/process3"/>
    <dgm:cxn modelId="{B51399DA-D9A9-4BAE-AC0B-21B51E2481B1}" type="presParOf" srcId="{6CEED7A9-0697-4562-980C-3854D82E62CC}" destId="{C91763B0-A852-4657-887C-82B9B980870F}" srcOrd="12" destOrd="0" presId="urn:microsoft.com/office/officeart/2005/8/layout/process3"/>
    <dgm:cxn modelId="{14469121-9D22-4099-B4E9-7558F4464BCC}" type="presParOf" srcId="{C91763B0-A852-4657-887C-82B9B980870F}" destId="{3D17B923-9ADF-414B-90E3-C33A854EE81B}" srcOrd="0" destOrd="0" presId="urn:microsoft.com/office/officeart/2005/8/layout/process3"/>
    <dgm:cxn modelId="{62C5597C-D774-4762-9A27-60928D2B441B}" type="presParOf" srcId="{C91763B0-A852-4657-887C-82B9B980870F}" destId="{2F147B2C-F98B-4BCD-8FDB-01835FBE83FE}" srcOrd="1" destOrd="0" presId="urn:microsoft.com/office/officeart/2005/8/layout/process3"/>
    <dgm:cxn modelId="{1BB685F1-506B-4B22-AF2A-30F6F6648CA7}" type="presParOf" srcId="{C91763B0-A852-4657-887C-82B9B980870F}" destId="{849785FD-9C0D-4024-9CAE-F0D723F9F0E6}"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2_1" csCatId="accent2" phldr="1"/>
      <dgm:spPr/>
      <dgm:t>
        <a:bodyPr rtlCol="0"/>
        <a:lstStyle/>
        <a:p>
          <a:pPr rtl="0"/>
          <a:endParaRPr lang="en-US"/>
        </a:p>
      </dgm:t>
    </dgm:pt>
    <dgm:pt modelId="{8EBA43C8-9012-4EA0-B106-6FE159AD46CF}">
      <dgm:prSet phldrT="[Text]"/>
      <dgm:spPr/>
      <dgm:t>
        <a:bodyPr rtlCol="0"/>
        <a:lstStyle/>
        <a:p>
          <a:pPr rtl="0"/>
          <a:r>
            <a:rPr lang="zh-CN" altLang="en-US" dirty="0">
              <a:latin typeface="微软雅黑" panose="020B0503020204020204" pitchFamily="34" charset="-122"/>
              <a:ea typeface="微软雅黑" panose="020B0503020204020204" pitchFamily="34" charset="-122"/>
            </a:rPr>
            <a:t>仓库发料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1- durable goods"/>
        </a:ext>
      </dgm:extLst>
    </dgm:pt>
    <dgm:pt modelId="{CE87F387-1F98-4174-BA90-BEDB0C412A00}" type="parTrans" cxnId="{2DD76791-EEE3-404F-A5FD-E3CCAA3838FA}">
      <dgm:prSet/>
      <dgm:spPr/>
      <dgm:t>
        <a:bodyPr rtlCol="0"/>
        <a:lstStyle/>
        <a:p>
          <a:pPr rtl="0"/>
          <a:endParaRPr lang="en-US"/>
        </a:p>
      </dgm:t>
    </dgm:pt>
    <dgm:pt modelId="{D145ACA9-EADF-427B-B057-A3789CC70F81}" type="sibTrans" cxnId="{2DD76791-EEE3-404F-A5FD-E3CCAA3838FA}">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50393109-4215-430A-83B7-DA6AC511BBB4}">
      <dgm:prSet phldrT="[Text]"/>
      <dgm:spPr/>
      <dgm:t>
        <a:bodyPr rtlCol="0"/>
        <a:lstStyle/>
        <a:p>
          <a:pPr rtl="0"/>
          <a:r>
            <a:rPr lang="zh-CN" altLang="en-US" dirty="0">
              <a:latin typeface="微软雅黑" panose="020B0503020204020204" pitchFamily="34" charset="-122"/>
              <a:ea typeface="微软雅黑" panose="020B0503020204020204" pitchFamily="34" charset="-122"/>
            </a:rPr>
            <a:t>产线上料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2- electronics"/>
        </a:ext>
      </dgm:extLst>
    </dgm:pt>
    <dgm:pt modelId="{97FCF809-BA55-4379-9BA7-F0CE4B74E875}" type="parTrans" cxnId="{46D58BC3-1E6B-4468-B5FF-4DF8F2F4C767}">
      <dgm:prSet/>
      <dgm:spPr/>
      <dgm:t>
        <a:bodyPr rtlCol="0"/>
        <a:lstStyle/>
        <a:p>
          <a:pPr rtl="0"/>
          <a:endParaRPr lang="en-US"/>
        </a:p>
      </dgm:t>
    </dgm:pt>
    <dgm:pt modelId="{A7AB3396-1C05-4844-AE94-8674FDE6C754}" type="sibTrans" cxnId="{46D58BC3-1E6B-4468-B5FF-4DF8F2F4C767}">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90CC1A74-5FA2-4533-A7D3-9997BE508B7E}">
      <dgm:prSet phldrT="[Text]"/>
      <dgm:spPr/>
      <dgm:t>
        <a:bodyPr rtlCol="0"/>
        <a:lstStyle/>
        <a:p>
          <a:pPr rtl="0"/>
          <a:r>
            <a:rPr lang="zh-CN" altLang="en-US" dirty="0">
              <a:latin typeface="微软雅黑" panose="020B0503020204020204" pitchFamily="34" charset="-122"/>
              <a:ea typeface="微软雅黑" panose="020B0503020204020204" pitchFamily="34" charset="-122"/>
            </a:rPr>
            <a:t>产线换料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3- healthcare"/>
        </a:ext>
      </dgm:extLst>
    </dgm:pt>
    <dgm:pt modelId="{C77A45DF-C805-4419-A414-9691B5533B0F}" type="parTrans" cxnId="{5378B383-ED04-458F-A0B9-A1998C575509}">
      <dgm:prSet/>
      <dgm:spPr/>
      <dgm:t>
        <a:bodyPr rtlCol="0"/>
        <a:lstStyle/>
        <a:p>
          <a:pPr rtl="0"/>
          <a:endParaRPr lang="en-US"/>
        </a:p>
      </dgm:t>
    </dgm:pt>
    <dgm:pt modelId="{1C63C5B8-6BE7-4797-9F34-BD6AFDE7A4CD}" type="sibTrans" cxnId="{5378B383-ED04-458F-A0B9-A1998C575509}">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B336CD0B-2FAE-4744-A0E5-97102973AF98}">
      <dgm:prSet phldrT="[Text]"/>
      <dgm:spPr/>
      <dgm:t>
        <a:bodyPr rtlCol="0"/>
        <a:lstStyle/>
        <a:p>
          <a:pPr rtl="0"/>
          <a:r>
            <a:rPr lang="zh-CN" altLang="en-US" dirty="0">
              <a:latin typeface="微软雅黑" panose="020B0503020204020204" pitchFamily="34" charset="-122"/>
              <a:ea typeface="微软雅黑" panose="020B0503020204020204" pitchFamily="34" charset="-122"/>
            </a:rPr>
            <a:t>产线核料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4- foods"/>
        </a:ext>
      </dgm:extLst>
    </dgm:pt>
    <dgm:pt modelId="{2D8D52C5-8E3A-46BF-B559-81B0B517AFF1}" type="parTrans" cxnId="{59E47C94-3E56-47D8-8D1F-0C4A8F2B9C04}">
      <dgm:prSet/>
      <dgm:spPr/>
      <dgm:t>
        <a:bodyPr rtlCol="0"/>
        <a:lstStyle/>
        <a:p>
          <a:pPr rtl="0"/>
          <a:endParaRPr lang="en-US"/>
        </a:p>
      </dgm:t>
    </dgm:pt>
    <dgm:pt modelId="{B0BC49F9-573F-4CB9-A7E3-46163D43B0D1}" type="sibTrans" cxnId="{59E47C94-3E56-47D8-8D1F-0C4A8F2B9C04}">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CD789EEF-4B5E-43DD-B856-0213893032FF}">
      <dgm:prSet phldrT="[Text]" custT="1"/>
      <dgm:spPr/>
      <dgm:t>
        <a:bodyPr rtlCol="0"/>
        <a:lstStyle/>
        <a:p>
          <a:pPr rtl="0"/>
          <a:r>
            <a:rPr lang="zh-CN" altLang="en-US" sz="1500" dirty="0">
              <a:latin typeface="微软雅黑" panose="020B0503020204020204" pitchFamily="34" charset="-122"/>
              <a:ea typeface="微软雅黑" panose="020B0503020204020204" pitchFamily="34" charset="-122"/>
            </a:rPr>
            <a:t>降低错误率、提高生产力</a:t>
          </a:r>
          <a:endParaRPr lang="en-US" altLang="zh-CN" sz="150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Group- consumer goods and services"/>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21DB5969-D9F1-43F4-8EDD-2490628159D3}">
      <dgm:prSet phldrT="[Text]"/>
      <dgm:spPr/>
      <dgm:t>
        <a:bodyPr rtlCol="0"/>
        <a:lstStyle/>
        <a:p>
          <a:pPr rtl="0"/>
          <a:r>
            <a:rPr lang="zh-CN" altLang="en-US" dirty="0">
              <a:latin typeface="微软雅黑" panose="020B0503020204020204" pitchFamily="34" charset="-122"/>
              <a:ea typeface="微软雅黑" panose="020B0503020204020204" pitchFamily="34" charset="-122"/>
            </a:rPr>
            <a:t>产线全检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4- foods"/>
        </a:ext>
      </dgm:extLst>
    </dgm:pt>
    <dgm:pt modelId="{6233AA4E-575C-478E-8977-AEE3A5373A37}" type="parTrans" cxnId="{0001456B-19FF-472E-8DFE-ACA03488D3B8}">
      <dgm:prSet/>
      <dgm:spPr/>
      <dgm:t>
        <a:bodyPr/>
        <a:lstStyle/>
        <a:p>
          <a:endParaRPr lang="zh-CN" altLang="en-US"/>
        </a:p>
      </dgm:t>
    </dgm:pt>
    <dgm:pt modelId="{0D18B623-BBE9-41A6-A887-6534922B795E}" type="sibTrans" cxnId="{0001456B-19FF-472E-8DFE-ACA03488D3B8}">
      <dgm:prSet/>
      <dgm:spPr/>
      <dgm:t>
        <a:bodyPr/>
        <a:lstStyle/>
        <a:p>
          <a:endParaRPr lang="zh-CN" altLang="en-US"/>
        </a:p>
      </dgm:t>
    </dgm:pt>
    <dgm:pt modelId="{027325E2-23C6-4C06-858B-81D8D052A85E}" type="pres">
      <dgm:prSet presAssocID="{661038A5-A781-483A-B3BE-3FC4F0B3FF7E}" presName="Name0" presStyleCnt="0">
        <dgm:presLayoutVars>
          <dgm:chMax val="1"/>
          <dgm:dir/>
          <dgm:animLvl val="ctr"/>
          <dgm:resizeHandles val="exact"/>
        </dgm:presLayoutVars>
      </dgm:prSet>
      <dgm:spPr/>
    </dgm:pt>
    <dgm:pt modelId="{4D5002D5-010C-429B-8E83-03E155A5B707}" type="pres">
      <dgm:prSet presAssocID="{CD789EEF-4B5E-43DD-B856-0213893032FF}" presName="centerShape" presStyleLbl="node0" presStyleIdx="0" presStyleCnt="1"/>
      <dgm:spPr/>
    </dgm:pt>
    <dgm:pt modelId="{BD6582BC-7D62-4B6F-A5D1-0AE57EEA3EFD}" type="pres">
      <dgm:prSet presAssocID="{8EBA43C8-9012-4EA0-B106-6FE159AD46CF}" presName="node" presStyleLbl="node1" presStyleIdx="0" presStyleCnt="5">
        <dgm:presLayoutVars>
          <dgm:bulletEnabled val="1"/>
        </dgm:presLayoutVars>
      </dgm:prSet>
      <dgm:spPr/>
    </dgm:pt>
    <dgm:pt modelId="{2E112B4B-4AC3-4523-B3DE-6ACAE9149B68}" type="pres">
      <dgm:prSet presAssocID="{8EBA43C8-9012-4EA0-B106-6FE159AD46CF}" presName="dummy" presStyleCnt="0"/>
      <dgm:spPr/>
    </dgm:pt>
    <dgm:pt modelId="{15FB489D-4744-42DD-8ABC-D9C0418A6E88}" type="pres">
      <dgm:prSet presAssocID="{D145ACA9-EADF-427B-B057-A3789CC70F81}" presName="sibTrans" presStyleLbl="sibTrans2D1" presStyleIdx="0" presStyleCnt="5"/>
      <dgm:spPr/>
    </dgm:pt>
    <dgm:pt modelId="{FD270AAC-50A3-4636-B194-94E1C3F6E757}" type="pres">
      <dgm:prSet presAssocID="{50393109-4215-430A-83B7-DA6AC511BBB4}" presName="node" presStyleLbl="node1" presStyleIdx="1" presStyleCnt="5">
        <dgm:presLayoutVars>
          <dgm:bulletEnabled val="1"/>
        </dgm:presLayoutVars>
      </dgm:prSet>
      <dgm:spPr/>
    </dgm:pt>
    <dgm:pt modelId="{C710FEDE-8B84-48B5-A210-3EF4A3DDAC67}" type="pres">
      <dgm:prSet presAssocID="{50393109-4215-430A-83B7-DA6AC511BBB4}" presName="dummy" presStyleCnt="0"/>
      <dgm:spPr/>
    </dgm:pt>
    <dgm:pt modelId="{4B56FDDB-B44E-4281-A5F3-2F52349AD1BA}" type="pres">
      <dgm:prSet presAssocID="{A7AB3396-1C05-4844-AE94-8674FDE6C754}" presName="sibTrans" presStyleLbl="sibTrans2D1" presStyleIdx="1" presStyleCnt="5"/>
      <dgm:spPr/>
    </dgm:pt>
    <dgm:pt modelId="{6F810E4F-8574-42C0-86A4-A217C02538AB}" type="pres">
      <dgm:prSet presAssocID="{90CC1A74-5FA2-4533-A7D3-9997BE508B7E}" presName="node" presStyleLbl="node1" presStyleIdx="2" presStyleCnt="5">
        <dgm:presLayoutVars>
          <dgm:bulletEnabled val="1"/>
        </dgm:presLayoutVars>
      </dgm:prSet>
      <dgm:spPr/>
    </dgm:pt>
    <dgm:pt modelId="{FF1D5B58-7BD0-4457-8595-5ED9D6677FD4}" type="pres">
      <dgm:prSet presAssocID="{90CC1A74-5FA2-4533-A7D3-9997BE508B7E}" presName="dummy" presStyleCnt="0"/>
      <dgm:spPr/>
    </dgm:pt>
    <dgm:pt modelId="{2A737C0B-BD58-4229-A1C3-E2A44E868CB9}" type="pres">
      <dgm:prSet presAssocID="{1C63C5B8-6BE7-4797-9F34-BD6AFDE7A4CD}" presName="sibTrans" presStyleLbl="sibTrans2D1" presStyleIdx="2" presStyleCnt="5"/>
      <dgm:spPr/>
    </dgm:pt>
    <dgm:pt modelId="{65D72103-F6CF-452C-9010-CFD11BA6E749}" type="pres">
      <dgm:prSet presAssocID="{B336CD0B-2FAE-4744-A0E5-97102973AF98}" presName="node" presStyleLbl="node1" presStyleIdx="3" presStyleCnt="5">
        <dgm:presLayoutVars>
          <dgm:bulletEnabled val="1"/>
        </dgm:presLayoutVars>
      </dgm:prSet>
      <dgm:spPr/>
    </dgm:pt>
    <dgm:pt modelId="{82FCD261-8D10-444F-9BC7-E67A8370072E}" type="pres">
      <dgm:prSet presAssocID="{B336CD0B-2FAE-4744-A0E5-97102973AF98}" presName="dummy" presStyleCnt="0"/>
      <dgm:spPr/>
    </dgm:pt>
    <dgm:pt modelId="{229A783D-F5B2-4DCC-BA2E-5640D044789F}" type="pres">
      <dgm:prSet presAssocID="{B0BC49F9-573F-4CB9-A7E3-46163D43B0D1}" presName="sibTrans" presStyleLbl="sibTrans2D1" presStyleIdx="3" presStyleCnt="5"/>
      <dgm:spPr/>
    </dgm:pt>
    <dgm:pt modelId="{779EC1A3-E5CE-43A6-8F6E-38002F3374A8}" type="pres">
      <dgm:prSet presAssocID="{21DB5969-D9F1-43F4-8EDD-2490628159D3}" presName="node" presStyleLbl="node1" presStyleIdx="4" presStyleCnt="5">
        <dgm:presLayoutVars>
          <dgm:bulletEnabled val="1"/>
        </dgm:presLayoutVars>
      </dgm:prSet>
      <dgm:spPr/>
    </dgm:pt>
    <dgm:pt modelId="{240688F2-5BE1-4889-A444-9469AF561DC8}" type="pres">
      <dgm:prSet presAssocID="{21DB5969-D9F1-43F4-8EDD-2490628159D3}" presName="dummy" presStyleCnt="0"/>
      <dgm:spPr/>
    </dgm:pt>
    <dgm:pt modelId="{76AE54C2-46D7-41FC-9A50-A1E09DCDDEE4}" type="pres">
      <dgm:prSet presAssocID="{0D18B623-BBE9-41A6-A887-6534922B795E}" presName="sibTrans" presStyleLbl="sibTrans2D1" presStyleIdx="4" presStyleCnt="5"/>
      <dgm:spPr/>
    </dgm:pt>
  </dgm:ptLst>
  <dgm:cxnLst>
    <dgm:cxn modelId="{B534F401-3782-4941-95FE-F57F1C6BC3B7}" type="presOf" srcId="{D145ACA9-EADF-427B-B057-A3789CC70F81}" destId="{15FB489D-4744-42DD-8ABC-D9C0418A6E88}" srcOrd="0" destOrd="0" presId="urn:microsoft.com/office/officeart/2005/8/layout/radial6"/>
    <dgm:cxn modelId="{539B9F03-498F-4C83-8B37-457F080E9BCD}" type="presOf" srcId="{90CC1A74-5FA2-4533-A7D3-9997BE508B7E}" destId="{6F810E4F-8574-42C0-86A4-A217C02538AB}" srcOrd="0" destOrd="0" presId="urn:microsoft.com/office/officeart/2005/8/layout/radial6"/>
    <dgm:cxn modelId="{6C521F0C-E7C7-49CB-BBCF-E50952C8A103}" srcId="{661038A5-A781-483A-B3BE-3FC4F0B3FF7E}" destId="{CD789EEF-4B5E-43DD-B856-0213893032FF}" srcOrd="0" destOrd="0" parTransId="{3C02E6A9-ACFA-4A0B-BCA7-C0E7A7B7D576}" sibTransId="{28B2834F-F48A-4E43-9FFE-28646D0A4772}"/>
    <dgm:cxn modelId="{1FED2F1F-7EDB-48D9-AC11-272C325F590D}" type="presOf" srcId="{1C63C5B8-6BE7-4797-9F34-BD6AFDE7A4CD}" destId="{2A737C0B-BD58-4229-A1C3-E2A44E868CB9}" srcOrd="0" destOrd="0" presId="urn:microsoft.com/office/officeart/2005/8/layout/radial6"/>
    <dgm:cxn modelId="{D168AB2D-E92C-46B7-8C57-DFA64267A923}" type="presOf" srcId="{8EBA43C8-9012-4EA0-B106-6FE159AD46CF}" destId="{BD6582BC-7D62-4B6F-A5D1-0AE57EEA3EFD}" srcOrd="0" destOrd="0" presId="urn:microsoft.com/office/officeart/2005/8/layout/radial6"/>
    <dgm:cxn modelId="{EC460B31-FA6B-4A20-ACCE-013FD46E2549}" type="presOf" srcId="{CD789EEF-4B5E-43DD-B856-0213893032FF}" destId="{4D5002D5-010C-429B-8E83-03E155A5B707}" srcOrd="0" destOrd="0" presId="urn:microsoft.com/office/officeart/2005/8/layout/radial6"/>
    <dgm:cxn modelId="{0001456B-19FF-472E-8DFE-ACA03488D3B8}" srcId="{CD789EEF-4B5E-43DD-B856-0213893032FF}" destId="{21DB5969-D9F1-43F4-8EDD-2490628159D3}" srcOrd="4" destOrd="0" parTransId="{6233AA4E-575C-478E-8977-AEE3A5373A37}" sibTransId="{0D18B623-BBE9-41A6-A887-6534922B795E}"/>
    <dgm:cxn modelId="{BD019B58-2E29-4FC2-8305-46F80FDA4879}" type="presOf" srcId="{50393109-4215-430A-83B7-DA6AC511BBB4}" destId="{FD270AAC-50A3-4636-B194-94E1C3F6E757}" srcOrd="0" destOrd="0" presId="urn:microsoft.com/office/officeart/2005/8/layout/radial6"/>
    <dgm:cxn modelId="{5378B383-ED04-458F-A0B9-A1998C575509}" srcId="{CD789EEF-4B5E-43DD-B856-0213893032FF}" destId="{90CC1A74-5FA2-4533-A7D3-9997BE508B7E}" srcOrd="2" destOrd="0" parTransId="{C77A45DF-C805-4419-A414-9691B5533B0F}" sibTransId="{1C63C5B8-6BE7-4797-9F34-BD6AFDE7A4CD}"/>
    <dgm:cxn modelId="{2DD76791-EEE3-404F-A5FD-E3CCAA3838FA}" srcId="{CD789EEF-4B5E-43DD-B856-0213893032FF}" destId="{8EBA43C8-9012-4EA0-B106-6FE159AD46CF}" srcOrd="0" destOrd="0" parTransId="{CE87F387-1F98-4174-BA90-BEDB0C412A00}" sibTransId="{D145ACA9-EADF-427B-B057-A3789CC70F81}"/>
    <dgm:cxn modelId="{59E47C94-3E56-47D8-8D1F-0C4A8F2B9C04}" srcId="{CD789EEF-4B5E-43DD-B856-0213893032FF}" destId="{B336CD0B-2FAE-4744-A0E5-97102973AF98}" srcOrd="3" destOrd="0" parTransId="{2D8D52C5-8E3A-46BF-B559-81B0B517AFF1}" sibTransId="{B0BC49F9-573F-4CB9-A7E3-46163D43B0D1}"/>
    <dgm:cxn modelId="{72A79097-6461-41C6-9332-2F4BCACF8ECE}" type="presOf" srcId="{661038A5-A781-483A-B3BE-3FC4F0B3FF7E}" destId="{027325E2-23C6-4C06-858B-81D8D052A85E}" srcOrd="0" destOrd="0" presId="urn:microsoft.com/office/officeart/2005/8/layout/radial6"/>
    <dgm:cxn modelId="{B38C6D9A-1871-45DA-A4F8-40CD21EF604D}" type="presOf" srcId="{0D18B623-BBE9-41A6-A887-6534922B795E}" destId="{76AE54C2-46D7-41FC-9A50-A1E09DCDDEE4}" srcOrd="0" destOrd="0" presId="urn:microsoft.com/office/officeart/2005/8/layout/radial6"/>
    <dgm:cxn modelId="{E92C0CB0-542F-483B-9928-7B82053D8B01}" type="presOf" srcId="{B336CD0B-2FAE-4744-A0E5-97102973AF98}" destId="{65D72103-F6CF-452C-9010-CFD11BA6E749}" srcOrd="0" destOrd="0" presId="urn:microsoft.com/office/officeart/2005/8/layout/radial6"/>
    <dgm:cxn modelId="{AC9B14BC-75A9-4A80-B107-3A46BCB90DAC}" type="presOf" srcId="{A7AB3396-1C05-4844-AE94-8674FDE6C754}" destId="{4B56FDDB-B44E-4281-A5F3-2F52349AD1BA}" srcOrd="0" destOrd="0" presId="urn:microsoft.com/office/officeart/2005/8/layout/radial6"/>
    <dgm:cxn modelId="{7B45E7BF-C2F5-473A-B4BF-A55AB9CC9B77}" type="presOf" srcId="{B0BC49F9-573F-4CB9-A7E3-46163D43B0D1}" destId="{229A783D-F5B2-4DCC-BA2E-5640D044789F}" srcOrd="0" destOrd="0" presId="urn:microsoft.com/office/officeart/2005/8/layout/radial6"/>
    <dgm:cxn modelId="{46D58BC3-1E6B-4468-B5FF-4DF8F2F4C767}" srcId="{CD789EEF-4B5E-43DD-B856-0213893032FF}" destId="{50393109-4215-430A-83B7-DA6AC511BBB4}" srcOrd="1" destOrd="0" parTransId="{97FCF809-BA55-4379-9BA7-F0CE4B74E875}" sibTransId="{A7AB3396-1C05-4844-AE94-8674FDE6C754}"/>
    <dgm:cxn modelId="{338431DE-B7EA-4BD7-A94E-B98A65B47904}" type="presOf" srcId="{21DB5969-D9F1-43F4-8EDD-2490628159D3}" destId="{779EC1A3-E5CE-43A6-8F6E-38002F3374A8}" srcOrd="0" destOrd="0" presId="urn:microsoft.com/office/officeart/2005/8/layout/radial6"/>
    <dgm:cxn modelId="{2FC5C4F1-CA51-412B-B357-B7A5D7E0B194}" type="presParOf" srcId="{027325E2-23C6-4C06-858B-81D8D052A85E}" destId="{4D5002D5-010C-429B-8E83-03E155A5B707}" srcOrd="0" destOrd="0" presId="urn:microsoft.com/office/officeart/2005/8/layout/radial6"/>
    <dgm:cxn modelId="{BC3F54C0-F08E-4492-9A74-C3B03DD0EBD2}" type="presParOf" srcId="{027325E2-23C6-4C06-858B-81D8D052A85E}" destId="{BD6582BC-7D62-4B6F-A5D1-0AE57EEA3EFD}" srcOrd="1" destOrd="0" presId="urn:microsoft.com/office/officeart/2005/8/layout/radial6"/>
    <dgm:cxn modelId="{3D22E0E1-A6AC-45A3-9947-D458CE75D2B2}" type="presParOf" srcId="{027325E2-23C6-4C06-858B-81D8D052A85E}" destId="{2E112B4B-4AC3-4523-B3DE-6ACAE9149B68}" srcOrd="2" destOrd="0" presId="urn:microsoft.com/office/officeart/2005/8/layout/radial6"/>
    <dgm:cxn modelId="{51899861-F655-448E-BAD3-95937839D052}" type="presParOf" srcId="{027325E2-23C6-4C06-858B-81D8D052A85E}" destId="{15FB489D-4744-42DD-8ABC-D9C0418A6E88}" srcOrd="3" destOrd="0" presId="urn:microsoft.com/office/officeart/2005/8/layout/radial6"/>
    <dgm:cxn modelId="{9E02A224-BCA3-4BF8-ADB1-7BB2D95DBA8E}" type="presParOf" srcId="{027325E2-23C6-4C06-858B-81D8D052A85E}" destId="{FD270AAC-50A3-4636-B194-94E1C3F6E757}" srcOrd="4" destOrd="0" presId="urn:microsoft.com/office/officeart/2005/8/layout/radial6"/>
    <dgm:cxn modelId="{824F1A89-68F3-4228-88CC-5EF767ADC12D}" type="presParOf" srcId="{027325E2-23C6-4C06-858B-81D8D052A85E}" destId="{C710FEDE-8B84-48B5-A210-3EF4A3DDAC67}" srcOrd="5" destOrd="0" presId="urn:microsoft.com/office/officeart/2005/8/layout/radial6"/>
    <dgm:cxn modelId="{C623939E-DA09-433A-A507-2226E905A6A9}" type="presParOf" srcId="{027325E2-23C6-4C06-858B-81D8D052A85E}" destId="{4B56FDDB-B44E-4281-A5F3-2F52349AD1BA}" srcOrd="6" destOrd="0" presId="urn:microsoft.com/office/officeart/2005/8/layout/radial6"/>
    <dgm:cxn modelId="{3DC74DC9-C01F-44F7-830B-1796EFA9DD2B}" type="presParOf" srcId="{027325E2-23C6-4C06-858B-81D8D052A85E}" destId="{6F810E4F-8574-42C0-86A4-A217C02538AB}" srcOrd="7" destOrd="0" presId="urn:microsoft.com/office/officeart/2005/8/layout/radial6"/>
    <dgm:cxn modelId="{1666E65B-52FF-411B-A44A-F4994FBFA6D0}" type="presParOf" srcId="{027325E2-23C6-4C06-858B-81D8D052A85E}" destId="{FF1D5B58-7BD0-4457-8595-5ED9D6677FD4}" srcOrd="8" destOrd="0" presId="urn:microsoft.com/office/officeart/2005/8/layout/radial6"/>
    <dgm:cxn modelId="{BB9468E3-A96C-4FCC-BE50-D73FC890FF2A}" type="presParOf" srcId="{027325E2-23C6-4C06-858B-81D8D052A85E}" destId="{2A737C0B-BD58-4229-A1C3-E2A44E868CB9}" srcOrd="9" destOrd="0" presId="urn:microsoft.com/office/officeart/2005/8/layout/radial6"/>
    <dgm:cxn modelId="{5972E612-BB19-450F-96E7-B61C41330735}" type="presParOf" srcId="{027325E2-23C6-4C06-858B-81D8D052A85E}" destId="{65D72103-F6CF-452C-9010-CFD11BA6E749}" srcOrd="10" destOrd="0" presId="urn:microsoft.com/office/officeart/2005/8/layout/radial6"/>
    <dgm:cxn modelId="{5D0531D3-C19F-46E7-95D4-0DC8471F1C65}" type="presParOf" srcId="{027325E2-23C6-4C06-858B-81D8D052A85E}" destId="{82FCD261-8D10-444F-9BC7-E67A8370072E}" srcOrd="11" destOrd="0" presId="urn:microsoft.com/office/officeart/2005/8/layout/radial6"/>
    <dgm:cxn modelId="{34B62483-1796-4084-A71D-116F498F167B}" type="presParOf" srcId="{027325E2-23C6-4C06-858B-81D8D052A85E}" destId="{229A783D-F5B2-4DCC-BA2E-5640D044789F}" srcOrd="12" destOrd="0" presId="urn:microsoft.com/office/officeart/2005/8/layout/radial6"/>
    <dgm:cxn modelId="{97B6BB6C-DC28-4F7A-9239-134463E6A970}" type="presParOf" srcId="{027325E2-23C6-4C06-858B-81D8D052A85E}" destId="{779EC1A3-E5CE-43A6-8F6E-38002F3374A8}" srcOrd="13" destOrd="0" presId="urn:microsoft.com/office/officeart/2005/8/layout/radial6"/>
    <dgm:cxn modelId="{AF4F2919-73C4-4373-89B3-4F2FA5EC62C0}" type="presParOf" srcId="{027325E2-23C6-4C06-858B-81D8D052A85E}" destId="{240688F2-5BE1-4889-A444-9469AF561DC8}" srcOrd="14" destOrd="0" presId="urn:microsoft.com/office/officeart/2005/8/layout/radial6"/>
    <dgm:cxn modelId="{7BCDEDA0-F96C-42C5-B965-24162453FBB8}" type="presParOf" srcId="{027325E2-23C6-4C06-858B-81D8D052A85E}" destId="{76AE54C2-46D7-41FC-9A50-A1E09DCDDEE4}"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3_1" csCatId="accent3" phldr="1"/>
      <dgm:spPr/>
      <dgm:t>
        <a:bodyPr rtlCol="0"/>
        <a:lstStyle/>
        <a:p>
          <a:pPr rtl="0"/>
          <a:endParaRPr lang="en-US"/>
        </a:p>
      </dgm:t>
    </dgm:pt>
    <dgm:pt modelId="{8EBA43C8-9012-4EA0-B106-6FE159AD46CF}">
      <dgm:prSet phldrT="[Text]"/>
      <dgm:spPr/>
      <dgm:t>
        <a:bodyPr rtlCol="0"/>
        <a:lstStyle/>
        <a:p>
          <a:pPr rtl="0"/>
          <a:r>
            <a:rPr lang="zh-CN" altLang="en-US" dirty="0">
              <a:latin typeface="微软雅黑" panose="020B0503020204020204" pitchFamily="34" charset="-122"/>
              <a:ea typeface="微软雅黑" panose="020B0503020204020204" pitchFamily="34" charset="-122"/>
            </a:rPr>
            <a:t>上线时监管发料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1- global data"/>
        </a:ext>
      </dgm:extLst>
    </dgm:pt>
    <dgm:pt modelId="{CE87F387-1F98-4174-BA90-BEDB0C412A00}" type="parTrans" cxnId="{2DD76791-EEE3-404F-A5FD-E3CCAA3838FA}">
      <dgm:prSet/>
      <dgm:spPr/>
      <dgm:t>
        <a:bodyPr rtlCol="0"/>
        <a:lstStyle/>
        <a:p>
          <a:pPr rtl="0"/>
          <a:endParaRPr lang="en-US"/>
        </a:p>
      </dgm:t>
    </dgm:pt>
    <dgm:pt modelId="{D145ACA9-EADF-427B-B057-A3789CC70F81}" type="sibTrans" cxnId="{2DD76791-EEE3-404F-A5FD-E3CCAA3838FA}">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CD789EEF-4B5E-43DD-B856-0213893032FF}">
      <dgm:prSet phldrT="[Text]" custT="1"/>
      <dgm:spPr/>
      <dgm:t>
        <a:bodyPr rtlCol="0"/>
        <a:lstStyle/>
        <a:p>
          <a:pPr rtl="0"/>
          <a:r>
            <a:rPr lang="zh-CN" altLang="en-US" sz="1500" dirty="0">
              <a:latin typeface="微软雅黑" panose="020B0503020204020204" pitchFamily="34" charset="-122"/>
              <a:ea typeface="微软雅黑" panose="020B0503020204020204" pitchFamily="34" charset="-122"/>
            </a:rPr>
            <a:t>部门之间职责监管</a:t>
          </a:r>
          <a:endParaRPr lang="zh-cn" sz="150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Group- research network"/>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F996E586-D5C4-4739-8868-B0FD782805CC}">
      <dgm:prSet phldrT="[Text]"/>
      <dgm:spPr/>
      <dgm:t>
        <a:bodyPr rtlCol="0"/>
        <a:lstStyle/>
        <a:p>
          <a:pPr rtl="0"/>
          <a:r>
            <a:rPr lang="zh-CN" altLang="en-US" dirty="0">
              <a:latin typeface="微软雅黑" panose="020B0503020204020204" pitchFamily="34" charset="-122"/>
              <a:ea typeface="微软雅黑" panose="020B0503020204020204" pitchFamily="34" charset="-122"/>
            </a:rPr>
            <a:t>换料前必须首检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3- brand intelligence"/>
        </a:ext>
      </dgm:extLst>
    </dgm:pt>
    <dgm:pt modelId="{61DA791D-C210-4147-B166-510A0A79B819}" type="parTrans" cxnId="{2CBFA67F-1C24-44FA-9103-45001007CC71}">
      <dgm:prSet/>
      <dgm:spPr/>
      <dgm:t>
        <a:bodyPr rtlCol="0"/>
        <a:lstStyle/>
        <a:p>
          <a:pPr rtl="0"/>
          <a:endParaRPr lang="en-US"/>
        </a:p>
      </dgm:t>
    </dgm:pt>
    <dgm:pt modelId="{CB1BA7E0-042C-43AE-8BAA-00CD48E7B9DE}" type="sibTrans" cxnId="{2CBFA67F-1C24-44FA-9103-45001007CC71}">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E527DF91-8269-47C0-8443-B92A933E55C7}">
      <dgm:prSet phldrT="[Text]"/>
      <dgm:spPr/>
      <dgm:t>
        <a:bodyPr rtlCol="0"/>
        <a:lstStyle/>
        <a:p>
          <a:pPr rtl="0"/>
          <a:r>
            <a:rPr lang="zh-CN" altLang="en-US" dirty="0">
              <a:latin typeface="微软雅黑" panose="020B0503020204020204" pitchFamily="34" charset="-122"/>
              <a:ea typeface="微软雅黑" panose="020B0503020204020204" pitchFamily="34" charset="-122"/>
            </a:rPr>
            <a:t>换料后必须核料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4- trends"/>
        </a:ext>
      </dgm:extLst>
    </dgm:pt>
    <dgm:pt modelId="{F9853749-1C9C-42A6-BCB2-7AB574DF6415}" type="parTrans" cxnId="{046EE6C8-6533-4DC3-AC55-CB490BF1FD4E}">
      <dgm:prSet/>
      <dgm:spPr/>
      <dgm:t>
        <a:bodyPr rtlCol="0"/>
        <a:lstStyle/>
        <a:p>
          <a:pPr rtl="0"/>
          <a:endParaRPr lang="en-US"/>
        </a:p>
      </dgm:t>
    </dgm:pt>
    <dgm:pt modelId="{163C7DFC-4527-47BF-B087-0E294A8FBDC1}" type="sibTrans" cxnId="{046EE6C8-6533-4DC3-AC55-CB490BF1FD4E}">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538F572E-8E9B-4292-9704-502A9D972D2C}">
      <dgm:prSet phldrT="[Text]"/>
      <dgm:spPr/>
      <dgm:t>
        <a:bodyPr rtlCol="0"/>
        <a:lstStyle/>
        <a:p>
          <a:pPr rtl="0"/>
          <a:r>
            <a:rPr lang="zh-CN" altLang="en-US" dirty="0">
              <a:latin typeface="微软雅黑" panose="020B0503020204020204" pitchFamily="34" charset="-122"/>
              <a:ea typeface="微软雅黑" panose="020B0503020204020204" pitchFamily="34" charset="-122"/>
            </a:rPr>
            <a:t>固定时间必须全检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4- trends"/>
        </a:ext>
      </dgm:extLst>
    </dgm:pt>
    <dgm:pt modelId="{BF92AE34-59ED-4CCB-B126-047257C21328}" type="parTrans" cxnId="{658EECBE-F8CC-4928-ADF9-98F9C285E73C}">
      <dgm:prSet/>
      <dgm:spPr/>
      <dgm:t>
        <a:bodyPr/>
        <a:lstStyle/>
        <a:p>
          <a:endParaRPr lang="zh-CN" altLang="en-US"/>
        </a:p>
      </dgm:t>
    </dgm:pt>
    <dgm:pt modelId="{48A045F5-6A46-4895-8733-4A9B537B87F1}" type="sibTrans" cxnId="{658EECBE-F8CC-4928-ADF9-98F9C285E73C}">
      <dgm:prSet/>
      <dgm:spPr/>
      <dgm:t>
        <a:bodyPr/>
        <a:lstStyle/>
        <a:p>
          <a:endParaRPr lang="zh-CN" altLang="en-US"/>
        </a:p>
      </dgm:t>
    </dgm:pt>
    <dgm:pt modelId="{CD19FC60-EE44-47AA-AC06-7798962053D0}">
      <dgm:prSet phldrT="[Text]"/>
      <dgm:spPr/>
      <dgm:t>
        <a:bodyPr rtlCol="0"/>
        <a:lstStyle/>
        <a:p>
          <a:pPr rtl="0"/>
          <a:r>
            <a:rPr lang="zh-CN" altLang="en-US">
              <a:latin typeface="微软雅黑" panose="020B0503020204020204" pitchFamily="34" charset="-122"/>
              <a:ea typeface="微软雅黑" panose="020B0503020204020204" pitchFamily="34" charset="-122"/>
            </a:rPr>
            <a:t>上线后必须首检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1- global data"/>
        </a:ext>
      </dgm:extLst>
    </dgm:pt>
    <dgm:pt modelId="{B06C794A-7591-4DAE-8624-153DEDA485AB}" type="parTrans" cxnId="{C1CE836C-535D-48D8-A0BD-3C447C6412A2}">
      <dgm:prSet/>
      <dgm:spPr/>
      <dgm:t>
        <a:bodyPr/>
        <a:lstStyle/>
        <a:p>
          <a:endParaRPr lang="zh-CN" altLang="en-US"/>
        </a:p>
      </dgm:t>
    </dgm:pt>
    <dgm:pt modelId="{CDF69264-4017-4F6E-ADBD-5B7D1B367568}" type="sibTrans" cxnId="{C1CE836C-535D-48D8-A0BD-3C447C6412A2}">
      <dgm:prSet/>
      <dgm:spPr/>
      <dgm:t>
        <a:bodyPr/>
        <a:lstStyle/>
        <a:p>
          <a:endParaRPr lang="zh-CN" altLang="en-US"/>
        </a:p>
      </dgm:t>
    </dgm:pt>
    <dgm:pt modelId="{027325E2-23C6-4C06-858B-81D8D052A85E}" type="pres">
      <dgm:prSet presAssocID="{661038A5-A781-483A-B3BE-3FC4F0B3FF7E}" presName="Name0" presStyleCnt="0">
        <dgm:presLayoutVars>
          <dgm:chMax val="1"/>
          <dgm:dir/>
          <dgm:animLvl val="ctr"/>
          <dgm:resizeHandles val="exact"/>
        </dgm:presLayoutVars>
      </dgm:prSet>
      <dgm:spPr/>
    </dgm:pt>
    <dgm:pt modelId="{4D5002D5-010C-429B-8E83-03E155A5B707}" type="pres">
      <dgm:prSet presAssocID="{CD789EEF-4B5E-43DD-B856-0213893032FF}" presName="centerShape" presStyleLbl="node0" presStyleIdx="0" presStyleCnt="1"/>
      <dgm:spPr/>
    </dgm:pt>
    <dgm:pt modelId="{BD6582BC-7D62-4B6F-A5D1-0AE57EEA3EFD}" type="pres">
      <dgm:prSet presAssocID="{8EBA43C8-9012-4EA0-B106-6FE159AD46CF}" presName="node" presStyleLbl="node1" presStyleIdx="0" presStyleCnt="5">
        <dgm:presLayoutVars>
          <dgm:bulletEnabled val="1"/>
        </dgm:presLayoutVars>
      </dgm:prSet>
      <dgm:spPr/>
    </dgm:pt>
    <dgm:pt modelId="{2E112B4B-4AC3-4523-B3DE-6ACAE9149B68}" type="pres">
      <dgm:prSet presAssocID="{8EBA43C8-9012-4EA0-B106-6FE159AD46CF}" presName="dummy" presStyleCnt="0"/>
      <dgm:spPr/>
    </dgm:pt>
    <dgm:pt modelId="{15FB489D-4744-42DD-8ABC-D9C0418A6E88}" type="pres">
      <dgm:prSet presAssocID="{D145ACA9-EADF-427B-B057-A3789CC70F81}" presName="sibTrans" presStyleLbl="sibTrans2D1" presStyleIdx="0" presStyleCnt="5"/>
      <dgm:spPr/>
    </dgm:pt>
    <dgm:pt modelId="{56D90539-AB45-4D26-B56D-B26EF492D3CE}" type="pres">
      <dgm:prSet presAssocID="{CD19FC60-EE44-47AA-AC06-7798962053D0}" presName="node" presStyleLbl="node1" presStyleIdx="1" presStyleCnt="5">
        <dgm:presLayoutVars>
          <dgm:bulletEnabled val="1"/>
        </dgm:presLayoutVars>
      </dgm:prSet>
      <dgm:spPr/>
    </dgm:pt>
    <dgm:pt modelId="{0A28BB88-5E30-4486-8CC4-4106CD7037BA}" type="pres">
      <dgm:prSet presAssocID="{CD19FC60-EE44-47AA-AC06-7798962053D0}" presName="dummy" presStyleCnt="0"/>
      <dgm:spPr/>
    </dgm:pt>
    <dgm:pt modelId="{FA864A39-3858-4D12-8DDB-255A1BCAD9A1}" type="pres">
      <dgm:prSet presAssocID="{CDF69264-4017-4F6E-ADBD-5B7D1B367568}" presName="sibTrans" presStyleLbl="sibTrans2D1" presStyleIdx="1" presStyleCnt="5"/>
      <dgm:spPr/>
    </dgm:pt>
    <dgm:pt modelId="{62E303EC-C8C6-4276-B158-8579C8E5C923}" type="pres">
      <dgm:prSet presAssocID="{F996E586-D5C4-4739-8868-B0FD782805CC}" presName="node" presStyleLbl="node1" presStyleIdx="2" presStyleCnt="5">
        <dgm:presLayoutVars>
          <dgm:bulletEnabled val="1"/>
        </dgm:presLayoutVars>
      </dgm:prSet>
      <dgm:spPr/>
    </dgm:pt>
    <dgm:pt modelId="{31A2799F-64DE-4E36-B542-1549C40080F4}" type="pres">
      <dgm:prSet presAssocID="{F996E586-D5C4-4739-8868-B0FD782805CC}" presName="dummy" presStyleCnt="0"/>
      <dgm:spPr/>
    </dgm:pt>
    <dgm:pt modelId="{D8D156EC-0ECD-4B80-8721-D603008A70E6}" type="pres">
      <dgm:prSet presAssocID="{CB1BA7E0-042C-43AE-8BAA-00CD48E7B9DE}" presName="sibTrans" presStyleLbl="sibTrans2D1" presStyleIdx="2" presStyleCnt="5"/>
      <dgm:spPr/>
    </dgm:pt>
    <dgm:pt modelId="{B7D94DD8-4746-4DB5-A9B7-87F44BD7DA33}" type="pres">
      <dgm:prSet presAssocID="{E527DF91-8269-47C0-8443-B92A933E55C7}" presName="node" presStyleLbl="node1" presStyleIdx="3" presStyleCnt="5">
        <dgm:presLayoutVars>
          <dgm:bulletEnabled val="1"/>
        </dgm:presLayoutVars>
      </dgm:prSet>
      <dgm:spPr/>
    </dgm:pt>
    <dgm:pt modelId="{56C84233-446D-4539-836F-DEBC1E093A99}" type="pres">
      <dgm:prSet presAssocID="{E527DF91-8269-47C0-8443-B92A933E55C7}" presName="dummy" presStyleCnt="0"/>
      <dgm:spPr/>
    </dgm:pt>
    <dgm:pt modelId="{31F06B5A-2195-4E59-80BD-B28AD7D69EF8}" type="pres">
      <dgm:prSet presAssocID="{163C7DFC-4527-47BF-B087-0E294A8FBDC1}" presName="sibTrans" presStyleLbl="sibTrans2D1" presStyleIdx="3" presStyleCnt="5"/>
      <dgm:spPr/>
    </dgm:pt>
    <dgm:pt modelId="{DEEB8445-B571-4D66-9E01-E0D992E49FAA}" type="pres">
      <dgm:prSet presAssocID="{538F572E-8E9B-4292-9704-502A9D972D2C}" presName="node" presStyleLbl="node1" presStyleIdx="4" presStyleCnt="5">
        <dgm:presLayoutVars>
          <dgm:bulletEnabled val="1"/>
        </dgm:presLayoutVars>
      </dgm:prSet>
      <dgm:spPr/>
    </dgm:pt>
    <dgm:pt modelId="{16CA330D-1368-4C68-BB67-E6773497941A}" type="pres">
      <dgm:prSet presAssocID="{538F572E-8E9B-4292-9704-502A9D972D2C}" presName="dummy" presStyleCnt="0"/>
      <dgm:spPr/>
    </dgm:pt>
    <dgm:pt modelId="{2376CB46-FBC9-481D-B840-0665F73470FD}" type="pres">
      <dgm:prSet presAssocID="{48A045F5-6A46-4895-8733-4A9B537B87F1}" presName="sibTrans" presStyleLbl="sibTrans2D1" presStyleIdx="4" presStyleCnt="5"/>
      <dgm:spPr/>
    </dgm:pt>
  </dgm:ptLst>
  <dgm:cxnLst>
    <dgm:cxn modelId="{366DF206-2DA6-46BD-99EA-F423AF9B940C}" type="presOf" srcId="{CD789EEF-4B5E-43DD-B856-0213893032FF}" destId="{4D5002D5-010C-429B-8E83-03E155A5B707}" srcOrd="0" destOrd="0" presId="urn:microsoft.com/office/officeart/2005/8/layout/radial6"/>
    <dgm:cxn modelId="{6C521F0C-E7C7-49CB-BBCF-E50952C8A103}" srcId="{661038A5-A781-483A-B3BE-3FC4F0B3FF7E}" destId="{CD789EEF-4B5E-43DD-B856-0213893032FF}" srcOrd="0" destOrd="0" parTransId="{3C02E6A9-ACFA-4A0B-BCA7-C0E7A7B7D576}" sibTransId="{28B2834F-F48A-4E43-9FFE-28646D0A4772}"/>
    <dgm:cxn modelId="{4615E23D-42E6-4959-BC9F-70471FCB7261}" type="presOf" srcId="{48A045F5-6A46-4895-8733-4A9B537B87F1}" destId="{2376CB46-FBC9-481D-B840-0665F73470FD}" srcOrd="0" destOrd="0" presId="urn:microsoft.com/office/officeart/2005/8/layout/radial6"/>
    <dgm:cxn modelId="{4A824A41-A45C-4A74-BFBB-AE84D6633796}" type="presOf" srcId="{E527DF91-8269-47C0-8443-B92A933E55C7}" destId="{B7D94DD8-4746-4DB5-A9B7-87F44BD7DA33}" srcOrd="0" destOrd="0" presId="urn:microsoft.com/office/officeart/2005/8/layout/radial6"/>
    <dgm:cxn modelId="{71378B65-85CF-42D5-8B77-29B0B2D592AB}" type="presOf" srcId="{163C7DFC-4527-47BF-B087-0E294A8FBDC1}" destId="{31F06B5A-2195-4E59-80BD-B28AD7D69EF8}" srcOrd="0" destOrd="0" presId="urn:microsoft.com/office/officeart/2005/8/layout/radial6"/>
    <dgm:cxn modelId="{C1CE836C-535D-48D8-A0BD-3C447C6412A2}" srcId="{CD789EEF-4B5E-43DD-B856-0213893032FF}" destId="{CD19FC60-EE44-47AA-AC06-7798962053D0}" srcOrd="1" destOrd="0" parTransId="{B06C794A-7591-4DAE-8624-153DEDA485AB}" sibTransId="{CDF69264-4017-4F6E-ADBD-5B7D1B367568}"/>
    <dgm:cxn modelId="{2CBFA67F-1C24-44FA-9103-45001007CC71}" srcId="{CD789EEF-4B5E-43DD-B856-0213893032FF}" destId="{F996E586-D5C4-4739-8868-B0FD782805CC}" srcOrd="2" destOrd="0" parTransId="{61DA791D-C210-4147-B166-510A0A79B819}" sibTransId="{CB1BA7E0-042C-43AE-8BAA-00CD48E7B9DE}"/>
    <dgm:cxn modelId="{A47D798B-23A1-434D-A8EF-2D9DA552FDC4}" type="presOf" srcId="{F996E586-D5C4-4739-8868-B0FD782805CC}" destId="{62E303EC-C8C6-4276-B158-8579C8E5C923}" srcOrd="0" destOrd="0" presId="urn:microsoft.com/office/officeart/2005/8/layout/radial6"/>
    <dgm:cxn modelId="{2DD76791-EEE3-404F-A5FD-E3CCAA3838FA}" srcId="{CD789EEF-4B5E-43DD-B856-0213893032FF}" destId="{8EBA43C8-9012-4EA0-B106-6FE159AD46CF}" srcOrd="0" destOrd="0" parTransId="{CE87F387-1F98-4174-BA90-BEDB0C412A00}" sibTransId="{D145ACA9-EADF-427B-B057-A3789CC70F81}"/>
    <dgm:cxn modelId="{C584C7A3-8B97-4AEC-8EC5-85AC219EDED1}" type="presOf" srcId="{D145ACA9-EADF-427B-B057-A3789CC70F81}" destId="{15FB489D-4744-42DD-8ABC-D9C0418A6E88}" srcOrd="0" destOrd="0" presId="urn:microsoft.com/office/officeart/2005/8/layout/radial6"/>
    <dgm:cxn modelId="{C41D75A5-65CD-4985-80A0-D817DA6F5279}" type="presOf" srcId="{CDF69264-4017-4F6E-ADBD-5B7D1B367568}" destId="{FA864A39-3858-4D12-8DDB-255A1BCAD9A1}" srcOrd="0" destOrd="0" presId="urn:microsoft.com/office/officeart/2005/8/layout/radial6"/>
    <dgm:cxn modelId="{C17784BD-7342-487C-8A02-14AC262D400B}" type="presOf" srcId="{8EBA43C8-9012-4EA0-B106-6FE159AD46CF}" destId="{BD6582BC-7D62-4B6F-A5D1-0AE57EEA3EFD}" srcOrd="0" destOrd="0" presId="urn:microsoft.com/office/officeart/2005/8/layout/radial6"/>
    <dgm:cxn modelId="{658EECBE-F8CC-4928-ADF9-98F9C285E73C}" srcId="{CD789EEF-4B5E-43DD-B856-0213893032FF}" destId="{538F572E-8E9B-4292-9704-502A9D972D2C}" srcOrd="4" destOrd="0" parTransId="{BF92AE34-59ED-4CCB-B126-047257C21328}" sibTransId="{48A045F5-6A46-4895-8733-4A9B537B87F1}"/>
    <dgm:cxn modelId="{046EE6C8-6533-4DC3-AC55-CB490BF1FD4E}" srcId="{CD789EEF-4B5E-43DD-B856-0213893032FF}" destId="{E527DF91-8269-47C0-8443-B92A933E55C7}" srcOrd="3" destOrd="0" parTransId="{F9853749-1C9C-42A6-BCB2-7AB574DF6415}" sibTransId="{163C7DFC-4527-47BF-B087-0E294A8FBDC1}"/>
    <dgm:cxn modelId="{832629D0-A6A7-4246-8E20-8FD2EEADC470}" type="presOf" srcId="{661038A5-A781-483A-B3BE-3FC4F0B3FF7E}" destId="{027325E2-23C6-4C06-858B-81D8D052A85E}" srcOrd="0" destOrd="0" presId="urn:microsoft.com/office/officeart/2005/8/layout/radial6"/>
    <dgm:cxn modelId="{813D9DE7-B035-4B7F-BCD3-6C75B6B26C4B}" type="presOf" srcId="{CB1BA7E0-042C-43AE-8BAA-00CD48E7B9DE}" destId="{D8D156EC-0ECD-4B80-8721-D603008A70E6}" srcOrd="0" destOrd="0" presId="urn:microsoft.com/office/officeart/2005/8/layout/radial6"/>
    <dgm:cxn modelId="{92A8A1F0-BA32-42F7-BC1A-E85675E337D7}" type="presOf" srcId="{538F572E-8E9B-4292-9704-502A9D972D2C}" destId="{DEEB8445-B571-4D66-9E01-E0D992E49FAA}" srcOrd="0" destOrd="0" presId="urn:microsoft.com/office/officeart/2005/8/layout/radial6"/>
    <dgm:cxn modelId="{6214B8F1-DE6B-44C9-AD61-F8136E233863}" type="presOf" srcId="{CD19FC60-EE44-47AA-AC06-7798962053D0}" destId="{56D90539-AB45-4D26-B56D-B26EF492D3CE}" srcOrd="0" destOrd="0" presId="urn:microsoft.com/office/officeart/2005/8/layout/radial6"/>
    <dgm:cxn modelId="{C5A1B725-DA11-4EDD-BD11-552FCD0B6DD7}" type="presParOf" srcId="{027325E2-23C6-4C06-858B-81D8D052A85E}" destId="{4D5002D5-010C-429B-8E83-03E155A5B707}" srcOrd="0" destOrd="0" presId="urn:microsoft.com/office/officeart/2005/8/layout/radial6"/>
    <dgm:cxn modelId="{05AE4889-9F30-477B-A036-F4CFCB606ED5}" type="presParOf" srcId="{027325E2-23C6-4C06-858B-81D8D052A85E}" destId="{BD6582BC-7D62-4B6F-A5D1-0AE57EEA3EFD}" srcOrd="1" destOrd="0" presId="urn:microsoft.com/office/officeart/2005/8/layout/radial6"/>
    <dgm:cxn modelId="{1E2DFD92-9C20-434E-968D-36982BBFDEFE}" type="presParOf" srcId="{027325E2-23C6-4C06-858B-81D8D052A85E}" destId="{2E112B4B-4AC3-4523-B3DE-6ACAE9149B68}" srcOrd="2" destOrd="0" presId="urn:microsoft.com/office/officeart/2005/8/layout/radial6"/>
    <dgm:cxn modelId="{9D2DBEBE-6F81-43C2-9B57-841997A5668B}" type="presParOf" srcId="{027325E2-23C6-4C06-858B-81D8D052A85E}" destId="{15FB489D-4744-42DD-8ABC-D9C0418A6E88}" srcOrd="3" destOrd="0" presId="urn:microsoft.com/office/officeart/2005/8/layout/radial6"/>
    <dgm:cxn modelId="{DB51AED0-246A-44ED-A125-B2A7DE85381A}" type="presParOf" srcId="{027325E2-23C6-4C06-858B-81D8D052A85E}" destId="{56D90539-AB45-4D26-B56D-B26EF492D3CE}" srcOrd="4" destOrd="0" presId="urn:microsoft.com/office/officeart/2005/8/layout/radial6"/>
    <dgm:cxn modelId="{90E37ED0-5F50-4918-B85A-09D2B8455205}" type="presParOf" srcId="{027325E2-23C6-4C06-858B-81D8D052A85E}" destId="{0A28BB88-5E30-4486-8CC4-4106CD7037BA}" srcOrd="5" destOrd="0" presId="urn:microsoft.com/office/officeart/2005/8/layout/radial6"/>
    <dgm:cxn modelId="{35B512A4-4909-4DD8-BE99-1953127E2CFE}" type="presParOf" srcId="{027325E2-23C6-4C06-858B-81D8D052A85E}" destId="{FA864A39-3858-4D12-8DDB-255A1BCAD9A1}" srcOrd="6" destOrd="0" presId="urn:microsoft.com/office/officeart/2005/8/layout/radial6"/>
    <dgm:cxn modelId="{994E0C2F-9020-420A-A585-369CE7394E95}" type="presParOf" srcId="{027325E2-23C6-4C06-858B-81D8D052A85E}" destId="{62E303EC-C8C6-4276-B158-8579C8E5C923}" srcOrd="7" destOrd="0" presId="urn:microsoft.com/office/officeart/2005/8/layout/radial6"/>
    <dgm:cxn modelId="{353863BE-707C-4D53-9323-7699BB021F82}" type="presParOf" srcId="{027325E2-23C6-4C06-858B-81D8D052A85E}" destId="{31A2799F-64DE-4E36-B542-1549C40080F4}" srcOrd="8" destOrd="0" presId="urn:microsoft.com/office/officeart/2005/8/layout/radial6"/>
    <dgm:cxn modelId="{CDA94E38-F3CB-4148-BA8C-C5989FE97916}" type="presParOf" srcId="{027325E2-23C6-4C06-858B-81D8D052A85E}" destId="{D8D156EC-0ECD-4B80-8721-D603008A70E6}" srcOrd="9" destOrd="0" presId="urn:microsoft.com/office/officeart/2005/8/layout/radial6"/>
    <dgm:cxn modelId="{C1A6F952-D88A-4670-8055-7B5C6A439228}" type="presParOf" srcId="{027325E2-23C6-4C06-858B-81D8D052A85E}" destId="{B7D94DD8-4746-4DB5-A9B7-87F44BD7DA33}" srcOrd="10" destOrd="0" presId="urn:microsoft.com/office/officeart/2005/8/layout/radial6"/>
    <dgm:cxn modelId="{4DADB740-59AF-47B8-9D87-1CC8890D7471}" type="presParOf" srcId="{027325E2-23C6-4C06-858B-81D8D052A85E}" destId="{56C84233-446D-4539-836F-DEBC1E093A99}" srcOrd="11" destOrd="0" presId="urn:microsoft.com/office/officeart/2005/8/layout/radial6"/>
    <dgm:cxn modelId="{EB89EDF9-DCF5-460B-B027-BA936580B8ED}" type="presParOf" srcId="{027325E2-23C6-4C06-858B-81D8D052A85E}" destId="{31F06B5A-2195-4E59-80BD-B28AD7D69EF8}" srcOrd="12" destOrd="0" presId="urn:microsoft.com/office/officeart/2005/8/layout/radial6"/>
    <dgm:cxn modelId="{02E02851-6C61-406C-82D0-583AAFF0584A}" type="presParOf" srcId="{027325E2-23C6-4C06-858B-81D8D052A85E}" destId="{DEEB8445-B571-4D66-9E01-E0D992E49FAA}" srcOrd="13" destOrd="0" presId="urn:microsoft.com/office/officeart/2005/8/layout/radial6"/>
    <dgm:cxn modelId="{700CB3D3-A92C-4858-A366-571BE34C12B1}" type="presParOf" srcId="{027325E2-23C6-4C06-858B-81D8D052A85E}" destId="{16CA330D-1368-4C68-BB67-E6773497941A}" srcOrd="14" destOrd="0" presId="urn:microsoft.com/office/officeart/2005/8/layout/radial6"/>
    <dgm:cxn modelId="{47261088-FE33-4B6C-B7B6-CB75FAD16134}" type="presParOf" srcId="{027325E2-23C6-4C06-858B-81D8D052A85E}" destId="{2376CB46-FBC9-481D-B840-0665F73470FD}" srcOrd="15" destOrd="0" presId="urn:microsoft.com/office/officeart/2005/8/layout/radial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6_1" csCatId="accent6" phldr="1"/>
      <dgm:spPr/>
      <dgm:t>
        <a:bodyPr rtlCol="0"/>
        <a:lstStyle/>
        <a:p>
          <a:pPr rtl="0"/>
          <a:endParaRPr lang="en-US"/>
        </a:p>
      </dgm:t>
    </dgm:pt>
    <dgm:pt modelId="{CD789EEF-4B5E-43DD-B856-0213893032FF}">
      <dgm:prSet phldrT="[Text]"/>
      <dgm:spPr/>
      <dgm:t>
        <a:bodyPr rtlCol="0"/>
        <a:lstStyle/>
        <a:p>
          <a:pPr rtl="0"/>
          <a:r>
            <a:rPr lang="zh-CN" altLang="en-US" dirty="0">
              <a:latin typeface="微软雅黑" panose="020B0503020204020204" pitchFamily="34" charset="-122"/>
              <a:ea typeface="微软雅黑" panose="020B0503020204020204" pitchFamily="34" charset="-122"/>
            </a:rPr>
            <a:t>生产记录的记录</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Group- industry and technology markets "/>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73944C55-B574-4912-B6D4-96704765C5DA}">
      <dgm:prSet phldrT="[Text]"/>
      <dgm:spPr/>
      <dgm:t>
        <a:bodyPr rtlCol="0"/>
        <a:lstStyle/>
        <a:p>
          <a:pPr rtl="0"/>
          <a:r>
            <a:rPr lang="zh-CN" altLang="en-US" dirty="0">
              <a:latin typeface="微软雅黑" panose="020B0503020204020204" pitchFamily="34" charset="-122"/>
              <a:ea typeface="微软雅黑" panose="020B0503020204020204" pitchFamily="34" charset="-122"/>
            </a:rPr>
            <a:t>满足客户要求</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1- finance"/>
        </a:ext>
      </dgm:extLst>
    </dgm:pt>
    <dgm:pt modelId="{504D50CC-20F6-4E6F-9556-ABED24ADFDC1}" type="parTrans" cxnId="{8D360C82-0AC0-43F0-975A-3659E81DC079}">
      <dgm:prSet/>
      <dgm:spPr/>
      <dgm:t>
        <a:bodyPr rtlCol="0"/>
        <a:lstStyle/>
        <a:p>
          <a:pPr rtl="0"/>
          <a:endParaRPr lang="en-US"/>
        </a:p>
      </dgm:t>
    </dgm:pt>
    <dgm:pt modelId="{EA3F9B71-30C2-492E-9E0D-5C84A662F1B5}" type="sibTrans" cxnId="{8D360C82-0AC0-43F0-975A-3659E81DC079}">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69EBE7D1-BE70-46BE-9D79-C5814DB3A871}">
      <dgm:prSet phldrT="[Text]"/>
      <dgm:spPr/>
      <dgm:t>
        <a:bodyPr rtlCol="0"/>
        <a:lstStyle/>
        <a:p>
          <a:pPr rtl="0"/>
          <a:r>
            <a:rPr lang="zh-CN" altLang="en-US" dirty="0">
              <a:latin typeface="微软雅黑" panose="020B0503020204020204" pitchFamily="34" charset="-122"/>
              <a:ea typeface="微软雅黑" panose="020B0503020204020204" pitchFamily="34" charset="-122"/>
            </a:rPr>
            <a:t>便于</a:t>
          </a:r>
          <a:r>
            <a:rPr lang="en-US" altLang="zh-CN" dirty="0" err="1">
              <a:latin typeface="微软雅黑" panose="020B0503020204020204" pitchFamily="34" charset="-122"/>
              <a:ea typeface="微软雅黑" panose="020B0503020204020204" pitchFamily="34" charset="-122"/>
            </a:rPr>
            <a:t>KPI</a:t>
          </a:r>
          <a:r>
            <a:rPr lang="zh-CN" altLang="en-US" dirty="0">
              <a:latin typeface="微软雅黑" panose="020B0503020204020204" pitchFamily="34" charset="-122"/>
              <a:ea typeface="微软雅黑" panose="020B0503020204020204" pitchFamily="34" charset="-122"/>
            </a:rPr>
            <a:t>考核</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3- machinery"/>
        </a:ext>
      </dgm:extLst>
    </dgm:pt>
    <dgm:pt modelId="{627A88F5-2AA3-4C7F-A403-DF00BC694EFE}" type="parTrans" cxnId="{61C6190C-8806-43E0-948E-D75F8CB9111E}">
      <dgm:prSet/>
      <dgm:spPr/>
      <dgm:t>
        <a:bodyPr rtlCol="0"/>
        <a:lstStyle/>
        <a:p>
          <a:pPr rtl="0"/>
          <a:endParaRPr lang="en-US"/>
        </a:p>
      </dgm:t>
    </dgm:pt>
    <dgm:pt modelId="{307D811D-5444-4AA7-9B96-1D0EAD280298}" type="sibTrans" cxnId="{61C6190C-8806-43E0-948E-D75F8CB9111E}">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3F284474-E89D-4B8C-8975-E7FAEEABCBB5}">
      <dgm:prSet phldrT="[Text]"/>
      <dgm:spPr/>
      <dgm:t>
        <a:bodyPr rtlCol="0"/>
        <a:lstStyle/>
        <a:p>
          <a:pPr rtl="0"/>
          <a:r>
            <a:rPr lang="zh-CN" altLang="en-US" dirty="0">
              <a:latin typeface="微软雅黑" panose="020B0503020204020204" pitchFamily="34" charset="-122"/>
              <a:ea typeface="微软雅黑" panose="020B0503020204020204" pitchFamily="34" charset="-122"/>
            </a:rPr>
            <a:t>出现异常可追溯</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2- media"/>
        </a:ext>
      </dgm:extLst>
    </dgm:pt>
    <dgm:pt modelId="{48F1A7B9-58FB-42C1-B6C2-DFEAE8A48B4C}" type="parTrans" cxnId="{1D015BDF-9549-43E2-8256-4221F01FAF1B}">
      <dgm:prSet/>
      <dgm:spPr/>
      <dgm:t>
        <a:bodyPr rtlCol="0"/>
        <a:lstStyle/>
        <a:p>
          <a:pPr rtl="0"/>
          <a:endParaRPr lang="en-US"/>
        </a:p>
      </dgm:t>
    </dgm:pt>
    <dgm:pt modelId="{7259A812-0082-4ED4-99CB-FC40BD4FF4CF}" type="sibTrans" cxnId="{1D015BDF-9549-43E2-8256-4221F01FAF1B}">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027325E2-23C6-4C06-858B-81D8D052A85E}" type="pres">
      <dgm:prSet presAssocID="{661038A5-A781-483A-B3BE-3FC4F0B3FF7E}" presName="Name0" presStyleCnt="0">
        <dgm:presLayoutVars>
          <dgm:chMax val="1"/>
          <dgm:dir/>
          <dgm:animLvl val="ctr"/>
          <dgm:resizeHandles val="exact"/>
        </dgm:presLayoutVars>
      </dgm:prSet>
      <dgm:spPr/>
    </dgm:pt>
    <dgm:pt modelId="{4D5002D5-010C-429B-8E83-03E155A5B707}" type="pres">
      <dgm:prSet presAssocID="{CD789EEF-4B5E-43DD-B856-0213893032FF}" presName="centerShape" presStyleLbl="node0" presStyleIdx="0" presStyleCnt="1"/>
      <dgm:spPr/>
    </dgm:pt>
    <dgm:pt modelId="{706397F1-7B6F-4F90-B867-7FA944DD4D4B}" type="pres">
      <dgm:prSet presAssocID="{73944C55-B574-4912-B6D4-96704765C5DA}" presName="node" presStyleLbl="node1" presStyleIdx="0" presStyleCnt="3">
        <dgm:presLayoutVars>
          <dgm:bulletEnabled val="1"/>
        </dgm:presLayoutVars>
      </dgm:prSet>
      <dgm:spPr/>
    </dgm:pt>
    <dgm:pt modelId="{A0B88965-212A-4123-9D63-12A248FA925A}" type="pres">
      <dgm:prSet presAssocID="{73944C55-B574-4912-B6D4-96704765C5DA}" presName="dummy" presStyleCnt="0"/>
      <dgm:spPr/>
    </dgm:pt>
    <dgm:pt modelId="{595DC414-F427-4721-AA99-74967B2EEB24}" type="pres">
      <dgm:prSet presAssocID="{EA3F9B71-30C2-492E-9E0D-5C84A662F1B5}" presName="sibTrans" presStyleLbl="sibTrans2D1" presStyleIdx="0" presStyleCnt="3"/>
      <dgm:spPr/>
    </dgm:pt>
    <dgm:pt modelId="{29583AF0-0E28-42A0-8D81-653A8B81695C}" type="pres">
      <dgm:prSet presAssocID="{3F284474-E89D-4B8C-8975-E7FAEEABCBB5}" presName="node" presStyleLbl="node1" presStyleIdx="1" presStyleCnt="3">
        <dgm:presLayoutVars>
          <dgm:bulletEnabled val="1"/>
        </dgm:presLayoutVars>
      </dgm:prSet>
      <dgm:spPr/>
    </dgm:pt>
    <dgm:pt modelId="{F2E2005A-DBC6-43A8-9630-F0ABCB94D084}" type="pres">
      <dgm:prSet presAssocID="{3F284474-E89D-4B8C-8975-E7FAEEABCBB5}" presName="dummy" presStyleCnt="0"/>
      <dgm:spPr/>
    </dgm:pt>
    <dgm:pt modelId="{09FAE67E-6718-4FEB-B58F-524E280EC826}" type="pres">
      <dgm:prSet presAssocID="{7259A812-0082-4ED4-99CB-FC40BD4FF4CF}" presName="sibTrans" presStyleLbl="sibTrans2D1" presStyleIdx="1" presStyleCnt="3"/>
      <dgm:spPr/>
    </dgm:pt>
    <dgm:pt modelId="{59E2355A-1EAB-4CCA-AC8F-02D9581B17F5}" type="pres">
      <dgm:prSet presAssocID="{69EBE7D1-BE70-46BE-9D79-C5814DB3A871}" presName="node" presStyleLbl="node1" presStyleIdx="2" presStyleCnt="3">
        <dgm:presLayoutVars>
          <dgm:bulletEnabled val="1"/>
        </dgm:presLayoutVars>
      </dgm:prSet>
      <dgm:spPr/>
    </dgm:pt>
    <dgm:pt modelId="{865A8E88-F3D1-4E89-BCE2-9EFAADBA6646}" type="pres">
      <dgm:prSet presAssocID="{69EBE7D1-BE70-46BE-9D79-C5814DB3A871}" presName="dummy" presStyleCnt="0"/>
      <dgm:spPr/>
    </dgm:pt>
    <dgm:pt modelId="{CF81F1FF-65F4-4B12-B585-A2C6DFD41A08}" type="pres">
      <dgm:prSet presAssocID="{307D811D-5444-4AA7-9B96-1D0EAD280298}" presName="sibTrans" presStyleLbl="sibTrans2D1" presStyleIdx="2" presStyleCnt="3"/>
      <dgm:spPr/>
    </dgm:pt>
  </dgm:ptLst>
  <dgm:cxnLst>
    <dgm:cxn modelId="{9A65AC02-DC70-449C-9B70-76DFC168EB2C}" type="presOf" srcId="{3F284474-E89D-4B8C-8975-E7FAEEABCBB5}" destId="{29583AF0-0E28-42A0-8D81-653A8B81695C}" srcOrd="0" destOrd="0" presId="urn:microsoft.com/office/officeart/2005/8/layout/radial6"/>
    <dgm:cxn modelId="{61C6190C-8806-43E0-948E-D75F8CB9111E}" srcId="{CD789EEF-4B5E-43DD-B856-0213893032FF}" destId="{69EBE7D1-BE70-46BE-9D79-C5814DB3A871}" srcOrd="2" destOrd="0" parTransId="{627A88F5-2AA3-4C7F-A403-DF00BC694EFE}" sibTransId="{307D811D-5444-4AA7-9B96-1D0EAD280298}"/>
    <dgm:cxn modelId="{6C521F0C-E7C7-49CB-BBCF-E50952C8A103}" srcId="{661038A5-A781-483A-B3BE-3FC4F0B3FF7E}" destId="{CD789EEF-4B5E-43DD-B856-0213893032FF}" srcOrd="0" destOrd="0" parTransId="{3C02E6A9-ACFA-4A0B-BCA7-C0E7A7B7D576}" sibTransId="{28B2834F-F48A-4E43-9FFE-28646D0A4772}"/>
    <dgm:cxn modelId="{DF65EE2F-65F5-4F70-995A-02BEADD8DAF2}" type="presOf" srcId="{CD789EEF-4B5E-43DD-B856-0213893032FF}" destId="{4D5002D5-010C-429B-8E83-03E155A5B707}" srcOrd="0" destOrd="0" presId="urn:microsoft.com/office/officeart/2005/8/layout/radial6"/>
    <dgm:cxn modelId="{F7C80E5E-1127-4B7A-8C1F-4012D9BF2236}" type="presOf" srcId="{7259A812-0082-4ED4-99CB-FC40BD4FF4CF}" destId="{09FAE67E-6718-4FEB-B58F-524E280EC826}" srcOrd="0" destOrd="0" presId="urn:microsoft.com/office/officeart/2005/8/layout/radial6"/>
    <dgm:cxn modelId="{F58FF548-9DF5-4CE8-AFDB-05D46377224A}" type="presOf" srcId="{307D811D-5444-4AA7-9B96-1D0EAD280298}" destId="{CF81F1FF-65F4-4B12-B585-A2C6DFD41A08}" srcOrd="0" destOrd="0" presId="urn:microsoft.com/office/officeart/2005/8/layout/radial6"/>
    <dgm:cxn modelId="{BB345A6E-F8A2-40BF-8103-2C718CDD5EA2}" type="presOf" srcId="{69EBE7D1-BE70-46BE-9D79-C5814DB3A871}" destId="{59E2355A-1EAB-4CCA-AC8F-02D9581B17F5}" srcOrd="0" destOrd="0" presId="urn:microsoft.com/office/officeart/2005/8/layout/radial6"/>
    <dgm:cxn modelId="{8D360C82-0AC0-43F0-975A-3659E81DC079}" srcId="{CD789EEF-4B5E-43DD-B856-0213893032FF}" destId="{73944C55-B574-4912-B6D4-96704765C5DA}" srcOrd="0" destOrd="0" parTransId="{504D50CC-20F6-4E6F-9556-ABED24ADFDC1}" sibTransId="{EA3F9B71-30C2-492E-9E0D-5C84A662F1B5}"/>
    <dgm:cxn modelId="{2F678D86-5B81-44DB-97B0-ECB05BD9D5C9}" type="presOf" srcId="{EA3F9B71-30C2-492E-9E0D-5C84A662F1B5}" destId="{595DC414-F427-4721-AA99-74967B2EEB24}" srcOrd="0" destOrd="0" presId="urn:microsoft.com/office/officeart/2005/8/layout/radial6"/>
    <dgm:cxn modelId="{285CF8D3-8E71-4986-8B87-3BB151262D05}" type="presOf" srcId="{661038A5-A781-483A-B3BE-3FC4F0B3FF7E}" destId="{027325E2-23C6-4C06-858B-81D8D052A85E}" srcOrd="0" destOrd="0" presId="urn:microsoft.com/office/officeart/2005/8/layout/radial6"/>
    <dgm:cxn modelId="{1D015BDF-9549-43E2-8256-4221F01FAF1B}" srcId="{CD789EEF-4B5E-43DD-B856-0213893032FF}" destId="{3F284474-E89D-4B8C-8975-E7FAEEABCBB5}" srcOrd="1" destOrd="0" parTransId="{48F1A7B9-58FB-42C1-B6C2-DFEAE8A48B4C}" sibTransId="{7259A812-0082-4ED4-99CB-FC40BD4FF4CF}"/>
    <dgm:cxn modelId="{BA8E55DF-47CE-4A91-BBAF-8BA35EBB821F}" type="presOf" srcId="{73944C55-B574-4912-B6D4-96704765C5DA}" destId="{706397F1-7B6F-4F90-B867-7FA944DD4D4B}" srcOrd="0" destOrd="0" presId="urn:microsoft.com/office/officeart/2005/8/layout/radial6"/>
    <dgm:cxn modelId="{016BE81A-F52A-449C-9844-EFD00A9D1B4A}" type="presParOf" srcId="{027325E2-23C6-4C06-858B-81D8D052A85E}" destId="{4D5002D5-010C-429B-8E83-03E155A5B707}" srcOrd="0" destOrd="0" presId="urn:microsoft.com/office/officeart/2005/8/layout/radial6"/>
    <dgm:cxn modelId="{6056F84F-4152-4F8B-960A-3DF3154E8B05}" type="presParOf" srcId="{027325E2-23C6-4C06-858B-81D8D052A85E}" destId="{706397F1-7B6F-4F90-B867-7FA944DD4D4B}" srcOrd="1" destOrd="0" presId="urn:microsoft.com/office/officeart/2005/8/layout/radial6"/>
    <dgm:cxn modelId="{A61FB135-9ABC-4AD2-A0A0-E35104B17F20}" type="presParOf" srcId="{027325E2-23C6-4C06-858B-81D8D052A85E}" destId="{A0B88965-212A-4123-9D63-12A248FA925A}" srcOrd="2" destOrd="0" presId="urn:microsoft.com/office/officeart/2005/8/layout/radial6"/>
    <dgm:cxn modelId="{6FB94E76-F15C-4B7C-BBF2-0333B8F97666}" type="presParOf" srcId="{027325E2-23C6-4C06-858B-81D8D052A85E}" destId="{595DC414-F427-4721-AA99-74967B2EEB24}" srcOrd="3" destOrd="0" presId="urn:microsoft.com/office/officeart/2005/8/layout/radial6"/>
    <dgm:cxn modelId="{63AF5C24-F37A-4CEC-8385-3BC7D0A75C9D}" type="presParOf" srcId="{027325E2-23C6-4C06-858B-81D8D052A85E}" destId="{29583AF0-0E28-42A0-8D81-653A8B81695C}" srcOrd="4" destOrd="0" presId="urn:microsoft.com/office/officeart/2005/8/layout/radial6"/>
    <dgm:cxn modelId="{BBE38CD0-C1C6-4A5E-A4A6-B84AA071D2A2}" type="presParOf" srcId="{027325E2-23C6-4C06-858B-81D8D052A85E}" destId="{F2E2005A-DBC6-43A8-9630-F0ABCB94D084}" srcOrd="5" destOrd="0" presId="urn:microsoft.com/office/officeart/2005/8/layout/radial6"/>
    <dgm:cxn modelId="{54AA4D4C-32E7-4C18-B157-0FFA23287D4B}" type="presParOf" srcId="{027325E2-23C6-4C06-858B-81D8D052A85E}" destId="{09FAE67E-6718-4FEB-B58F-524E280EC826}" srcOrd="6" destOrd="0" presId="urn:microsoft.com/office/officeart/2005/8/layout/radial6"/>
    <dgm:cxn modelId="{FFF475BF-68DF-4561-90BC-50BE41436A99}" type="presParOf" srcId="{027325E2-23C6-4C06-858B-81D8D052A85E}" destId="{59E2355A-1EAB-4CCA-AC8F-02D9581B17F5}" srcOrd="7" destOrd="0" presId="urn:microsoft.com/office/officeart/2005/8/layout/radial6"/>
    <dgm:cxn modelId="{869A81B0-054A-4A0F-9878-8F1F7BE1DF03}" type="presParOf" srcId="{027325E2-23C6-4C06-858B-81D8D052A85E}" destId="{865A8E88-F3D1-4E89-BCE2-9EFAADBA6646}" srcOrd="8" destOrd="0" presId="urn:microsoft.com/office/officeart/2005/8/layout/radial6"/>
    <dgm:cxn modelId="{4CAC5A32-3B93-4126-8E5E-4B379610CEA5}" type="presParOf" srcId="{027325E2-23C6-4C06-858B-81D8D052A85E}" destId="{CF81F1FF-65F4-4B12-B585-A2C6DFD41A08}" srcOrd="9" destOrd="0" presId="urn:microsoft.com/office/officeart/2005/8/layout/radial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B610A5-D66D-41A6-89EB-CAFAD37EB7FE}"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7D7AD844-67E2-4620-A1FF-9693EB77932C}">
      <dgm:prSet phldrT="[文本]"/>
      <dgm:spPr/>
      <dgm:t>
        <a:bodyPr/>
        <a:lstStyle/>
        <a:p>
          <a:r>
            <a:rPr lang="en-US" altLang="zh-CN" b="1" dirty="0" err="1">
              <a:latin typeface="黑体" panose="02010609060101010101" pitchFamily="49" charset="-122"/>
              <a:ea typeface="黑体" panose="02010609060101010101" pitchFamily="49" charset="-122"/>
            </a:rPr>
            <a:t>SMT</a:t>
          </a:r>
          <a:r>
            <a:rPr lang="zh-CN" altLang="en-US" b="1" dirty="0">
              <a:latin typeface="黑体" panose="02010609060101010101" pitchFamily="49" charset="-122"/>
              <a:ea typeface="黑体" panose="02010609060101010101" pitchFamily="49" charset="-122"/>
            </a:rPr>
            <a:t>防错料系统</a:t>
          </a:r>
        </a:p>
      </dgm:t>
    </dgm:pt>
    <dgm:pt modelId="{AEF23695-3A9D-481F-B4D4-2D271212EDAD}" type="parTrans" cxnId="{D9822F90-DA42-4ECE-A976-2EAE045E426E}">
      <dgm:prSet/>
      <dgm:spPr/>
      <dgm:t>
        <a:bodyPr/>
        <a:lstStyle/>
        <a:p>
          <a:endParaRPr lang="zh-CN" altLang="en-US"/>
        </a:p>
      </dgm:t>
    </dgm:pt>
    <dgm:pt modelId="{6A4E15A6-5337-4484-854A-1EF5A195AFAF}" type="sibTrans" cxnId="{D9822F90-DA42-4ECE-A976-2EAE045E426E}">
      <dgm:prSet/>
      <dgm:spPr/>
      <dgm:t>
        <a:bodyPr/>
        <a:lstStyle/>
        <a:p>
          <a:endParaRPr lang="zh-CN" altLang="en-US"/>
        </a:p>
      </dgm:t>
    </dgm:pt>
    <dgm:pt modelId="{D8EF98B4-9F84-4900-97B9-1045F5B703A6}" type="asst">
      <dgm:prSet phldrT="[文本]"/>
      <dgm:spPr/>
      <dgm:t>
        <a:bodyPr/>
        <a:lstStyle/>
        <a:p>
          <a:r>
            <a:rPr lang="zh-CN" altLang="en-US" b="1" dirty="0">
              <a:latin typeface="黑体" panose="02010609060101010101" pitchFamily="49" charset="-122"/>
              <a:ea typeface="黑体" panose="02010609060101010101" pitchFamily="49" charset="-122"/>
            </a:rPr>
            <a:t>数据库</a:t>
          </a:r>
        </a:p>
      </dgm:t>
    </dgm:pt>
    <dgm:pt modelId="{7EFAE6C2-C4D0-473E-A916-8DEA6D3AF675}" type="parTrans" cxnId="{B6E776DB-CD27-4DF2-9913-5C440B3A46A6}">
      <dgm:prSet/>
      <dgm:spPr/>
      <dgm:t>
        <a:bodyPr/>
        <a:lstStyle/>
        <a:p>
          <a:endParaRPr lang="zh-CN" altLang="en-US" b="1">
            <a:latin typeface="黑体" panose="02010609060101010101" pitchFamily="49" charset="-122"/>
            <a:ea typeface="黑体" panose="02010609060101010101" pitchFamily="49" charset="-122"/>
          </a:endParaRPr>
        </a:p>
      </dgm:t>
    </dgm:pt>
    <dgm:pt modelId="{2D5AE471-5F6A-4E18-9030-680A283EEEFD}" type="sibTrans" cxnId="{B6E776DB-CD27-4DF2-9913-5C440B3A46A6}">
      <dgm:prSet/>
      <dgm:spPr/>
      <dgm:t>
        <a:bodyPr/>
        <a:lstStyle/>
        <a:p>
          <a:endParaRPr lang="zh-CN" altLang="en-US"/>
        </a:p>
      </dgm:t>
    </dgm:pt>
    <dgm:pt modelId="{810773FE-4261-4E18-BD02-3FF6941DA73F}">
      <dgm:prSet phldrT="[文本]"/>
      <dgm:spPr/>
      <dgm:t>
        <a:bodyPr/>
        <a:lstStyle/>
        <a:p>
          <a:r>
            <a:rPr lang="zh-CN" altLang="zh-CN" b="1" dirty="0">
              <a:solidFill>
                <a:schemeClr val="bg1"/>
              </a:solidFill>
              <a:effectLst/>
              <a:latin typeface="黑体" panose="02010609060101010101" pitchFamily="49" charset="-122"/>
              <a:ea typeface="黑体" panose="02010609060101010101" pitchFamily="49" charset="-122"/>
              <a:cs typeface="+mn-cs"/>
            </a:rPr>
            <a:t>中央控制</a:t>
          </a:r>
          <a:r>
            <a:rPr lang="zh-CN" altLang="en-US" b="1" dirty="0">
              <a:solidFill>
                <a:schemeClr val="bg1"/>
              </a:solidFill>
              <a:latin typeface="黑体" panose="02010609060101010101" pitchFamily="49" charset="-122"/>
              <a:ea typeface="黑体" panose="02010609060101010101" pitchFamily="49" charset="-122"/>
            </a:rPr>
            <a:t>模块</a:t>
          </a:r>
        </a:p>
      </dgm:t>
    </dgm:pt>
    <dgm:pt modelId="{AAEEAF0F-655A-4726-AA7B-110985CF50C7}" type="parTrans" cxnId="{689111CD-8F32-41DC-A247-1753B51D31DD}">
      <dgm:prSet/>
      <dgm:spPr/>
      <dgm:t>
        <a:bodyPr/>
        <a:lstStyle/>
        <a:p>
          <a:endParaRPr lang="zh-CN" altLang="en-US" b="1">
            <a:latin typeface="黑体" panose="02010609060101010101" pitchFamily="49" charset="-122"/>
            <a:ea typeface="黑体" panose="02010609060101010101" pitchFamily="49" charset="-122"/>
          </a:endParaRPr>
        </a:p>
      </dgm:t>
    </dgm:pt>
    <dgm:pt modelId="{671100B6-190B-4CC3-B37D-61DDF3718161}" type="sibTrans" cxnId="{689111CD-8F32-41DC-A247-1753B51D31DD}">
      <dgm:prSet/>
      <dgm:spPr/>
      <dgm:t>
        <a:bodyPr/>
        <a:lstStyle/>
        <a:p>
          <a:endParaRPr lang="zh-CN" altLang="en-US"/>
        </a:p>
      </dgm:t>
    </dgm:pt>
    <dgm:pt modelId="{BEEB1511-0489-4678-AD46-49163E3D7FEE}" type="asst">
      <dgm:prSet phldrT="[文本]"/>
      <dgm:spPr/>
      <dgm:t>
        <a:bodyPr/>
        <a:lstStyle/>
        <a:p>
          <a:r>
            <a:rPr lang="zh-CN" altLang="en-US" b="1" dirty="0">
              <a:latin typeface="黑体" panose="02010609060101010101" pitchFamily="49" charset="-122"/>
              <a:ea typeface="黑体" panose="02010609060101010101" pitchFamily="49" charset="-122"/>
            </a:rPr>
            <a:t>客户端</a:t>
          </a:r>
        </a:p>
      </dgm:t>
    </dgm:pt>
    <dgm:pt modelId="{5E3A773C-A144-40A4-A265-6BF4ADC31AFE}" type="parTrans" cxnId="{31730F41-3311-41B3-8B55-835E700020D1}">
      <dgm:prSet/>
      <dgm:spPr/>
      <dgm:t>
        <a:bodyPr/>
        <a:lstStyle/>
        <a:p>
          <a:endParaRPr lang="zh-CN" altLang="en-US" b="1">
            <a:latin typeface="黑体" panose="02010609060101010101" pitchFamily="49" charset="-122"/>
            <a:ea typeface="黑体" panose="02010609060101010101" pitchFamily="49" charset="-122"/>
          </a:endParaRPr>
        </a:p>
      </dgm:t>
    </dgm:pt>
    <dgm:pt modelId="{CCC3F5E9-8994-4D2E-8186-3B3DB57908F9}" type="sibTrans" cxnId="{31730F41-3311-41B3-8B55-835E700020D1}">
      <dgm:prSet/>
      <dgm:spPr/>
      <dgm:t>
        <a:bodyPr/>
        <a:lstStyle/>
        <a:p>
          <a:endParaRPr lang="zh-CN" altLang="en-US"/>
        </a:p>
      </dgm:t>
    </dgm:pt>
    <dgm:pt modelId="{BE12AB39-7F11-4064-A563-135FCE0F11D7}" type="asst">
      <dgm:prSet phldrT="[文本]"/>
      <dgm:spPr/>
      <dgm:t>
        <a:bodyPr/>
        <a:lstStyle/>
        <a:p>
          <a:r>
            <a:rPr lang="en-US" altLang="zh-CN" b="1" dirty="0">
              <a:latin typeface="黑体" panose="02010609060101010101" pitchFamily="49" charset="-122"/>
              <a:ea typeface="黑体" panose="02010609060101010101" pitchFamily="49" charset="-122"/>
            </a:rPr>
            <a:t>APP</a:t>
          </a:r>
          <a:endParaRPr lang="zh-CN" altLang="en-US" b="1" dirty="0">
            <a:latin typeface="黑体" panose="02010609060101010101" pitchFamily="49" charset="-122"/>
            <a:ea typeface="黑体" panose="02010609060101010101" pitchFamily="49" charset="-122"/>
          </a:endParaRPr>
        </a:p>
      </dgm:t>
    </dgm:pt>
    <dgm:pt modelId="{84016B2C-EA62-4559-B119-FD3B3C5CA0E1}" type="parTrans" cxnId="{B54CA809-FB3E-490A-8726-737AA079F00F}">
      <dgm:prSet/>
      <dgm:spPr/>
      <dgm:t>
        <a:bodyPr/>
        <a:lstStyle/>
        <a:p>
          <a:endParaRPr lang="zh-CN" altLang="en-US" b="1">
            <a:latin typeface="黑体" panose="02010609060101010101" pitchFamily="49" charset="-122"/>
            <a:ea typeface="黑体" panose="02010609060101010101" pitchFamily="49" charset="-122"/>
          </a:endParaRPr>
        </a:p>
      </dgm:t>
    </dgm:pt>
    <dgm:pt modelId="{77BA75AA-13A6-4D59-8348-8E8B96A7102A}" type="sibTrans" cxnId="{B54CA809-FB3E-490A-8726-737AA079F00F}">
      <dgm:prSet/>
      <dgm:spPr/>
      <dgm:t>
        <a:bodyPr/>
        <a:lstStyle/>
        <a:p>
          <a:endParaRPr lang="zh-CN" altLang="en-US"/>
        </a:p>
      </dgm:t>
    </dgm:pt>
    <dgm:pt modelId="{AD23BFB1-F825-48B4-B3DA-102F52A18E88}" type="asst">
      <dgm:prSet phldrT="[文本]"/>
      <dgm:spPr/>
      <dgm:t>
        <a:bodyPr/>
        <a:lstStyle/>
        <a:p>
          <a:r>
            <a:rPr lang="zh-CN" altLang="en-US" b="1" dirty="0">
              <a:latin typeface="黑体" panose="02010609060101010101" pitchFamily="49" charset="-122"/>
              <a:ea typeface="黑体" panose="02010609060101010101" pitchFamily="49" charset="-122"/>
            </a:rPr>
            <a:t>车间产线实时监控</a:t>
          </a:r>
        </a:p>
      </dgm:t>
    </dgm:pt>
    <dgm:pt modelId="{FEBFEAB9-EA6A-40E5-9573-9634F9D2C17A}" type="parTrans" cxnId="{291674A3-D83B-4150-A367-537062B8AAC4}">
      <dgm:prSet/>
      <dgm:spPr/>
      <dgm:t>
        <a:bodyPr/>
        <a:lstStyle/>
        <a:p>
          <a:endParaRPr lang="zh-CN" altLang="en-US" b="1">
            <a:latin typeface="黑体" panose="02010609060101010101" pitchFamily="49" charset="-122"/>
            <a:ea typeface="黑体" panose="02010609060101010101" pitchFamily="49" charset="-122"/>
          </a:endParaRPr>
        </a:p>
      </dgm:t>
    </dgm:pt>
    <dgm:pt modelId="{6A50CC2C-BF0B-48D1-867A-0473EC89BA3A}" type="sibTrans" cxnId="{291674A3-D83B-4150-A367-537062B8AAC4}">
      <dgm:prSet/>
      <dgm:spPr/>
      <dgm:t>
        <a:bodyPr/>
        <a:lstStyle/>
        <a:p>
          <a:endParaRPr lang="zh-CN" altLang="en-US"/>
        </a:p>
      </dgm:t>
    </dgm:pt>
    <dgm:pt modelId="{187A190B-31DE-4672-AA33-7A68BDACA6FE}" type="asst">
      <dgm:prSet phldrT="[文本]"/>
      <dgm:spPr/>
      <dgm:t>
        <a:bodyPr/>
        <a:lstStyle/>
        <a:p>
          <a:r>
            <a:rPr lang="zh-CN" altLang="en-US" b="1" dirty="0">
              <a:latin typeface="黑体" panose="02010609060101010101" pitchFamily="49" charset="-122"/>
              <a:ea typeface="黑体" panose="02010609060101010101" pitchFamily="49" charset="-122"/>
            </a:rPr>
            <a:t>仓库</a:t>
          </a:r>
        </a:p>
      </dgm:t>
    </dgm:pt>
    <dgm:pt modelId="{3D72A231-5CD9-47B0-8BF8-65C8A49461B3}" type="parTrans" cxnId="{DCADB71E-EFD9-4D10-A8AC-6C8A479DE0E0}">
      <dgm:prSet/>
      <dgm:spPr/>
      <dgm:t>
        <a:bodyPr/>
        <a:lstStyle/>
        <a:p>
          <a:endParaRPr lang="zh-CN" altLang="en-US" b="1">
            <a:latin typeface="黑体" panose="02010609060101010101" pitchFamily="49" charset="-122"/>
            <a:ea typeface="黑体" panose="02010609060101010101" pitchFamily="49" charset="-122"/>
          </a:endParaRPr>
        </a:p>
      </dgm:t>
    </dgm:pt>
    <dgm:pt modelId="{51C7A575-A41A-4672-9C47-BBB6E8EEFE82}" type="sibTrans" cxnId="{DCADB71E-EFD9-4D10-A8AC-6C8A479DE0E0}">
      <dgm:prSet/>
      <dgm:spPr/>
      <dgm:t>
        <a:bodyPr/>
        <a:lstStyle/>
        <a:p>
          <a:endParaRPr lang="zh-CN" altLang="en-US"/>
        </a:p>
      </dgm:t>
    </dgm:pt>
    <dgm:pt modelId="{376F3A9A-3B84-44C6-8233-0BD9E2A150CE}" type="asst">
      <dgm:prSet phldrT="[文本]"/>
      <dgm:spPr/>
      <dgm:t>
        <a:bodyPr/>
        <a:lstStyle/>
        <a:p>
          <a:r>
            <a:rPr lang="zh-CN" altLang="en-US" b="1" dirty="0">
              <a:latin typeface="黑体" panose="02010609060101010101" pitchFamily="49" charset="-122"/>
              <a:ea typeface="黑体" panose="02010609060101010101" pitchFamily="49" charset="-122"/>
            </a:rPr>
            <a:t>产线</a:t>
          </a:r>
        </a:p>
      </dgm:t>
    </dgm:pt>
    <dgm:pt modelId="{6FA702BC-7A2F-4003-99AF-9C4F21A0E36E}" type="parTrans" cxnId="{A072BB41-DD50-41E7-8C3D-2E879D9CE96C}">
      <dgm:prSet/>
      <dgm:spPr/>
      <dgm:t>
        <a:bodyPr/>
        <a:lstStyle/>
        <a:p>
          <a:endParaRPr lang="zh-CN" altLang="en-US" b="1">
            <a:latin typeface="黑体" panose="02010609060101010101" pitchFamily="49" charset="-122"/>
            <a:ea typeface="黑体" panose="02010609060101010101" pitchFamily="49" charset="-122"/>
          </a:endParaRPr>
        </a:p>
      </dgm:t>
    </dgm:pt>
    <dgm:pt modelId="{78EB48B0-6742-4C09-BC32-972B01080AC7}" type="sibTrans" cxnId="{A072BB41-DD50-41E7-8C3D-2E879D9CE96C}">
      <dgm:prSet/>
      <dgm:spPr/>
      <dgm:t>
        <a:bodyPr/>
        <a:lstStyle/>
        <a:p>
          <a:endParaRPr lang="zh-CN" altLang="en-US"/>
        </a:p>
      </dgm:t>
    </dgm:pt>
    <dgm:pt modelId="{4B18E11A-8367-4E0D-88A8-336D82CE74A3}" type="asst">
      <dgm:prSet phldrT="[文本]"/>
      <dgm:spPr/>
      <dgm:t>
        <a:bodyPr/>
        <a:lstStyle/>
        <a:p>
          <a:r>
            <a:rPr lang="zh-CN" altLang="en-US" b="1" dirty="0">
              <a:latin typeface="黑体" panose="02010609060101010101" pitchFamily="49" charset="-122"/>
              <a:ea typeface="黑体" panose="02010609060101010101" pitchFamily="49" charset="-122"/>
            </a:rPr>
            <a:t>品管</a:t>
          </a:r>
        </a:p>
      </dgm:t>
    </dgm:pt>
    <dgm:pt modelId="{15EDA72D-BA86-43CD-9275-24B3AF0A1DCA}" type="parTrans" cxnId="{0F6274BF-900C-478A-8642-5D158A740C34}">
      <dgm:prSet/>
      <dgm:spPr/>
      <dgm:t>
        <a:bodyPr/>
        <a:lstStyle/>
        <a:p>
          <a:endParaRPr lang="zh-CN" altLang="en-US" b="1">
            <a:latin typeface="黑体" panose="02010609060101010101" pitchFamily="49" charset="-122"/>
            <a:ea typeface="黑体" panose="02010609060101010101" pitchFamily="49" charset="-122"/>
          </a:endParaRPr>
        </a:p>
      </dgm:t>
    </dgm:pt>
    <dgm:pt modelId="{3F661BA3-69FD-4284-A9D0-DC24F6B5532D}" type="sibTrans" cxnId="{0F6274BF-900C-478A-8642-5D158A740C34}">
      <dgm:prSet/>
      <dgm:spPr/>
      <dgm:t>
        <a:bodyPr/>
        <a:lstStyle/>
        <a:p>
          <a:endParaRPr lang="zh-CN" altLang="en-US"/>
        </a:p>
      </dgm:t>
    </dgm:pt>
    <dgm:pt modelId="{5D3FCC63-9922-4D8A-B08E-7CB78A11AB64}" type="asst">
      <dgm:prSet phldrT="[文本]"/>
      <dgm:spPr/>
      <dgm:t>
        <a:bodyPr/>
        <a:lstStyle/>
        <a:p>
          <a:r>
            <a:rPr lang="zh-CN" altLang="en-US" b="1" dirty="0">
              <a:latin typeface="黑体" panose="02010609060101010101" pitchFamily="49" charset="-122"/>
              <a:ea typeface="黑体" panose="02010609060101010101" pitchFamily="49" charset="-122"/>
            </a:rPr>
            <a:t>发料</a:t>
          </a:r>
        </a:p>
      </dgm:t>
    </dgm:pt>
    <dgm:pt modelId="{9BFE0CC6-930D-4CAA-A671-F6303BE3C321}" type="parTrans" cxnId="{D26E68FF-EB09-4559-96FC-CBC9BA3CEB65}">
      <dgm:prSet/>
      <dgm:spPr/>
      <dgm:t>
        <a:bodyPr/>
        <a:lstStyle/>
        <a:p>
          <a:endParaRPr lang="zh-CN" altLang="en-US" b="1">
            <a:latin typeface="黑体" panose="02010609060101010101" pitchFamily="49" charset="-122"/>
            <a:ea typeface="黑体" panose="02010609060101010101" pitchFamily="49" charset="-122"/>
          </a:endParaRPr>
        </a:p>
      </dgm:t>
    </dgm:pt>
    <dgm:pt modelId="{BE59774B-8B1F-41CA-BD5D-A24E1CAFD609}" type="sibTrans" cxnId="{D26E68FF-EB09-4559-96FC-CBC9BA3CEB65}">
      <dgm:prSet/>
      <dgm:spPr/>
      <dgm:t>
        <a:bodyPr/>
        <a:lstStyle/>
        <a:p>
          <a:endParaRPr lang="zh-CN" altLang="en-US"/>
        </a:p>
      </dgm:t>
    </dgm:pt>
    <dgm:pt modelId="{C503248C-4E30-43F0-BC35-A8DA8700BD18}" type="asst">
      <dgm:prSet phldrT="[文本]"/>
      <dgm:spPr/>
      <dgm:t>
        <a:bodyPr/>
        <a:lstStyle/>
        <a:p>
          <a:r>
            <a:rPr lang="zh-CN" altLang="en-US" b="1" dirty="0">
              <a:latin typeface="黑体" panose="02010609060101010101" pitchFamily="49" charset="-122"/>
              <a:ea typeface="黑体" panose="02010609060101010101" pitchFamily="49" charset="-122"/>
            </a:rPr>
            <a:t>上料</a:t>
          </a:r>
        </a:p>
      </dgm:t>
    </dgm:pt>
    <dgm:pt modelId="{7F980065-B05D-49D8-83AE-EB61DEE74EB5}" type="parTrans" cxnId="{3213001A-97F1-4EB8-98C2-A3E2F83CF275}">
      <dgm:prSet/>
      <dgm:spPr/>
      <dgm:t>
        <a:bodyPr/>
        <a:lstStyle/>
        <a:p>
          <a:endParaRPr lang="zh-CN" altLang="en-US" b="1">
            <a:latin typeface="黑体" panose="02010609060101010101" pitchFamily="49" charset="-122"/>
            <a:ea typeface="黑体" panose="02010609060101010101" pitchFamily="49" charset="-122"/>
          </a:endParaRPr>
        </a:p>
      </dgm:t>
    </dgm:pt>
    <dgm:pt modelId="{F50CAF41-4A68-424E-BF7E-655612B6825F}" type="sibTrans" cxnId="{3213001A-97F1-4EB8-98C2-A3E2F83CF275}">
      <dgm:prSet/>
      <dgm:spPr/>
      <dgm:t>
        <a:bodyPr/>
        <a:lstStyle/>
        <a:p>
          <a:endParaRPr lang="zh-CN" altLang="en-US"/>
        </a:p>
      </dgm:t>
    </dgm:pt>
    <dgm:pt modelId="{00A27DAC-94DB-431A-A5CB-A280693BB381}" type="asst">
      <dgm:prSet phldrT="[文本]"/>
      <dgm:spPr/>
      <dgm:t>
        <a:bodyPr/>
        <a:lstStyle/>
        <a:p>
          <a:r>
            <a:rPr lang="zh-CN" altLang="en-US" b="1" dirty="0">
              <a:latin typeface="黑体" panose="02010609060101010101" pitchFamily="49" charset="-122"/>
              <a:ea typeface="黑体" panose="02010609060101010101" pitchFamily="49" charset="-122"/>
            </a:rPr>
            <a:t>全检</a:t>
          </a:r>
        </a:p>
      </dgm:t>
    </dgm:pt>
    <dgm:pt modelId="{3FAF7E29-DE5A-450D-A530-BAD903A587B4}" type="parTrans" cxnId="{0C648691-6084-481C-BA69-7079B915E75D}">
      <dgm:prSet/>
      <dgm:spPr/>
      <dgm:t>
        <a:bodyPr/>
        <a:lstStyle/>
        <a:p>
          <a:endParaRPr lang="zh-CN" altLang="en-US" b="1">
            <a:latin typeface="黑体" panose="02010609060101010101" pitchFamily="49" charset="-122"/>
            <a:ea typeface="黑体" panose="02010609060101010101" pitchFamily="49" charset="-122"/>
          </a:endParaRPr>
        </a:p>
      </dgm:t>
    </dgm:pt>
    <dgm:pt modelId="{B40F1532-EE85-4509-AC63-E49B24BB63D4}" type="sibTrans" cxnId="{0C648691-6084-481C-BA69-7079B915E75D}">
      <dgm:prSet/>
      <dgm:spPr/>
      <dgm:t>
        <a:bodyPr/>
        <a:lstStyle/>
        <a:p>
          <a:endParaRPr lang="zh-CN" altLang="en-US"/>
        </a:p>
      </dgm:t>
    </dgm:pt>
    <dgm:pt modelId="{B5019CBE-AD65-4E5A-950E-A2C06B640261}" type="asst">
      <dgm:prSet phldrT="[文本]"/>
      <dgm:spPr/>
      <dgm:t>
        <a:bodyPr/>
        <a:lstStyle/>
        <a:p>
          <a:r>
            <a:rPr lang="zh-CN" altLang="en-US" b="1" dirty="0">
              <a:latin typeface="黑体" panose="02010609060101010101" pitchFamily="49" charset="-122"/>
              <a:ea typeface="黑体" panose="02010609060101010101" pitchFamily="49" charset="-122"/>
            </a:rPr>
            <a:t>换料</a:t>
          </a:r>
        </a:p>
      </dgm:t>
    </dgm:pt>
    <dgm:pt modelId="{F99F4087-6BBA-45D0-B60E-497587B565A5}" type="parTrans" cxnId="{7BCDC07B-B8B6-4A6A-8476-6FBEE1DE0A9F}">
      <dgm:prSet/>
      <dgm:spPr/>
      <dgm:t>
        <a:bodyPr/>
        <a:lstStyle/>
        <a:p>
          <a:endParaRPr lang="zh-CN" altLang="en-US" b="1">
            <a:latin typeface="黑体" panose="02010609060101010101" pitchFamily="49" charset="-122"/>
            <a:ea typeface="黑体" panose="02010609060101010101" pitchFamily="49" charset="-122"/>
          </a:endParaRPr>
        </a:p>
      </dgm:t>
    </dgm:pt>
    <dgm:pt modelId="{61E11A51-299B-4171-BC98-2F1DE6949424}" type="sibTrans" cxnId="{7BCDC07B-B8B6-4A6A-8476-6FBEE1DE0A9F}">
      <dgm:prSet/>
      <dgm:spPr/>
      <dgm:t>
        <a:bodyPr/>
        <a:lstStyle/>
        <a:p>
          <a:endParaRPr lang="zh-CN" altLang="en-US"/>
        </a:p>
      </dgm:t>
    </dgm:pt>
    <dgm:pt modelId="{377B7EA8-85FF-4465-808D-09BE38687A27}" type="asst">
      <dgm:prSet phldrT="[文本]"/>
      <dgm:spPr/>
      <dgm:t>
        <a:bodyPr/>
        <a:lstStyle/>
        <a:p>
          <a:r>
            <a:rPr lang="zh-CN" altLang="en-US" b="1" dirty="0">
              <a:latin typeface="黑体" panose="02010609060101010101" pitchFamily="49" charset="-122"/>
              <a:ea typeface="黑体" panose="02010609060101010101" pitchFamily="49" charset="-122"/>
            </a:rPr>
            <a:t>全检</a:t>
          </a:r>
        </a:p>
      </dgm:t>
    </dgm:pt>
    <dgm:pt modelId="{0E491023-FC6D-4661-9547-8C51250EC49A}" type="parTrans" cxnId="{DF519ACA-1C53-407D-ACFF-56481D066A71}">
      <dgm:prSet/>
      <dgm:spPr/>
      <dgm:t>
        <a:bodyPr/>
        <a:lstStyle/>
        <a:p>
          <a:endParaRPr lang="zh-CN" altLang="en-US" b="1">
            <a:latin typeface="黑体" panose="02010609060101010101" pitchFamily="49" charset="-122"/>
            <a:ea typeface="黑体" panose="02010609060101010101" pitchFamily="49" charset="-122"/>
          </a:endParaRPr>
        </a:p>
      </dgm:t>
    </dgm:pt>
    <dgm:pt modelId="{A443EB5E-0F9A-4ECB-BDFD-992D01434DBF}" type="sibTrans" cxnId="{DF519ACA-1C53-407D-ACFF-56481D066A71}">
      <dgm:prSet/>
      <dgm:spPr/>
      <dgm:t>
        <a:bodyPr/>
        <a:lstStyle/>
        <a:p>
          <a:endParaRPr lang="zh-CN" altLang="en-US"/>
        </a:p>
      </dgm:t>
    </dgm:pt>
    <dgm:pt modelId="{A91C30F1-BCD8-49D8-B797-E247C2EF910D}" type="asst">
      <dgm:prSet phldrT="[文本]"/>
      <dgm:spPr/>
      <dgm:t>
        <a:bodyPr/>
        <a:lstStyle/>
        <a:p>
          <a:r>
            <a:rPr lang="zh-CN" altLang="en-US" b="1" dirty="0">
              <a:latin typeface="黑体" panose="02010609060101010101" pitchFamily="49" charset="-122"/>
              <a:ea typeface="黑体" panose="02010609060101010101" pitchFamily="49" charset="-122"/>
            </a:rPr>
            <a:t>首检</a:t>
          </a:r>
        </a:p>
      </dgm:t>
    </dgm:pt>
    <dgm:pt modelId="{19FDD5D3-0254-44BD-A310-6D242881B070}" type="parTrans" cxnId="{D4A21BEA-A968-4475-91A0-A9880ADEAB2C}">
      <dgm:prSet/>
      <dgm:spPr/>
      <dgm:t>
        <a:bodyPr/>
        <a:lstStyle/>
        <a:p>
          <a:endParaRPr lang="zh-CN" altLang="en-US" b="1">
            <a:latin typeface="黑体" panose="02010609060101010101" pitchFamily="49" charset="-122"/>
            <a:ea typeface="黑体" panose="02010609060101010101" pitchFamily="49" charset="-122"/>
          </a:endParaRPr>
        </a:p>
      </dgm:t>
    </dgm:pt>
    <dgm:pt modelId="{A6BE1017-A968-45D6-9F26-6D47D8FFB429}" type="sibTrans" cxnId="{D4A21BEA-A968-4475-91A0-A9880ADEAB2C}">
      <dgm:prSet/>
      <dgm:spPr/>
      <dgm:t>
        <a:bodyPr/>
        <a:lstStyle/>
        <a:p>
          <a:endParaRPr lang="zh-CN" altLang="en-US"/>
        </a:p>
      </dgm:t>
    </dgm:pt>
    <dgm:pt modelId="{C2BA1142-609A-48CB-906A-E22693757D98}">
      <dgm:prSet phldrT="[文本]"/>
      <dgm:spPr/>
      <dgm:t>
        <a:bodyPr/>
        <a:lstStyle/>
        <a:p>
          <a:r>
            <a:rPr lang="zh-CN" altLang="en-US" b="1" dirty="0">
              <a:latin typeface="黑体" panose="02010609060101010101" pitchFamily="49" charset="-122"/>
              <a:ea typeface="黑体" panose="02010609060101010101" pitchFamily="49" charset="-122"/>
            </a:rPr>
            <a:t>生产报表实时查看公众号</a:t>
          </a:r>
        </a:p>
      </dgm:t>
    </dgm:pt>
    <dgm:pt modelId="{F0A4ABE9-80AF-4C4E-BCA1-DC0F5C14542A}" type="parTrans" cxnId="{0DA1BD46-DAD9-4067-8D43-CE2010AF531E}">
      <dgm:prSet/>
      <dgm:spPr/>
      <dgm:t>
        <a:bodyPr/>
        <a:lstStyle/>
        <a:p>
          <a:endParaRPr lang="zh-CN" altLang="en-US" b="1">
            <a:latin typeface="黑体" panose="02010609060101010101" pitchFamily="49" charset="-122"/>
            <a:ea typeface="黑体" panose="02010609060101010101" pitchFamily="49" charset="-122"/>
          </a:endParaRPr>
        </a:p>
      </dgm:t>
    </dgm:pt>
    <dgm:pt modelId="{FE551D32-8BA3-4AFD-A0AC-E3BACE243C41}" type="sibTrans" cxnId="{0DA1BD46-DAD9-4067-8D43-CE2010AF531E}">
      <dgm:prSet/>
      <dgm:spPr/>
      <dgm:t>
        <a:bodyPr/>
        <a:lstStyle/>
        <a:p>
          <a:endParaRPr lang="zh-CN" altLang="en-US"/>
        </a:p>
      </dgm:t>
    </dgm:pt>
    <dgm:pt modelId="{86E408B0-E269-4075-A416-5D3F26E99FB3}" type="asst">
      <dgm:prSet phldrT="[文本]"/>
      <dgm:spPr/>
      <dgm:t>
        <a:bodyPr/>
        <a:lstStyle/>
        <a:p>
          <a:r>
            <a:rPr lang="zh-CN" altLang="en-US" b="1" dirty="0">
              <a:latin typeface="黑体" panose="02010609060101010101" pitchFamily="49" charset="-122"/>
              <a:ea typeface="黑体" panose="02010609060101010101" pitchFamily="49" charset="-122"/>
            </a:rPr>
            <a:t>仓库料盘标签打印</a:t>
          </a:r>
        </a:p>
      </dgm:t>
    </dgm:pt>
    <dgm:pt modelId="{C696B746-5B90-40BB-8404-703E06E0CE14}" type="parTrans" cxnId="{A12220C2-2FBA-4D95-A664-AC08BD8D007D}">
      <dgm:prSet/>
      <dgm:spPr/>
      <dgm:t>
        <a:bodyPr/>
        <a:lstStyle/>
        <a:p>
          <a:endParaRPr lang="zh-CN" altLang="en-US" b="1">
            <a:latin typeface="黑体" panose="02010609060101010101" pitchFamily="49" charset="-122"/>
            <a:ea typeface="黑体" panose="02010609060101010101" pitchFamily="49" charset="-122"/>
          </a:endParaRPr>
        </a:p>
      </dgm:t>
    </dgm:pt>
    <dgm:pt modelId="{E01FE822-F10D-42B5-9060-AA205BD51563}" type="sibTrans" cxnId="{A12220C2-2FBA-4D95-A664-AC08BD8D007D}">
      <dgm:prSet/>
      <dgm:spPr/>
      <dgm:t>
        <a:bodyPr/>
        <a:lstStyle/>
        <a:p>
          <a:endParaRPr lang="zh-CN" altLang="en-US"/>
        </a:p>
      </dgm:t>
    </dgm:pt>
    <dgm:pt modelId="{EB6E5EAA-D76C-49D2-A58A-F4A62CC250D7}" type="asst">
      <dgm:prSet phldrT="[文本]"/>
      <dgm:spPr/>
      <dgm:t>
        <a:bodyPr/>
        <a:lstStyle/>
        <a:p>
          <a:r>
            <a:rPr lang="zh-CN" altLang="en-US" b="1">
              <a:latin typeface="黑体" panose="02010609060101010101" pitchFamily="49" charset="-122"/>
              <a:ea typeface="黑体" panose="02010609060101010101" pitchFamily="49" charset="-122"/>
            </a:rPr>
            <a:t>核检</a:t>
          </a:r>
          <a:endParaRPr lang="zh-CN" altLang="en-US" b="1" dirty="0">
            <a:latin typeface="黑体" panose="02010609060101010101" pitchFamily="49" charset="-122"/>
            <a:ea typeface="黑体" panose="02010609060101010101" pitchFamily="49" charset="-122"/>
          </a:endParaRPr>
        </a:p>
      </dgm:t>
    </dgm:pt>
    <dgm:pt modelId="{F6385C66-10F4-41EE-ACF1-BB21BFA94A4C}" type="parTrans" cxnId="{67560E18-D305-48F1-84D1-27C06F8B8F9E}">
      <dgm:prSet/>
      <dgm:spPr/>
      <dgm:t>
        <a:bodyPr/>
        <a:lstStyle/>
        <a:p>
          <a:endParaRPr lang="zh-CN" altLang="en-US" b="1">
            <a:latin typeface="黑体" panose="02010609060101010101" pitchFamily="49" charset="-122"/>
            <a:ea typeface="黑体" panose="02010609060101010101" pitchFamily="49" charset="-122"/>
          </a:endParaRPr>
        </a:p>
      </dgm:t>
    </dgm:pt>
    <dgm:pt modelId="{E8F369FD-BADD-4F6E-9036-3FCC19B2D33B}" type="sibTrans" cxnId="{67560E18-D305-48F1-84D1-27C06F8B8F9E}">
      <dgm:prSet/>
      <dgm:spPr/>
      <dgm:t>
        <a:bodyPr/>
        <a:lstStyle/>
        <a:p>
          <a:endParaRPr lang="zh-CN" altLang="en-US"/>
        </a:p>
      </dgm:t>
    </dgm:pt>
    <dgm:pt modelId="{34E1A984-8FA0-478B-8107-650D23B5F217}" type="asst">
      <dgm:prSet phldrT="[文本]"/>
      <dgm:spPr/>
      <dgm:t>
        <a:bodyPr/>
        <a:lstStyle/>
        <a:p>
          <a:r>
            <a:rPr lang="zh-CN" altLang="en-US" b="1">
              <a:latin typeface="黑体" panose="02010609060101010101" pitchFamily="49" charset="-122"/>
              <a:ea typeface="黑体" panose="02010609060101010101" pitchFamily="49" charset="-122"/>
            </a:rPr>
            <a:t>后台管理</a:t>
          </a:r>
          <a:endParaRPr lang="zh-CN" altLang="en-US" b="1" dirty="0">
            <a:latin typeface="黑体" panose="02010609060101010101" pitchFamily="49" charset="-122"/>
            <a:ea typeface="黑体" panose="02010609060101010101" pitchFamily="49" charset="-122"/>
          </a:endParaRPr>
        </a:p>
      </dgm:t>
    </dgm:pt>
    <dgm:pt modelId="{656D2C7A-54D1-4134-9D33-20CA61E3BC35}" type="parTrans" cxnId="{9C55C96A-A6B0-40E2-B216-7C1C6B7FDACA}">
      <dgm:prSet/>
      <dgm:spPr/>
      <dgm:t>
        <a:bodyPr/>
        <a:lstStyle/>
        <a:p>
          <a:endParaRPr lang="zh-CN" altLang="en-US"/>
        </a:p>
      </dgm:t>
    </dgm:pt>
    <dgm:pt modelId="{1EA67155-0401-429C-ADFF-B0B68844AACA}" type="sibTrans" cxnId="{9C55C96A-A6B0-40E2-B216-7C1C6B7FDACA}">
      <dgm:prSet/>
      <dgm:spPr/>
      <dgm:t>
        <a:bodyPr/>
        <a:lstStyle/>
        <a:p>
          <a:endParaRPr lang="zh-CN" altLang="en-US"/>
        </a:p>
      </dgm:t>
    </dgm:pt>
    <dgm:pt modelId="{8112B102-780D-424D-B2A8-F1244863D99A}" type="asst">
      <dgm:prSet phldrT="[文本]"/>
      <dgm:spPr/>
      <dgm:t>
        <a:bodyPr/>
        <a:lstStyle/>
        <a:p>
          <a:r>
            <a:rPr lang="zh-CN" altLang="en-US" b="1" dirty="0">
              <a:latin typeface="黑体" panose="02010609060101010101" pitchFamily="49" charset="-122"/>
              <a:ea typeface="黑体" panose="02010609060101010101" pitchFamily="49" charset="-122"/>
            </a:rPr>
            <a:t>网页操作</a:t>
          </a:r>
        </a:p>
      </dgm:t>
    </dgm:pt>
    <dgm:pt modelId="{BC169AC3-0F0A-4DCF-ACDF-C8856585C064}" type="parTrans" cxnId="{8F3C2D79-D588-406C-AF8E-3F43FAD5C191}">
      <dgm:prSet/>
      <dgm:spPr/>
      <dgm:t>
        <a:bodyPr/>
        <a:lstStyle/>
        <a:p>
          <a:endParaRPr lang="zh-CN" altLang="en-US"/>
        </a:p>
      </dgm:t>
    </dgm:pt>
    <dgm:pt modelId="{21004B66-96C8-47BB-9038-BBE0BE1ADEDD}" type="sibTrans" cxnId="{8F3C2D79-D588-406C-AF8E-3F43FAD5C191}">
      <dgm:prSet/>
      <dgm:spPr/>
      <dgm:t>
        <a:bodyPr/>
        <a:lstStyle/>
        <a:p>
          <a:endParaRPr lang="zh-CN" altLang="en-US"/>
        </a:p>
      </dgm:t>
    </dgm:pt>
    <dgm:pt modelId="{CE784A81-1D1D-4BEC-B322-A9DFF73410C1}" type="asst">
      <dgm:prSet phldrT="[文本]"/>
      <dgm:spPr/>
      <dgm:t>
        <a:bodyPr/>
        <a:lstStyle/>
        <a:p>
          <a:r>
            <a:rPr lang="zh-CN" altLang="en-US" b="1" dirty="0">
              <a:latin typeface="黑体" panose="02010609060101010101" pitchFamily="49" charset="-122"/>
              <a:ea typeface="黑体" panose="02010609060101010101" pitchFamily="49" charset="-122"/>
            </a:rPr>
            <a:t>用户管理</a:t>
          </a:r>
        </a:p>
      </dgm:t>
    </dgm:pt>
    <dgm:pt modelId="{F2697FAD-D49D-4907-8134-EB197FD05C04}" type="parTrans" cxnId="{23C5ACF5-C42F-49DC-AE40-C69A9A1B3464}">
      <dgm:prSet/>
      <dgm:spPr/>
      <dgm:t>
        <a:bodyPr/>
        <a:lstStyle/>
        <a:p>
          <a:endParaRPr lang="zh-CN" altLang="en-US"/>
        </a:p>
      </dgm:t>
    </dgm:pt>
    <dgm:pt modelId="{4C3B1775-C47F-4710-A5F1-017036D26D00}" type="sibTrans" cxnId="{23C5ACF5-C42F-49DC-AE40-C69A9A1B3464}">
      <dgm:prSet/>
      <dgm:spPr/>
      <dgm:t>
        <a:bodyPr/>
        <a:lstStyle/>
        <a:p>
          <a:endParaRPr lang="zh-CN" altLang="en-US"/>
        </a:p>
      </dgm:t>
    </dgm:pt>
    <dgm:pt modelId="{AD663DE2-AC24-446E-A88F-C5A057D06E06}" type="asst">
      <dgm:prSet phldrT="[文本]"/>
      <dgm:spPr/>
      <dgm:t>
        <a:bodyPr/>
        <a:lstStyle/>
        <a:p>
          <a:r>
            <a:rPr lang="zh-CN" altLang="en-US" b="1" dirty="0">
              <a:latin typeface="黑体" panose="02010609060101010101" pitchFamily="49" charset="-122"/>
              <a:ea typeface="黑体" panose="02010609060101010101" pitchFamily="49" charset="-122"/>
            </a:rPr>
            <a:t>站位表管理</a:t>
          </a:r>
        </a:p>
      </dgm:t>
    </dgm:pt>
    <dgm:pt modelId="{FFF296C5-8DF3-49B0-9BED-1FC0AE096008}" type="parTrans" cxnId="{78DB8136-A377-434B-8264-AC0E4C7F9C68}">
      <dgm:prSet/>
      <dgm:spPr/>
      <dgm:t>
        <a:bodyPr/>
        <a:lstStyle/>
        <a:p>
          <a:endParaRPr lang="zh-CN" altLang="en-US"/>
        </a:p>
      </dgm:t>
    </dgm:pt>
    <dgm:pt modelId="{20C943B5-596E-41D3-8668-6F94659101E6}" type="sibTrans" cxnId="{78DB8136-A377-434B-8264-AC0E4C7F9C68}">
      <dgm:prSet/>
      <dgm:spPr/>
      <dgm:t>
        <a:bodyPr/>
        <a:lstStyle/>
        <a:p>
          <a:endParaRPr lang="zh-CN" altLang="en-US"/>
        </a:p>
      </dgm:t>
    </dgm:pt>
    <dgm:pt modelId="{F8ED6E25-EC66-4639-8123-777684A89897}" type="asst">
      <dgm:prSet phldrT="[文本]"/>
      <dgm:spPr/>
      <dgm:t>
        <a:bodyPr/>
        <a:lstStyle/>
        <a:p>
          <a:r>
            <a:rPr lang="zh-CN" altLang="en-US" b="1" dirty="0">
              <a:latin typeface="黑体" panose="02010609060101010101" pitchFamily="49" charset="-122"/>
              <a:ea typeface="黑体" panose="02010609060101010101" pitchFamily="49" charset="-122"/>
            </a:rPr>
            <a:t>报表生成</a:t>
          </a:r>
        </a:p>
      </dgm:t>
    </dgm:pt>
    <dgm:pt modelId="{C2516BD0-AD98-44C5-B4CF-CC217B7C23FE}" type="parTrans" cxnId="{0114176D-7ECB-433F-9ABB-B225A3762D74}">
      <dgm:prSet/>
      <dgm:spPr/>
      <dgm:t>
        <a:bodyPr/>
        <a:lstStyle/>
        <a:p>
          <a:endParaRPr lang="zh-CN" altLang="en-US"/>
        </a:p>
      </dgm:t>
    </dgm:pt>
    <dgm:pt modelId="{8BBA08D7-6A85-4144-B334-279D5042DAFF}" type="sibTrans" cxnId="{0114176D-7ECB-433F-9ABB-B225A3762D74}">
      <dgm:prSet/>
      <dgm:spPr/>
      <dgm:t>
        <a:bodyPr/>
        <a:lstStyle/>
        <a:p>
          <a:endParaRPr lang="zh-CN" altLang="en-US"/>
        </a:p>
      </dgm:t>
    </dgm:pt>
    <dgm:pt modelId="{67D3129B-ED4B-4E38-848E-2EDEEFB66C92}" type="pres">
      <dgm:prSet presAssocID="{5EB610A5-D66D-41A6-89EB-CAFAD37EB7FE}" presName="mainComposite" presStyleCnt="0">
        <dgm:presLayoutVars>
          <dgm:chPref val="1"/>
          <dgm:dir/>
          <dgm:animOne val="branch"/>
          <dgm:animLvl val="lvl"/>
          <dgm:resizeHandles val="exact"/>
        </dgm:presLayoutVars>
      </dgm:prSet>
      <dgm:spPr/>
    </dgm:pt>
    <dgm:pt modelId="{1BE0D146-05E6-4737-A46E-6D2949F7F030}" type="pres">
      <dgm:prSet presAssocID="{5EB610A5-D66D-41A6-89EB-CAFAD37EB7FE}" presName="hierFlow" presStyleCnt="0"/>
      <dgm:spPr/>
    </dgm:pt>
    <dgm:pt modelId="{03D4B87D-F295-4342-ABF1-DC3FF88E3AB1}" type="pres">
      <dgm:prSet presAssocID="{5EB610A5-D66D-41A6-89EB-CAFAD37EB7FE}" presName="hierChild1" presStyleCnt="0">
        <dgm:presLayoutVars>
          <dgm:chPref val="1"/>
          <dgm:animOne val="branch"/>
          <dgm:animLvl val="lvl"/>
        </dgm:presLayoutVars>
      </dgm:prSet>
      <dgm:spPr/>
    </dgm:pt>
    <dgm:pt modelId="{AA8BFEC0-A2E0-4F36-ABFA-10EF84CF8709}" type="pres">
      <dgm:prSet presAssocID="{7D7AD844-67E2-4620-A1FF-9693EB77932C}" presName="Name17" presStyleCnt="0"/>
      <dgm:spPr/>
    </dgm:pt>
    <dgm:pt modelId="{DFC2E06C-F4C2-4E62-81EC-0AA1585C9A75}" type="pres">
      <dgm:prSet presAssocID="{7D7AD844-67E2-4620-A1FF-9693EB77932C}" presName="level1Shape" presStyleLbl="node0" presStyleIdx="0" presStyleCnt="1" custScaleX="192144" custLinFactY="-9946" custLinFactNeighborX="867" custLinFactNeighborY="-100000">
        <dgm:presLayoutVars>
          <dgm:chPref val="3"/>
        </dgm:presLayoutVars>
      </dgm:prSet>
      <dgm:spPr/>
    </dgm:pt>
    <dgm:pt modelId="{AE3E349F-32EB-4F8D-B33C-D7C843B6BD91}" type="pres">
      <dgm:prSet presAssocID="{7D7AD844-67E2-4620-A1FF-9693EB77932C}" presName="hierChild2" presStyleCnt="0"/>
      <dgm:spPr/>
    </dgm:pt>
    <dgm:pt modelId="{958DD25D-319F-450A-BD7F-5D1B494AE334}" type="pres">
      <dgm:prSet presAssocID="{7EFAE6C2-C4D0-473E-A916-8DEA6D3AF675}" presName="Name25" presStyleLbl="parChTrans1D2" presStyleIdx="0" presStyleCnt="4"/>
      <dgm:spPr/>
    </dgm:pt>
    <dgm:pt modelId="{CDA7A7EB-BEC3-4D39-8B9F-D012DFDE1E10}" type="pres">
      <dgm:prSet presAssocID="{7EFAE6C2-C4D0-473E-A916-8DEA6D3AF675}" presName="connTx" presStyleLbl="parChTrans1D2" presStyleIdx="0" presStyleCnt="4"/>
      <dgm:spPr/>
    </dgm:pt>
    <dgm:pt modelId="{1CBF2CB5-61DA-4F3C-A322-2B3E118BDBBA}" type="pres">
      <dgm:prSet presAssocID="{D8EF98B4-9F84-4900-97B9-1045F5B703A6}" presName="Name30" presStyleCnt="0"/>
      <dgm:spPr/>
    </dgm:pt>
    <dgm:pt modelId="{D4730E18-E623-47B8-A7EE-39C8C194BE9E}" type="pres">
      <dgm:prSet presAssocID="{D8EF98B4-9F84-4900-97B9-1045F5B703A6}" presName="level2Shape" presStyleLbl="asst1" presStyleIdx="0" presStyleCnt="20"/>
      <dgm:spPr/>
    </dgm:pt>
    <dgm:pt modelId="{6409540B-7774-433D-94FE-C54BC7CED287}" type="pres">
      <dgm:prSet presAssocID="{D8EF98B4-9F84-4900-97B9-1045F5B703A6}" presName="hierChild3" presStyleCnt="0"/>
      <dgm:spPr/>
    </dgm:pt>
    <dgm:pt modelId="{685DB11D-73B3-4852-B165-0FC89F2230F3}" type="pres">
      <dgm:prSet presAssocID="{656D2C7A-54D1-4134-9D33-20CA61E3BC35}" presName="Name25" presStyleLbl="parChTrans1D3" presStyleIdx="0" presStyleCnt="2"/>
      <dgm:spPr/>
    </dgm:pt>
    <dgm:pt modelId="{63FA8168-5909-4435-8ED5-F6B2471F7559}" type="pres">
      <dgm:prSet presAssocID="{656D2C7A-54D1-4134-9D33-20CA61E3BC35}" presName="connTx" presStyleLbl="parChTrans1D3" presStyleIdx="0" presStyleCnt="2"/>
      <dgm:spPr/>
    </dgm:pt>
    <dgm:pt modelId="{36E0677B-C55E-45E1-B4CC-46DE0E99CC10}" type="pres">
      <dgm:prSet presAssocID="{34E1A984-8FA0-478B-8107-650D23B5F217}" presName="Name30" presStyleCnt="0"/>
      <dgm:spPr/>
    </dgm:pt>
    <dgm:pt modelId="{CC90E32C-92B2-483D-960B-66DB151F8E55}" type="pres">
      <dgm:prSet presAssocID="{34E1A984-8FA0-478B-8107-650D23B5F217}" presName="level2Shape" presStyleLbl="asst1" presStyleIdx="1" presStyleCnt="20"/>
      <dgm:spPr/>
    </dgm:pt>
    <dgm:pt modelId="{E9FD5FE9-B921-478D-A8F9-0C6990547CD5}" type="pres">
      <dgm:prSet presAssocID="{34E1A984-8FA0-478B-8107-650D23B5F217}" presName="hierChild3" presStyleCnt="0"/>
      <dgm:spPr/>
    </dgm:pt>
    <dgm:pt modelId="{38DA08FF-F6B1-4ED5-AF5E-25506BBB7CE2}" type="pres">
      <dgm:prSet presAssocID="{BC169AC3-0F0A-4DCF-ACDF-C8856585C064}" presName="Name25" presStyleLbl="parChTrans1D4" presStyleIdx="0" presStyleCnt="16"/>
      <dgm:spPr/>
    </dgm:pt>
    <dgm:pt modelId="{C1DB00B2-7493-4A6E-A1F8-E64A427389AE}" type="pres">
      <dgm:prSet presAssocID="{BC169AC3-0F0A-4DCF-ACDF-C8856585C064}" presName="connTx" presStyleLbl="parChTrans1D4" presStyleIdx="0" presStyleCnt="16"/>
      <dgm:spPr/>
    </dgm:pt>
    <dgm:pt modelId="{27B873DC-2E80-4A4C-9B31-A2D43B756AF3}" type="pres">
      <dgm:prSet presAssocID="{8112B102-780D-424D-B2A8-F1244863D99A}" presName="Name30" presStyleCnt="0"/>
      <dgm:spPr/>
    </dgm:pt>
    <dgm:pt modelId="{3C09E8BE-5407-4F30-B94A-CC9350D5243C}" type="pres">
      <dgm:prSet presAssocID="{8112B102-780D-424D-B2A8-F1244863D99A}" presName="level2Shape" presStyleLbl="asst1" presStyleIdx="2" presStyleCnt="20"/>
      <dgm:spPr/>
    </dgm:pt>
    <dgm:pt modelId="{530A2E4A-977C-4B99-8F44-145B89759009}" type="pres">
      <dgm:prSet presAssocID="{8112B102-780D-424D-B2A8-F1244863D99A}" presName="hierChild3" presStyleCnt="0"/>
      <dgm:spPr/>
    </dgm:pt>
    <dgm:pt modelId="{A3B0B65F-94AF-4C71-AE0E-21727680FB4A}" type="pres">
      <dgm:prSet presAssocID="{F2697FAD-D49D-4907-8134-EB197FD05C04}" presName="Name25" presStyleLbl="parChTrans1D4" presStyleIdx="1" presStyleCnt="16"/>
      <dgm:spPr/>
    </dgm:pt>
    <dgm:pt modelId="{F5A736AB-6645-4937-94FD-7EBC388CFD11}" type="pres">
      <dgm:prSet presAssocID="{F2697FAD-D49D-4907-8134-EB197FD05C04}" presName="connTx" presStyleLbl="parChTrans1D4" presStyleIdx="1" presStyleCnt="16"/>
      <dgm:spPr/>
    </dgm:pt>
    <dgm:pt modelId="{37E88263-C3E9-4F60-BC6E-FE965F91ED96}" type="pres">
      <dgm:prSet presAssocID="{CE784A81-1D1D-4BEC-B322-A9DFF73410C1}" presName="Name30" presStyleCnt="0"/>
      <dgm:spPr/>
    </dgm:pt>
    <dgm:pt modelId="{FF8F18E3-15C3-480D-AB3D-F588A9197044}" type="pres">
      <dgm:prSet presAssocID="{CE784A81-1D1D-4BEC-B322-A9DFF73410C1}" presName="level2Shape" presStyleLbl="asst1" presStyleIdx="3" presStyleCnt="20"/>
      <dgm:spPr/>
    </dgm:pt>
    <dgm:pt modelId="{5ADA7601-82EA-4F3F-9E14-E0C6DF681737}" type="pres">
      <dgm:prSet presAssocID="{CE784A81-1D1D-4BEC-B322-A9DFF73410C1}" presName="hierChild3" presStyleCnt="0"/>
      <dgm:spPr/>
    </dgm:pt>
    <dgm:pt modelId="{5A1A566F-0DEF-41E3-AFBC-F4A58CC1D50D}" type="pres">
      <dgm:prSet presAssocID="{FFF296C5-8DF3-49B0-9BED-1FC0AE096008}" presName="Name25" presStyleLbl="parChTrans1D4" presStyleIdx="2" presStyleCnt="16"/>
      <dgm:spPr/>
    </dgm:pt>
    <dgm:pt modelId="{F79B177E-BC00-4819-833C-4D3C88DD21DD}" type="pres">
      <dgm:prSet presAssocID="{FFF296C5-8DF3-49B0-9BED-1FC0AE096008}" presName="connTx" presStyleLbl="parChTrans1D4" presStyleIdx="2" presStyleCnt="16"/>
      <dgm:spPr/>
    </dgm:pt>
    <dgm:pt modelId="{51588B7B-7BA4-4D49-95AD-F294C37AD9E5}" type="pres">
      <dgm:prSet presAssocID="{AD663DE2-AC24-446E-A88F-C5A057D06E06}" presName="Name30" presStyleCnt="0"/>
      <dgm:spPr/>
    </dgm:pt>
    <dgm:pt modelId="{A2AF6F89-67E4-4774-A92E-A26BA1F835D0}" type="pres">
      <dgm:prSet presAssocID="{AD663DE2-AC24-446E-A88F-C5A057D06E06}" presName="level2Shape" presStyleLbl="asst1" presStyleIdx="4" presStyleCnt="20" custScaleX="131072"/>
      <dgm:spPr/>
    </dgm:pt>
    <dgm:pt modelId="{C0FDA312-207A-445F-9735-733A0264AEC5}" type="pres">
      <dgm:prSet presAssocID="{AD663DE2-AC24-446E-A88F-C5A057D06E06}" presName="hierChild3" presStyleCnt="0"/>
      <dgm:spPr/>
    </dgm:pt>
    <dgm:pt modelId="{D5D54DA7-CA13-4ED2-B9BE-EFD6F0B1F4B5}" type="pres">
      <dgm:prSet presAssocID="{C2516BD0-AD98-44C5-B4CF-CC217B7C23FE}" presName="Name25" presStyleLbl="parChTrans1D4" presStyleIdx="3" presStyleCnt="16"/>
      <dgm:spPr/>
    </dgm:pt>
    <dgm:pt modelId="{A1E6F529-9774-4F8A-8E2A-6F9AD86D17B5}" type="pres">
      <dgm:prSet presAssocID="{C2516BD0-AD98-44C5-B4CF-CC217B7C23FE}" presName="connTx" presStyleLbl="parChTrans1D4" presStyleIdx="3" presStyleCnt="16"/>
      <dgm:spPr/>
    </dgm:pt>
    <dgm:pt modelId="{2EDB99D3-14FF-454A-9B07-40D4A46527F9}" type="pres">
      <dgm:prSet presAssocID="{F8ED6E25-EC66-4639-8123-777684A89897}" presName="Name30" presStyleCnt="0"/>
      <dgm:spPr/>
    </dgm:pt>
    <dgm:pt modelId="{65205288-5495-41F2-AAC5-8009AE3890B0}" type="pres">
      <dgm:prSet presAssocID="{F8ED6E25-EC66-4639-8123-777684A89897}" presName="level2Shape" presStyleLbl="asst1" presStyleIdx="5" presStyleCnt="20"/>
      <dgm:spPr/>
    </dgm:pt>
    <dgm:pt modelId="{6815E874-09B5-4A0C-BD99-13CE791F0889}" type="pres">
      <dgm:prSet presAssocID="{F8ED6E25-EC66-4639-8123-777684A89897}" presName="hierChild3" presStyleCnt="0"/>
      <dgm:spPr/>
    </dgm:pt>
    <dgm:pt modelId="{72E23D3A-AB78-4FEA-A8EA-40908C897651}" type="pres">
      <dgm:prSet presAssocID="{5E3A773C-A144-40A4-A265-6BF4ADC31AFE}" presName="Name25" presStyleLbl="parChTrans1D3" presStyleIdx="1" presStyleCnt="2"/>
      <dgm:spPr/>
    </dgm:pt>
    <dgm:pt modelId="{E00FC18F-6001-43EC-954A-E3FEAEBCA020}" type="pres">
      <dgm:prSet presAssocID="{5E3A773C-A144-40A4-A265-6BF4ADC31AFE}" presName="connTx" presStyleLbl="parChTrans1D3" presStyleIdx="1" presStyleCnt="2"/>
      <dgm:spPr/>
    </dgm:pt>
    <dgm:pt modelId="{4E909AA3-0D02-410B-A11A-91492B9E375D}" type="pres">
      <dgm:prSet presAssocID="{BEEB1511-0489-4678-AD46-49163E3D7FEE}" presName="Name30" presStyleCnt="0"/>
      <dgm:spPr/>
    </dgm:pt>
    <dgm:pt modelId="{A83BD209-F38E-4688-BC30-11E9FE87441D}" type="pres">
      <dgm:prSet presAssocID="{BEEB1511-0489-4678-AD46-49163E3D7FEE}" presName="level2Shape" presStyleLbl="asst1" presStyleIdx="6" presStyleCnt="20"/>
      <dgm:spPr/>
    </dgm:pt>
    <dgm:pt modelId="{E3179AF1-D1B5-4578-A11F-24CCADF21640}" type="pres">
      <dgm:prSet presAssocID="{BEEB1511-0489-4678-AD46-49163E3D7FEE}" presName="hierChild3" presStyleCnt="0"/>
      <dgm:spPr/>
    </dgm:pt>
    <dgm:pt modelId="{7F167596-11D7-40E1-AB1B-EED958E68427}" type="pres">
      <dgm:prSet presAssocID="{84016B2C-EA62-4559-B119-FD3B3C5CA0E1}" presName="Name25" presStyleLbl="parChTrans1D4" presStyleIdx="4" presStyleCnt="16"/>
      <dgm:spPr/>
    </dgm:pt>
    <dgm:pt modelId="{1961B788-3AC6-4AE0-9A5C-BCA7713269E2}" type="pres">
      <dgm:prSet presAssocID="{84016B2C-EA62-4559-B119-FD3B3C5CA0E1}" presName="connTx" presStyleLbl="parChTrans1D4" presStyleIdx="4" presStyleCnt="16"/>
      <dgm:spPr/>
    </dgm:pt>
    <dgm:pt modelId="{A1B5B0A7-DDDE-4FE9-A11B-237CF595E6F4}" type="pres">
      <dgm:prSet presAssocID="{BE12AB39-7F11-4064-A563-135FCE0F11D7}" presName="Name30" presStyleCnt="0"/>
      <dgm:spPr/>
    </dgm:pt>
    <dgm:pt modelId="{EE6CED4A-A5FB-4C76-8459-3CE16EC75699}" type="pres">
      <dgm:prSet presAssocID="{BE12AB39-7F11-4064-A563-135FCE0F11D7}" presName="level2Shape" presStyleLbl="asst1" presStyleIdx="7" presStyleCnt="20" custScaleX="171363"/>
      <dgm:spPr/>
    </dgm:pt>
    <dgm:pt modelId="{9BA743CB-AB19-4578-A823-91A429D7CEB6}" type="pres">
      <dgm:prSet presAssocID="{BE12AB39-7F11-4064-A563-135FCE0F11D7}" presName="hierChild3" presStyleCnt="0"/>
      <dgm:spPr/>
    </dgm:pt>
    <dgm:pt modelId="{8EB076ED-F86A-454A-BF9B-59ABC32A2D32}" type="pres">
      <dgm:prSet presAssocID="{3D72A231-5CD9-47B0-8BF8-65C8A49461B3}" presName="Name25" presStyleLbl="parChTrans1D4" presStyleIdx="5" presStyleCnt="16"/>
      <dgm:spPr/>
    </dgm:pt>
    <dgm:pt modelId="{A04B6E2A-5B77-400A-8B66-3CF43D7F95C1}" type="pres">
      <dgm:prSet presAssocID="{3D72A231-5CD9-47B0-8BF8-65C8A49461B3}" presName="connTx" presStyleLbl="parChTrans1D4" presStyleIdx="5" presStyleCnt="16"/>
      <dgm:spPr/>
    </dgm:pt>
    <dgm:pt modelId="{69671A20-EE9A-451F-A818-4BF155D81C23}" type="pres">
      <dgm:prSet presAssocID="{187A190B-31DE-4672-AA33-7A68BDACA6FE}" presName="Name30" presStyleCnt="0"/>
      <dgm:spPr/>
    </dgm:pt>
    <dgm:pt modelId="{A57ACCF6-0DC2-4AAD-B808-F28D75447226}" type="pres">
      <dgm:prSet presAssocID="{187A190B-31DE-4672-AA33-7A68BDACA6FE}" presName="level2Shape" presStyleLbl="asst1" presStyleIdx="8" presStyleCnt="20" custLinFactNeighborX="36877" custLinFactNeighborY="-7593"/>
      <dgm:spPr/>
    </dgm:pt>
    <dgm:pt modelId="{AEA7D616-A69E-44BD-A430-0CCC98B0FA9D}" type="pres">
      <dgm:prSet presAssocID="{187A190B-31DE-4672-AA33-7A68BDACA6FE}" presName="hierChild3" presStyleCnt="0"/>
      <dgm:spPr/>
    </dgm:pt>
    <dgm:pt modelId="{30E8DC8F-BF12-455C-8B89-E936384D3C60}" type="pres">
      <dgm:prSet presAssocID="{9BFE0CC6-930D-4CAA-A671-F6303BE3C321}" presName="Name25" presStyleLbl="parChTrans1D4" presStyleIdx="6" presStyleCnt="16"/>
      <dgm:spPr/>
    </dgm:pt>
    <dgm:pt modelId="{BAE01A1C-CE1E-4615-967F-5A495D431F8C}" type="pres">
      <dgm:prSet presAssocID="{9BFE0CC6-930D-4CAA-A671-F6303BE3C321}" presName="connTx" presStyleLbl="parChTrans1D4" presStyleIdx="6" presStyleCnt="16"/>
      <dgm:spPr/>
    </dgm:pt>
    <dgm:pt modelId="{879380A7-0E5F-4E56-B4B6-7EE7F75FB6C2}" type="pres">
      <dgm:prSet presAssocID="{5D3FCC63-9922-4D8A-B08E-7CB78A11AB64}" presName="Name30" presStyleCnt="0"/>
      <dgm:spPr/>
    </dgm:pt>
    <dgm:pt modelId="{56FF8CD7-F6E6-4B75-927D-FA9F07010AC4}" type="pres">
      <dgm:prSet presAssocID="{5D3FCC63-9922-4D8A-B08E-7CB78A11AB64}" presName="level2Shape" presStyleLbl="asst1" presStyleIdx="9" presStyleCnt="20" custLinFactNeighborX="41510" custLinFactNeighborY="-7593"/>
      <dgm:spPr/>
    </dgm:pt>
    <dgm:pt modelId="{D8EDA6EA-A450-49D9-82DE-4DDE39D07BF6}" type="pres">
      <dgm:prSet presAssocID="{5D3FCC63-9922-4D8A-B08E-7CB78A11AB64}" presName="hierChild3" presStyleCnt="0"/>
      <dgm:spPr/>
    </dgm:pt>
    <dgm:pt modelId="{60A86324-5F79-4D10-8832-7BC816B1CB32}" type="pres">
      <dgm:prSet presAssocID="{6FA702BC-7A2F-4003-99AF-9C4F21A0E36E}" presName="Name25" presStyleLbl="parChTrans1D4" presStyleIdx="7" presStyleCnt="16"/>
      <dgm:spPr/>
    </dgm:pt>
    <dgm:pt modelId="{34BE1013-1235-4CF0-8FC3-D1F0DDC8CE60}" type="pres">
      <dgm:prSet presAssocID="{6FA702BC-7A2F-4003-99AF-9C4F21A0E36E}" presName="connTx" presStyleLbl="parChTrans1D4" presStyleIdx="7" presStyleCnt="16"/>
      <dgm:spPr/>
    </dgm:pt>
    <dgm:pt modelId="{28067523-C15C-4EF1-8FF1-286C037C7578}" type="pres">
      <dgm:prSet presAssocID="{376F3A9A-3B84-44C6-8233-0BD9E2A150CE}" presName="Name30" presStyleCnt="0"/>
      <dgm:spPr/>
    </dgm:pt>
    <dgm:pt modelId="{D7DE1A23-B802-4121-8FFF-C800078F97AB}" type="pres">
      <dgm:prSet presAssocID="{376F3A9A-3B84-44C6-8233-0BD9E2A150CE}" presName="level2Shape" presStyleLbl="asst1" presStyleIdx="10" presStyleCnt="20"/>
      <dgm:spPr/>
    </dgm:pt>
    <dgm:pt modelId="{65B02051-9F6B-43B0-9A1F-A911C9F642B4}" type="pres">
      <dgm:prSet presAssocID="{376F3A9A-3B84-44C6-8233-0BD9E2A150CE}" presName="hierChild3" presStyleCnt="0"/>
      <dgm:spPr/>
    </dgm:pt>
    <dgm:pt modelId="{9C484EDD-08A1-4F88-A952-4FE3EA01838C}" type="pres">
      <dgm:prSet presAssocID="{7F980065-B05D-49D8-83AE-EB61DEE74EB5}" presName="Name25" presStyleLbl="parChTrans1D4" presStyleIdx="8" presStyleCnt="16"/>
      <dgm:spPr/>
    </dgm:pt>
    <dgm:pt modelId="{088CFA3E-ACD0-4C85-8ED7-88B9FE5208EF}" type="pres">
      <dgm:prSet presAssocID="{7F980065-B05D-49D8-83AE-EB61DEE74EB5}" presName="connTx" presStyleLbl="parChTrans1D4" presStyleIdx="8" presStyleCnt="16"/>
      <dgm:spPr/>
    </dgm:pt>
    <dgm:pt modelId="{D4B7688B-2598-4D70-895F-C4BFC0E0B77C}" type="pres">
      <dgm:prSet presAssocID="{C503248C-4E30-43F0-BC35-A8DA8700BD18}" presName="Name30" presStyleCnt="0"/>
      <dgm:spPr/>
    </dgm:pt>
    <dgm:pt modelId="{BE40333F-8130-44FD-B8F5-65AD4652365D}" type="pres">
      <dgm:prSet presAssocID="{C503248C-4E30-43F0-BC35-A8DA8700BD18}" presName="level2Shape" presStyleLbl="asst1" presStyleIdx="11" presStyleCnt="20" custLinFactNeighborX="41510" custLinFactNeighborY="-6192"/>
      <dgm:spPr/>
    </dgm:pt>
    <dgm:pt modelId="{9D5D4EDB-5259-4342-89B4-001325B5F26E}" type="pres">
      <dgm:prSet presAssocID="{C503248C-4E30-43F0-BC35-A8DA8700BD18}" presName="hierChild3" presStyleCnt="0"/>
      <dgm:spPr/>
    </dgm:pt>
    <dgm:pt modelId="{38E62068-6B36-476D-AE8E-AD1ABB7715C1}" type="pres">
      <dgm:prSet presAssocID="{3FAF7E29-DE5A-450D-A530-BAD903A587B4}" presName="Name25" presStyleLbl="parChTrans1D4" presStyleIdx="9" presStyleCnt="16"/>
      <dgm:spPr/>
    </dgm:pt>
    <dgm:pt modelId="{5F0920A7-E5DA-47BD-9DBB-773C0F0B60B2}" type="pres">
      <dgm:prSet presAssocID="{3FAF7E29-DE5A-450D-A530-BAD903A587B4}" presName="connTx" presStyleLbl="parChTrans1D4" presStyleIdx="9" presStyleCnt="16"/>
      <dgm:spPr/>
    </dgm:pt>
    <dgm:pt modelId="{53370787-32DF-48FD-8397-B59F479349B2}" type="pres">
      <dgm:prSet presAssocID="{00A27DAC-94DB-431A-A5CB-A280693BB381}" presName="Name30" presStyleCnt="0"/>
      <dgm:spPr/>
    </dgm:pt>
    <dgm:pt modelId="{C65EA5DB-1B95-4C24-B577-9644BBD28991}" type="pres">
      <dgm:prSet presAssocID="{00A27DAC-94DB-431A-A5CB-A280693BB381}" presName="level2Shape" presStyleLbl="asst1" presStyleIdx="12" presStyleCnt="20"/>
      <dgm:spPr/>
    </dgm:pt>
    <dgm:pt modelId="{5D68A30E-F6C4-484A-AD0A-863DBFFE37F3}" type="pres">
      <dgm:prSet presAssocID="{00A27DAC-94DB-431A-A5CB-A280693BB381}" presName="hierChild3" presStyleCnt="0"/>
      <dgm:spPr/>
    </dgm:pt>
    <dgm:pt modelId="{C90C3ECF-ECAD-45A0-B47A-C66732534A5A}" type="pres">
      <dgm:prSet presAssocID="{F99F4087-6BBA-45D0-B60E-497587B565A5}" presName="Name25" presStyleLbl="parChTrans1D4" presStyleIdx="10" presStyleCnt="16"/>
      <dgm:spPr/>
    </dgm:pt>
    <dgm:pt modelId="{EAEF9E3E-2884-4A42-B15A-05AD74951D5C}" type="pres">
      <dgm:prSet presAssocID="{F99F4087-6BBA-45D0-B60E-497587B565A5}" presName="connTx" presStyleLbl="parChTrans1D4" presStyleIdx="10" presStyleCnt="16"/>
      <dgm:spPr/>
    </dgm:pt>
    <dgm:pt modelId="{FBB64A8E-F140-4180-9CA1-48C89F77D4DE}" type="pres">
      <dgm:prSet presAssocID="{B5019CBE-AD65-4E5A-950E-A2C06B640261}" presName="Name30" presStyleCnt="0"/>
      <dgm:spPr/>
    </dgm:pt>
    <dgm:pt modelId="{FCB5655B-86D9-460D-9E2D-27ED8ADCE462}" type="pres">
      <dgm:prSet presAssocID="{B5019CBE-AD65-4E5A-950E-A2C06B640261}" presName="level2Shape" presStyleLbl="asst1" presStyleIdx="13" presStyleCnt="20"/>
      <dgm:spPr/>
    </dgm:pt>
    <dgm:pt modelId="{F89F94C8-E7A2-4810-82D0-5B9C8FAD84FB}" type="pres">
      <dgm:prSet presAssocID="{B5019CBE-AD65-4E5A-950E-A2C06B640261}" presName="hierChild3" presStyleCnt="0"/>
      <dgm:spPr/>
    </dgm:pt>
    <dgm:pt modelId="{4D978AE6-B2FE-4AC1-9815-F393E5F5B96B}" type="pres">
      <dgm:prSet presAssocID="{15EDA72D-BA86-43CD-9275-24B3AF0A1DCA}" presName="Name25" presStyleLbl="parChTrans1D4" presStyleIdx="11" presStyleCnt="16"/>
      <dgm:spPr/>
    </dgm:pt>
    <dgm:pt modelId="{FDA51262-0A96-471D-BD19-96385EB8A3D1}" type="pres">
      <dgm:prSet presAssocID="{15EDA72D-BA86-43CD-9275-24B3AF0A1DCA}" presName="connTx" presStyleLbl="parChTrans1D4" presStyleIdx="11" presStyleCnt="16"/>
      <dgm:spPr/>
    </dgm:pt>
    <dgm:pt modelId="{0FF8EFA3-33A9-40E7-8B68-CEE95D25C492}" type="pres">
      <dgm:prSet presAssocID="{4B18E11A-8367-4E0D-88A8-336D82CE74A3}" presName="Name30" presStyleCnt="0"/>
      <dgm:spPr/>
    </dgm:pt>
    <dgm:pt modelId="{B20E3DF4-8BDC-441F-B556-1F257D25E09A}" type="pres">
      <dgm:prSet presAssocID="{4B18E11A-8367-4E0D-88A8-336D82CE74A3}" presName="level2Shape" presStyleLbl="asst1" presStyleIdx="14" presStyleCnt="20"/>
      <dgm:spPr/>
    </dgm:pt>
    <dgm:pt modelId="{FCAF1A24-C13C-4D79-AD00-65B8950BCE1F}" type="pres">
      <dgm:prSet presAssocID="{4B18E11A-8367-4E0D-88A8-336D82CE74A3}" presName="hierChild3" presStyleCnt="0"/>
      <dgm:spPr/>
    </dgm:pt>
    <dgm:pt modelId="{B598296C-B410-4742-ABFC-3AB03AE27041}" type="pres">
      <dgm:prSet presAssocID="{19FDD5D3-0254-44BD-A310-6D242881B070}" presName="Name25" presStyleLbl="parChTrans1D4" presStyleIdx="12" presStyleCnt="16"/>
      <dgm:spPr/>
    </dgm:pt>
    <dgm:pt modelId="{435C9B5D-1241-48CC-9B1F-294AE44FD952}" type="pres">
      <dgm:prSet presAssocID="{19FDD5D3-0254-44BD-A310-6D242881B070}" presName="connTx" presStyleLbl="parChTrans1D4" presStyleIdx="12" presStyleCnt="16"/>
      <dgm:spPr/>
    </dgm:pt>
    <dgm:pt modelId="{1F2DCA20-42A9-438A-900C-014867C81BA0}" type="pres">
      <dgm:prSet presAssocID="{A91C30F1-BCD8-49D8-B797-E247C2EF910D}" presName="Name30" presStyleCnt="0"/>
      <dgm:spPr/>
    </dgm:pt>
    <dgm:pt modelId="{670E1B12-B2CB-44D0-AD9B-CEB0F6C58DFA}" type="pres">
      <dgm:prSet presAssocID="{A91C30F1-BCD8-49D8-B797-E247C2EF910D}" presName="level2Shape" presStyleLbl="asst1" presStyleIdx="15" presStyleCnt="20"/>
      <dgm:spPr/>
    </dgm:pt>
    <dgm:pt modelId="{0C7EDB00-4766-47DC-9E56-737AECC1AB29}" type="pres">
      <dgm:prSet presAssocID="{A91C30F1-BCD8-49D8-B797-E247C2EF910D}" presName="hierChild3" presStyleCnt="0"/>
      <dgm:spPr/>
    </dgm:pt>
    <dgm:pt modelId="{F29F77A3-46E6-440E-9B0D-C29B114C8CDB}" type="pres">
      <dgm:prSet presAssocID="{0E491023-FC6D-4661-9547-8C51250EC49A}" presName="Name25" presStyleLbl="parChTrans1D4" presStyleIdx="13" presStyleCnt="16"/>
      <dgm:spPr/>
    </dgm:pt>
    <dgm:pt modelId="{49F00161-5A71-4CD0-9C85-C954707F24A8}" type="pres">
      <dgm:prSet presAssocID="{0E491023-FC6D-4661-9547-8C51250EC49A}" presName="connTx" presStyleLbl="parChTrans1D4" presStyleIdx="13" presStyleCnt="16"/>
      <dgm:spPr/>
    </dgm:pt>
    <dgm:pt modelId="{48EEC2DF-C713-4919-B2DF-8D9160696D01}" type="pres">
      <dgm:prSet presAssocID="{377B7EA8-85FF-4465-808D-09BE38687A27}" presName="Name30" presStyleCnt="0"/>
      <dgm:spPr/>
    </dgm:pt>
    <dgm:pt modelId="{2EFA4E21-7468-4D01-B3AC-2D6993FA7CB8}" type="pres">
      <dgm:prSet presAssocID="{377B7EA8-85FF-4465-808D-09BE38687A27}" presName="level2Shape" presStyleLbl="asst1" presStyleIdx="16" presStyleCnt="20"/>
      <dgm:spPr/>
    </dgm:pt>
    <dgm:pt modelId="{BF121218-063C-4EF9-BA57-6D2129669838}" type="pres">
      <dgm:prSet presAssocID="{377B7EA8-85FF-4465-808D-09BE38687A27}" presName="hierChild3" presStyleCnt="0"/>
      <dgm:spPr/>
    </dgm:pt>
    <dgm:pt modelId="{34D1F973-A7AB-4B48-B357-DB51ED18F719}" type="pres">
      <dgm:prSet presAssocID="{F6385C66-10F4-41EE-ACF1-BB21BFA94A4C}" presName="Name25" presStyleLbl="parChTrans1D4" presStyleIdx="14" presStyleCnt="16"/>
      <dgm:spPr/>
    </dgm:pt>
    <dgm:pt modelId="{B9F44FCA-640F-4535-B096-F37DBE2A942B}" type="pres">
      <dgm:prSet presAssocID="{F6385C66-10F4-41EE-ACF1-BB21BFA94A4C}" presName="connTx" presStyleLbl="parChTrans1D4" presStyleIdx="14" presStyleCnt="16"/>
      <dgm:spPr/>
    </dgm:pt>
    <dgm:pt modelId="{02B56AB2-2A25-4603-8C02-4C34345051C1}" type="pres">
      <dgm:prSet presAssocID="{EB6E5EAA-D76C-49D2-A58A-F4A62CC250D7}" presName="Name30" presStyleCnt="0"/>
      <dgm:spPr/>
    </dgm:pt>
    <dgm:pt modelId="{F4B3A1EA-9798-45C1-B8D9-D5B27D6D4D04}" type="pres">
      <dgm:prSet presAssocID="{EB6E5EAA-D76C-49D2-A58A-F4A62CC250D7}" presName="level2Shape" presStyleLbl="asst1" presStyleIdx="17" presStyleCnt="20"/>
      <dgm:spPr/>
    </dgm:pt>
    <dgm:pt modelId="{52314214-732E-40C4-9603-6D16BA6DC8BA}" type="pres">
      <dgm:prSet presAssocID="{EB6E5EAA-D76C-49D2-A58A-F4A62CC250D7}" presName="hierChild3" presStyleCnt="0"/>
      <dgm:spPr/>
    </dgm:pt>
    <dgm:pt modelId="{65EAEF47-3CBA-4F61-8A1D-3933D5D53425}" type="pres">
      <dgm:prSet presAssocID="{C696B746-5B90-40BB-8404-703E06E0CE14}" presName="Name25" presStyleLbl="parChTrans1D4" presStyleIdx="15" presStyleCnt="16"/>
      <dgm:spPr/>
    </dgm:pt>
    <dgm:pt modelId="{10AE6D50-75C2-4EBC-B448-73157A923B49}" type="pres">
      <dgm:prSet presAssocID="{C696B746-5B90-40BB-8404-703E06E0CE14}" presName="connTx" presStyleLbl="parChTrans1D4" presStyleIdx="15" presStyleCnt="16"/>
      <dgm:spPr/>
    </dgm:pt>
    <dgm:pt modelId="{D91ECDB9-40CF-433C-B1C5-271BD0246F42}" type="pres">
      <dgm:prSet presAssocID="{86E408B0-E269-4075-A416-5D3F26E99FB3}" presName="Name30" presStyleCnt="0"/>
      <dgm:spPr/>
    </dgm:pt>
    <dgm:pt modelId="{4DD6727E-E78E-43D0-9A27-74A93A53BC22}" type="pres">
      <dgm:prSet presAssocID="{86E408B0-E269-4075-A416-5D3F26E99FB3}" presName="level2Shape" presStyleLbl="asst1" presStyleIdx="18" presStyleCnt="20" custScaleX="161360" custScaleY="111092"/>
      <dgm:spPr/>
    </dgm:pt>
    <dgm:pt modelId="{303D60EE-61B4-4B19-B092-FDADF03A6DD7}" type="pres">
      <dgm:prSet presAssocID="{86E408B0-E269-4075-A416-5D3F26E99FB3}" presName="hierChild3" presStyleCnt="0"/>
      <dgm:spPr/>
    </dgm:pt>
    <dgm:pt modelId="{C163311F-C1A6-41D0-B4F7-0D589EEC49E9}" type="pres">
      <dgm:prSet presAssocID="{FEBFEAB9-EA6A-40E5-9573-9634F9D2C17A}" presName="Name25" presStyleLbl="parChTrans1D2" presStyleIdx="1" presStyleCnt="4"/>
      <dgm:spPr/>
    </dgm:pt>
    <dgm:pt modelId="{C9DD8DA2-AEED-4C9B-8741-82D692E9DD08}" type="pres">
      <dgm:prSet presAssocID="{FEBFEAB9-EA6A-40E5-9573-9634F9D2C17A}" presName="connTx" presStyleLbl="parChTrans1D2" presStyleIdx="1" presStyleCnt="4"/>
      <dgm:spPr/>
    </dgm:pt>
    <dgm:pt modelId="{46332629-03A4-4FD9-8B1F-6A59A57E6ED5}" type="pres">
      <dgm:prSet presAssocID="{AD23BFB1-F825-48B4-B3DA-102F52A18E88}" presName="Name30" presStyleCnt="0"/>
      <dgm:spPr/>
    </dgm:pt>
    <dgm:pt modelId="{A02C68B1-B90B-46AC-8F9B-D4E7A7238844}" type="pres">
      <dgm:prSet presAssocID="{AD23BFB1-F825-48B4-B3DA-102F52A18E88}" presName="level2Shape" presStyleLbl="asst1" presStyleIdx="19" presStyleCnt="20" custScaleX="195892" custScaleY="115546"/>
      <dgm:spPr/>
    </dgm:pt>
    <dgm:pt modelId="{35B5E40A-B789-46C8-B187-7F8BB876CDB7}" type="pres">
      <dgm:prSet presAssocID="{AD23BFB1-F825-48B4-B3DA-102F52A18E88}" presName="hierChild3" presStyleCnt="0"/>
      <dgm:spPr/>
    </dgm:pt>
    <dgm:pt modelId="{DC9B7499-F6C9-4118-9D90-BC0CDF041CB1}" type="pres">
      <dgm:prSet presAssocID="{AAEEAF0F-655A-4726-AA7B-110985CF50C7}" presName="Name25" presStyleLbl="parChTrans1D2" presStyleIdx="2" presStyleCnt="4"/>
      <dgm:spPr/>
    </dgm:pt>
    <dgm:pt modelId="{01DFC360-D63D-49F0-89A4-ACB6910C780E}" type="pres">
      <dgm:prSet presAssocID="{AAEEAF0F-655A-4726-AA7B-110985CF50C7}" presName="connTx" presStyleLbl="parChTrans1D2" presStyleIdx="2" presStyleCnt="4"/>
      <dgm:spPr/>
    </dgm:pt>
    <dgm:pt modelId="{F0359AE5-0762-4249-B217-4647759F28E5}" type="pres">
      <dgm:prSet presAssocID="{810773FE-4261-4E18-BD02-3FF6941DA73F}" presName="Name30" presStyleCnt="0"/>
      <dgm:spPr/>
    </dgm:pt>
    <dgm:pt modelId="{FE544B4B-BB40-4808-80AC-C0E571A06182}" type="pres">
      <dgm:prSet presAssocID="{810773FE-4261-4E18-BD02-3FF6941DA73F}" presName="level2Shape" presStyleLbl="node2" presStyleIdx="0" presStyleCnt="2"/>
      <dgm:spPr/>
    </dgm:pt>
    <dgm:pt modelId="{8A33DF11-40AB-4C74-866F-EE8177772E24}" type="pres">
      <dgm:prSet presAssocID="{810773FE-4261-4E18-BD02-3FF6941DA73F}" presName="hierChild3" presStyleCnt="0"/>
      <dgm:spPr/>
    </dgm:pt>
    <dgm:pt modelId="{302C5E3D-CA17-41C1-B0B4-29FB44344D25}" type="pres">
      <dgm:prSet presAssocID="{F0A4ABE9-80AF-4C4E-BCA1-DC0F5C14542A}" presName="Name25" presStyleLbl="parChTrans1D2" presStyleIdx="3" presStyleCnt="4"/>
      <dgm:spPr/>
    </dgm:pt>
    <dgm:pt modelId="{B04D1261-7460-4F6E-8AF6-8789622B6C8D}" type="pres">
      <dgm:prSet presAssocID="{F0A4ABE9-80AF-4C4E-BCA1-DC0F5C14542A}" presName="connTx" presStyleLbl="parChTrans1D2" presStyleIdx="3" presStyleCnt="4"/>
      <dgm:spPr/>
    </dgm:pt>
    <dgm:pt modelId="{72E232D3-19A3-44D3-A73E-C02B0D9DD0D6}" type="pres">
      <dgm:prSet presAssocID="{C2BA1142-609A-48CB-906A-E22693757D98}" presName="Name30" presStyleCnt="0"/>
      <dgm:spPr/>
    </dgm:pt>
    <dgm:pt modelId="{E26F561D-D163-4E1E-9068-3BA78D6C2FFB}" type="pres">
      <dgm:prSet presAssocID="{C2BA1142-609A-48CB-906A-E22693757D98}" presName="level2Shape" presStyleLbl="node2" presStyleIdx="1" presStyleCnt="2"/>
      <dgm:spPr/>
    </dgm:pt>
    <dgm:pt modelId="{A3D147A9-CE07-4E20-AB3B-5298945621DE}" type="pres">
      <dgm:prSet presAssocID="{C2BA1142-609A-48CB-906A-E22693757D98}" presName="hierChild3" presStyleCnt="0"/>
      <dgm:spPr/>
    </dgm:pt>
    <dgm:pt modelId="{85EFA90F-99B0-438A-876C-EC365E4B191A}" type="pres">
      <dgm:prSet presAssocID="{5EB610A5-D66D-41A6-89EB-CAFAD37EB7FE}" presName="bgShapesFlow" presStyleCnt="0"/>
      <dgm:spPr/>
    </dgm:pt>
  </dgm:ptLst>
  <dgm:cxnLst>
    <dgm:cxn modelId="{211AAC00-2D5D-4B36-8C13-7AF1DA4565CB}" type="presOf" srcId="{3D72A231-5CD9-47B0-8BF8-65C8A49461B3}" destId="{A04B6E2A-5B77-400A-8B66-3CF43D7F95C1}" srcOrd="1" destOrd="0" presId="urn:microsoft.com/office/officeart/2005/8/layout/hierarchy5"/>
    <dgm:cxn modelId="{B54CA809-FB3E-490A-8726-737AA079F00F}" srcId="{BEEB1511-0489-4678-AD46-49163E3D7FEE}" destId="{BE12AB39-7F11-4064-A563-135FCE0F11D7}" srcOrd="0" destOrd="0" parTransId="{84016B2C-EA62-4559-B119-FD3B3C5CA0E1}" sibTransId="{77BA75AA-13A6-4D59-8348-8E8B96A7102A}"/>
    <dgm:cxn modelId="{52969D0A-50C8-4617-B6DD-EBCE5D3B7638}" type="presOf" srcId="{3FAF7E29-DE5A-450D-A530-BAD903A587B4}" destId="{38E62068-6B36-476D-AE8E-AD1ABB7715C1}" srcOrd="0" destOrd="0" presId="urn:microsoft.com/office/officeart/2005/8/layout/hierarchy5"/>
    <dgm:cxn modelId="{F854C70A-3988-43CD-A76F-157D05C2E008}" type="presOf" srcId="{4B18E11A-8367-4E0D-88A8-336D82CE74A3}" destId="{B20E3DF4-8BDC-441F-B556-1F257D25E09A}" srcOrd="0" destOrd="0" presId="urn:microsoft.com/office/officeart/2005/8/layout/hierarchy5"/>
    <dgm:cxn modelId="{BF718D0B-9AE6-436C-9F93-A12DFA886DF0}" type="presOf" srcId="{187A190B-31DE-4672-AA33-7A68BDACA6FE}" destId="{A57ACCF6-0DC2-4AAD-B808-F28D75447226}" srcOrd="0" destOrd="0" presId="urn:microsoft.com/office/officeart/2005/8/layout/hierarchy5"/>
    <dgm:cxn modelId="{9A9C7A0C-E18A-4992-8B9B-DEC5A41079C3}" type="presOf" srcId="{84016B2C-EA62-4559-B119-FD3B3C5CA0E1}" destId="{7F167596-11D7-40E1-AB1B-EED958E68427}" srcOrd="0" destOrd="0" presId="urn:microsoft.com/office/officeart/2005/8/layout/hierarchy5"/>
    <dgm:cxn modelId="{88625C0D-6F92-4BC7-9DB4-C51487351071}" type="presOf" srcId="{7EFAE6C2-C4D0-473E-A916-8DEA6D3AF675}" destId="{CDA7A7EB-BEC3-4D39-8B9F-D012DFDE1E10}" srcOrd="1" destOrd="0" presId="urn:microsoft.com/office/officeart/2005/8/layout/hierarchy5"/>
    <dgm:cxn modelId="{E7B2870E-E13F-409C-99E0-78E70E96F751}" type="presOf" srcId="{7D7AD844-67E2-4620-A1FF-9693EB77932C}" destId="{DFC2E06C-F4C2-4E62-81EC-0AA1585C9A75}" srcOrd="0" destOrd="0" presId="urn:microsoft.com/office/officeart/2005/8/layout/hierarchy5"/>
    <dgm:cxn modelId="{A944900F-6FE4-4D91-BC3F-CAAE13DFF057}" type="presOf" srcId="{F0A4ABE9-80AF-4C4E-BCA1-DC0F5C14542A}" destId="{B04D1261-7460-4F6E-8AF6-8789622B6C8D}" srcOrd="1" destOrd="0" presId="urn:microsoft.com/office/officeart/2005/8/layout/hierarchy5"/>
    <dgm:cxn modelId="{47F04F13-EA30-48E8-8FEF-16782BD9AE6B}" type="presOf" srcId="{15EDA72D-BA86-43CD-9275-24B3AF0A1DCA}" destId="{4D978AE6-B2FE-4AC1-9815-F393E5F5B96B}" srcOrd="0" destOrd="0" presId="urn:microsoft.com/office/officeart/2005/8/layout/hierarchy5"/>
    <dgm:cxn modelId="{14A05F16-6F43-4344-8340-92B1B7DEA117}" type="presOf" srcId="{6FA702BC-7A2F-4003-99AF-9C4F21A0E36E}" destId="{34BE1013-1235-4CF0-8FC3-D1F0DDC8CE60}" srcOrd="1" destOrd="0" presId="urn:microsoft.com/office/officeart/2005/8/layout/hierarchy5"/>
    <dgm:cxn modelId="{12136416-621B-45FE-BD0C-13CD43B42CA6}" type="presOf" srcId="{810773FE-4261-4E18-BD02-3FF6941DA73F}" destId="{FE544B4B-BB40-4808-80AC-C0E571A06182}" srcOrd="0" destOrd="0" presId="urn:microsoft.com/office/officeart/2005/8/layout/hierarchy5"/>
    <dgm:cxn modelId="{67560E18-D305-48F1-84D1-27C06F8B8F9E}" srcId="{4B18E11A-8367-4E0D-88A8-336D82CE74A3}" destId="{EB6E5EAA-D76C-49D2-A58A-F4A62CC250D7}" srcOrd="2" destOrd="0" parTransId="{F6385C66-10F4-41EE-ACF1-BB21BFA94A4C}" sibTransId="{E8F369FD-BADD-4F6E-9036-3FCC19B2D33B}"/>
    <dgm:cxn modelId="{F0A6A218-C897-4D81-A47B-A9669C2BD97C}" type="presOf" srcId="{F99F4087-6BBA-45D0-B60E-497587B565A5}" destId="{EAEF9E3E-2884-4A42-B15A-05AD74951D5C}" srcOrd="1" destOrd="0" presId="urn:microsoft.com/office/officeart/2005/8/layout/hierarchy5"/>
    <dgm:cxn modelId="{3213001A-97F1-4EB8-98C2-A3E2F83CF275}" srcId="{376F3A9A-3B84-44C6-8233-0BD9E2A150CE}" destId="{C503248C-4E30-43F0-BC35-A8DA8700BD18}" srcOrd="0" destOrd="0" parTransId="{7F980065-B05D-49D8-83AE-EB61DEE74EB5}" sibTransId="{F50CAF41-4A68-424E-BF7E-655612B6825F}"/>
    <dgm:cxn modelId="{B8DD1D1A-ECE0-4A01-A827-16635A717DCA}" type="presOf" srcId="{34E1A984-8FA0-478B-8107-650D23B5F217}" destId="{CC90E32C-92B2-483D-960B-66DB151F8E55}" srcOrd="0" destOrd="0" presId="urn:microsoft.com/office/officeart/2005/8/layout/hierarchy5"/>
    <dgm:cxn modelId="{99208B1C-6CD0-4AC1-8761-EC26143D535A}" type="presOf" srcId="{C696B746-5B90-40BB-8404-703E06E0CE14}" destId="{65EAEF47-3CBA-4F61-8A1D-3933D5D53425}" srcOrd="0" destOrd="0" presId="urn:microsoft.com/office/officeart/2005/8/layout/hierarchy5"/>
    <dgm:cxn modelId="{DCADB71E-EFD9-4D10-A8AC-6C8A479DE0E0}" srcId="{BE12AB39-7F11-4064-A563-135FCE0F11D7}" destId="{187A190B-31DE-4672-AA33-7A68BDACA6FE}" srcOrd="0" destOrd="0" parTransId="{3D72A231-5CD9-47B0-8BF8-65C8A49461B3}" sibTransId="{51C7A575-A41A-4672-9C47-BBB6E8EEFE82}"/>
    <dgm:cxn modelId="{DF59E825-73BC-40AB-A86B-29B4642BB543}" type="presOf" srcId="{C2BA1142-609A-48CB-906A-E22693757D98}" destId="{E26F561D-D163-4E1E-9068-3BA78D6C2FFB}" srcOrd="0" destOrd="0" presId="urn:microsoft.com/office/officeart/2005/8/layout/hierarchy5"/>
    <dgm:cxn modelId="{8667F726-2C6C-4420-86E3-BD974164A1D6}" type="presOf" srcId="{BC169AC3-0F0A-4DCF-ACDF-C8856585C064}" destId="{38DA08FF-F6B1-4ED5-AF5E-25506BBB7CE2}" srcOrd="0" destOrd="0" presId="urn:microsoft.com/office/officeart/2005/8/layout/hierarchy5"/>
    <dgm:cxn modelId="{F6595E2B-45F7-4F6F-AC28-021573E31C16}" type="presOf" srcId="{F2697FAD-D49D-4907-8134-EB197FD05C04}" destId="{F5A736AB-6645-4937-94FD-7EBC388CFD11}" srcOrd="1" destOrd="0" presId="urn:microsoft.com/office/officeart/2005/8/layout/hierarchy5"/>
    <dgm:cxn modelId="{350F3A2C-35D2-494B-8B8D-149599DA758A}" type="presOf" srcId="{FFF296C5-8DF3-49B0-9BED-1FC0AE096008}" destId="{5A1A566F-0DEF-41E3-AFBC-F4A58CC1D50D}" srcOrd="0" destOrd="0" presId="urn:microsoft.com/office/officeart/2005/8/layout/hierarchy5"/>
    <dgm:cxn modelId="{BF13B02C-AB93-474C-96EE-A5CBE9467D6A}" type="presOf" srcId="{BC169AC3-0F0A-4DCF-ACDF-C8856585C064}" destId="{C1DB00B2-7493-4A6E-A1F8-E64A427389AE}" srcOrd="1" destOrd="0" presId="urn:microsoft.com/office/officeart/2005/8/layout/hierarchy5"/>
    <dgm:cxn modelId="{7A8CA834-9603-4BBF-B844-10EE8686D8A0}" type="presOf" srcId="{5D3FCC63-9922-4D8A-B08E-7CB78A11AB64}" destId="{56FF8CD7-F6E6-4B75-927D-FA9F07010AC4}" srcOrd="0" destOrd="0" presId="urn:microsoft.com/office/officeart/2005/8/layout/hierarchy5"/>
    <dgm:cxn modelId="{5726AE34-DD29-4A46-9757-83AFA886235D}" type="presOf" srcId="{84016B2C-EA62-4559-B119-FD3B3C5CA0E1}" destId="{1961B788-3AC6-4AE0-9A5C-BCA7713269E2}" srcOrd="1" destOrd="0" presId="urn:microsoft.com/office/officeart/2005/8/layout/hierarchy5"/>
    <dgm:cxn modelId="{78DB8136-A377-434B-8264-AC0E4C7F9C68}" srcId="{8112B102-780D-424D-B2A8-F1244863D99A}" destId="{AD663DE2-AC24-446E-A88F-C5A057D06E06}" srcOrd="1" destOrd="0" parTransId="{FFF296C5-8DF3-49B0-9BED-1FC0AE096008}" sibTransId="{20C943B5-596E-41D3-8668-6F94659101E6}"/>
    <dgm:cxn modelId="{6D736239-3DAE-4D3D-BB03-68D58B3C8E46}" type="presOf" srcId="{3FAF7E29-DE5A-450D-A530-BAD903A587B4}" destId="{5F0920A7-E5DA-47BD-9DBB-773C0F0B60B2}" srcOrd="1" destOrd="0" presId="urn:microsoft.com/office/officeart/2005/8/layout/hierarchy5"/>
    <dgm:cxn modelId="{565B735E-09D0-47FF-B043-C0B2B0E35305}" type="presOf" srcId="{7F980065-B05D-49D8-83AE-EB61DEE74EB5}" destId="{9C484EDD-08A1-4F88-A952-4FE3EA01838C}" srcOrd="0" destOrd="0" presId="urn:microsoft.com/office/officeart/2005/8/layout/hierarchy5"/>
    <dgm:cxn modelId="{80C10C61-777C-456B-B24E-831E883045C1}" type="presOf" srcId="{15EDA72D-BA86-43CD-9275-24B3AF0A1DCA}" destId="{FDA51262-0A96-471D-BD19-96385EB8A3D1}" srcOrd="1" destOrd="0" presId="urn:microsoft.com/office/officeart/2005/8/layout/hierarchy5"/>
    <dgm:cxn modelId="{31730F41-3311-41B3-8B55-835E700020D1}" srcId="{D8EF98B4-9F84-4900-97B9-1045F5B703A6}" destId="{BEEB1511-0489-4678-AD46-49163E3D7FEE}" srcOrd="1" destOrd="0" parTransId="{5E3A773C-A144-40A4-A265-6BF4ADC31AFE}" sibTransId="{CCC3F5E9-8994-4D2E-8186-3B3DB57908F9}"/>
    <dgm:cxn modelId="{A072BB41-DD50-41E7-8C3D-2E879D9CE96C}" srcId="{BE12AB39-7F11-4064-A563-135FCE0F11D7}" destId="{376F3A9A-3B84-44C6-8233-0BD9E2A150CE}" srcOrd="1" destOrd="0" parTransId="{6FA702BC-7A2F-4003-99AF-9C4F21A0E36E}" sibTransId="{78EB48B0-6742-4C09-BC32-972B01080AC7}"/>
    <dgm:cxn modelId="{85D15942-39B7-460D-AD2C-A44D9B2CA316}" type="presOf" srcId="{656D2C7A-54D1-4134-9D33-20CA61E3BC35}" destId="{63FA8168-5909-4435-8ED5-F6B2471F7559}" srcOrd="1" destOrd="0" presId="urn:microsoft.com/office/officeart/2005/8/layout/hierarchy5"/>
    <dgm:cxn modelId="{02E7F942-AA7A-432E-BD46-01A1DF38BB42}" type="presOf" srcId="{C2516BD0-AD98-44C5-B4CF-CC217B7C23FE}" destId="{A1E6F529-9774-4F8A-8E2A-6F9AD86D17B5}" srcOrd="1" destOrd="0" presId="urn:microsoft.com/office/officeart/2005/8/layout/hierarchy5"/>
    <dgm:cxn modelId="{1CF5F743-2FBD-4093-8B87-BAEB13131FC8}" type="presOf" srcId="{5E3A773C-A144-40A4-A265-6BF4ADC31AFE}" destId="{72E23D3A-AB78-4FEA-A8EA-40908C897651}" srcOrd="0" destOrd="0" presId="urn:microsoft.com/office/officeart/2005/8/layout/hierarchy5"/>
    <dgm:cxn modelId="{17A76045-18D7-4407-90D4-0D009FBC3247}" type="presOf" srcId="{86E408B0-E269-4075-A416-5D3F26E99FB3}" destId="{4DD6727E-E78E-43D0-9A27-74A93A53BC22}" srcOrd="0" destOrd="0" presId="urn:microsoft.com/office/officeart/2005/8/layout/hierarchy5"/>
    <dgm:cxn modelId="{A2CA4C65-D421-47FA-B44C-F0CE3745649A}" type="presOf" srcId="{D8EF98B4-9F84-4900-97B9-1045F5B703A6}" destId="{D4730E18-E623-47B8-A7EE-39C8C194BE9E}" srcOrd="0" destOrd="0" presId="urn:microsoft.com/office/officeart/2005/8/layout/hierarchy5"/>
    <dgm:cxn modelId="{0DA1BD46-DAD9-4067-8D43-CE2010AF531E}" srcId="{7D7AD844-67E2-4620-A1FF-9693EB77932C}" destId="{C2BA1142-609A-48CB-906A-E22693757D98}" srcOrd="3" destOrd="0" parTransId="{F0A4ABE9-80AF-4C4E-BCA1-DC0F5C14542A}" sibTransId="{FE551D32-8BA3-4AFD-A0AC-E3BACE243C41}"/>
    <dgm:cxn modelId="{0A251947-E3BA-472F-95ED-8678A3864DD1}" type="presOf" srcId="{F6385C66-10F4-41EE-ACF1-BB21BFA94A4C}" destId="{34D1F973-A7AB-4B48-B357-DB51ED18F719}" srcOrd="0" destOrd="0" presId="urn:microsoft.com/office/officeart/2005/8/layout/hierarchy5"/>
    <dgm:cxn modelId="{CD74BE6A-37E7-4010-9491-5D9676659F93}" type="presOf" srcId="{AAEEAF0F-655A-4726-AA7B-110985CF50C7}" destId="{DC9B7499-F6C9-4118-9D90-BC0CDF041CB1}" srcOrd="0" destOrd="0" presId="urn:microsoft.com/office/officeart/2005/8/layout/hierarchy5"/>
    <dgm:cxn modelId="{9C55C96A-A6B0-40E2-B216-7C1C6B7FDACA}" srcId="{D8EF98B4-9F84-4900-97B9-1045F5B703A6}" destId="{34E1A984-8FA0-478B-8107-650D23B5F217}" srcOrd="0" destOrd="0" parTransId="{656D2C7A-54D1-4134-9D33-20CA61E3BC35}" sibTransId="{1EA67155-0401-429C-ADFF-B0B68844AACA}"/>
    <dgm:cxn modelId="{0114176D-7ECB-433F-9ABB-B225A3762D74}" srcId="{8112B102-780D-424D-B2A8-F1244863D99A}" destId="{F8ED6E25-EC66-4639-8123-777684A89897}" srcOrd="2" destOrd="0" parTransId="{C2516BD0-AD98-44C5-B4CF-CC217B7C23FE}" sibTransId="{8BBA08D7-6A85-4144-B334-279D5042DAFF}"/>
    <dgm:cxn modelId="{F095926D-1737-4494-8952-E904DC84F272}" type="presOf" srcId="{A91C30F1-BCD8-49D8-B797-E247C2EF910D}" destId="{670E1B12-B2CB-44D0-AD9B-CEB0F6C58DFA}" srcOrd="0" destOrd="0" presId="urn:microsoft.com/office/officeart/2005/8/layout/hierarchy5"/>
    <dgm:cxn modelId="{27F8356F-0B86-49B9-97B3-4662AA1EA0E2}" type="presOf" srcId="{FEBFEAB9-EA6A-40E5-9573-9634F9D2C17A}" destId="{C9DD8DA2-AEED-4C9B-8741-82D692E9DD08}" srcOrd="1" destOrd="0" presId="urn:microsoft.com/office/officeart/2005/8/layout/hierarchy5"/>
    <dgm:cxn modelId="{50AB1B50-8899-4DC1-9DDA-C4F977C838DF}" type="presOf" srcId="{19FDD5D3-0254-44BD-A310-6D242881B070}" destId="{435C9B5D-1241-48CC-9B1F-294AE44FD952}" srcOrd="1" destOrd="0" presId="urn:microsoft.com/office/officeart/2005/8/layout/hierarchy5"/>
    <dgm:cxn modelId="{F4A45453-6F15-432D-B59C-9E5FF27FD7FA}" type="presOf" srcId="{AD23BFB1-F825-48B4-B3DA-102F52A18E88}" destId="{A02C68B1-B90B-46AC-8F9B-D4E7A7238844}" srcOrd="0" destOrd="0" presId="urn:microsoft.com/office/officeart/2005/8/layout/hierarchy5"/>
    <dgm:cxn modelId="{67D93E77-C0C9-4AAF-9118-B97C9EFAE6A8}" type="presOf" srcId="{F2697FAD-D49D-4907-8134-EB197FD05C04}" destId="{A3B0B65F-94AF-4C71-AE0E-21727680FB4A}" srcOrd="0" destOrd="0" presId="urn:microsoft.com/office/officeart/2005/8/layout/hierarchy5"/>
    <dgm:cxn modelId="{8F3C2D79-D588-406C-AF8E-3F43FAD5C191}" srcId="{34E1A984-8FA0-478B-8107-650D23B5F217}" destId="{8112B102-780D-424D-B2A8-F1244863D99A}" srcOrd="0" destOrd="0" parTransId="{BC169AC3-0F0A-4DCF-ACDF-C8856585C064}" sibTransId="{21004B66-96C8-47BB-9038-BBE0BE1ADEDD}"/>
    <dgm:cxn modelId="{9307BF5A-C289-4630-A327-689CFB0A647A}" type="presOf" srcId="{5EB610A5-D66D-41A6-89EB-CAFAD37EB7FE}" destId="{67D3129B-ED4B-4E38-848E-2EDEEFB66C92}" srcOrd="0" destOrd="0" presId="urn:microsoft.com/office/officeart/2005/8/layout/hierarchy5"/>
    <dgm:cxn modelId="{7BCDC07B-B8B6-4A6A-8476-6FBEE1DE0A9F}" srcId="{376F3A9A-3B84-44C6-8233-0BD9E2A150CE}" destId="{B5019CBE-AD65-4E5A-950E-A2C06B640261}" srcOrd="2" destOrd="0" parTransId="{F99F4087-6BBA-45D0-B60E-497587B565A5}" sibTransId="{61E11A51-299B-4171-BC98-2F1DE6949424}"/>
    <dgm:cxn modelId="{6BEB397C-E6A9-4BB8-BA0C-E4F6E69F2FE5}" type="presOf" srcId="{FEBFEAB9-EA6A-40E5-9573-9634F9D2C17A}" destId="{C163311F-C1A6-41D0-B4F7-0D589EEC49E9}" srcOrd="0" destOrd="0" presId="urn:microsoft.com/office/officeart/2005/8/layout/hierarchy5"/>
    <dgm:cxn modelId="{BBA22581-9580-42E9-948C-70E6EA2A9067}" type="presOf" srcId="{AAEEAF0F-655A-4726-AA7B-110985CF50C7}" destId="{01DFC360-D63D-49F0-89A4-ACB6910C780E}" srcOrd="1" destOrd="0" presId="urn:microsoft.com/office/officeart/2005/8/layout/hierarchy5"/>
    <dgm:cxn modelId="{9B115581-6165-4008-BA15-5471FD336864}" type="presOf" srcId="{CE784A81-1D1D-4BEC-B322-A9DFF73410C1}" destId="{FF8F18E3-15C3-480D-AB3D-F588A9197044}" srcOrd="0" destOrd="0" presId="urn:microsoft.com/office/officeart/2005/8/layout/hierarchy5"/>
    <dgm:cxn modelId="{8AAB2382-7ECF-4EFE-A6F5-44D2A8D9C03B}" type="presOf" srcId="{9BFE0CC6-930D-4CAA-A671-F6303BE3C321}" destId="{30E8DC8F-BF12-455C-8B89-E936384D3C60}" srcOrd="0" destOrd="0" presId="urn:microsoft.com/office/officeart/2005/8/layout/hierarchy5"/>
    <dgm:cxn modelId="{E9E76E83-C4B3-4C66-B88B-C6639684BD0C}" type="presOf" srcId="{00A27DAC-94DB-431A-A5CB-A280693BB381}" destId="{C65EA5DB-1B95-4C24-B577-9644BBD28991}" srcOrd="0" destOrd="0" presId="urn:microsoft.com/office/officeart/2005/8/layout/hierarchy5"/>
    <dgm:cxn modelId="{30A13784-90FE-4C2F-85C3-2ADD8B10AE68}" type="presOf" srcId="{F8ED6E25-EC66-4639-8123-777684A89897}" destId="{65205288-5495-41F2-AAC5-8009AE3890B0}" srcOrd="0" destOrd="0" presId="urn:microsoft.com/office/officeart/2005/8/layout/hierarchy5"/>
    <dgm:cxn modelId="{E8847C8E-4311-41CC-8627-36DD291E6D37}" type="presOf" srcId="{0E491023-FC6D-4661-9547-8C51250EC49A}" destId="{F29F77A3-46E6-440E-9B0D-C29B114C8CDB}" srcOrd="0" destOrd="0" presId="urn:microsoft.com/office/officeart/2005/8/layout/hierarchy5"/>
    <dgm:cxn modelId="{D9822F90-DA42-4ECE-A976-2EAE045E426E}" srcId="{5EB610A5-D66D-41A6-89EB-CAFAD37EB7FE}" destId="{7D7AD844-67E2-4620-A1FF-9693EB77932C}" srcOrd="0" destOrd="0" parTransId="{AEF23695-3A9D-481F-B4D4-2D271212EDAD}" sibTransId="{6A4E15A6-5337-4484-854A-1EF5A195AFAF}"/>
    <dgm:cxn modelId="{37E14891-38C2-4614-A561-27293B3AFE18}" type="presOf" srcId="{C503248C-4E30-43F0-BC35-A8DA8700BD18}" destId="{BE40333F-8130-44FD-B8F5-65AD4652365D}" srcOrd="0" destOrd="0" presId="urn:microsoft.com/office/officeart/2005/8/layout/hierarchy5"/>
    <dgm:cxn modelId="{0C648691-6084-481C-BA69-7079B915E75D}" srcId="{376F3A9A-3B84-44C6-8233-0BD9E2A150CE}" destId="{00A27DAC-94DB-431A-A5CB-A280693BB381}" srcOrd="1" destOrd="0" parTransId="{3FAF7E29-DE5A-450D-A530-BAD903A587B4}" sibTransId="{B40F1532-EE85-4509-AC63-E49B24BB63D4}"/>
    <dgm:cxn modelId="{A730A691-D243-46C5-9101-5EA3D4C00F5A}" type="presOf" srcId="{656D2C7A-54D1-4134-9D33-20CA61E3BC35}" destId="{685DB11D-73B3-4852-B165-0FC89F2230F3}" srcOrd="0" destOrd="0" presId="urn:microsoft.com/office/officeart/2005/8/layout/hierarchy5"/>
    <dgm:cxn modelId="{291674A3-D83B-4150-A367-537062B8AAC4}" srcId="{7D7AD844-67E2-4620-A1FF-9693EB77932C}" destId="{AD23BFB1-F825-48B4-B3DA-102F52A18E88}" srcOrd="1" destOrd="0" parTransId="{FEBFEAB9-EA6A-40E5-9573-9634F9D2C17A}" sibTransId="{6A50CC2C-BF0B-48D1-867A-0473EC89BA3A}"/>
    <dgm:cxn modelId="{0B33B9A4-13ED-4BBE-9513-80134143335F}" type="presOf" srcId="{F6385C66-10F4-41EE-ACF1-BB21BFA94A4C}" destId="{B9F44FCA-640F-4535-B096-F37DBE2A942B}" srcOrd="1" destOrd="0" presId="urn:microsoft.com/office/officeart/2005/8/layout/hierarchy5"/>
    <dgm:cxn modelId="{8942B9AB-52D4-43A3-ABEE-8677ED8BC1C0}" type="presOf" srcId="{EB6E5EAA-D76C-49D2-A58A-F4A62CC250D7}" destId="{F4B3A1EA-9798-45C1-B8D9-D5B27D6D4D04}" srcOrd="0" destOrd="0" presId="urn:microsoft.com/office/officeart/2005/8/layout/hierarchy5"/>
    <dgm:cxn modelId="{9513F6AB-F495-4AD2-BF73-2716E74FAE36}" type="presOf" srcId="{0E491023-FC6D-4661-9547-8C51250EC49A}" destId="{49F00161-5A71-4CD0-9C85-C954707F24A8}" srcOrd="1" destOrd="0" presId="urn:microsoft.com/office/officeart/2005/8/layout/hierarchy5"/>
    <dgm:cxn modelId="{D1EFCDAC-6BF9-4CF2-8350-14F302470141}" type="presOf" srcId="{AD663DE2-AC24-446E-A88F-C5A057D06E06}" destId="{A2AF6F89-67E4-4774-A92E-A26BA1F835D0}" srcOrd="0" destOrd="0" presId="urn:microsoft.com/office/officeart/2005/8/layout/hierarchy5"/>
    <dgm:cxn modelId="{73D4EEAD-9820-42B6-B250-386365F27C65}" type="presOf" srcId="{3D72A231-5CD9-47B0-8BF8-65C8A49461B3}" destId="{8EB076ED-F86A-454A-BF9B-59ABC32A2D32}" srcOrd="0" destOrd="0" presId="urn:microsoft.com/office/officeart/2005/8/layout/hierarchy5"/>
    <dgm:cxn modelId="{86908AAE-6041-4988-A991-3FD4B8A56481}" type="presOf" srcId="{BEEB1511-0489-4678-AD46-49163E3D7FEE}" destId="{A83BD209-F38E-4688-BC30-11E9FE87441D}" srcOrd="0" destOrd="0" presId="urn:microsoft.com/office/officeart/2005/8/layout/hierarchy5"/>
    <dgm:cxn modelId="{14E86BB4-387D-4208-A050-EE3F9FA8B3D5}" type="presOf" srcId="{6FA702BC-7A2F-4003-99AF-9C4F21A0E36E}" destId="{60A86324-5F79-4D10-8832-7BC816B1CB32}" srcOrd="0" destOrd="0" presId="urn:microsoft.com/office/officeart/2005/8/layout/hierarchy5"/>
    <dgm:cxn modelId="{DCA313B9-71D2-4D6F-BC82-214124763B79}" type="presOf" srcId="{9BFE0CC6-930D-4CAA-A671-F6303BE3C321}" destId="{BAE01A1C-CE1E-4615-967F-5A495D431F8C}" srcOrd="1" destOrd="0" presId="urn:microsoft.com/office/officeart/2005/8/layout/hierarchy5"/>
    <dgm:cxn modelId="{0460F6B9-1715-46E9-98C3-7B60F92704EE}" type="presOf" srcId="{F0A4ABE9-80AF-4C4E-BCA1-DC0F5C14542A}" destId="{302C5E3D-CA17-41C1-B0B4-29FB44344D25}" srcOrd="0" destOrd="0" presId="urn:microsoft.com/office/officeart/2005/8/layout/hierarchy5"/>
    <dgm:cxn modelId="{3270AEBE-94B6-43CE-A911-A400E441326C}" type="presOf" srcId="{377B7EA8-85FF-4465-808D-09BE38687A27}" destId="{2EFA4E21-7468-4D01-B3AC-2D6993FA7CB8}" srcOrd="0" destOrd="0" presId="urn:microsoft.com/office/officeart/2005/8/layout/hierarchy5"/>
    <dgm:cxn modelId="{0F6274BF-900C-478A-8642-5D158A740C34}" srcId="{BE12AB39-7F11-4064-A563-135FCE0F11D7}" destId="{4B18E11A-8367-4E0D-88A8-336D82CE74A3}" srcOrd="2" destOrd="0" parTransId="{15EDA72D-BA86-43CD-9275-24B3AF0A1DCA}" sibTransId="{3F661BA3-69FD-4284-A9D0-DC24F6B5532D}"/>
    <dgm:cxn modelId="{AD42EDC0-3D66-41A2-AA41-F28210AE63A6}" type="presOf" srcId="{F99F4087-6BBA-45D0-B60E-497587B565A5}" destId="{C90C3ECF-ECAD-45A0-B47A-C66732534A5A}" srcOrd="0" destOrd="0" presId="urn:microsoft.com/office/officeart/2005/8/layout/hierarchy5"/>
    <dgm:cxn modelId="{A12220C2-2FBA-4D95-A664-AC08BD8D007D}" srcId="{BEEB1511-0489-4678-AD46-49163E3D7FEE}" destId="{86E408B0-E269-4075-A416-5D3F26E99FB3}" srcOrd="1" destOrd="0" parTransId="{C696B746-5B90-40BB-8404-703E06E0CE14}" sibTransId="{E01FE822-F10D-42B5-9060-AA205BD51563}"/>
    <dgm:cxn modelId="{4B765BC3-196B-4029-A5E1-5D19020B9D28}" type="presOf" srcId="{5E3A773C-A144-40A4-A265-6BF4ADC31AFE}" destId="{E00FC18F-6001-43EC-954A-E3FEAEBCA020}" srcOrd="1" destOrd="0" presId="urn:microsoft.com/office/officeart/2005/8/layout/hierarchy5"/>
    <dgm:cxn modelId="{E1ADFCC3-4768-4463-9179-3F36C351E980}" type="presOf" srcId="{8112B102-780D-424D-B2A8-F1244863D99A}" destId="{3C09E8BE-5407-4F30-B94A-CC9350D5243C}" srcOrd="0" destOrd="0" presId="urn:microsoft.com/office/officeart/2005/8/layout/hierarchy5"/>
    <dgm:cxn modelId="{C3D05FC5-8D80-4F15-9C5A-6EE0E47622FC}" type="presOf" srcId="{C2516BD0-AD98-44C5-B4CF-CC217B7C23FE}" destId="{D5D54DA7-CA13-4ED2-B9BE-EFD6F0B1F4B5}" srcOrd="0" destOrd="0" presId="urn:microsoft.com/office/officeart/2005/8/layout/hierarchy5"/>
    <dgm:cxn modelId="{F58D3DC8-F323-4E08-88D4-F2359883AF83}" type="presOf" srcId="{C696B746-5B90-40BB-8404-703E06E0CE14}" destId="{10AE6D50-75C2-4EBC-B448-73157A923B49}" srcOrd="1" destOrd="0" presId="urn:microsoft.com/office/officeart/2005/8/layout/hierarchy5"/>
    <dgm:cxn modelId="{DF519ACA-1C53-407D-ACFF-56481D066A71}" srcId="{4B18E11A-8367-4E0D-88A8-336D82CE74A3}" destId="{377B7EA8-85FF-4465-808D-09BE38687A27}" srcOrd="1" destOrd="0" parTransId="{0E491023-FC6D-4661-9547-8C51250EC49A}" sibTransId="{A443EB5E-0F9A-4ECB-BDFD-992D01434DBF}"/>
    <dgm:cxn modelId="{4DE2D8CB-0F14-4254-B249-0477B1A52872}" type="presOf" srcId="{7F980065-B05D-49D8-83AE-EB61DEE74EB5}" destId="{088CFA3E-ACD0-4C85-8ED7-88B9FE5208EF}" srcOrd="1" destOrd="0" presId="urn:microsoft.com/office/officeart/2005/8/layout/hierarchy5"/>
    <dgm:cxn modelId="{689111CD-8F32-41DC-A247-1753B51D31DD}" srcId="{7D7AD844-67E2-4620-A1FF-9693EB77932C}" destId="{810773FE-4261-4E18-BD02-3FF6941DA73F}" srcOrd="2" destOrd="0" parTransId="{AAEEAF0F-655A-4726-AA7B-110985CF50C7}" sibTransId="{671100B6-190B-4CC3-B37D-61DDF3718161}"/>
    <dgm:cxn modelId="{B9F03AD5-1BF4-4C9C-A60F-1814ADDE2A9A}" type="presOf" srcId="{FFF296C5-8DF3-49B0-9BED-1FC0AE096008}" destId="{F79B177E-BC00-4819-833C-4D3C88DD21DD}" srcOrd="1" destOrd="0" presId="urn:microsoft.com/office/officeart/2005/8/layout/hierarchy5"/>
    <dgm:cxn modelId="{A091D3D8-A65B-4579-910E-95E79921F9E8}" type="presOf" srcId="{B5019CBE-AD65-4E5A-950E-A2C06B640261}" destId="{FCB5655B-86D9-460D-9E2D-27ED8ADCE462}" srcOrd="0" destOrd="0" presId="urn:microsoft.com/office/officeart/2005/8/layout/hierarchy5"/>
    <dgm:cxn modelId="{B6E776DB-CD27-4DF2-9913-5C440B3A46A6}" srcId="{7D7AD844-67E2-4620-A1FF-9693EB77932C}" destId="{D8EF98B4-9F84-4900-97B9-1045F5B703A6}" srcOrd="0" destOrd="0" parTransId="{7EFAE6C2-C4D0-473E-A916-8DEA6D3AF675}" sibTransId="{2D5AE471-5F6A-4E18-9030-680A283EEEFD}"/>
    <dgm:cxn modelId="{1EBE61E2-8878-42C6-B4CA-CD63C8BCB140}" type="presOf" srcId="{7EFAE6C2-C4D0-473E-A916-8DEA6D3AF675}" destId="{958DD25D-319F-450A-BD7F-5D1B494AE334}" srcOrd="0" destOrd="0" presId="urn:microsoft.com/office/officeart/2005/8/layout/hierarchy5"/>
    <dgm:cxn modelId="{D4A21BEA-A968-4475-91A0-A9880ADEAB2C}" srcId="{4B18E11A-8367-4E0D-88A8-336D82CE74A3}" destId="{A91C30F1-BCD8-49D8-B797-E247C2EF910D}" srcOrd="0" destOrd="0" parTransId="{19FDD5D3-0254-44BD-A310-6D242881B070}" sibTransId="{A6BE1017-A968-45D6-9F26-6D47D8FFB429}"/>
    <dgm:cxn modelId="{4488B3F1-9750-4FA9-AEE5-A0EE6DED6E42}" type="presOf" srcId="{BE12AB39-7F11-4064-A563-135FCE0F11D7}" destId="{EE6CED4A-A5FB-4C76-8459-3CE16EC75699}" srcOrd="0" destOrd="0" presId="urn:microsoft.com/office/officeart/2005/8/layout/hierarchy5"/>
    <dgm:cxn modelId="{A01F97F2-6462-4FA4-8F60-1455F1B11286}" type="presOf" srcId="{376F3A9A-3B84-44C6-8233-0BD9E2A150CE}" destId="{D7DE1A23-B802-4121-8FFF-C800078F97AB}" srcOrd="0" destOrd="0" presId="urn:microsoft.com/office/officeart/2005/8/layout/hierarchy5"/>
    <dgm:cxn modelId="{DC5F97F4-DFDD-4623-9293-9EBC0EDB6025}" type="presOf" srcId="{19FDD5D3-0254-44BD-A310-6D242881B070}" destId="{B598296C-B410-4742-ABFC-3AB03AE27041}" srcOrd="0" destOrd="0" presId="urn:microsoft.com/office/officeart/2005/8/layout/hierarchy5"/>
    <dgm:cxn modelId="{23C5ACF5-C42F-49DC-AE40-C69A9A1B3464}" srcId="{8112B102-780D-424D-B2A8-F1244863D99A}" destId="{CE784A81-1D1D-4BEC-B322-A9DFF73410C1}" srcOrd="0" destOrd="0" parTransId="{F2697FAD-D49D-4907-8134-EB197FD05C04}" sibTransId="{4C3B1775-C47F-4710-A5F1-017036D26D00}"/>
    <dgm:cxn modelId="{D26E68FF-EB09-4559-96FC-CBC9BA3CEB65}" srcId="{187A190B-31DE-4672-AA33-7A68BDACA6FE}" destId="{5D3FCC63-9922-4D8A-B08E-7CB78A11AB64}" srcOrd="0" destOrd="0" parTransId="{9BFE0CC6-930D-4CAA-A671-F6303BE3C321}" sibTransId="{BE59774B-8B1F-41CA-BD5D-A24E1CAFD609}"/>
    <dgm:cxn modelId="{C23E08EA-A89C-4AB2-B252-A171B9D105E6}" type="presParOf" srcId="{67D3129B-ED4B-4E38-848E-2EDEEFB66C92}" destId="{1BE0D146-05E6-4737-A46E-6D2949F7F030}" srcOrd="0" destOrd="0" presId="urn:microsoft.com/office/officeart/2005/8/layout/hierarchy5"/>
    <dgm:cxn modelId="{CF2D0D6E-D8C1-42F5-B55C-10E869CB86EB}" type="presParOf" srcId="{1BE0D146-05E6-4737-A46E-6D2949F7F030}" destId="{03D4B87D-F295-4342-ABF1-DC3FF88E3AB1}" srcOrd="0" destOrd="0" presId="urn:microsoft.com/office/officeart/2005/8/layout/hierarchy5"/>
    <dgm:cxn modelId="{32BCFB20-EA05-4FA3-9084-AEBF4360B401}" type="presParOf" srcId="{03D4B87D-F295-4342-ABF1-DC3FF88E3AB1}" destId="{AA8BFEC0-A2E0-4F36-ABFA-10EF84CF8709}" srcOrd="0" destOrd="0" presId="urn:microsoft.com/office/officeart/2005/8/layout/hierarchy5"/>
    <dgm:cxn modelId="{94D46BAF-E26B-463A-BD88-FDF3F8EDF039}" type="presParOf" srcId="{AA8BFEC0-A2E0-4F36-ABFA-10EF84CF8709}" destId="{DFC2E06C-F4C2-4E62-81EC-0AA1585C9A75}" srcOrd="0" destOrd="0" presId="urn:microsoft.com/office/officeart/2005/8/layout/hierarchy5"/>
    <dgm:cxn modelId="{0F51CD56-4732-4C3F-BFCC-531C8E79B847}" type="presParOf" srcId="{AA8BFEC0-A2E0-4F36-ABFA-10EF84CF8709}" destId="{AE3E349F-32EB-4F8D-B33C-D7C843B6BD91}" srcOrd="1" destOrd="0" presId="urn:microsoft.com/office/officeart/2005/8/layout/hierarchy5"/>
    <dgm:cxn modelId="{01A4A914-E414-41B1-8260-730BBF98B0E4}" type="presParOf" srcId="{AE3E349F-32EB-4F8D-B33C-D7C843B6BD91}" destId="{958DD25D-319F-450A-BD7F-5D1B494AE334}" srcOrd="0" destOrd="0" presId="urn:microsoft.com/office/officeart/2005/8/layout/hierarchy5"/>
    <dgm:cxn modelId="{AE169E12-6C43-4D93-B9E1-49A9BF125CAD}" type="presParOf" srcId="{958DD25D-319F-450A-BD7F-5D1B494AE334}" destId="{CDA7A7EB-BEC3-4D39-8B9F-D012DFDE1E10}" srcOrd="0" destOrd="0" presId="urn:microsoft.com/office/officeart/2005/8/layout/hierarchy5"/>
    <dgm:cxn modelId="{D460D099-E37A-4E0E-A07A-0FAFCC67707C}" type="presParOf" srcId="{AE3E349F-32EB-4F8D-B33C-D7C843B6BD91}" destId="{1CBF2CB5-61DA-4F3C-A322-2B3E118BDBBA}" srcOrd="1" destOrd="0" presId="urn:microsoft.com/office/officeart/2005/8/layout/hierarchy5"/>
    <dgm:cxn modelId="{53CA457B-1F09-4902-AD40-5E5983067FDE}" type="presParOf" srcId="{1CBF2CB5-61DA-4F3C-A322-2B3E118BDBBA}" destId="{D4730E18-E623-47B8-A7EE-39C8C194BE9E}" srcOrd="0" destOrd="0" presId="urn:microsoft.com/office/officeart/2005/8/layout/hierarchy5"/>
    <dgm:cxn modelId="{28C44159-2F9A-447E-AF56-AEB7F8AA200B}" type="presParOf" srcId="{1CBF2CB5-61DA-4F3C-A322-2B3E118BDBBA}" destId="{6409540B-7774-433D-94FE-C54BC7CED287}" srcOrd="1" destOrd="0" presId="urn:microsoft.com/office/officeart/2005/8/layout/hierarchy5"/>
    <dgm:cxn modelId="{B741EDA1-BF26-425E-93C1-EE9E15D75942}" type="presParOf" srcId="{6409540B-7774-433D-94FE-C54BC7CED287}" destId="{685DB11D-73B3-4852-B165-0FC89F2230F3}" srcOrd="0" destOrd="0" presId="urn:microsoft.com/office/officeart/2005/8/layout/hierarchy5"/>
    <dgm:cxn modelId="{4017F9C0-861F-4026-A531-974433F8A052}" type="presParOf" srcId="{685DB11D-73B3-4852-B165-0FC89F2230F3}" destId="{63FA8168-5909-4435-8ED5-F6B2471F7559}" srcOrd="0" destOrd="0" presId="urn:microsoft.com/office/officeart/2005/8/layout/hierarchy5"/>
    <dgm:cxn modelId="{CAF9AA51-58E0-46F6-A596-D81927D76283}" type="presParOf" srcId="{6409540B-7774-433D-94FE-C54BC7CED287}" destId="{36E0677B-C55E-45E1-B4CC-46DE0E99CC10}" srcOrd="1" destOrd="0" presId="urn:microsoft.com/office/officeart/2005/8/layout/hierarchy5"/>
    <dgm:cxn modelId="{BA323331-02F8-41AB-85B9-AF65DF5AD2FF}" type="presParOf" srcId="{36E0677B-C55E-45E1-B4CC-46DE0E99CC10}" destId="{CC90E32C-92B2-483D-960B-66DB151F8E55}" srcOrd="0" destOrd="0" presId="urn:microsoft.com/office/officeart/2005/8/layout/hierarchy5"/>
    <dgm:cxn modelId="{29D37894-3474-444F-859C-F9A552015180}" type="presParOf" srcId="{36E0677B-C55E-45E1-B4CC-46DE0E99CC10}" destId="{E9FD5FE9-B921-478D-A8F9-0C6990547CD5}" srcOrd="1" destOrd="0" presId="urn:microsoft.com/office/officeart/2005/8/layout/hierarchy5"/>
    <dgm:cxn modelId="{E445C24A-8481-47F1-BC66-CFBAB872A21C}" type="presParOf" srcId="{E9FD5FE9-B921-478D-A8F9-0C6990547CD5}" destId="{38DA08FF-F6B1-4ED5-AF5E-25506BBB7CE2}" srcOrd="0" destOrd="0" presId="urn:microsoft.com/office/officeart/2005/8/layout/hierarchy5"/>
    <dgm:cxn modelId="{A0D7F368-7560-4832-A85C-33F626F456B9}" type="presParOf" srcId="{38DA08FF-F6B1-4ED5-AF5E-25506BBB7CE2}" destId="{C1DB00B2-7493-4A6E-A1F8-E64A427389AE}" srcOrd="0" destOrd="0" presId="urn:microsoft.com/office/officeart/2005/8/layout/hierarchy5"/>
    <dgm:cxn modelId="{8BB58584-F41A-4688-A58A-C0D6C16084A2}" type="presParOf" srcId="{E9FD5FE9-B921-478D-A8F9-0C6990547CD5}" destId="{27B873DC-2E80-4A4C-9B31-A2D43B756AF3}" srcOrd="1" destOrd="0" presId="urn:microsoft.com/office/officeart/2005/8/layout/hierarchy5"/>
    <dgm:cxn modelId="{B0C9319C-7C2C-4220-9094-C9A3E9499757}" type="presParOf" srcId="{27B873DC-2E80-4A4C-9B31-A2D43B756AF3}" destId="{3C09E8BE-5407-4F30-B94A-CC9350D5243C}" srcOrd="0" destOrd="0" presId="urn:microsoft.com/office/officeart/2005/8/layout/hierarchy5"/>
    <dgm:cxn modelId="{4EF225FD-CC58-416E-8E6A-D36D4E6567A5}" type="presParOf" srcId="{27B873DC-2E80-4A4C-9B31-A2D43B756AF3}" destId="{530A2E4A-977C-4B99-8F44-145B89759009}" srcOrd="1" destOrd="0" presId="urn:microsoft.com/office/officeart/2005/8/layout/hierarchy5"/>
    <dgm:cxn modelId="{4DEBDA00-DED5-4616-AFB8-32249FA826E8}" type="presParOf" srcId="{530A2E4A-977C-4B99-8F44-145B89759009}" destId="{A3B0B65F-94AF-4C71-AE0E-21727680FB4A}" srcOrd="0" destOrd="0" presId="urn:microsoft.com/office/officeart/2005/8/layout/hierarchy5"/>
    <dgm:cxn modelId="{4E749607-3612-496B-B6D4-40909EFBA183}" type="presParOf" srcId="{A3B0B65F-94AF-4C71-AE0E-21727680FB4A}" destId="{F5A736AB-6645-4937-94FD-7EBC388CFD11}" srcOrd="0" destOrd="0" presId="urn:microsoft.com/office/officeart/2005/8/layout/hierarchy5"/>
    <dgm:cxn modelId="{890D7FFF-66A4-45D1-B1F9-C3BC41D9F1FA}" type="presParOf" srcId="{530A2E4A-977C-4B99-8F44-145B89759009}" destId="{37E88263-C3E9-4F60-BC6E-FE965F91ED96}" srcOrd="1" destOrd="0" presId="urn:microsoft.com/office/officeart/2005/8/layout/hierarchy5"/>
    <dgm:cxn modelId="{5FC74C5A-70BF-4A87-AB68-3DA7ADFF723E}" type="presParOf" srcId="{37E88263-C3E9-4F60-BC6E-FE965F91ED96}" destId="{FF8F18E3-15C3-480D-AB3D-F588A9197044}" srcOrd="0" destOrd="0" presId="urn:microsoft.com/office/officeart/2005/8/layout/hierarchy5"/>
    <dgm:cxn modelId="{7AFF966E-894A-4664-9784-4BF2974650EB}" type="presParOf" srcId="{37E88263-C3E9-4F60-BC6E-FE965F91ED96}" destId="{5ADA7601-82EA-4F3F-9E14-E0C6DF681737}" srcOrd="1" destOrd="0" presId="urn:microsoft.com/office/officeart/2005/8/layout/hierarchy5"/>
    <dgm:cxn modelId="{291943F5-EFB2-4D59-96F8-2FC92F664959}" type="presParOf" srcId="{530A2E4A-977C-4B99-8F44-145B89759009}" destId="{5A1A566F-0DEF-41E3-AFBC-F4A58CC1D50D}" srcOrd="2" destOrd="0" presId="urn:microsoft.com/office/officeart/2005/8/layout/hierarchy5"/>
    <dgm:cxn modelId="{0FE7B3E5-E6B0-4658-9C22-095BDC01D85D}" type="presParOf" srcId="{5A1A566F-0DEF-41E3-AFBC-F4A58CC1D50D}" destId="{F79B177E-BC00-4819-833C-4D3C88DD21DD}" srcOrd="0" destOrd="0" presId="urn:microsoft.com/office/officeart/2005/8/layout/hierarchy5"/>
    <dgm:cxn modelId="{473965D6-0AA5-423D-A7E3-AFCADB914162}" type="presParOf" srcId="{530A2E4A-977C-4B99-8F44-145B89759009}" destId="{51588B7B-7BA4-4D49-95AD-F294C37AD9E5}" srcOrd="3" destOrd="0" presId="urn:microsoft.com/office/officeart/2005/8/layout/hierarchy5"/>
    <dgm:cxn modelId="{E67649F9-7556-4526-B587-4E0F0D077372}" type="presParOf" srcId="{51588B7B-7BA4-4D49-95AD-F294C37AD9E5}" destId="{A2AF6F89-67E4-4774-A92E-A26BA1F835D0}" srcOrd="0" destOrd="0" presId="urn:microsoft.com/office/officeart/2005/8/layout/hierarchy5"/>
    <dgm:cxn modelId="{477005DF-FA53-41B4-9147-35B774230A6E}" type="presParOf" srcId="{51588B7B-7BA4-4D49-95AD-F294C37AD9E5}" destId="{C0FDA312-207A-445F-9735-733A0264AEC5}" srcOrd="1" destOrd="0" presId="urn:microsoft.com/office/officeart/2005/8/layout/hierarchy5"/>
    <dgm:cxn modelId="{A81AEEEC-A8B8-4A25-B31F-2D4947979DBD}" type="presParOf" srcId="{530A2E4A-977C-4B99-8F44-145B89759009}" destId="{D5D54DA7-CA13-4ED2-B9BE-EFD6F0B1F4B5}" srcOrd="4" destOrd="0" presId="urn:microsoft.com/office/officeart/2005/8/layout/hierarchy5"/>
    <dgm:cxn modelId="{658877F4-D8A4-4542-8575-428B9C197C50}" type="presParOf" srcId="{D5D54DA7-CA13-4ED2-B9BE-EFD6F0B1F4B5}" destId="{A1E6F529-9774-4F8A-8E2A-6F9AD86D17B5}" srcOrd="0" destOrd="0" presId="urn:microsoft.com/office/officeart/2005/8/layout/hierarchy5"/>
    <dgm:cxn modelId="{EA6BD325-E04A-4571-8C3C-22D3EAD7A2F0}" type="presParOf" srcId="{530A2E4A-977C-4B99-8F44-145B89759009}" destId="{2EDB99D3-14FF-454A-9B07-40D4A46527F9}" srcOrd="5" destOrd="0" presId="urn:microsoft.com/office/officeart/2005/8/layout/hierarchy5"/>
    <dgm:cxn modelId="{F8FB2E10-A8AA-470A-89FB-5E9B4376A9AE}" type="presParOf" srcId="{2EDB99D3-14FF-454A-9B07-40D4A46527F9}" destId="{65205288-5495-41F2-AAC5-8009AE3890B0}" srcOrd="0" destOrd="0" presId="urn:microsoft.com/office/officeart/2005/8/layout/hierarchy5"/>
    <dgm:cxn modelId="{BE09D064-02E0-429D-B10A-F3A6DB7AC0B3}" type="presParOf" srcId="{2EDB99D3-14FF-454A-9B07-40D4A46527F9}" destId="{6815E874-09B5-4A0C-BD99-13CE791F0889}" srcOrd="1" destOrd="0" presId="urn:microsoft.com/office/officeart/2005/8/layout/hierarchy5"/>
    <dgm:cxn modelId="{23A2B38F-AA24-42F9-91A0-434FFC5CC1FC}" type="presParOf" srcId="{6409540B-7774-433D-94FE-C54BC7CED287}" destId="{72E23D3A-AB78-4FEA-A8EA-40908C897651}" srcOrd="2" destOrd="0" presId="urn:microsoft.com/office/officeart/2005/8/layout/hierarchy5"/>
    <dgm:cxn modelId="{55C45950-90B2-472A-B861-B0F817F14B41}" type="presParOf" srcId="{72E23D3A-AB78-4FEA-A8EA-40908C897651}" destId="{E00FC18F-6001-43EC-954A-E3FEAEBCA020}" srcOrd="0" destOrd="0" presId="urn:microsoft.com/office/officeart/2005/8/layout/hierarchy5"/>
    <dgm:cxn modelId="{6E1AB66D-8E1A-4A30-B22D-F7481DB35FB3}" type="presParOf" srcId="{6409540B-7774-433D-94FE-C54BC7CED287}" destId="{4E909AA3-0D02-410B-A11A-91492B9E375D}" srcOrd="3" destOrd="0" presId="urn:microsoft.com/office/officeart/2005/8/layout/hierarchy5"/>
    <dgm:cxn modelId="{3F488E64-D917-4D2A-BD23-BD3A4CAFDE27}" type="presParOf" srcId="{4E909AA3-0D02-410B-A11A-91492B9E375D}" destId="{A83BD209-F38E-4688-BC30-11E9FE87441D}" srcOrd="0" destOrd="0" presId="urn:microsoft.com/office/officeart/2005/8/layout/hierarchy5"/>
    <dgm:cxn modelId="{533AB2CA-8F7C-4630-A876-8AB744B834E5}" type="presParOf" srcId="{4E909AA3-0D02-410B-A11A-91492B9E375D}" destId="{E3179AF1-D1B5-4578-A11F-24CCADF21640}" srcOrd="1" destOrd="0" presId="urn:microsoft.com/office/officeart/2005/8/layout/hierarchy5"/>
    <dgm:cxn modelId="{5421CE38-EAA9-47D5-91BC-67627D5865C4}" type="presParOf" srcId="{E3179AF1-D1B5-4578-A11F-24CCADF21640}" destId="{7F167596-11D7-40E1-AB1B-EED958E68427}" srcOrd="0" destOrd="0" presId="urn:microsoft.com/office/officeart/2005/8/layout/hierarchy5"/>
    <dgm:cxn modelId="{9340CBBB-BA37-4970-892F-A547028648EB}" type="presParOf" srcId="{7F167596-11D7-40E1-AB1B-EED958E68427}" destId="{1961B788-3AC6-4AE0-9A5C-BCA7713269E2}" srcOrd="0" destOrd="0" presId="urn:microsoft.com/office/officeart/2005/8/layout/hierarchy5"/>
    <dgm:cxn modelId="{5A27B432-D923-4FF2-BA9B-3726D43D343B}" type="presParOf" srcId="{E3179AF1-D1B5-4578-A11F-24CCADF21640}" destId="{A1B5B0A7-DDDE-4FE9-A11B-237CF595E6F4}" srcOrd="1" destOrd="0" presId="urn:microsoft.com/office/officeart/2005/8/layout/hierarchy5"/>
    <dgm:cxn modelId="{02A6761F-44C1-48DB-9090-C95120AC6B67}" type="presParOf" srcId="{A1B5B0A7-DDDE-4FE9-A11B-237CF595E6F4}" destId="{EE6CED4A-A5FB-4C76-8459-3CE16EC75699}" srcOrd="0" destOrd="0" presId="urn:microsoft.com/office/officeart/2005/8/layout/hierarchy5"/>
    <dgm:cxn modelId="{A2BDEF24-AFE1-46F3-99FE-D04BA832D602}" type="presParOf" srcId="{A1B5B0A7-DDDE-4FE9-A11B-237CF595E6F4}" destId="{9BA743CB-AB19-4578-A823-91A429D7CEB6}" srcOrd="1" destOrd="0" presId="urn:microsoft.com/office/officeart/2005/8/layout/hierarchy5"/>
    <dgm:cxn modelId="{20B3C53E-7C48-4107-A591-FCB291CA4DBB}" type="presParOf" srcId="{9BA743CB-AB19-4578-A823-91A429D7CEB6}" destId="{8EB076ED-F86A-454A-BF9B-59ABC32A2D32}" srcOrd="0" destOrd="0" presId="urn:microsoft.com/office/officeart/2005/8/layout/hierarchy5"/>
    <dgm:cxn modelId="{0315F6C8-F26B-415C-B20D-BB35D5895303}" type="presParOf" srcId="{8EB076ED-F86A-454A-BF9B-59ABC32A2D32}" destId="{A04B6E2A-5B77-400A-8B66-3CF43D7F95C1}" srcOrd="0" destOrd="0" presId="urn:microsoft.com/office/officeart/2005/8/layout/hierarchy5"/>
    <dgm:cxn modelId="{A2CA184C-9B9A-4BBB-B946-3B88A8EE57DF}" type="presParOf" srcId="{9BA743CB-AB19-4578-A823-91A429D7CEB6}" destId="{69671A20-EE9A-451F-A818-4BF155D81C23}" srcOrd="1" destOrd="0" presId="urn:microsoft.com/office/officeart/2005/8/layout/hierarchy5"/>
    <dgm:cxn modelId="{B18EB52F-44B4-4CA8-8976-ADE1F887A729}" type="presParOf" srcId="{69671A20-EE9A-451F-A818-4BF155D81C23}" destId="{A57ACCF6-0DC2-4AAD-B808-F28D75447226}" srcOrd="0" destOrd="0" presId="urn:microsoft.com/office/officeart/2005/8/layout/hierarchy5"/>
    <dgm:cxn modelId="{8D5358FC-53D0-499F-A4C5-7897D7A5952B}" type="presParOf" srcId="{69671A20-EE9A-451F-A818-4BF155D81C23}" destId="{AEA7D616-A69E-44BD-A430-0CCC98B0FA9D}" srcOrd="1" destOrd="0" presId="urn:microsoft.com/office/officeart/2005/8/layout/hierarchy5"/>
    <dgm:cxn modelId="{F93339A0-131D-4DAC-9C7D-770042F5B380}" type="presParOf" srcId="{AEA7D616-A69E-44BD-A430-0CCC98B0FA9D}" destId="{30E8DC8F-BF12-455C-8B89-E936384D3C60}" srcOrd="0" destOrd="0" presId="urn:microsoft.com/office/officeart/2005/8/layout/hierarchy5"/>
    <dgm:cxn modelId="{502FF095-58FD-4C16-8A7E-5687CE65A98A}" type="presParOf" srcId="{30E8DC8F-BF12-455C-8B89-E936384D3C60}" destId="{BAE01A1C-CE1E-4615-967F-5A495D431F8C}" srcOrd="0" destOrd="0" presId="urn:microsoft.com/office/officeart/2005/8/layout/hierarchy5"/>
    <dgm:cxn modelId="{E1D4E80D-6355-4BD5-95D2-7905271EA6CA}" type="presParOf" srcId="{AEA7D616-A69E-44BD-A430-0CCC98B0FA9D}" destId="{879380A7-0E5F-4E56-B4B6-7EE7F75FB6C2}" srcOrd="1" destOrd="0" presId="urn:microsoft.com/office/officeart/2005/8/layout/hierarchy5"/>
    <dgm:cxn modelId="{E70BB66E-FA37-4107-B02D-BCAF1D54BDFF}" type="presParOf" srcId="{879380A7-0E5F-4E56-B4B6-7EE7F75FB6C2}" destId="{56FF8CD7-F6E6-4B75-927D-FA9F07010AC4}" srcOrd="0" destOrd="0" presId="urn:microsoft.com/office/officeart/2005/8/layout/hierarchy5"/>
    <dgm:cxn modelId="{34649A00-9B6A-4CDC-BE09-46AFED292C48}" type="presParOf" srcId="{879380A7-0E5F-4E56-B4B6-7EE7F75FB6C2}" destId="{D8EDA6EA-A450-49D9-82DE-4DDE39D07BF6}" srcOrd="1" destOrd="0" presId="urn:microsoft.com/office/officeart/2005/8/layout/hierarchy5"/>
    <dgm:cxn modelId="{E3E04A04-F7AF-4EDF-BB77-E5C458522677}" type="presParOf" srcId="{9BA743CB-AB19-4578-A823-91A429D7CEB6}" destId="{60A86324-5F79-4D10-8832-7BC816B1CB32}" srcOrd="2" destOrd="0" presId="urn:microsoft.com/office/officeart/2005/8/layout/hierarchy5"/>
    <dgm:cxn modelId="{854B5059-18C9-489A-B4C2-C34EED652E3F}" type="presParOf" srcId="{60A86324-5F79-4D10-8832-7BC816B1CB32}" destId="{34BE1013-1235-4CF0-8FC3-D1F0DDC8CE60}" srcOrd="0" destOrd="0" presId="urn:microsoft.com/office/officeart/2005/8/layout/hierarchy5"/>
    <dgm:cxn modelId="{CF3573F1-AA40-4C62-AD97-07D12872AE29}" type="presParOf" srcId="{9BA743CB-AB19-4578-A823-91A429D7CEB6}" destId="{28067523-C15C-4EF1-8FF1-286C037C7578}" srcOrd="3" destOrd="0" presId="urn:microsoft.com/office/officeart/2005/8/layout/hierarchy5"/>
    <dgm:cxn modelId="{E4AB5248-FA1F-4BEE-92B8-EDF8EAB495B0}" type="presParOf" srcId="{28067523-C15C-4EF1-8FF1-286C037C7578}" destId="{D7DE1A23-B802-4121-8FFF-C800078F97AB}" srcOrd="0" destOrd="0" presId="urn:microsoft.com/office/officeart/2005/8/layout/hierarchy5"/>
    <dgm:cxn modelId="{F6745A33-6790-412F-BFE5-A646F831A44A}" type="presParOf" srcId="{28067523-C15C-4EF1-8FF1-286C037C7578}" destId="{65B02051-9F6B-43B0-9A1F-A911C9F642B4}" srcOrd="1" destOrd="0" presId="urn:microsoft.com/office/officeart/2005/8/layout/hierarchy5"/>
    <dgm:cxn modelId="{88166E86-87BE-45E9-8B94-0EBA0EEA8DD9}" type="presParOf" srcId="{65B02051-9F6B-43B0-9A1F-A911C9F642B4}" destId="{9C484EDD-08A1-4F88-A952-4FE3EA01838C}" srcOrd="0" destOrd="0" presId="urn:microsoft.com/office/officeart/2005/8/layout/hierarchy5"/>
    <dgm:cxn modelId="{2E55CC7D-49B1-4A6D-B68A-28AE5B014B7D}" type="presParOf" srcId="{9C484EDD-08A1-4F88-A952-4FE3EA01838C}" destId="{088CFA3E-ACD0-4C85-8ED7-88B9FE5208EF}" srcOrd="0" destOrd="0" presId="urn:microsoft.com/office/officeart/2005/8/layout/hierarchy5"/>
    <dgm:cxn modelId="{8952D424-77A8-4B8C-8F38-89268ED2B4EC}" type="presParOf" srcId="{65B02051-9F6B-43B0-9A1F-A911C9F642B4}" destId="{D4B7688B-2598-4D70-895F-C4BFC0E0B77C}" srcOrd="1" destOrd="0" presId="urn:microsoft.com/office/officeart/2005/8/layout/hierarchy5"/>
    <dgm:cxn modelId="{DD017233-65BF-4A53-9887-708A08106770}" type="presParOf" srcId="{D4B7688B-2598-4D70-895F-C4BFC0E0B77C}" destId="{BE40333F-8130-44FD-B8F5-65AD4652365D}" srcOrd="0" destOrd="0" presId="urn:microsoft.com/office/officeart/2005/8/layout/hierarchy5"/>
    <dgm:cxn modelId="{E33BF05E-6509-4225-9ABB-CE3539D36B42}" type="presParOf" srcId="{D4B7688B-2598-4D70-895F-C4BFC0E0B77C}" destId="{9D5D4EDB-5259-4342-89B4-001325B5F26E}" srcOrd="1" destOrd="0" presId="urn:microsoft.com/office/officeart/2005/8/layout/hierarchy5"/>
    <dgm:cxn modelId="{D19E1347-EE4F-4EC3-A807-13E4C8E7613C}" type="presParOf" srcId="{65B02051-9F6B-43B0-9A1F-A911C9F642B4}" destId="{38E62068-6B36-476D-AE8E-AD1ABB7715C1}" srcOrd="2" destOrd="0" presId="urn:microsoft.com/office/officeart/2005/8/layout/hierarchy5"/>
    <dgm:cxn modelId="{C75F844F-A540-423B-9AB0-7939C83BE926}" type="presParOf" srcId="{38E62068-6B36-476D-AE8E-AD1ABB7715C1}" destId="{5F0920A7-E5DA-47BD-9DBB-773C0F0B60B2}" srcOrd="0" destOrd="0" presId="urn:microsoft.com/office/officeart/2005/8/layout/hierarchy5"/>
    <dgm:cxn modelId="{3FF18F9A-80E7-4128-8647-35D38EA81392}" type="presParOf" srcId="{65B02051-9F6B-43B0-9A1F-A911C9F642B4}" destId="{53370787-32DF-48FD-8397-B59F479349B2}" srcOrd="3" destOrd="0" presId="urn:microsoft.com/office/officeart/2005/8/layout/hierarchy5"/>
    <dgm:cxn modelId="{C5C57A7E-C60E-46CA-989E-3574F825656A}" type="presParOf" srcId="{53370787-32DF-48FD-8397-B59F479349B2}" destId="{C65EA5DB-1B95-4C24-B577-9644BBD28991}" srcOrd="0" destOrd="0" presId="urn:microsoft.com/office/officeart/2005/8/layout/hierarchy5"/>
    <dgm:cxn modelId="{A9617B0C-116D-47CF-A713-137DF509B1CB}" type="presParOf" srcId="{53370787-32DF-48FD-8397-B59F479349B2}" destId="{5D68A30E-F6C4-484A-AD0A-863DBFFE37F3}" srcOrd="1" destOrd="0" presId="urn:microsoft.com/office/officeart/2005/8/layout/hierarchy5"/>
    <dgm:cxn modelId="{37E29EC5-4CDD-405B-9B83-EB94395A1978}" type="presParOf" srcId="{65B02051-9F6B-43B0-9A1F-A911C9F642B4}" destId="{C90C3ECF-ECAD-45A0-B47A-C66732534A5A}" srcOrd="4" destOrd="0" presId="urn:microsoft.com/office/officeart/2005/8/layout/hierarchy5"/>
    <dgm:cxn modelId="{17DF222A-EFE3-4C0F-A056-0A1BAF296CB0}" type="presParOf" srcId="{C90C3ECF-ECAD-45A0-B47A-C66732534A5A}" destId="{EAEF9E3E-2884-4A42-B15A-05AD74951D5C}" srcOrd="0" destOrd="0" presId="urn:microsoft.com/office/officeart/2005/8/layout/hierarchy5"/>
    <dgm:cxn modelId="{CB4AE841-B414-4C5E-8592-E3B0162CFDB7}" type="presParOf" srcId="{65B02051-9F6B-43B0-9A1F-A911C9F642B4}" destId="{FBB64A8E-F140-4180-9CA1-48C89F77D4DE}" srcOrd="5" destOrd="0" presId="urn:microsoft.com/office/officeart/2005/8/layout/hierarchy5"/>
    <dgm:cxn modelId="{6FD64675-C91C-49A4-B380-1403FBE87261}" type="presParOf" srcId="{FBB64A8E-F140-4180-9CA1-48C89F77D4DE}" destId="{FCB5655B-86D9-460D-9E2D-27ED8ADCE462}" srcOrd="0" destOrd="0" presId="urn:microsoft.com/office/officeart/2005/8/layout/hierarchy5"/>
    <dgm:cxn modelId="{9A651DFF-84FD-4646-A90E-DAAD8406BFB8}" type="presParOf" srcId="{FBB64A8E-F140-4180-9CA1-48C89F77D4DE}" destId="{F89F94C8-E7A2-4810-82D0-5B9C8FAD84FB}" srcOrd="1" destOrd="0" presId="urn:microsoft.com/office/officeart/2005/8/layout/hierarchy5"/>
    <dgm:cxn modelId="{479A771F-9AAB-41E8-8C95-E352E0C7BF6D}" type="presParOf" srcId="{9BA743CB-AB19-4578-A823-91A429D7CEB6}" destId="{4D978AE6-B2FE-4AC1-9815-F393E5F5B96B}" srcOrd="4" destOrd="0" presId="urn:microsoft.com/office/officeart/2005/8/layout/hierarchy5"/>
    <dgm:cxn modelId="{556F5C97-044C-4EF8-BD49-1F41D124E9FD}" type="presParOf" srcId="{4D978AE6-B2FE-4AC1-9815-F393E5F5B96B}" destId="{FDA51262-0A96-471D-BD19-96385EB8A3D1}" srcOrd="0" destOrd="0" presId="urn:microsoft.com/office/officeart/2005/8/layout/hierarchy5"/>
    <dgm:cxn modelId="{B5C91709-E778-48A4-9FE0-CFFD768B832D}" type="presParOf" srcId="{9BA743CB-AB19-4578-A823-91A429D7CEB6}" destId="{0FF8EFA3-33A9-40E7-8B68-CEE95D25C492}" srcOrd="5" destOrd="0" presId="urn:microsoft.com/office/officeart/2005/8/layout/hierarchy5"/>
    <dgm:cxn modelId="{1176EF6E-9F30-4877-81AF-E71FFB359294}" type="presParOf" srcId="{0FF8EFA3-33A9-40E7-8B68-CEE95D25C492}" destId="{B20E3DF4-8BDC-441F-B556-1F257D25E09A}" srcOrd="0" destOrd="0" presId="urn:microsoft.com/office/officeart/2005/8/layout/hierarchy5"/>
    <dgm:cxn modelId="{9915E3CE-FB1E-4F6A-AA04-9DAFD84B494E}" type="presParOf" srcId="{0FF8EFA3-33A9-40E7-8B68-CEE95D25C492}" destId="{FCAF1A24-C13C-4D79-AD00-65B8950BCE1F}" srcOrd="1" destOrd="0" presId="urn:microsoft.com/office/officeart/2005/8/layout/hierarchy5"/>
    <dgm:cxn modelId="{C69B64C2-CA99-4E17-88D5-817FE306B79D}" type="presParOf" srcId="{FCAF1A24-C13C-4D79-AD00-65B8950BCE1F}" destId="{B598296C-B410-4742-ABFC-3AB03AE27041}" srcOrd="0" destOrd="0" presId="urn:microsoft.com/office/officeart/2005/8/layout/hierarchy5"/>
    <dgm:cxn modelId="{F407F619-3D3E-4417-B8D5-BE638E5F3B05}" type="presParOf" srcId="{B598296C-B410-4742-ABFC-3AB03AE27041}" destId="{435C9B5D-1241-48CC-9B1F-294AE44FD952}" srcOrd="0" destOrd="0" presId="urn:microsoft.com/office/officeart/2005/8/layout/hierarchy5"/>
    <dgm:cxn modelId="{13F9DDC5-032B-4DCE-8526-DF43F99E4A21}" type="presParOf" srcId="{FCAF1A24-C13C-4D79-AD00-65B8950BCE1F}" destId="{1F2DCA20-42A9-438A-900C-014867C81BA0}" srcOrd="1" destOrd="0" presId="urn:microsoft.com/office/officeart/2005/8/layout/hierarchy5"/>
    <dgm:cxn modelId="{26D80B8A-2BAE-49FF-AF0D-3251838FEB36}" type="presParOf" srcId="{1F2DCA20-42A9-438A-900C-014867C81BA0}" destId="{670E1B12-B2CB-44D0-AD9B-CEB0F6C58DFA}" srcOrd="0" destOrd="0" presId="urn:microsoft.com/office/officeart/2005/8/layout/hierarchy5"/>
    <dgm:cxn modelId="{07DE6264-8731-475E-8F89-BD39CA559674}" type="presParOf" srcId="{1F2DCA20-42A9-438A-900C-014867C81BA0}" destId="{0C7EDB00-4766-47DC-9E56-737AECC1AB29}" srcOrd="1" destOrd="0" presId="urn:microsoft.com/office/officeart/2005/8/layout/hierarchy5"/>
    <dgm:cxn modelId="{E9268387-799C-4908-98B2-DF7F7E23B1DE}" type="presParOf" srcId="{FCAF1A24-C13C-4D79-AD00-65B8950BCE1F}" destId="{F29F77A3-46E6-440E-9B0D-C29B114C8CDB}" srcOrd="2" destOrd="0" presId="urn:microsoft.com/office/officeart/2005/8/layout/hierarchy5"/>
    <dgm:cxn modelId="{C000D5BA-5666-4A1F-B2E5-C37971BFFCF8}" type="presParOf" srcId="{F29F77A3-46E6-440E-9B0D-C29B114C8CDB}" destId="{49F00161-5A71-4CD0-9C85-C954707F24A8}" srcOrd="0" destOrd="0" presId="urn:microsoft.com/office/officeart/2005/8/layout/hierarchy5"/>
    <dgm:cxn modelId="{F143C99F-1F7D-4202-954B-442DEC22C20F}" type="presParOf" srcId="{FCAF1A24-C13C-4D79-AD00-65B8950BCE1F}" destId="{48EEC2DF-C713-4919-B2DF-8D9160696D01}" srcOrd="3" destOrd="0" presId="urn:microsoft.com/office/officeart/2005/8/layout/hierarchy5"/>
    <dgm:cxn modelId="{47C20B20-313E-43A5-865C-6B82930A432F}" type="presParOf" srcId="{48EEC2DF-C713-4919-B2DF-8D9160696D01}" destId="{2EFA4E21-7468-4D01-B3AC-2D6993FA7CB8}" srcOrd="0" destOrd="0" presId="urn:microsoft.com/office/officeart/2005/8/layout/hierarchy5"/>
    <dgm:cxn modelId="{E40BBAF4-085D-4AB3-BBFC-3C2610D9AC3D}" type="presParOf" srcId="{48EEC2DF-C713-4919-B2DF-8D9160696D01}" destId="{BF121218-063C-4EF9-BA57-6D2129669838}" srcOrd="1" destOrd="0" presId="urn:microsoft.com/office/officeart/2005/8/layout/hierarchy5"/>
    <dgm:cxn modelId="{F384899D-F2F6-4A5F-90A7-295A27E8B371}" type="presParOf" srcId="{FCAF1A24-C13C-4D79-AD00-65B8950BCE1F}" destId="{34D1F973-A7AB-4B48-B357-DB51ED18F719}" srcOrd="4" destOrd="0" presId="urn:microsoft.com/office/officeart/2005/8/layout/hierarchy5"/>
    <dgm:cxn modelId="{5189D4F0-4D09-458B-94F9-7D3062793052}" type="presParOf" srcId="{34D1F973-A7AB-4B48-B357-DB51ED18F719}" destId="{B9F44FCA-640F-4535-B096-F37DBE2A942B}" srcOrd="0" destOrd="0" presId="urn:microsoft.com/office/officeart/2005/8/layout/hierarchy5"/>
    <dgm:cxn modelId="{8650908C-BEC7-43C5-8FDE-0E2E791F067A}" type="presParOf" srcId="{FCAF1A24-C13C-4D79-AD00-65B8950BCE1F}" destId="{02B56AB2-2A25-4603-8C02-4C34345051C1}" srcOrd="5" destOrd="0" presId="urn:microsoft.com/office/officeart/2005/8/layout/hierarchy5"/>
    <dgm:cxn modelId="{B2D73262-B803-49D6-8D36-D89DE905F411}" type="presParOf" srcId="{02B56AB2-2A25-4603-8C02-4C34345051C1}" destId="{F4B3A1EA-9798-45C1-B8D9-D5B27D6D4D04}" srcOrd="0" destOrd="0" presId="urn:microsoft.com/office/officeart/2005/8/layout/hierarchy5"/>
    <dgm:cxn modelId="{9DC4910B-6DF4-43C3-92A2-BC435C149A85}" type="presParOf" srcId="{02B56AB2-2A25-4603-8C02-4C34345051C1}" destId="{52314214-732E-40C4-9603-6D16BA6DC8BA}" srcOrd="1" destOrd="0" presId="urn:microsoft.com/office/officeart/2005/8/layout/hierarchy5"/>
    <dgm:cxn modelId="{F82E93AE-9C18-42F5-9557-2D70F8992E40}" type="presParOf" srcId="{E3179AF1-D1B5-4578-A11F-24CCADF21640}" destId="{65EAEF47-3CBA-4F61-8A1D-3933D5D53425}" srcOrd="2" destOrd="0" presId="urn:microsoft.com/office/officeart/2005/8/layout/hierarchy5"/>
    <dgm:cxn modelId="{92FEEEB8-5FF1-4941-AD97-CBB028E69FA7}" type="presParOf" srcId="{65EAEF47-3CBA-4F61-8A1D-3933D5D53425}" destId="{10AE6D50-75C2-4EBC-B448-73157A923B49}" srcOrd="0" destOrd="0" presId="urn:microsoft.com/office/officeart/2005/8/layout/hierarchy5"/>
    <dgm:cxn modelId="{EB003DD4-EE4F-49CD-ABB0-C1D4518E63D3}" type="presParOf" srcId="{E3179AF1-D1B5-4578-A11F-24CCADF21640}" destId="{D91ECDB9-40CF-433C-B1C5-271BD0246F42}" srcOrd="3" destOrd="0" presId="urn:microsoft.com/office/officeart/2005/8/layout/hierarchy5"/>
    <dgm:cxn modelId="{7168800E-3651-467B-B5EF-DE626E2E9DA7}" type="presParOf" srcId="{D91ECDB9-40CF-433C-B1C5-271BD0246F42}" destId="{4DD6727E-E78E-43D0-9A27-74A93A53BC22}" srcOrd="0" destOrd="0" presId="urn:microsoft.com/office/officeart/2005/8/layout/hierarchy5"/>
    <dgm:cxn modelId="{463EB437-34FC-4500-B146-F37030F63F93}" type="presParOf" srcId="{D91ECDB9-40CF-433C-B1C5-271BD0246F42}" destId="{303D60EE-61B4-4B19-B092-FDADF03A6DD7}" srcOrd="1" destOrd="0" presId="urn:microsoft.com/office/officeart/2005/8/layout/hierarchy5"/>
    <dgm:cxn modelId="{5B72C14B-76FE-4DFE-9EFA-A803E6ACC80B}" type="presParOf" srcId="{AE3E349F-32EB-4F8D-B33C-D7C843B6BD91}" destId="{C163311F-C1A6-41D0-B4F7-0D589EEC49E9}" srcOrd="2" destOrd="0" presId="urn:microsoft.com/office/officeart/2005/8/layout/hierarchy5"/>
    <dgm:cxn modelId="{95672AC7-22AB-48AC-8C22-A749A08EA62F}" type="presParOf" srcId="{C163311F-C1A6-41D0-B4F7-0D589EEC49E9}" destId="{C9DD8DA2-AEED-4C9B-8741-82D692E9DD08}" srcOrd="0" destOrd="0" presId="urn:microsoft.com/office/officeart/2005/8/layout/hierarchy5"/>
    <dgm:cxn modelId="{52336B7A-3ECE-4DDB-9BC1-43C9BA0664E1}" type="presParOf" srcId="{AE3E349F-32EB-4F8D-B33C-D7C843B6BD91}" destId="{46332629-03A4-4FD9-8B1F-6A59A57E6ED5}" srcOrd="3" destOrd="0" presId="urn:microsoft.com/office/officeart/2005/8/layout/hierarchy5"/>
    <dgm:cxn modelId="{CBC189DD-AD8E-444C-A8E1-C53066AE0CAB}" type="presParOf" srcId="{46332629-03A4-4FD9-8B1F-6A59A57E6ED5}" destId="{A02C68B1-B90B-46AC-8F9B-D4E7A7238844}" srcOrd="0" destOrd="0" presId="urn:microsoft.com/office/officeart/2005/8/layout/hierarchy5"/>
    <dgm:cxn modelId="{05CF27AF-6A11-4432-9D38-B43633209481}" type="presParOf" srcId="{46332629-03A4-4FD9-8B1F-6A59A57E6ED5}" destId="{35B5E40A-B789-46C8-B187-7F8BB876CDB7}" srcOrd="1" destOrd="0" presId="urn:microsoft.com/office/officeart/2005/8/layout/hierarchy5"/>
    <dgm:cxn modelId="{DC251605-2B2C-47A4-BFF6-7F4D6FC98546}" type="presParOf" srcId="{AE3E349F-32EB-4F8D-B33C-D7C843B6BD91}" destId="{DC9B7499-F6C9-4118-9D90-BC0CDF041CB1}" srcOrd="4" destOrd="0" presId="urn:microsoft.com/office/officeart/2005/8/layout/hierarchy5"/>
    <dgm:cxn modelId="{985B65ED-10B9-4420-8007-3F80D4A40993}" type="presParOf" srcId="{DC9B7499-F6C9-4118-9D90-BC0CDF041CB1}" destId="{01DFC360-D63D-49F0-89A4-ACB6910C780E}" srcOrd="0" destOrd="0" presId="urn:microsoft.com/office/officeart/2005/8/layout/hierarchy5"/>
    <dgm:cxn modelId="{EF3228EE-C36A-4794-8276-363537B1B900}" type="presParOf" srcId="{AE3E349F-32EB-4F8D-B33C-D7C843B6BD91}" destId="{F0359AE5-0762-4249-B217-4647759F28E5}" srcOrd="5" destOrd="0" presId="urn:microsoft.com/office/officeart/2005/8/layout/hierarchy5"/>
    <dgm:cxn modelId="{33BFE0A1-66DC-4574-823C-774DFEAC44FC}" type="presParOf" srcId="{F0359AE5-0762-4249-B217-4647759F28E5}" destId="{FE544B4B-BB40-4808-80AC-C0E571A06182}" srcOrd="0" destOrd="0" presId="urn:microsoft.com/office/officeart/2005/8/layout/hierarchy5"/>
    <dgm:cxn modelId="{52F5F346-9AC1-4EB8-9035-5AEC996595E6}" type="presParOf" srcId="{F0359AE5-0762-4249-B217-4647759F28E5}" destId="{8A33DF11-40AB-4C74-866F-EE8177772E24}" srcOrd="1" destOrd="0" presId="urn:microsoft.com/office/officeart/2005/8/layout/hierarchy5"/>
    <dgm:cxn modelId="{1E0BAA22-9E9C-4B4B-A7D8-F44953B0D9DD}" type="presParOf" srcId="{AE3E349F-32EB-4F8D-B33C-D7C843B6BD91}" destId="{302C5E3D-CA17-41C1-B0B4-29FB44344D25}" srcOrd="6" destOrd="0" presId="urn:microsoft.com/office/officeart/2005/8/layout/hierarchy5"/>
    <dgm:cxn modelId="{9E565379-BF51-4EBA-88A4-A7D6BD60A113}" type="presParOf" srcId="{302C5E3D-CA17-41C1-B0B4-29FB44344D25}" destId="{B04D1261-7460-4F6E-8AF6-8789622B6C8D}" srcOrd="0" destOrd="0" presId="urn:microsoft.com/office/officeart/2005/8/layout/hierarchy5"/>
    <dgm:cxn modelId="{D10824C6-EBC2-4701-AEB6-3F58E266E5D0}" type="presParOf" srcId="{AE3E349F-32EB-4F8D-B33C-D7C843B6BD91}" destId="{72E232D3-19A3-44D3-A73E-C02B0D9DD0D6}" srcOrd="7" destOrd="0" presId="urn:microsoft.com/office/officeart/2005/8/layout/hierarchy5"/>
    <dgm:cxn modelId="{EC6D4610-8B35-4A7C-9F64-D9E114314E13}" type="presParOf" srcId="{72E232D3-19A3-44D3-A73E-C02B0D9DD0D6}" destId="{E26F561D-D163-4E1E-9068-3BA78D6C2FFB}" srcOrd="0" destOrd="0" presId="urn:microsoft.com/office/officeart/2005/8/layout/hierarchy5"/>
    <dgm:cxn modelId="{C658777E-1870-4AFA-B95B-A08091A50151}" type="presParOf" srcId="{72E232D3-19A3-44D3-A73E-C02B0D9DD0D6}" destId="{A3D147A9-CE07-4E20-AB3B-5298945621DE}" srcOrd="1" destOrd="0" presId="urn:microsoft.com/office/officeart/2005/8/layout/hierarchy5"/>
    <dgm:cxn modelId="{54268329-F772-4A96-8A8A-FD06D0A592AD}" type="presParOf" srcId="{67D3129B-ED4B-4E38-848E-2EDEEFB66C92}" destId="{85EFA90F-99B0-438A-876C-EC365E4B191A}"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3857460D-850C-410C-A169-A6F3BCDBF237}">
      <dgm:prSet phldrT="[文本]"/>
      <dgm:spPr/>
      <dgm:t>
        <a:bodyPr/>
        <a:lstStyle/>
        <a:p>
          <a:r>
            <a:rPr lang="zh-CN" altLang="en-US" dirty="0">
              <a:latin typeface="微软雅黑" panose="020B0503020204020204" pitchFamily="34" charset="-122"/>
              <a:ea typeface="微软雅黑" panose="020B0503020204020204" pitchFamily="34" charset="-122"/>
            </a:rPr>
            <a:t>用户管理</a:t>
          </a:r>
        </a:p>
      </dgm:t>
    </dgm:pt>
    <dgm:pt modelId="{0244FDC0-5528-422B-B4EA-0BB5DA0D1977}" type="parTrans" cxnId="{137DFBC2-6ADA-4B56-B55F-3F8C9AC9348F}">
      <dgm:prSet/>
      <dgm:spPr/>
      <dgm:t>
        <a:bodyPr/>
        <a:lstStyle/>
        <a:p>
          <a:endParaRPr lang="zh-CN" altLang="en-US"/>
        </a:p>
      </dgm:t>
    </dgm:pt>
    <dgm:pt modelId="{5EB16A92-E295-4B93-91B7-7ABB454D33B3}" type="sibTrans" cxnId="{137DFBC2-6ADA-4B56-B55F-3F8C9AC9348F}">
      <dgm:prSet/>
      <dgm:spPr/>
      <dgm:t>
        <a:bodyPr/>
        <a:lstStyle/>
        <a:p>
          <a:endParaRPr lang="zh-CN" altLang="en-US"/>
        </a:p>
      </dgm:t>
    </dgm:pt>
    <dgm:pt modelId="{E00944D8-DC6E-4980-8BE1-EF0341FE21BD}">
      <dgm:prSet phldrT="[文本]"/>
      <dgm:spPr/>
      <dgm:t>
        <a:bodyPr/>
        <a:lstStyle/>
        <a:p>
          <a:r>
            <a:rPr lang="zh-CN" altLang="en-US" dirty="0">
              <a:latin typeface="微软雅黑" panose="020B0503020204020204" pitchFamily="34" charset="-122"/>
              <a:ea typeface="微软雅黑" panose="020B0503020204020204" pitchFamily="34" charset="-122"/>
            </a:rPr>
            <a:t>报表生成</a:t>
          </a:r>
        </a:p>
      </dgm:t>
    </dgm:pt>
    <dgm:pt modelId="{A6B8205D-38C5-4C97-8F7A-F6848BC994EA}" type="sibTrans" cxnId="{F7D6052D-616C-4D6F-897D-14065168BA77}">
      <dgm:prSet/>
      <dgm:spPr/>
      <dgm:t>
        <a:bodyPr/>
        <a:lstStyle/>
        <a:p>
          <a:endParaRPr lang="zh-CN" altLang="en-US"/>
        </a:p>
      </dgm:t>
    </dgm:pt>
    <dgm:pt modelId="{CBFAB0CC-C1D9-4016-94FA-EC4E8327C3A4}" type="parTrans" cxnId="{F7D6052D-616C-4D6F-897D-14065168BA77}">
      <dgm:prSet/>
      <dgm:spPr/>
      <dgm:t>
        <a:bodyPr/>
        <a:lstStyle/>
        <a:p>
          <a:endParaRPr lang="zh-CN" altLang="en-US"/>
        </a:p>
      </dgm:t>
    </dgm:pt>
    <dgm:pt modelId="{12DA2202-28E5-4B56-A9D1-200F8081F565}">
      <dgm:prSet phldrT="[文本]"/>
      <dgm:spPr/>
      <dgm:t>
        <a:bodyPr/>
        <a:lstStyle/>
        <a:p>
          <a:r>
            <a:rPr lang="zh-CN" altLang="en-US" dirty="0">
              <a:latin typeface="微软雅黑" panose="020B0503020204020204" pitchFamily="34" charset="-122"/>
              <a:ea typeface="微软雅黑" panose="020B0503020204020204" pitchFamily="34" charset="-122"/>
            </a:rPr>
            <a:t>站位表管理</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4"/>
      <dgm:spPr/>
    </dgm:pt>
    <dgm:pt modelId="{2EC4E4C9-000C-493E-ABA2-1DE43D9D45C0}" type="pres">
      <dgm:prSet presAssocID="{01336983-F48B-4350-BA50-37E15BFE28D5}" presName="visible" presStyleLbl="node1" presStyleIdx="0" presStyleCnt="4" custScaleX="100612" custScaleY="9820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823C989-59A5-4AB1-A694-5E648A05346B}" type="pres">
      <dgm:prSet presAssocID="{0244FDC0-5528-422B-B4EA-0BB5DA0D1977}" presName="Name25" presStyleLbl="parChTrans1D1" presStyleIdx="0" presStyleCnt="3"/>
      <dgm:spPr/>
    </dgm:pt>
    <dgm:pt modelId="{A3B36B51-983D-438C-A2FF-373D1E3A4E70}" type="pres">
      <dgm:prSet presAssocID="{3857460D-850C-410C-A169-A6F3BCDBF237}" presName="node" presStyleCnt="0"/>
      <dgm:spPr/>
    </dgm:pt>
    <dgm:pt modelId="{2D56922A-B31D-4FCC-9529-AAEB48E7F99C}" type="pres">
      <dgm:prSet presAssocID="{3857460D-850C-410C-A169-A6F3BCDBF237}" presName="parentNode" presStyleLbl="node1" presStyleIdx="1" presStyleCnt="4">
        <dgm:presLayoutVars>
          <dgm:chMax val="1"/>
          <dgm:bulletEnabled val="1"/>
        </dgm:presLayoutVars>
      </dgm:prSet>
      <dgm:spPr/>
    </dgm:pt>
    <dgm:pt modelId="{71498073-7C2C-464D-8DF8-10EAF3FBF155}" type="pres">
      <dgm:prSet presAssocID="{3857460D-850C-410C-A169-A6F3BCDBF237}" presName="childNode" presStyleLbl="revTx" presStyleIdx="0" presStyleCnt="0">
        <dgm:presLayoutVars>
          <dgm:bulletEnabled val="1"/>
        </dgm:presLayoutVars>
      </dgm:prSet>
      <dgm:spPr/>
    </dgm:pt>
    <dgm:pt modelId="{3FF4FF13-83AE-4F97-9015-2F0991BC2FFA}" type="pres">
      <dgm:prSet presAssocID="{E79A0B66-620A-4AE5-ABB1-ACDE368FE997}" presName="Name25" presStyleLbl="parChTrans1D1" presStyleIdx="1" presStyleCnt="3"/>
      <dgm:spPr/>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2" presStyleCnt="4">
        <dgm:presLayoutVars>
          <dgm:chMax val="1"/>
          <dgm:bulletEnabled val="1"/>
        </dgm:presLayoutVars>
      </dgm:prSet>
      <dgm:spPr/>
    </dgm:pt>
    <dgm:pt modelId="{CB64F24D-0090-41E2-B872-4D4960775C08}" type="pres">
      <dgm:prSet presAssocID="{12DA2202-28E5-4B56-A9D1-200F8081F565}" presName="childNode" presStyleLbl="revTx" presStyleIdx="0" presStyleCnt="0">
        <dgm:presLayoutVars>
          <dgm:bulletEnabled val="1"/>
        </dgm:presLayoutVars>
      </dgm:prSet>
      <dgm:spPr/>
    </dgm:pt>
    <dgm:pt modelId="{9A545277-E9D4-47B1-BD69-2F25B67BBA77}" type="pres">
      <dgm:prSet presAssocID="{CBFAB0CC-C1D9-4016-94FA-EC4E8327C3A4}" presName="Name25" presStyleLbl="parChTrans1D1" presStyleIdx="2" presStyleCnt="3"/>
      <dgm:spPr/>
    </dgm:pt>
    <dgm:pt modelId="{BBCE27B8-FB43-4D78-8B08-A4C4A433989A}" type="pres">
      <dgm:prSet presAssocID="{E00944D8-DC6E-4980-8BE1-EF0341FE21BD}" presName="node" presStyleCnt="0"/>
      <dgm:spPr/>
    </dgm:pt>
    <dgm:pt modelId="{691619EB-2155-4DF1-9DE5-3AD67057691C}" type="pres">
      <dgm:prSet presAssocID="{E00944D8-DC6E-4980-8BE1-EF0341FE21BD}" presName="parentNode" presStyleLbl="node1" presStyleIdx="3" presStyleCnt="4">
        <dgm:presLayoutVars>
          <dgm:chMax val="1"/>
          <dgm:bulletEnabled val="1"/>
        </dgm:presLayoutVars>
      </dgm:prSet>
      <dgm:spPr/>
    </dgm:pt>
    <dgm:pt modelId="{A7239D91-992F-4CA7-9968-4E1430ED22CE}" type="pres">
      <dgm:prSet presAssocID="{E00944D8-DC6E-4980-8BE1-EF0341FE21BD}" presName="childNode" presStyleLbl="revTx" presStyleIdx="0" presStyleCnt="0">
        <dgm:presLayoutVars>
          <dgm:bulletEnabled val="1"/>
        </dgm:presLayoutVars>
      </dgm:prSet>
      <dgm:spPr/>
    </dgm:pt>
  </dgm:ptLst>
  <dgm:cxnLst>
    <dgm:cxn modelId="{F7D6052D-616C-4D6F-897D-14065168BA77}" srcId="{01336983-F48B-4350-BA50-37E15BFE28D5}" destId="{E00944D8-DC6E-4980-8BE1-EF0341FE21BD}" srcOrd="2" destOrd="0" parTransId="{CBFAB0CC-C1D9-4016-94FA-EC4E8327C3A4}" sibTransId="{A6B8205D-38C5-4C97-8F7A-F6848BC994EA}"/>
    <dgm:cxn modelId="{CA113661-4B0C-4321-9853-0E0624A95536}" type="presOf" srcId="{3857460D-850C-410C-A169-A6F3BCDBF237}" destId="{2D56922A-B31D-4FCC-9529-AAEB48E7F99C}" srcOrd="0" destOrd="0" presId="urn:microsoft.com/office/officeart/2005/8/layout/radial2"/>
    <dgm:cxn modelId="{EBAB4A67-E60E-411D-99AF-CA3B2FF69AAA}" type="presOf" srcId="{CBFAB0CC-C1D9-4016-94FA-EC4E8327C3A4}" destId="{9A545277-E9D4-47B1-BD69-2F25B67BBA77}" srcOrd="0" destOrd="0" presId="urn:microsoft.com/office/officeart/2005/8/layout/radial2"/>
    <dgm:cxn modelId="{9A3007A7-57D5-4857-8B1C-8D4A50BA8ABD}" type="presOf" srcId="{E00944D8-DC6E-4980-8BE1-EF0341FE21BD}" destId="{691619EB-2155-4DF1-9DE5-3AD67057691C}" srcOrd="0" destOrd="0" presId="urn:microsoft.com/office/officeart/2005/8/layout/radial2"/>
    <dgm:cxn modelId="{137DFBC2-6ADA-4B56-B55F-3F8C9AC9348F}" srcId="{01336983-F48B-4350-BA50-37E15BFE28D5}" destId="{3857460D-850C-410C-A169-A6F3BCDBF237}" srcOrd="0" destOrd="0" parTransId="{0244FDC0-5528-422B-B4EA-0BB5DA0D1977}" sibTransId="{5EB16A92-E295-4B93-91B7-7ABB454D33B3}"/>
    <dgm:cxn modelId="{4DF871C3-2B81-4197-A727-1A8125BE3FEF}" type="presOf" srcId="{01336983-F48B-4350-BA50-37E15BFE28D5}" destId="{BEDE8B30-D259-49A3-BABE-D478B5625C41}" srcOrd="0" destOrd="0" presId="urn:microsoft.com/office/officeart/2005/8/layout/radial2"/>
    <dgm:cxn modelId="{6147B8D1-8DAD-45B5-A176-5AFDF695AFB9}" type="presOf" srcId="{E79A0B66-620A-4AE5-ABB1-ACDE368FE997}" destId="{3FF4FF13-83AE-4F97-9015-2F0991BC2FFA}" srcOrd="0" destOrd="0" presId="urn:microsoft.com/office/officeart/2005/8/layout/radial2"/>
    <dgm:cxn modelId="{3B9D7DD4-27D6-4EA8-9C5F-9B823AB7A4DC}" type="presOf" srcId="{12DA2202-28E5-4B56-A9D1-200F8081F565}" destId="{4872A02C-4EF1-49A7-950D-CBDE518AC2AF}" srcOrd="0" destOrd="0" presId="urn:microsoft.com/office/officeart/2005/8/layout/radial2"/>
    <dgm:cxn modelId="{BD77ACDA-9D1B-41B5-9B43-269E0898DD61}" type="presOf" srcId="{0244FDC0-5528-422B-B4EA-0BB5DA0D1977}" destId="{9823C989-59A5-4AB1-A694-5E648A05346B}" srcOrd="0" destOrd="0" presId="urn:microsoft.com/office/officeart/2005/8/layout/radial2"/>
    <dgm:cxn modelId="{6B6717E7-5252-4AA9-B0AE-66F98BFAD2E6}" srcId="{01336983-F48B-4350-BA50-37E15BFE28D5}" destId="{12DA2202-28E5-4B56-A9D1-200F8081F565}" srcOrd="1" destOrd="0" parTransId="{E79A0B66-620A-4AE5-ABB1-ACDE368FE997}" sibTransId="{4D74B969-637B-40E3-A70A-FB81747F1C52}"/>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DB6B33BB-9803-4517-A2A2-1202FA0A55CE}" type="presParOf" srcId="{0C0D7867-7E52-42F3-9175-5123C1B5FEB1}" destId="{9823C989-59A5-4AB1-A694-5E648A05346B}" srcOrd="1" destOrd="0" presId="urn:microsoft.com/office/officeart/2005/8/layout/radial2"/>
    <dgm:cxn modelId="{18D0A0E2-9954-4B09-ACB2-7A0EACCFCE13}" type="presParOf" srcId="{0C0D7867-7E52-42F3-9175-5123C1B5FEB1}" destId="{A3B36B51-983D-438C-A2FF-373D1E3A4E70}" srcOrd="2" destOrd="0" presId="urn:microsoft.com/office/officeart/2005/8/layout/radial2"/>
    <dgm:cxn modelId="{69E28536-8EA3-4081-ACF0-1DEC6C4AB550}" type="presParOf" srcId="{A3B36B51-983D-438C-A2FF-373D1E3A4E70}" destId="{2D56922A-B31D-4FCC-9529-AAEB48E7F99C}" srcOrd="0" destOrd="0" presId="urn:microsoft.com/office/officeart/2005/8/layout/radial2"/>
    <dgm:cxn modelId="{DE247553-33B9-47B8-BBEE-A68F0FF9A788}" type="presParOf" srcId="{A3B36B51-983D-438C-A2FF-373D1E3A4E70}" destId="{71498073-7C2C-464D-8DF8-10EAF3FBF155}" srcOrd="1" destOrd="0" presId="urn:microsoft.com/office/officeart/2005/8/layout/radial2"/>
    <dgm:cxn modelId="{9E9979C6-500D-4AE1-9533-9C025FA74691}" type="presParOf" srcId="{0C0D7867-7E52-42F3-9175-5123C1B5FEB1}" destId="{3FF4FF13-83AE-4F97-9015-2F0991BC2FFA}" srcOrd="3" destOrd="0" presId="urn:microsoft.com/office/officeart/2005/8/layout/radial2"/>
    <dgm:cxn modelId="{E465947F-F03E-4BD6-B105-23D91F60A6DB}" type="presParOf" srcId="{0C0D7867-7E52-42F3-9175-5123C1B5FEB1}" destId="{3391FEC9-791B-4005-8AAF-341B457AAA49}" srcOrd="4"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 modelId="{7E29F708-2CAB-419E-87A4-920BBE7DFDF0}" type="presParOf" srcId="{0C0D7867-7E52-42F3-9175-5123C1B5FEB1}" destId="{9A545277-E9D4-47B1-BD69-2F25B67BBA77}" srcOrd="5" destOrd="0" presId="urn:microsoft.com/office/officeart/2005/8/layout/radial2"/>
    <dgm:cxn modelId="{B67E103C-EA62-4545-A2E1-E33CBA69176C}" type="presParOf" srcId="{0C0D7867-7E52-42F3-9175-5123C1B5FEB1}" destId="{BBCE27B8-FB43-4D78-8B08-A4C4A433989A}" srcOrd="6" destOrd="0" presId="urn:microsoft.com/office/officeart/2005/8/layout/radial2"/>
    <dgm:cxn modelId="{043EA9D2-B504-4022-AB28-FB04468E92EA}" type="presParOf" srcId="{BBCE27B8-FB43-4D78-8B08-A4C4A433989A}" destId="{691619EB-2155-4DF1-9DE5-3AD67057691C}" srcOrd="0" destOrd="0" presId="urn:microsoft.com/office/officeart/2005/8/layout/radial2"/>
    <dgm:cxn modelId="{E0A6DCDD-632F-44D6-AEF4-881D2BDC96A4}" type="presParOf" srcId="{BBCE27B8-FB43-4D78-8B08-A4C4A433989A}" destId="{A7239D91-992F-4CA7-9968-4E1430ED22CE}"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12DA2202-28E5-4B56-A9D1-200F8081F565}">
      <dgm:prSet phldrT="[文本]" custT="1"/>
      <dgm:spPr/>
      <dgm:t>
        <a:bodyPr/>
        <a:lstStyle/>
        <a:p>
          <a:r>
            <a:rPr lang="zh-CN" altLang="en-US" sz="1600" dirty="0">
              <a:latin typeface="微软雅黑" panose="020B0503020204020204" pitchFamily="34" charset="-122"/>
              <a:ea typeface="微软雅黑" panose="020B0503020204020204" pitchFamily="34" charset="-122"/>
            </a:rPr>
            <a:t>用户管理</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2"/>
      <dgm:spPr/>
    </dgm:pt>
    <dgm:pt modelId="{2EC4E4C9-000C-493E-ABA2-1DE43D9D45C0}" type="pres">
      <dgm:prSet presAssocID="{01336983-F48B-4350-BA50-37E15BFE28D5}" presName="visible" presStyleLbl="node1" presStyleIdx="0" presStyleCnt="2" custScaleX="72586" custScaleY="7085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FF4FF13-83AE-4F97-9015-2F0991BC2FFA}" type="pres">
      <dgm:prSet presAssocID="{E79A0B66-620A-4AE5-ABB1-ACDE368FE997}" presName="Name25" presStyleLbl="parChTrans1D1" presStyleIdx="0" presStyleCnt="1"/>
      <dgm:spPr/>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1" presStyleCnt="2">
        <dgm:presLayoutVars>
          <dgm:chMax val="1"/>
          <dgm:bulletEnabled val="1"/>
        </dgm:presLayoutVars>
      </dgm:prSet>
      <dgm:spPr/>
    </dgm:pt>
    <dgm:pt modelId="{CB64F24D-0090-41E2-B872-4D4960775C08}" type="pres">
      <dgm:prSet presAssocID="{12DA2202-28E5-4B56-A9D1-200F8081F565}" presName="childNode" presStyleLbl="revTx" presStyleIdx="0" presStyleCnt="0">
        <dgm:presLayoutVars>
          <dgm:bulletEnabled val="1"/>
        </dgm:presLayoutVars>
      </dgm:prSet>
      <dgm:spPr/>
    </dgm:pt>
  </dgm:ptLst>
  <dgm:cxnLst>
    <dgm:cxn modelId="{4DF871C3-2B81-4197-A727-1A8125BE3FEF}" type="presOf" srcId="{01336983-F48B-4350-BA50-37E15BFE28D5}" destId="{BEDE8B30-D259-49A3-BABE-D478B5625C41}" srcOrd="0" destOrd="0" presId="urn:microsoft.com/office/officeart/2005/8/layout/radial2"/>
    <dgm:cxn modelId="{6147B8D1-8DAD-45B5-A176-5AFDF695AFB9}" type="presOf" srcId="{E79A0B66-620A-4AE5-ABB1-ACDE368FE997}" destId="{3FF4FF13-83AE-4F97-9015-2F0991BC2FFA}" srcOrd="0" destOrd="0" presId="urn:microsoft.com/office/officeart/2005/8/layout/radial2"/>
    <dgm:cxn modelId="{3B9D7DD4-27D6-4EA8-9C5F-9B823AB7A4DC}" type="presOf" srcId="{12DA2202-28E5-4B56-A9D1-200F8081F565}" destId="{4872A02C-4EF1-49A7-950D-CBDE518AC2AF}" srcOrd="0" destOrd="0" presId="urn:microsoft.com/office/officeart/2005/8/layout/radial2"/>
    <dgm:cxn modelId="{6B6717E7-5252-4AA9-B0AE-66F98BFAD2E6}" srcId="{01336983-F48B-4350-BA50-37E15BFE28D5}" destId="{12DA2202-28E5-4B56-A9D1-200F8081F565}" srcOrd="0" destOrd="0" parTransId="{E79A0B66-620A-4AE5-ABB1-ACDE368FE997}" sibTransId="{4D74B969-637B-40E3-A70A-FB81747F1C52}"/>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9E9979C6-500D-4AE1-9533-9C025FA74691}" type="presParOf" srcId="{0C0D7867-7E52-42F3-9175-5123C1B5FEB1}" destId="{3FF4FF13-83AE-4F97-9015-2F0991BC2FFA}" srcOrd="1" destOrd="0" presId="urn:microsoft.com/office/officeart/2005/8/layout/radial2"/>
    <dgm:cxn modelId="{E465947F-F03E-4BD6-B105-23D91F60A6DB}" type="presParOf" srcId="{0C0D7867-7E52-42F3-9175-5123C1B5FEB1}" destId="{3391FEC9-791B-4005-8AAF-341B457AAA49}" srcOrd="2"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12DA2202-28E5-4B56-A9D1-200F8081F565}">
      <dgm:prSet phldrT="[文本]" custT="1"/>
      <dgm:spPr/>
      <dgm:t>
        <a:bodyPr/>
        <a:lstStyle/>
        <a:p>
          <a:r>
            <a:rPr lang="zh-CN" altLang="en-US" sz="1600" dirty="0">
              <a:latin typeface="微软雅黑" panose="020B0503020204020204" pitchFamily="34" charset="-122"/>
              <a:ea typeface="微软雅黑" panose="020B0503020204020204" pitchFamily="34" charset="-122"/>
            </a:rPr>
            <a:t>站位表管理</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2"/>
      <dgm:spPr/>
    </dgm:pt>
    <dgm:pt modelId="{2EC4E4C9-000C-493E-ABA2-1DE43D9D45C0}" type="pres">
      <dgm:prSet presAssocID="{01336983-F48B-4350-BA50-37E15BFE28D5}" presName="visible" presStyleLbl="node1" presStyleIdx="0" presStyleCnt="2" custScaleX="72586" custScaleY="7085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FF4FF13-83AE-4F97-9015-2F0991BC2FFA}" type="pres">
      <dgm:prSet presAssocID="{E79A0B66-620A-4AE5-ABB1-ACDE368FE997}" presName="Name25" presStyleLbl="parChTrans1D1" presStyleIdx="0" presStyleCnt="1"/>
      <dgm:spPr/>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1" presStyleCnt="2">
        <dgm:presLayoutVars>
          <dgm:chMax val="1"/>
          <dgm:bulletEnabled val="1"/>
        </dgm:presLayoutVars>
      </dgm:prSet>
      <dgm:spPr/>
    </dgm:pt>
    <dgm:pt modelId="{CB64F24D-0090-41E2-B872-4D4960775C08}" type="pres">
      <dgm:prSet presAssocID="{12DA2202-28E5-4B56-A9D1-200F8081F565}" presName="childNode" presStyleLbl="revTx" presStyleIdx="0" presStyleCnt="0">
        <dgm:presLayoutVars>
          <dgm:bulletEnabled val="1"/>
        </dgm:presLayoutVars>
      </dgm:prSet>
      <dgm:spPr/>
    </dgm:pt>
  </dgm:ptLst>
  <dgm:cxnLst>
    <dgm:cxn modelId="{4DF871C3-2B81-4197-A727-1A8125BE3FEF}" type="presOf" srcId="{01336983-F48B-4350-BA50-37E15BFE28D5}" destId="{BEDE8B30-D259-49A3-BABE-D478B5625C41}" srcOrd="0" destOrd="0" presId="urn:microsoft.com/office/officeart/2005/8/layout/radial2"/>
    <dgm:cxn modelId="{6147B8D1-8DAD-45B5-A176-5AFDF695AFB9}" type="presOf" srcId="{E79A0B66-620A-4AE5-ABB1-ACDE368FE997}" destId="{3FF4FF13-83AE-4F97-9015-2F0991BC2FFA}" srcOrd="0" destOrd="0" presId="urn:microsoft.com/office/officeart/2005/8/layout/radial2"/>
    <dgm:cxn modelId="{3B9D7DD4-27D6-4EA8-9C5F-9B823AB7A4DC}" type="presOf" srcId="{12DA2202-28E5-4B56-A9D1-200F8081F565}" destId="{4872A02C-4EF1-49A7-950D-CBDE518AC2AF}" srcOrd="0" destOrd="0" presId="urn:microsoft.com/office/officeart/2005/8/layout/radial2"/>
    <dgm:cxn modelId="{6B6717E7-5252-4AA9-B0AE-66F98BFAD2E6}" srcId="{01336983-F48B-4350-BA50-37E15BFE28D5}" destId="{12DA2202-28E5-4B56-A9D1-200F8081F565}" srcOrd="0" destOrd="0" parTransId="{E79A0B66-620A-4AE5-ABB1-ACDE368FE997}" sibTransId="{4D74B969-637B-40E3-A70A-FB81747F1C52}"/>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9E9979C6-500D-4AE1-9533-9C025FA74691}" type="presParOf" srcId="{0C0D7867-7E52-42F3-9175-5123C1B5FEB1}" destId="{3FF4FF13-83AE-4F97-9015-2F0991BC2FFA}" srcOrd="1" destOrd="0" presId="urn:microsoft.com/office/officeart/2005/8/layout/radial2"/>
    <dgm:cxn modelId="{E465947F-F03E-4BD6-B105-23D91F60A6DB}" type="presParOf" srcId="{0C0D7867-7E52-42F3-9175-5123C1B5FEB1}" destId="{3391FEC9-791B-4005-8AAF-341B457AAA49}" srcOrd="2"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12DA2202-28E5-4B56-A9D1-200F8081F565}">
      <dgm:prSet phldrT="[文本]" custT="1"/>
      <dgm:spPr/>
      <dgm:t>
        <a:bodyPr/>
        <a:lstStyle/>
        <a:p>
          <a:r>
            <a:rPr lang="zh-CN" altLang="en-US" sz="1600" dirty="0">
              <a:latin typeface="微软雅黑" panose="020B0503020204020204" pitchFamily="34" charset="-122"/>
              <a:ea typeface="微软雅黑" panose="020B0503020204020204" pitchFamily="34" charset="-122"/>
            </a:rPr>
            <a:t>报表生成</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2"/>
      <dgm:spPr/>
    </dgm:pt>
    <dgm:pt modelId="{2EC4E4C9-000C-493E-ABA2-1DE43D9D45C0}" type="pres">
      <dgm:prSet presAssocID="{01336983-F48B-4350-BA50-37E15BFE28D5}" presName="visible" presStyleLbl="node1" presStyleIdx="0" presStyleCnt="2" custScaleX="72586" custScaleY="7085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FF4FF13-83AE-4F97-9015-2F0991BC2FFA}" type="pres">
      <dgm:prSet presAssocID="{E79A0B66-620A-4AE5-ABB1-ACDE368FE997}" presName="Name25" presStyleLbl="parChTrans1D1" presStyleIdx="0" presStyleCnt="1"/>
      <dgm:spPr/>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1" presStyleCnt="2">
        <dgm:presLayoutVars>
          <dgm:chMax val="1"/>
          <dgm:bulletEnabled val="1"/>
        </dgm:presLayoutVars>
      </dgm:prSet>
      <dgm:spPr/>
    </dgm:pt>
    <dgm:pt modelId="{CB64F24D-0090-41E2-B872-4D4960775C08}" type="pres">
      <dgm:prSet presAssocID="{12DA2202-28E5-4B56-A9D1-200F8081F565}" presName="childNode" presStyleLbl="revTx" presStyleIdx="0" presStyleCnt="0">
        <dgm:presLayoutVars>
          <dgm:bulletEnabled val="1"/>
        </dgm:presLayoutVars>
      </dgm:prSet>
      <dgm:spPr/>
    </dgm:pt>
  </dgm:ptLst>
  <dgm:cxnLst>
    <dgm:cxn modelId="{4DF871C3-2B81-4197-A727-1A8125BE3FEF}" type="presOf" srcId="{01336983-F48B-4350-BA50-37E15BFE28D5}" destId="{BEDE8B30-D259-49A3-BABE-D478B5625C41}" srcOrd="0" destOrd="0" presId="urn:microsoft.com/office/officeart/2005/8/layout/radial2"/>
    <dgm:cxn modelId="{6147B8D1-8DAD-45B5-A176-5AFDF695AFB9}" type="presOf" srcId="{E79A0B66-620A-4AE5-ABB1-ACDE368FE997}" destId="{3FF4FF13-83AE-4F97-9015-2F0991BC2FFA}" srcOrd="0" destOrd="0" presId="urn:microsoft.com/office/officeart/2005/8/layout/radial2"/>
    <dgm:cxn modelId="{3B9D7DD4-27D6-4EA8-9C5F-9B823AB7A4DC}" type="presOf" srcId="{12DA2202-28E5-4B56-A9D1-200F8081F565}" destId="{4872A02C-4EF1-49A7-950D-CBDE518AC2AF}" srcOrd="0" destOrd="0" presId="urn:microsoft.com/office/officeart/2005/8/layout/radial2"/>
    <dgm:cxn modelId="{6B6717E7-5252-4AA9-B0AE-66F98BFAD2E6}" srcId="{01336983-F48B-4350-BA50-37E15BFE28D5}" destId="{12DA2202-28E5-4B56-A9D1-200F8081F565}" srcOrd="0" destOrd="0" parTransId="{E79A0B66-620A-4AE5-ABB1-ACDE368FE997}" sibTransId="{4D74B969-637B-40E3-A70A-FB81747F1C52}"/>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9E9979C6-500D-4AE1-9533-9C025FA74691}" type="presParOf" srcId="{0C0D7867-7E52-42F3-9175-5123C1B5FEB1}" destId="{3FF4FF13-83AE-4F97-9015-2F0991BC2FFA}" srcOrd="1" destOrd="0" presId="urn:microsoft.com/office/officeart/2005/8/layout/radial2"/>
    <dgm:cxn modelId="{E465947F-F03E-4BD6-B105-23D91F60A6DB}" type="presParOf" srcId="{0C0D7867-7E52-42F3-9175-5123C1B5FEB1}" destId="{3391FEC9-791B-4005-8AAF-341B457AAA49}" srcOrd="2"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4C550-BC89-4779-8DB7-B21B06436074}">
      <dsp:nvSpPr>
        <dsp:cNvPr id="0" name=""/>
        <dsp:cNvSpPr/>
      </dsp:nvSpPr>
      <dsp:spPr>
        <a:xfrm>
          <a:off x="1666"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5F10152B-53CE-4A97-88BF-6DCDAAAD57A3}">
      <dsp:nvSpPr>
        <dsp:cNvPr id="0" name=""/>
        <dsp:cNvSpPr/>
      </dsp:nvSpPr>
      <dsp:spPr>
        <a:xfrm>
          <a:off x="49129" y="47463"/>
          <a:ext cx="379704" cy="379704"/>
        </a:xfrm>
        <a:prstGeom prst="chord">
          <a:avLst>
            <a:gd name="adj1" fmla="val 2332194"/>
            <a:gd name="adj2" fmla="val 8587806"/>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1CE793-5F97-4361-A64A-2858A9D6A48D}">
      <dsp:nvSpPr>
        <dsp:cNvPr id="0" name=""/>
        <dsp:cNvSpPr/>
      </dsp:nvSpPr>
      <dsp:spPr>
        <a:xfrm>
          <a:off x="575179"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机器参数错误</a:t>
          </a:r>
        </a:p>
      </dsp:txBody>
      <dsp:txXfrm>
        <a:off x="575179" y="474630"/>
        <a:ext cx="1404115" cy="1997404"/>
      </dsp:txXfrm>
    </dsp:sp>
    <dsp:sp modelId="{6D506035-7DB4-4AC5-B0D7-EACFD01CA232}">
      <dsp:nvSpPr>
        <dsp:cNvPr id="0" name=""/>
        <dsp:cNvSpPr/>
      </dsp:nvSpPr>
      <dsp:spPr>
        <a:xfrm>
          <a:off x="575179"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机</a:t>
          </a:r>
        </a:p>
      </dsp:txBody>
      <dsp:txXfrm>
        <a:off x="575179" y="0"/>
        <a:ext cx="1404115" cy="474630"/>
      </dsp:txXfrm>
    </dsp:sp>
    <dsp:sp modelId="{8DA2B55F-CE0B-4F52-A6EF-25082A8D42BE}">
      <dsp:nvSpPr>
        <dsp:cNvPr id="0" name=""/>
        <dsp:cNvSpPr/>
      </dsp:nvSpPr>
      <dsp:spPr>
        <a:xfrm>
          <a:off x="2078176"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EF3E0040-1061-4B87-9AB4-0583E3747BD0}">
      <dsp:nvSpPr>
        <dsp:cNvPr id="0" name=""/>
        <dsp:cNvSpPr/>
      </dsp:nvSpPr>
      <dsp:spPr>
        <a:xfrm>
          <a:off x="2125639" y="47463"/>
          <a:ext cx="379704" cy="379704"/>
        </a:xfrm>
        <a:prstGeom prst="chord">
          <a:avLst>
            <a:gd name="adj1" fmla="val 692220"/>
            <a:gd name="adj2" fmla="val 1010778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C62E320-02C9-42E2-9BAA-2399A849F06B}">
      <dsp:nvSpPr>
        <dsp:cNvPr id="0" name=""/>
        <dsp:cNvSpPr/>
      </dsp:nvSpPr>
      <dsp:spPr>
        <a:xfrm>
          <a:off x="2651688"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站位表错误</a:t>
          </a:r>
        </a:p>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用料错误</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料号过长，相似度高</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存放与其它元件混淆</a:t>
          </a:r>
        </a:p>
      </dsp:txBody>
      <dsp:txXfrm>
        <a:off x="2651688" y="474630"/>
        <a:ext cx="1404115" cy="1997404"/>
      </dsp:txXfrm>
    </dsp:sp>
    <dsp:sp modelId="{12D14BA9-77BC-4BB5-9674-30BBA8C41CFC}">
      <dsp:nvSpPr>
        <dsp:cNvPr id="0" name=""/>
        <dsp:cNvSpPr/>
      </dsp:nvSpPr>
      <dsp:spPr>
        <a:xfrm>
          <a:off x="2651688"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料</a:t>
          </a:r>
        </a:p>
      </dsp:txBody>
      <dsp:txXfrm>
        <a:off x="2651688" y="0"/>
        <a:ext cx="1404115" cy="474630"/>
      </dsp:txXfrm>
    </dsp:sp>
    <dsp:sp modelId="{41304535-EC1D-4C96-9F81-2CF80A4D7D42}">
      <dsp:nvSpPr>
        <dsp:cNvPr id="0" name=""/>
        <dsp:cNvSpPr/>
      </dsp:nvSpPr>
      <dsp:spPr>
        <a:xfrm>
          <a:off x="4154685"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4FF2E51-2349-4472-9552-866BCBBFA049}">
      <dsp:nvSpPr>
        <dsp:cNvPr id="0" name=""/>
        <dsp:cNvSpPr/>
      </dsp:nvSpPr>
      <dsp:spPr>
        <a:xfrm>
          <a:off x="4202149" y="47463"/>
          <a:ext cx="379704" cy="379704"/>
        </a:xfrm>
        <a:prstGeom prst="chord">
          <a:avLst>
            <a:gd name="adj1" fmla="val 20907780"/>
            <a:gd name="adj2" fmla="val 1149222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367338-EEF9-4D52-AB3F-A449039255AF}">
      <dsp:nvSpPr>
        <dsp:cNvPr id="0" name=""/>
        <dsp:cNvSpPr/>
      </dsp:nvSpPr>
      <dsp:spPr>
        <a:xfrm>
          <a:off x="4728198"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仅靠操作员目检</a:t>
          </a:r>
        </a:p>
      </dsp:txBody>
      <dsp:txXfrm>
        <a:off x="4728198" y="474630"/>
        <a:ext cx="1404115" cy="1997404"/>
      </dsp:txXfrm>
    </dsp:sp>
    <dsp:sp modelId="{E5F2D0F5-3AF3-424D-B967-E8D6E43D180F}">
      <dsp:nvSpPr>
        <dsp:cNvPr id="0" name=""/>
        <dsp:cNvSpPr/>
      </dsp:nvSpPr>
      <dsp:spPr>
        <a:xfrm>
          <a:off x="4728198"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法</a:t>
          </a:r>
        </a:p>
      </dsp:txBody>
      <dsp:txXfrm>
        <a:off x="4728198" y="0"/>
        <a:ext cx="1404115" cy="474630"/>
      </dsp:txXfrm>
    </dsp:sp>
    <dsp:sp modelId="{E705E1D5-1E60-4ABD-A154-6415124CE008}">
      <dsp:nvSpPr>
        <dsp:cNvPr id="0" name=""/>
        <dsp:cNvSpPr/>
      </dsp:nvSpPr>
      <dsp:spPr>
        <a:xfrm>
          <a:off x="6231195"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B4753E0-7B75-4711-A1E8-89C82C905C19}">
      <dsp:nvSpPr>
        <dsp:cNvPr id="0" name=""/>
        <dsp:cNvSpPr/>
      </dsp:nvSpPr>
      <dsp:spPr>
        <a:xfrm>
          <a:off x="6278658" y="47463"/>
          <a:ext cx="379704" cy="379704"/>
        </a:xfrm>
        <a:prstGeom prst="chord">
          <a:avLst>
            <a:gd name="adj1" fmla="val 19267806"/>
            <a:gd name="adj2" fmla="val 13012194"/>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7A2813B-DDED-4DE5-B6DC-726014C53CC2}">
      <dsp:nvSpPr>
        <dsp:cNvPr id="0" name=""/>
        <dsp:cNvSpPr/>
      </dsp:nvSpPr>
      <dsp:spPr>
        <a:xfrm>
          <a:off x="6804707"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部门之间缺乏监管</a:t>
          </a:r>
          <a:endParaRPr lang="en-US" altLang="zh-CN" sz="16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上料前发料不准确</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上料后不首检就生产</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换料前上料不准确</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换料时料号不准确</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换料后没有核料</a:t>
          </a:r>
          <a:endParaRPr lang="en-US" altLang="zh-CN" sz="1200" kern="1200" dirty="0">
            <a:latin typeface="微软雅黑" panose="020B0503020204020204" pitchFamily="34" charset="-122"/>
            <a:ea typeface="微软雅黑" panose="020B0503020204020204" pitchFamily="34" charset="-122"/>
          </a:endParaRPr>
        </a:p>
      </dsp:txBody>
      <dsp:txXfrm>
        <a:off x="6804707" y="474630"/>
        <a:ext cx="1404115" cy="1997404"/>
      </dsp:txXfrm>
    </dsp:sp>
    <dsp:sp modelId="{49F73274-D836-412B-893F-17F31FA5A93E}">
      <dsp:nvSpPr>
        <dsp:cNvPr id="0" name=""/>
        <dsp:cNvSpPr/>
      </dsp:nvSpPr>
      <dsp:spPr>
        <a:xfrm>
          <a:off x="6804707"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环</a:t>
          </a:r>
        </a:p>
      </dsp:txBody>
      <dsp:txXfrm>
        <a:off x="6804707" y="0"/>
        <a:ext cx="1404115" cy="474630"/>
      </dsp:txXfrm>
    </dsp:sp>
    <dsp:sp modelId="{274356A9-E5D9-4717-942A-0FDD6ABB5301}">
      <dsp:nvSpPr>
        <dsp:cNvPr id="0" name=""/>
        <dsp:cNvSpPr/>
      </dsp:nvSpPr>
      <dsp:spPr>
        <a:xfrm>
          <a:off x="8307705"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694FE9E-F463-450A-A517-A4B58ED07611}">
      <dsp:nvSpPr>
        <dsp:cNvPr id="0" name=""/>
        <dsp:cNvSpPr/>
      </dsp:nvSpPr>
      <dsp:spPr>
        <a:xfrm>
          <a:off x="8355168" y="47463"/>
          <a:ext cx="379704" cy="379704"/>
        </a:xfrm>
        <a:prstGeom prst="chord">
          <a:avLst>
            <a:gd name="adj1" fmla="val 16200000"/>
            <a:gd name="adj2" fmla="val 1620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6EA8C1-FB9E-40E2-9558-9108AD85AB09}">
      <dsp:nvSpPr>
        <dsp:cNvPr id="0" name=""/>
        <dsp:cNvSpPr/>
      </dsp:nvSpPr>
      <dsp:spPr>
        <a:xfrm>
          <a:off x="8881217"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对操作不熟练</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缺少前期培训和指导</a:t>
          </a:r>
        </a:p>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工艺执行不规范</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作业标准不完善</a:t>
          </a:r>
        </a:p>
      </dsp:txBody>
      <dsp:txXfrm>
        <a:off x="8881217" y="474630"/>
        <a:ext cx="1404115" cy="1997404"/>
      </dsp:txXfrm>
    </dsp:sp>
    <dsp:sp modelId="{A3542AA0-5797-45DC-8071-6DE36D96105A}">
      <dsp:nvSpPr>
        <dsp:cNvPr id="0" name=""/>
        <dsp:cNvSpPr/>
      </dsp:nvSpPr>
      <dsp:spPr>
        <a:xfrm>
          <a:off x="8881217"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人</a:t>
          </a:r>
        </a:p>
      </dsp:txBody>
      <dsp:txXfrm>
        <a:off x="8881217" y="0"/>
        <a:ext cx="1404115" cy="4746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8170C-25AF-4903-B794-CE3657E18ED1}">
      <dsp:nvSpPr>
        <dsp:cNvPr id="0" name=""/>
        <dsp:cNvSpPr/>
      </dsp:nvSpPr>
      <dsp:spPr>
        <a:xfrm>
          <a:off x="1498798" y="1351295"/>
          <a:ext cx="2835050" cy="2835050"/>
        </a:xfrm>
        <a:prstGeom prst="ellipse">
          <a:avLst/>
        </a:prstGeom>
        <a:solidFill>
          <a:srgbClr val="FFC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latin typeface="微软雅黑" panose="020B0503020204020204" pitchFamily="34" charset="-122"/>
              <a:ea typeface="微软雅黑" panose="020B0503020204020204" pitchFamily="34" charset="-122"/>
            </a:rPr>
            <a:t>用户</a:t>
          </a:r>
        </a:p>
      </dsp:txBody>
      <dsp:txXfrm>
        <a:off x="1913981" y="1766478"/>
        <a:ext cx="2004684" cy="2004684"/>
      </dsp:txXfrm>
    </dsp:sp>
    <dsp:sp modelId="{5E5DDB9B-6E7B-4550-B836-CCDD7F64A217}">
      <dsp:nvSpPr>
        <dsp:cNvPr id="0" name=""/>
        <dsp:cNvSpPr/>
      </dsp:nvSpPr>
      <dsp:spPr>
        <a:xfrm>
          <a:off x="1885386" y="-106582"/>
          <a:ext cx="2061875" cy="20618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仓管</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发料</a:t>
          </a:r>
        </a:p>
      </dsp:txBody>
      <dsp:txXfrm>
        <a:off x="2187341" y="195373"/>
        <a:ext cx="1457965" cy="1457965"/>
      </dsp:txXfrm>
    </dsp:sp>
    <dsp:sp modelId="{F01B3F14-46C7-4C22-BA09-8FE3ABDF97A4}">
      <dsp:nvSpPr>
        <dsp:cNvPr id="0" name=""/>
        <dsp:cNvSpPr/>
      </dsp:nvSpPr>
      <dsp:spPr>
        <a:xfrm>
          <a:off x="3482740" y="2660115"/>
          <a:ext cx="2061875" cy="20618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生产</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上料</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换料</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全检</a:t>
          </a:r>
        </a:p>
      </dsp:txBody>
      <dsp:txXfrm>
        <a:off x="3784695" y="2962070"/>
        <a:ext cx="1457965" cy="1457965"/>
      </dsp:txXfrm>
    </dsp:sp>
    <dsp:sp modelId="{B136C5B3-6838-4119-BAF6-FBF2BB6773A1}">
      <dsp:nvSpPr>
        <dsp:cNvPr id="0" name=""/>
        <dsp:cNvSpPr/>
      </dsp:nvSpPr>
      <dsp:spPr>
        <a:xfrm>
          <a:off x="288032" y="2660115"/>
          <a:ext cx="2061875" cy="20618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品质</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首检</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核料</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全检</a:t>
          </a:r>
        </a:p>
      </dsp:txBody>
      <dsp:txXfrm>
        <a:off x="589987" y="2962070"/>
        <a:ext cx="1457965" cy="14579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3365A-535A-4745-850B-B21B146FF8ED}">
      <dsp:nvSpPr>
        <dsp:cNvPr id="0" name=""/>
        <dsp:cNvSpPr/>
      </dsp:nvSpPr>
      <dsp:spPr>
        <a:xfrm rot="16200000">
          <a:off x="338578" y="-321680"/>
          <a:ext cx="1894374" cy="2571531"/>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检查用料是否正确</a:t>
          </a:r>
        </a:p>
      </dsp:txBody>
      <dsp:txXfrm rot="5400000">
        <a:off x="0" y="16898"/>
        <a:ext cx="2571531" cy="1420780"/>
      </dsp:txXfrm>
    </dsp:sp>
    <dsp:sp modelId="{B4BF4AA3-2F6F-48CF-A892-59E1257CD541}">
      <dsp:nvSpPr>
        <dsp:cNvPr id="0" name=""/>
        <dsp:cNvSpPr/>
      </dsp:nvSpPr>
      <dsp:spPr>
        <a:xfrm>
          <a:off x="2571531" y="16897"/>
          <a:ext cx="2571531" cy="1961965"/>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保留操作记录</a:t>
          </a:r>
        </a:p>
      </dsp:txBody>
      <dsp:txXfrm>
        <a:off x="2571531" y="16897"/>
        <a:ext cx="2571531" cy="1471473"/>
      </dsp:txXfrm>
    </dsp:sp>
    <dsp:sp modelId="{8F4AA0FC-6A47-4CD0-B84B-1873A44201EE}">
      <dsp:nvSpPr>
        <dsp:cNvPr id="0" name=""/>
        <dsp:cNvSpPr/>
      </dsp:nvSpPr>
      <dsp:spPr>
        <a:xfrm rot="10800000">
          <a:off x="0" y="1911271"/>
          <a:ext cx="2571531" cy="189437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发生错料报警</a:t>
          </a:r>
        </a:p>
      </dsp:txBody>
      <dsp:txXfrm rot="10800000">
        <a:off x="0" y="2384865"/>
        <a:ext cx="2571531" cy="1420780"/>
      </dsp:txXfrm>
    </dsp:sp>
    <dsp:sp modelId="{43CCBD59-8BCA-424D-8FE0-787E43E74931}">
      <dsp:nvSpPr>
        <dsp:cNvPr id="0" name=""/>
        <dsp:cNvSpPr/>
      </dsp:nvSpPr>
      <dsp:spPr>
        <a:xfrm rot="5400000">
          <a:off x="2910109" y="1572693"/>
          <a:ext cx="1894374" cy="2571531"/>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未严格按流程报警</a:t>
          </a:r>
        </a:p>
      </dsp:txBody>
      <dsp:txXfrm rot="-5400000">
        <a:off x="2571531" y="2384865"/>
        <a:ext cx="2571531" cy="1420780"/>
      </dsp:txXfrm>
    </dsp:sp>
    <dsp:sp modelId="{D7B97FDF-B302-4A59-82D2-A6AC033FAB87}">
      <dsp:nvSpPr>
        <dsp:cNvPr id="0" name=""/>
        <dsp:cNvSpPr/>
      </dsp:nvSpPr>
      <dsp:spPr>
        <a:xfrm>
          <a:off x="1800071" y="1420780"/>
          <a:ext cx="1542918" cy="947187"/>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功能</a:t>
          </a:r>
        </a:p>
      </dsp:txBody>
      <dsp:txXfrm>
        <a:off x="1846309" y="1467018"/>
        <a:ext cx="1450442" cy="8547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A9959-AE56-43C8-A840-997621B07BE0}">
      <dsp:nvSpPr>
        <dsp:cNvPr id="0" name=""/>
        <dsp:cNvSpPr/>
      </dsp:nvSpPr>
      <dsp:spPr>
        <a:xfrm>
          <a:off x="887827"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未上料</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dsp:txBody>
      <dsp:txXfrm>
        <a:off x="1152393" y="942371"/>
        <a:ext cx="1388971" cy="1102909"/>
      </dsp:txXfrm>
    </dsp:sp>
    <dsp:sp modelId="{0E695D48-67C1-4208-AED6-3A4EF34F9D95}">
      <dsp:nvSpPr>
        <dsp:cNvPr id="0" name=""/>
        <dsp:cNvSpPr/>
      </dsp:nvSpPr>
      <dsp:spPr>
        <a:xfrm>
          <a:off x="887827" y="2045280"/>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未</a:t>
          </a:r>
          <a:r>
            <a:rPr lang="zh-CN" altLang="en-US" sz="1600" kern="1200">
              <a:latin typeface="微软雅黑" panose="020B0503020204020204" pitchFamily="34" charset="-122"/>
              <a:ea typeface="微软雅黑" panose="020B0503020204020204" pitchFamily="34" charset="-122"/>
            </a:rPr>
            <a:t>首检</a:t>
          </a:r>
          <a:endParaRPr lang="zh-CN" altLang="en-US" sz="1600" kern="1200" dirty="0">
            <a:latin typeface="微软雅黑" panose="020B0503020204020204" pitchFamily="34" charset="-122"/>
            <a:ea typeface="微软雅黑" panose="020B0503020204020204" pitchFamily="34" charset="-122"/>
          </a:endParaRPr>
        </a:p>
        <a:p>
          <a:pPr marL="57150" lvl="1" indent="-57150" algn="l" defTabSz="466725">
            <a:lnSpc>
              <a:spcPct val="90000"/>
            </a:lnSpc>
            <a:spcBef>
              <a:spcPct val="0"/>
            </a:spcBef>
            <a:spcAft>
              <a:spcPct val="15000"/>
            </a:spcAft>
            <a:buChar char="•"/>
          </a:pPr>
          <a:r>
            <a:rPr lang="zh-CN" altLang="en-US" sz="1050" kern="1200">
              <a:latin typeface="微软雅黑" panose="020B0503020204020204" pitchFamily="34" charset="-122"/>
              <a:ea typeface="微软雅黑" panose="020B0503020204020204" pitchFamily="34" charset="-122"/>
            </a:rPr>
            <a:t>提示</a:t>
          </a:r>
          <a:endParaRPr lang="zh-CN" altLang="en-US" sz="1050" kern="1200" dirty="0">
            <a:latin typeface="微软雅黑" panose="020B0503020204020204" pitchFamily="34" charset="-122"/>
            <a:ea typeface="微软雅黑" panose="020B0503020204020204" pitchFamily="34" charset="-122"/>
          </a:endParaRP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1152393" y="2045280"/>
        <a:ext cx="1388971" cy="1102909"/>
      </dsp:txXfrm>
    </dsp:sp>
    <dsp:sp modelId="{97FB6A97-251F-4FD2-A6B4-A38D467BCB55}">
      <dsp:nvSpPr>
        <dsp:cNvPr id="0" name=""/>
        <dsp:cNvSpPr/>
      </dsp:nvSpPr>
      <dsp:spPr>
        <a:xfrm>
          <a:off x="5940"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上料</a:t>
          </a:r>
        </a:p>
      </dsp:txBody>
      <dsp:txXfrm>
        <a:off x="167377" y="662865"/>
        <a:ext cx="779484" cy="779484"/>
      </dsp:txXfrm>
    </dsp:sp>
    <dsp:sp modelId="{B5627FD6-D502-4C26-A186-4093F0997671}">
      <dsp:nvSpPr>
        <dsp:cNvPr id="0" name=""/>
        <dsp:cNvSpPr/>
      </dsp:nvSpPr>
      <dsp:spPr>
        <a:xfrm>
          <a:off x="3643723"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未首检</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dsp:txBody>
      <dsp:txXfrm>
        <a:off x="3908289" y="942371"/>
        <a:ext cx="1388971" cy="1102909"/>
      </dsp:txXfrm>
    </dsp:sp>
    <dsp:sp modelId="{1A995380-F79E-42D8-B694-5E311056432F}">
      <dsp:nvSpPr>
        <dsp:cNvPr id="0" name=""/>
        <dsp:cNvSpPr/>
      </dsp:nvSpPr>
      <dsp:spPr>
        <a:xfrm>
          <a:off x="3643723" y="2045280"/>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错料</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3908289" y="2045280"/>
        <a:ext cx="1388971" cy="1102909"/>
      </dsp:txXfrm>
    </dsp:sp>
    <dsp:sp modelId="{2326095D-0F68-4623-810B-93D741B56663}">
      <dsp:nvSpPr>
        <dsp:cNvPr id="0" name=""/>
        <dsp:cNvSpPr/>
      </dsp:nvSpPr>
      <dsp:spPr>
        <a:xfrm>
          <a:off x="3643723" y="3148190"/>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未核</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3908289" y="3148190"/>
        <a:ext cx="1388971" cy="1102909"/>
      </dsp:txXfrm>
    </dsp:sp>
    <dsp:sp modelId="{8B9EC38D-AE84-4270-B591-2C20BEFE8E67}">
      <dsp:nvSpPr>
        <dsp:cNvPr id="0" name=""/>
        <dsp:cNvSpPr/>
      </dsp:nvSpPr>
      <dsp:spPr>
        <a:xfrm>
          <a:off x="2761836"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换料</a:t>
          </a:r>
        </a:p>
      </dsp:txBody>
      <dsp:txXfrm>
        <a:off x="2923273" y="662865"/>
        <a:ext cx="779484" cy="779484"/>
      </dsp:txXfrm>
    </dsp:sp>
    <dsp:sp modelId="{164E25D4-A2C2-4744-99F4-21B37B99EE32}">
      <dsp:nvSpPr>
        <dsp:cNvPr id="0" name=""/>
        <dsp:cNvSpPr/>
      </dsp:nvSpPr>
      <dsp:spPr>
        <a:xfrm>
          <a:off x="6399618"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规定时间内未核料</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6664184" y="942371"/>
        <a:ext cx="1388971" cy="1102909"/>
      </dsp:txXfrm>
    </dsp:sp>
    <dsp:sp modelId="{F18137C4-E3CD-4B4B-BECA-7ED5A0CBB4F0}">
      <dsp:nvSpPr>
        <dsp:cNvPr id="0" name=""/>
        <dsp:cNvSpPr/>
      </dsp:nvSpPr>
      <dsp:spPr>
        <a:xfrm>
          <a:off x="5517732"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核料</a:t>
          </a:r>
        </a:p>
      </dsp:txBody>
      <dsp:txXfrm>
        <a:off x="5679169" y="662865"/>
        <a:ext cx="779484" cy="779484"/>
      </dsp:txXfrm>
    </dsp:sp>
    <dsp:sp modelId="{E484E7D7-85FA-4A84-AE15-CDB311196516}">
      <dsp:nvSpPr>
        <dsp:cNvPr id="0" name=""/>
        <dsp:cNvSpPr/>
      </dsp:nvSpPr>
      <dsp:spPr>
        <a:xfrm>
          <a:off x="9155514"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规定时间内未全检</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9420080" y="942371"/>
        <a:ext cx="1388971" cy="1102909"/>
      </dsp:txXfrm>
    </dsp:sp>
    <dsp:sp modelId="{5301708B-672E-4AC5-AC0C-348193038265}">
      <dsp:nvSpPr>
        <dsp:cNvPr id="0" name=""/>
        <dsp:cNvSpPr/>
      </dsp:nvSpPr>
      <dsp:spPr>
        <a:xfrm>
          <a:off x="8273628"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全检</a:t>
          </a:r>
        </a:p>
      </dsp:txBody>
      <dsp:txXfrm>
        <a:off x="8435065" y="662865"/>
        <a:ext cx="779484" cy="7794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CC212-D3F0-4CFC-9A90-0042E1BD2FD2}">
      <dsp:nvSpPr>
        <dsp:cNvPr id="0" name=""/>
        <dsp:cNvSpPr/>
      </dsp:nvSpPr>
      <dsp:spPr>
        <a:xfrm>
          <a:off x="2063200" y="1093"/>
          <a:ext cx="1527426" cy="15274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接驳台</a:t>
          </a:r>
        </a:p>
      </dsp:txBody>
      <dsp:txXfrm>
        <a:off x="2286886" y="224779"/>
        <a:ext cx="1080054" cy="1080054"/>
      </dsp:txXfrm>
    </dsp:sp>
    <dsp:sp modelId="{735C951A-78BE-434A-AC90-307194A32B28}">
      <dsp:nvSpPr>
        <dsp:cNvPr id="0" name=""/>
        <dsp:cNvSpPr/>
      </dsp:nvSpPr>
      <dsp:spPr>
        <a:xfrm>
          <a:off x="2383959" y="1652546"/>
          <a:ext cx="885907" cy="88590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501386" y="1991317"/>
        <a:ext cx="651053" cy="208365"/>
      </dsp:txXfrm>
    </dsp:sp>
    <dsp:sp modelId="{6BD43DC2-83FB-4F87-A996-32E7D1A78F59}">
      <dsp:nvSpPr>
        <dsp:cNvPr id="0" name=""/>
        <dsp:cNvSpPr/>
      </dsp:nvSpPr>
      <dsp:spPr>
        <a:xfrm>
          <a:off x="2063200" y="2662480"/>
          <a:ext cx="1527426" cy="15274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报警灯</a:t>
          </a:r>
        </a:p>
      </dsp:txBody>
      <dsp:txXfrm>
        <a:off x="2286886" y="2886166"/>
        <a:ext cx="1080054" cy="1080054"/>
      </dsp:txXfrm>
    </dsp:sp>
    <dsp:sp modelId="{72C76A0C-06DC-42C5-BAAB-03591DF3BF7D}">
      <dsp:nvSpPr>
        <dsp:cNvPr id="0" name=""/>
        <dsp:cNvSpPr/>
      </dsp:nvSpPr>
      <dsp:spPr>
        <a:xfrm>
          <a:off x="3819740" y="1811398"/>
          <a:ext cx="485721" cy="5682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3819740" y="1925038"/>
        <a:ext cx="340005" cy="340922"/>
      </dsp:txXfrm>
    </dsp:sp>
    <dsp:sp modelId="{4A9D1564-9542-41D0-A8EC-5A95EBE45C79}">
      <dsp:nvSpPr>
        <dsp:cNvPr id="0" name=""/>
        <dsp:cNvSpPr/>
      </dsp:nvSpPr>
      <dsp:spPr>
        <a:xfrm>
          <a:off x="4507082" y="568073"/>
          <a:ext cx="3054852" cy="30548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防错生产</a:t>
          </a:r>
        </a:p>
      </dsp:txBody>
      <dsp:txXfrm>
        <a:off x="4954455" y="1015446"/>
        <a:ext cx="2160106" cy="21601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B44DA-C928-4387-B026-8530B8BDD5D7}">
      <dsp:nvSpPr>
        <dsp:cNvPr id="0" name=""/>
        <dsp:cNvSpPr/>
      </dsp:nvSpPr>
      <dsp:spPr>
        <a:xfrm>
          <a:off x="1885950" y="1323158"/>
          <a:ext cx="1257299" cy="12572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AB5939A-09FD-457D-8364-2463FA124054}">
      <dsp:nvSpPr>
        <dsp:cNvPr id="0" name=""/>
        <dsp:cNvSpPr/>
      </dsp:nvSpPr>
      <dsp:spPr>
        <a:xfrm>
          <a:off x="1785366" y="299357"/>
          <a:ext cx="1458468" cy="84418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eaLnBrk="1" latinLnBrk="0">
            <a:lnSpc>
              <a:spcPct val="90000"/>
            </a:lnSpc>
            <a:spcBef>
              <a:spcPct val="0"/>
            </a:spcBef>
            <a:spcAft>
              <a:spcPct val="35000"/>
            </a:spcAft>
            <a:buNone/>
          </a:pPr>
          <a:r>
            <a:rPr lang="zh-CN" altLang="en-US" sz="2000" kern="1200" dirty="0"/>
            <a:t>发料、上料、核料精准</a:t>
          </a:r>
          <a:endParaRPr lang="en-US" sz="2000" kern="1200" dirty="0"/>
        </a:p>
      </dsp:txBody>
      <dsp:txXfrm>
        <a:off x="1785366" y="299357"/>
        <a:ext cx="1458468" cy="844187"/>
      </dsp:txXfrm>
    </dsp:sp>
    <dsp:sp modelId="{7D84D74B-52DE-48AF-8043-CA09A8C2BDBC}">
      <dsp:nvSpPr>
        <dsp:cNvPr id="0" name=""/>
        <dsp:cNvSpPr/>
      </dsp:nvSpPr>
      <dsp:spPr>
        <a:xfrm>
          <a:off x="2364226" y="1670532"/>
          <a:ext cx="1257299" cy="12572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301A01B-75C1-43F9-A815-D3A08189CC3E}">
      <dsp:nvSpPr>
        <dsp:cNvPr id="0" name=""/>
        <dsp:cNvSpPr/>
      </dsp:nvSpPr>
      <dsp:spPr>
        <a:xfrm>
          <a:off x="3721608" y="1412965"/>
          <a:ext cx="1307591" cy="9160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提升操作速度</a:t>
          </a:r>
          <a:endParaRPr lang="en-US" sz="2000" kern="1200" dirty="0"/>
        </a:p>
      </dsp:txBody>
      <dsp:txXfrm>
        <a:off x="3721608" y="1412965"/>
        <a:ext cx="1307591" cy="916032"/>
      </dsp:txXfrm>
    </dsp:sp>
    <dsp:sp modelId="{CC920D25-4605-4C70-A2CB-47D52A100D6B}">
      <dsp:nvSpPr>
        <dsp:cNvPr id="0" name=""/>
        <dsp:cNvSpPr/>
      </dsp:nvSpPr>
      <dsp:spPr>
        <a:xfrm>
          <a:off x="2181666" y="2233084"/>
          <a:ext cx="1257299" cy="12572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6E065D0-0238-4820-AEFE-97E542133CFF}">
      <dsp:nvSpPr>
        <dsp:cNvPr id="0" name=""/>
        <dsp:cNvSpPr/>
      </dsp:nvSpPr>
      <dsp:spPr>
        <a:xfrm>
          <a:off x="3520440" y="2975610"/>
          <a:ext cx="1307591" cy="9160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a:t>生产</a:t>
          </a:r>
          <a:r>
            <a:rPr lang="zh-CN" altLang="en-US" sz="2000" kern="1200" dirty="0"/>
            <a:t>记录可追溯</a:t>
          </a:r>
          <a:endParaRPr lang="en-US" sz="2000" kern="1200" dirty="0"/>
        </a:p>
      </dsp:txBody>
      <dsp:txXfrm>
        <a:off x="3520440" y="2975610"/>
        <a:ext cx="1307591" cy="916032"/>
      </dsp:txXfrm>
    </dsp:sp>
    <dsp:sp modelId="{8DF770A7-36F1-49E9-8071-C225F470641F}">
      <dsp:nvSpPr>
        <dsp:cNvPr id="0" name=""/>
        <dsp:cNvSpPr/>
      </dsp:nvSpPr>
      <dsp:spPr>
        <a:xfrm>
          <a:off x="1590233" y="2233084"/>
          <a:ext cx="1257299" cy="12572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1707BFB-C3B6-454E-BAF2-7A3E889014F5}">
      <dsp:nvSpPr>
        <dsp:cNvPr id="0" name=""/>
        <dsp:cNvSpPr/>
      </dsp:nvSpPr>
      <dsp:spPr>
        <a:xfrm>
          <a:off x="201168" y="2975610"/>
          <a:ext cx="1307591" cy="9160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eaLnBrk="1" latinLnBrk="0">
            <a:lnSpc>
              <a:spcPct val="90000"/>
            </a:lnSpc>
            <a:spcBef>
              <a:spcPct val="0"/>
            </a:spcBef>
            <a:spcAft>
              <a:spcPct val="35000"/>
            </a:spcAft>
            <a:buNone/>
          </a:pPr>
          <a:r>
            <a:rPr lang="zh-CN" altLang="en-US" sz="2000" kern="1200" dirty="0"/>
            <a:t>各职责部门的相互监管</a:t>
          </a:r>
          <a:endParaRPr lang="zh-cn" sz="2000" kern="1200" dirty="0"/>
        </a:p>
      </dsp:txBody>
      <dsp:txXfrm>
        <a:off x="201168" y="2975610"/>
        <a:ext cx="1307591" cy="916032"/>
      </dsp:txXfrm>
    </dsp:sp>
    <dsp:sp modelId="{4E3A255B-7569-4ECF-9903-DF7BFA9E7B9A}">
      <dsp:nvSpPr>
        <dsp:cNvPr id="0" name=""/>
        <dsp:cNvSpPr/>
      </dsp:nvSpPr>
      <dsp:spPr>
        <a:xfrm>
          <a:off x="1407673" y="1670532"/>
          <a:ext cx="1257299" cy="12572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CCF2823-EF0B-4661-8BA1-F8F53DECA538}">
      <dsp:nvSpPr>
        <dsp:cNvPr id="0" name=""/>
        <dsp:cNvSpPr/>
      </dsp:nvSpPr>
      <dsp:spPr>
        <a:xfrm>
          <a:off x="0" y="1412965"/>
          <a:ext cx="1307591" cy="9160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eaLnBrk="1" latinLnBrk="0">
            <a:lnSpc>
              <a:spcPct val="90000"/>
            </a:lnSpc>
            <a:spcBef>
              <a:spcPct val="0"/>
            </a:spcBef>
            <a:spcAft>
              <a:spcPct val="35000"/>
            </a:spcAft>
            <a:buNone/>
          </a:pPr>
          <a:r>
            <a:rPr lang="zh-CN" altLang="en-US" sz="2000" kern="1200" dirty="0"/>
            <a:t>降低生产成本</a:t>
          </a:r>
          <a:endParaRPr lang="zh-cn" sz="2000" kern="1200" dirty="0"/>
        </a:p>
      </dsp:txBody>
      <dsp:txXfrm>
        <a:off x="0" y="1412965"/>
        <a:ext cx="1307591" cy="91603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A41C4-36BF-45CA-9388-05D87E4AA224}">
      <dsp:nvSpPr>
        <dsp:cNvPr id="0" name=""/>
        <dsp:cNvSpPr/>
      </dsp:nvSpPr>
      <dsp:spPr>
        <a:xfrm>
          <a:off x="5092"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zh-CN" altLang="en-US" sz="1200" b="1" kern="1200" dirty="0"/>
            <a:t>取下旧料盘</a:t>
          </a:r>
        </a:p>
      </dsp:txBody>
      <dsp:txXfrm>
        <a:off x="5092" y="15550"/>
        <a:ext cx="2315457" cy="345600"/>
      </dsp:txXfrm>
    </dsp:sp>
    <dsp:sp modelId="{6373DFE0-BD83-4E43-8AEA-D57296EFEF7E}">
      <dsp:nvSpPr>
        <dsp:cNvPr id="0" name=""/>
        <dsp:cNvSpPr/>
      </dsp:nvSpPr>
      <dsp:spPr>
        <a:xfrm>
          <a:off x="479342"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93E9DE-790F-4A58-801E-642FDD46ADB9}">
      <dsp:nvSpPr>
        <dsp:cNvPr id="0" name=""/>
        <dsp:cNvSpPr/>
      </dsp:nvSpPr>
      <dsp:spPr>
        <a:xfrm>
          <a:off x="2671565" y="-998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671565" y="15406"/>
        <a:ext cx="571207" cy="345889"/>
      </dsp:txXfrm>
    </dsp:sp>
    <dsp:sp modelId="{BB303EB6-E63A-46CF-BDA3-1FFBD86EEB66}">
      <dsp:nvSpPr>
        <dsp:cNvPr id="0" name=""/>
        <dsp:cNvSpPr/>
      </dsp:nvSpPr>
      <dsp:spPr>
        <a:xfrm>
          <a:off x="3724610"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zh-CN" altLang="en-US" sz="1200" b="1" kern="1200" dirty="0"/>
            <a:t>换上新料盘</a:t>
          </a:r>
        </a:p>
      </dsp:txBody>
      <dsp:txXfrm>
        <a:off x="3724610" y="15550"/>
        <a:ext cx="2315457" cy="345600"/>
      </dsp:txXfrm>
    </dsp:sp>
    <dsp:sp modelId="{6B5E30A1-5896-4BC2-B1FF-AEE8E748EF71}">
      <dsp:nvSpPr>
        <dsp:cNvPr id="0" name=""/>
        <dsp:cNvSpPr/>
      </dsp:nvSpPr>
      <dsp:spPr>
        <a:xfrm>
          <a:off x="4198860"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7DD9FE-28B3-46F4-BEBB-E6CCE79C6E13}">
      <dsp:nvSpPr>
        <dsp:cNvPr id="0" name=""/>
        <dsp:cNvSpPr/>
      </dsp:nvSpPr>
      <dsp:spPr>
        <a:xfrm>
          <a:off x="6391082" y="-998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6391082" y="15406"/>
        <a:ext cx="571207" cy="345889"/>
      </dsp:txXfrm>
    </dsp:sp>
    <dsp:sp modelId="{6720DBF1-8939-4E3F-B073-1FF062AD5C71}">
      <dsp:nvSpPr>
        <dsp:cNvPr id="0" name=""/>
        <dsp:cNvSpPr/>
      </dsp:nvSpPr>
      <dsp:spPr>
        <a:xfrm>
          <a:off x="7444127"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zh-CN" altLang="en-US" sz="1200" b="1" kern="1200" dirty="0"/>
            <a:t>目检换料结果</a:t>
          </a:r>
        </a:p>
      </dsp:txBody>
      <dsp:txXfrm>
        <a:off x="7444127" y="15550"/>
        <a:ext cx="2315457" cy="345600"/>
      </dsp:txXfrm>
    </dsp:sp>
    <dsp:sp modelId="{48859395-205F-4714-9132-32D809E47356}">
      <dsp:nvSpPr>
        <dsp:cNvPr id="0" name=""/>
        <dsp:cNvSpPr/>
      </dsp:nvSpPr>
      <dsp:spPr>
        <a:xfrm>
          <a:off x="7918377"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人员对比效率低</a:t>
          </a:r>
        </a:p>
        <a:p>
          <a:pPr marL="114300" lvl="1" indent="-114300" algn="l" defTabSz="533400">
            <a:lnSpc>
              <a:spcPct val="90000"/>
            </a:lnSpc>
            <a:spcBef>
              <a:spcPct val="0"/>
            </a:spcBef>
            <a:spcAft>
              <a:spcPct val="15000"/>
            </a:spcAft>
            <a:buChar char="•"/>
          </a:pPr>
          <a:r>
            <a:rPr lang="zh-CN" altLang="en-US" sz="1200" kern="1200" dirty="0"/>
            <a:t>料号的相似度高容易导致对比结果出错</a:t>
          </a:r>
        </a:p>
      </dsp:txBody>
      <dsp:txXfrm>
        <a:off x="7941785" y="384557"/>
        <a:ext cx="2268641" cy="75238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9F6B3-DADF-4169-A431-2F22219A0902}">
      <dsp:nvSpPr>
        <dsp:cNvPr id="0" name=""/>
        <dsp:cNvSpPr/>
      </dsp:nvSpPr>
      <dsp:spPr>
        <a:xfrm>
          <a:off x="136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取下旧料盘</a:t>
          </a:r>
        </a:p>
      </dsp:txBody>
      <dsp:txXfrm>
        <a:off x="1363" y="1634"/>
        <a:ext cx="944026" cy="316800"/>
      </dsp:txXfrm>
    </dsp:sp>
    <dsp:sp modelId="{AB3FCCFA-9466-4AB8-B745-369B28283C5A}">
      <dsp:nvSpPr>
        <dsp:cNvPr id="0" name=""/>
        <dsp:cNvSpPr/>
      </dsp:nvSpPr>
      <dsp:spPr>
        <a:xfrm>
          <a:off x="19471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68E0B9-0720-458E-917E-198896952692}">
      <dsp:nvSpPr>
        <dsp:cNvPr id="0" name=""/>
        <dsp:cNvSpPr/>
      </dsp:nvSpPr>
      <dsp:spPr>
        <a:xfrm>
          <a:off x="108850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088500" y="89523"/>
        <a:ext cx="232885" cy="141021"/>
      </dsp:txXfrm>
    </dsp:sp>
    <dsp:sp modelId="{12F9B643-6345-4B36-82BF-7C045A437AB9}">
      <dsp:nvSpPr>
        <dsp:cNvPr id="0" name=""/>
        <dsp:cNvSpPr/>
      </dsp:nvSpPr>
      <dsp:spPr>
        <a:xfrm>
          <a:off x="151783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换上新料盘</a:t>
          </a:r>
        </a:p>
      </dsp:txBody>
      <dsp:txXfrm>
        <a:off x="1517833" y="1634"/>
        <a:ext cx="944026" cy="316800"/>
      </dsp:txXfrm>
    </dsp:sp>
    <dsp:sp modelId="{3580329F-391F-4760-AFD9-4CDD3BE20614}">
      <dsp:nvSpPr>
        <dsp:cNvPr id="0" name=""/>
        <dsp:cNvSpPr/>
      </dsp:nvSpPr>
      <dsp:spPr>
        <a:xfrm>
          <a:off x="171118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4DA655-8DD6-4940-95B3-597C85A841FD}">
      <dsp:nvSpPr>
        <dsp:cNvPr id="0" name=""/>
        <dsp:cNvSpPr/>
      </dsp:nvSpPr>
      <dsp:spPr>
        <a:xfrm>
          <a:off x="260497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604970" y="89523"/>
        <a:ext cx="232885" cy="141021"/>
      </dsp:txXfrm>
    </dsp:sp>
    <dsp:sp modelId="{B654135B-6B22-4CB4-AC59-1F6CAF699B0D}">
      <dsp:nvSpPr>
        <dsp:cNvPr id="0" name=""/>
        <dsp:cNvSpPr/>
      </dsp:nvSpPr>
      <dsp:spPr>
        <a:xfrm>
          <a:off x="303430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扫描站位码</a:t>
          </a:r>
        </a:p>
      </dsp:txBody>
      <dsp:txXfrm>
        <a:off x="3034303" y="1634"/>
        <a:ext cx="944026" cy="316800"/>
      </dsp:txXfrm>
    </dsp:sp>
    <dsp:sp modelId="{BE77F3F5-63CB-4F7F-BEAC-7A3F608615B4}">
      <dsp:nvSpPr>
        <dsp:cNvPr id="0" name=""/>
        <dsp:cNvSpPr/>
      </dsp:nvSpPr>
      <dsp:spPr>
        <a:xfrm>
          <a:off x="322765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以确定待更改站位的正确性</a:t>
          </a:r>
        </a:p>
      </dsp:txBody>
      <dsp:txXfrm>
        <a:off x="3255308" y="346084"/>
        <a:ext cx="888726" cy="1005856"/>
      </dsp:txXfrm>
    </dsp:sp>
    <dsp:sp modelId="{0E0BCC12-3D94-471A-940C-8796D8272458}">
      <dsp:nvSpPr>
        <dsp:cNvPr id="0" name=""/>
        <dsp:cNvSpPr/>
      </dsp:nvSpPr>
      <dsp:spPr>
        <a:xfrm>
          <a:off x="412144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121440" y="89523"/>
        <a:ext cx="232885" cy="141021"/>
      </dsp:txXfrm>
    </dsp:sp>
    <dsp:sp modelId="{AFB85660-E0B8-4B80-84B1-5118DD134191}">
      <dsp:nvSpPr>
        <dsp:cNvPr id="0" name=""/>
        <dsp:cNvSpPr/>
      </dsp:nvSpPr>
      <dsp:spPr>
        <a:xfrm>
          <a:off x="455077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扫描旧料盘</a:t>
          </a:r>
        </a:p>
      </dsp:txBody>
      <dsp:txXfrm>
        <a:off x="4550773" y="1634"/>
        <a:ext cx="944026" cy="316800"/>
      </dsp:txXfrm>
    </dsp:sp>
    <dsp:sp modelId="{1695E439-1AA8-44A8-8D80-54BEF1291FD4}">
      <dsp:nvSpPr>
        <dsp:cNvPr id="0" name=""/>
        <dsp:cNvSpPr/>
      </dsp:nvSpPr>
      <dsp:spPr>
        <a:xfrm>
          <a:off x="474412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8AB37C-5011-40F7-9326-CAA7BB656F80}">
      <dsp:nvSpPr>
        <dsp:cNvPr id="0" name=""/>
        <dsp:cNvSpPr/>
      </dsp:nvSpPr>
      <dsp:spPr>
        <a:xfrm>
          <a:off x="563791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5637910" y="89523"/>
        <a:ext cx="232885" cy="141021"/>
      </dsp:txXfrm>
    </dsp:sp>
    <dsp:sp modelId="{190F4707-E491-4091-9AD5-9A54D77521C6}">
      <dsp:nvSpPr>
        <dsp:cNvPr id="0" name=""/>
        <dsp:cNvSpPr/>
      </dsp:nvSpPr>
      <dsp:spPr>
        <a:xfrm>
          <a:off x="606724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扫描新料盘</a:t>
          </a:r>
        </a:p>
      </dsp:txBody>
      <dsp:txXfrm>
        <a:off x="6067243" y="1634"/>
        <a:ext cx="944026" cy="316800"/>
      </dsp:txXfrm>
    </dsp:sp>
    <dsp:sp modelId="{150EED16-1ABD-4AA8-A938-5FBB094A9D6C}">
      <dsp:nvSpPr>
        <dsp:cNvPr id="0" name=""/>
        <dsp:cNvSpPr/>
      </dsp:nvSpPr>
      <dsp:spPr>
        <a:xfrm>
          <a:off x="626059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新料盘起到防呆作用</a:t>
          </a:r>
        </a:p>
      </dsp:txBody>
      <dsp:txXfrm>
        <a:off x="6288248" y="346084"/>
        <a:ext cx="888726" cy="1005856"/>
      </dsp:txXfrm>
    </dsp:sp>
    <dsp:sp modelId="{A25E954C-66EF-4216-9DEB-9D7029C64C25}">
      <dsp:nvSpPr>
        <dsp:cNvPr id="0" name=""/>
        <dsp:cNvSpPr/>
      </dsp:nvSpPr>
      <dsp:spPr>
        <a:xfrm>
          <a:off x="715438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7154380" y="89523"/>
        <a:ext cx="232885" cy="141021"/>
      </dsp:txXfrm>
    </dsp:sp>
    <dsp:sp modelId="{74A61D9E-3CAF-4650-BC81-41D70F0CE314}">
      <dsp:nvSpPr>
        <dsp:cNvPr id="0" name=""/>
        <dsp:cNvSpPr/>
      </dsp:nvSpPr>
      <dsp:spPr>
        <a:xfrm>
          <a:off x="758371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软件比对结果</a:t>
          </a:r>
        </a:p>
      </dsp:txBody>
      <dsp:txXfrm>
        <a:off x="7583713" y="1634"/>
        <a:ext cx="944026" cy="316800"/>
      </dsp:txXfrm>
    </dsp:sp>
    <dsp:sp modelId="{FD7C3A40-F6AB-4F7E-905C-EC5B4559D139}">
      <dsp:nvSpPr>
        <dsp:cNvPr id="0" name=""/>
        <dsp:cNvSpPr/>
      </dsp:nvSpPr>
      <dsp:spPr>
        <a:xfrm>
          <a:off x="777706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速度快，瞬间得到结果</a:t>
          </a:r>
        </a:p>
        <a:p>
          <a:pPr marL="57150" lvl="1" indent="-57150" algn="l" defTabSz="488950">
            <a:lnSpc>
              <a:spcPct val="90000"/>
            </a:lnSpc>
            <a:spcBef>
              <a:spcPct val="0"/>
            </a:spcBef>
            <a:spcAft>
              <a:spcPct val="15000"/>
            </a:spcAft>
            <a:buChar char="•"/>
          </a:pPr>
          <a:r>
            <a:rPr lang="zh-CN" altLang="en-US" sz="1100" kern="1200" dirty="0"/>
            <a:t>软件对比不出错</a:t>
          </a:r>
        </a:p>
      </dsp:txBody>
      <dsp:txXfrm>
        <a:off x="7804718" y="346084"/>
        <a:ext cx="888726" cy="1005856"/>
      </dsp:txXfrm>
    </dsp:sp>
    <dsp:sp modelId="{E1A48DB6-59F5-4ED1-BD39-E93467D9EEA8}">
      <dsp:nvSpPr>
        <dsp:cNvPr id="0" name=""/>
        <dsp:cNvSpPr/>
      </dsp:nvSpPr>
      <dsp:spPr>
        <a:xfrm>
          <a:off x="867085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8670850" y="89523"/>
        <a:ext cx="232885" cy="141021"/>
      </dsp:txXfrm>
    </dsp:sp>
    <dsp:sp modelId="{2F147B2C-F98B-4BCD-8FDB-01835FBE83FE}">
      <dsp:nvSpPr>
        <dsp:cNvPr id="0" name=""/>
        <dsp:cNvSpPr/>
      </dsp:nvSpPr>
      <dsp:spPr>
        <a:xfrm>
          <a:off x="910018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规定时间</a:t>
          </a:r>
          <a:r>
            <a:rPr lang="en-US" altLang="zh-CN" sz="1100" b="1" kern="1200" dirty="0"/>
            <a:t>QC</a:t>
          </a:r>
          <a:r>
            <a:rPr lang="zh-CN" altLang="en-US" sz="1100" b="1" kern="1200" dirty="0"/>
            <a:t>核料</a:t>
          </a:r>
        </a:p>
      </dsp:txBody>
      <dsp:txXfrm>
        <a:off x="9100183" y="1634"/>
        <a:ext cx="944026" cy="316800"/>
      </dsp:txXfrm>
    </dsp:sp>
    <dsp:sp modelId="{849785FD-9C0D-4024-9CAE-F0D723F9F0E6}">
      <dsp:nvSpPr>
        <dsp:cNvPr id="0" name=""/>
        <dsp:cNvSpPr/>
      </dsp:nvSpPr>
      <dsp:spPr>
        <a:xfrm>
          <a:off x="929353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流程监管</a:t>
          </a:r>
        </a:p>
      </dsp:txBody>
      <dsp:txXfrm>
        <a:off x="9321188" y="346084"/>
        <a:ext cx="888726" cy="1005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E54C2-46D7-41FC-9A50-A1E09DCDDEE4}">
      <dsp:nvSpPr>
        <dsp:cNvPr id="0" name=""/>
        <dsp:cNvSpPr/>
      </dsp:nvSpPr>
      <dsp:spPr>
        <a:xfrm>
          <a:off x="325328" y="1181563"/>
          <a:ext cx="2584370" cy="2584370"/>
        </a:xfrm>
        <a:prstGeom prst="blockArc">
          <a:avLst>
            <a:gd name="adj1" fmla="val 11880000"/>
            <a:gd name="adj2" fmla="val 162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9A783D-F5B2-4DCC-BA2E-5640D044789F}">
      <dsp:nvSpPr>
        <dsp:cNvPr id="0" name=""/>
        <dsp:cNvSpPr/>
      </dsp:nvSpPr>
      <dsp:spPr>
        <a:xfrm>
          <a:off x="325328" y="1181563"/>
          <a:ext cx="2584370" cy="2584370"/>
        </a:xfrm>
        <a:prstGeom prst="blockArc">
          <a:avLst>
            <a:gd name="adj1" fmla="val 7560000"/>
            <a:gd name="adj2" fmla="val 1188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737C0B-BD58-4229-A1C3-E2A44E868CB9}">
      <dsp:nvSpPr>
        <dsp:cNvPr id="0" name=""/>
        <dsp:cNvSpPr/>
      </dsp:nvSpPr>
      <dsp:spPr>
        <a:xfrm>
          <a:off x="325328" y="1181563"/>
          <a:ext cx="2584370" cy="2584370"/>
        </a:xfrm>
        <a:prstGeom prst="blockArc">
          <a:avLst>
            <a:gd name="adj1" fmla="val 3240000"/>
            <a:gd name="adj2" fmla="val 756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56FDDB-B44E-4281-A5F3-2F52349AD1BA}">
      <dsp:nvSpPr>
        <dsp:cNvPr id="0" name=""/>
        <dsp:cNvSpPr/>
      </dsp:nvSpPr>
      <dsp:spPr>
        <a:xfrm>
          <a:off x="325328" y="1181563"/>
          <a:ext cx="2584370" cy="2584370"/>
        </a:xfrm>
        <a:prstGeom prst="blockArc">
          <a:avLst>
            <a:gd name="adj1" fmla="val 20520000"/>
            <a:gd name="adj2" fmla="val 324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B489D-4744-42DD-8ABC-D9C0418A6E88}">
      <dsp:nvSpPr>
        <dsp:cNvPr id="0" name=""/>
        <dsp:cNvSpPr/>
      </dsp:nvSpPr>
      <dsp:spPr>
        <a:xfrm>
          <a:off x="325328" y="1181563"/>
          <a:ext cx="2584370" cy="2584370"/>
        </a:xfrm>
        <a:prstGeom prst="blockArc">
          <a:avLst>
            <a:gd name="adj1" fmla="val 16200000"/>
            <a:gd name="adj2" fmla="val 2052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22792" y="1879027"/>
          <a:ext cx="1189441" cy="118944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666750" rtl="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降低错误率、提高生产力</a:t>
          </a:r>
          <a:endParaRPr lang="en-US" altLang="zh-CN" sz="1500" kern="1200" dirty="0">
            <a:latin typeface="微软雅黑" panose="020B0503020204020204" pitchFamily="34" charset="-122"/>
            <a:ea typeface="微软雅黑" panose="020B0503020204020204" pitchFamily="34" charset="-122"/>
          </a:endParaRPr>
        </a:p>
      </dsp:txBody>
      <dsp:txXfrm>
        <a:off x="1196982" y="2053217"/>
        <a:ext cx="841061" cy="841061"/>
      </dsp:txXfrm>
    </dsp:sp>
    <dsp:sp modelId="{BD6582BC-7D62-4B6F-A5D1-0AE57EEA3EFD}">
      <dsp:nvSpPr>
        <dsp:cNvPr id="0" name=""/>
        <dsp:cNvSpPr/>
      </dsp:nvSpPr>
      <dsp:spPr>
        <a:xfrm>
          <a:off x="1201209" y="795232"/>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marL="0" lvl="0" indent="0" algn="ctr" defTabSz="577850" rtl="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仓库发料</a:t>
          </a:r>
          <a:endParaRPr lang="zh-cn" sz="1300" kern="1200" dirty="0">
            <a:latin typeface="微软雅黑" panose="020B0503020204020204" pitchFamily="34" charset="-122"/>
            <a:ea typeface="微软雅黑" panose="020B0503020204020204" pitchFamily="34" charset="-122"/>
          </a:endParaRPr>
        </a:p>
      </dsp:txBody>
      <dsp:txXfrm>
        <a:off x="1323142" y="917165"/>
        <a:ext cx="588742" cy="588742"/>
      </dsp:txXfrm>
    </dsp:sp>
    <dsp:sp modelId="{FD270AAC-50A3-4636-B194-94E1C3F6E757}">
      <dsp:nvSpPr>
        <dsp:cNvPr id="0" name=""/>
        <dsp:cNvSpPr/>
      </dsp:nvSpPr>
      <dsp:spPr>
        <a:xfrm>
          <a:off x="2401643" y="1667399"/>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marL="0" lvl="0" indent="0" algn="ctr" defTabSz="577850" rtl="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产线上料</a:t>
          </a:r>
          <a:endParaRPr lang="zh-cn" sz="1300" kern="1200" dirty="0">
            <a:latin typeface="微软雅黑" panose="020B0503020204020204" pitchFamily="34" charset="-122"/>
            <a:ea typeface="微软雅黑" panose="020B0503020204020204" pitchFamily="34" charset="-122"/>
          </a:endParaRPr>
        </a:p>
      </dsp:txBody>
      <dsp:txXfrm>
        <a:off x="2523576" y="1789332"/>
        <a:ext cx="588742" cy="588742"/>
      </dsp:txXfrm>
    </dsp:sp>
    <dsp:sp modelId="{6F810E4F-8574-42C0-86A4-A217C02538AB}">
      <dsp:nvSpPr>
        <dsp:cNvPr id="0" name=""/>
        <dsp:cNvSpPr/>
      </dsp:nvSpPr>
      <dsp:spPr>
        <a:xfrm>
          <a:off x="1943118" y="3078594"/>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marL="0" lvl="0" indent="0" algn="ctr" defTabSz="577850" rtl="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产线换料</a:t>
          </a:r>
          <a:endParaRPr lang="zh-cn" sz="1300" kern="1200" dirty="0">
            <a:latin typeface="微软雅黑" panose="020B0503020204020204" pitchFamily="34" charset="-122"/>
            <a:ea typeface="微软雅黑" panose="020B0503020204020204" pitchFamily="34" charset="-122"/>
          </a:endParaRPr>
        </a:p>
      </dsp:txBody>
      <dsp:txXfrm>
        <a:off x="2065051" y="3200527"/>
        <a:ext cx="588742" cy="588742"/>
      </dsp:txXfrm>
    </dsp:sp>
    <dsp:sp modelId="{65D72103-F6CF-452C-9010-CFD11BA6E749}">
      <dsp:nvSpPr>
        <dsp:cNvPr id="0" name=""/>
        <dsp:cNvSpPr/>
      </dsp:nvSpPr>
      <dsp:spPr>
        <a:xfrm>
          <a:off x="459300" y="3078594"/>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marL="0" lvl="0" indent="0" algn="ctr" defTabSz="577850" rtl="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产线核料</a:t>
          </a:r>
          <a:endParaRPr lang="zh-cn" sz="1300" kern="1200" dirty="0">
            <a:latin typeface="微软雅黑" panose="020B0503020204020204" pitchFamily="34" charset="-122"/>
            <a:ea typeface="微软雅黑" panose="020B0503020204020204" pitchFamily="34" charset="-122"/>
          </a:endParaRPr>
        </a:p>
      </dsp:txBody>
      <dsp:txXfrm>
        <a:off x="581233" y="3200527"/>
        <a:ext cx="588742" cy="588742"/>
      </dsp:txXfrm>
    </dsp:sp>
    <dsp:sp modelId="{779EC1A3-E5CE-43A6-8F6E-38002F3374A8}">
      <dsp:nvSpPr>
        <dsp:cNvPr id="0" name=""/>
        <dsp:cNvSpPr/>
      </dsp:nvSpPr>
      <dsp:spPr>
        <a:xfrm>
          <a:off x="774" y="1667399"/>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marL="0" lvl="0" indent="0" algn="ctr" defTabSz="577850" rtl="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产线全检</a:t>
          </a:r>
          <a:endParaRPr lang="zh-cn" sz="1300" kern="1200" dirty="0">
            <a:latin typeface="微软雅黑" panose="020B0503020204020204" pitchFamily="34" charset="-122"/>
            <a:ea typeface="微软雅黑" panose="020B0503020204020204" pitchFamily="34" charset="-122"/>
          </a:endParaRPr>
        </a:p>
      </dsp:txBody>
      <dsp:txXfrm>
        <a:off x="122707" y="1789332"/>
        <a:ext cx="588742" cy="588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6CB46-FBC9-481D-B840-0665F73470FD}">
      <dsp:nvSpPr>
        <dsp:cNvPr id="0" name=""/>
        <dsp:cNvSpPr/>
      </dsp:nvSpPr>
      <dsp:spPr>
        <a:xfrm>
          <a:off x="325524" y="1218949"/>
          <a:ext cx="2585927" cy="2585927"/>
        </a:xfrm>
        <a:prstGeom prst="blockArc">
          <a:avLst>
            <a:gd name="adj1" fmla="val 11880000"/>
            <a:gd name="adj2" fmla="val 1620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F06B5A-2195-4E59-80BD-B28AD7D69EF8}">
      <dsp:nvSpPr>
        <dsp:cNvPr id="0" name=""/>
        <dsp:cNvSpPr/>
      </dsp:nvSpPr>
      <dsp:spPr>
        <a:xfrm>
          <a:off x="325524" y="1218949"/>
          <a:ext cx="2585927" cy="2585927"/>
        </a:xfrm>
        <a:prstGeom prst="blockArc">
          <a:avLst>
            <a:gd name="adj1" fmla="val 7560000"/>
            <a:gd name="adj2" fmla="val 1188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D156EC-0ECD-4B80-8721-D603008A70E6}">
      <dsp:nvSpPr>
        <dsp:cNvPr id="0" name=""/>
        <dsp:cNvSpPr/>
      </dsp:nvSpPr>
      <dsp:spPr>
        <a:xfrm>
          <a:off x="325524" y="1218949"/>
          <a:ext cx="2585927" cy="2585927"/>
        </a:xfrm>
        <a:prstGeom prst="blockArc">
          <a:avLst>
            <a:gd name="adj1" fmla="val 3240000"/>
            <a:gd name="adj2" fmla="val 756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864A39-3858-4D12-8DDB-255A1BCAD9A1}">
      <dsp:nvSpPr>
        <dsp:cNvPr id="0" name=""/>
        <dsp:cNvSpPr/>
      </dsp:nvSpPr>
      <dsp:spPr>
        <a:xfrm>
          <a:off x="325524" y="1218949"/>
          <a:ext cx="2585927" cy="2585927"/>
        </a:xfrm>
        <a:prstGeom prst="blockArc">
          <a:avLst>
            <a:gd name="adj1" fmla="val 20520000"/>
            <a:gd name="adj2" fmla="val 324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B489D-4744-42DD-8ABC-D9C0418A6E88}">
      <dsp:nvSpPr>
        <dsp:cNvPr id="0" name=""/>
        <dsp:cNvSpPr/>
      </dsp:nvSpPr>
      <dsp:spPr>
        <a:xfrm>
          <a:off x="325524" y="1218949"/>
          <a:ext cx="2585927" cy="2585927"/>
        </a:xfrm>
        <a:prstGeom prst="blockArc">
          <a:avLst>
            <a:gd name="adj1" fmla="val 16200000"/>
            <a:gd name="adj2" fmla="val 2052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23409" y="1916834"/>
          <a:ext cx="1190157" cy="119015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666750" rtl="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部门之间职责监管</a:t>
          </a:r>
          <a:endParaRPr lang="zh-cn" sz="1500" kern="1200" dirty="0">
            <a:latin typeface="微软雅黑" panose="020B0503020204020204" pitchFamily="34" charset="-122"/>
            <a:ea typeface="微软雅黑" panose="020B0503020204020204" pitchFamily="34" charset="-122"/>
          </a:endParaRPr>
        </a:p>
      </dsp:txBody>
      <dsp:txXfrm>
        <a:off x="1197703" y="2091128"/>
        <a:ext cx="841569" cy="841569"/>
      </dsp:txXfrm>
    </dsp:sp>
    <dsp:sp modelId="{BD6582BC-7D62-4B6F-A5D1-0AE57EEA3EFD}">
      <dsp:nvSpPr>
        <dsp:cNvPr id="0" name=""/>
        <dsp:cNvSpPr/>
      </dsp:nvSpPr>
      <dsp:spPr>
        <a:xfrm>
          <a:off x="1201932" y="832386"/>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上线时监管发料</a:t>
          </a:r>
          <a:endParaRPr lang="zh-cn" sz="1100" kern="1200" dirty="0">
            <a:latin typeface="微软雅黑" panose="020B0503020204020204" pitchFamily="34" charset="-122"/>
            <a:ea typeface="微软雅黑" panose="020B0503020204020204" pitchFamily="34" charset="-122"/>
          </a:endParaRPr>
        </a:p>
      </dsp:txBody>
      <dsp:txXfrm>
        <a:off x="1323938" y="954392"/>
        <a:ext cx="589098" cy="589098"/>
      </dsp:txXfrm>
    </dsp:sp>
    <dsp:sp modelId="{56D90539-AB45-4D26-B56D-B26EF492D3CE}">
      <dsp:nvSpPr>
        <dsp:cNvPr id="0" name=""/>
        <dsp:cNvSpPr/>
      </dsp:nvSpPr>
      <dsp:spPr>
        <a:xfrm>
          <a:off x="2403090" y="1705078"/>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上线后必须首检</a:t>
          </a:r>
          <a:endParaRPr lang="zh-cn" sz="1100" kern="1200" dirty="0">
            <a:latin typeface="微软雅黑" panose="020B0503020204020204" pitchFamily="34" charset="-122"/>
            <a:ea typeface="微软雅黑" panose="020B0503020204020204" pitchFamily="34" charset="-122"/>
          </a:endParaRPr>
        </a:p>
      </dsp:txBody>
      <dsp:txXfrm>
        <a:off x="2525096" y="1827084"/>
        <a:ext cx="589098" cy="589098"/>
      </dsp:txXfrm>
    </dsp:sp>
    <dsp:sp modelId="{62E303EC-C8C6-4276-B158-8579C8E5C923}">
      <dsp:nvSpPr>
        <dsp:cNvPr id="0" name=""/>
        <dsp:cNvSpPr/>
      </dsp:nvSpPr>
      <dsp:spPr>
        <a:xfrm>
          <a:off x="1944288" y="3117123"/>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换料前必须首检</a:t>
          </a:r>
          <a:endParaRPr lang="zh-cn" sz="1100" kern="1200" dirty="0">
            <a:latin typeface="微软雅黑" panose="020B0503020204020204" pitchFamily="34" charset="-122"/>
            <a:ea typeface="微软雅黑" panose="020B0503020204020204" pitchFamily="34" charset="-122"/>
          </a:endParaRPr>
        </a:p>
      </dsp:txBody>
      <dsp:txXfrm>
        <a:off x="2066294" y="3239129"/>
        <a:ext cx="589098" cy="589098"/>
      </dsp:txXfrm>
    </dsp:sp>
    <dsp:sp modelId="{B7D94DD8-4746-4DB5-A9B7-87F44BD7DA33}">
      <dsp:nvSpPr>
        <dsp:cNvPr id="0" name=""/>
        <dsp:cNvSpPr/>
      </dsp:nvSpPr>
      <dsp:spPr>
        <a:xfrm>
          <a:off x="459576" y="3117123"/>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换料后必须核料</a:t>
          </a:r>
          <a:endParaRPr lang="zh-cn" sz="1100" kern="1200" dirty="0">
            <a:latin typeface="微软雅黑" panose="020B0503020204020204" pitchFamily="34" charset="-122"/>
            <a:ea typeface="微软雅黑" panose="020B0503020204020204" pitchFamily="34" charset="-122"/>
          </a:endParaRPr>
        </a:p>
      </dsp:txBody>
      <dsp:txXfrm>
        <a:off x="581582" y="3239129"/>
        <a:ext cx="589098" cy="589098"/>
      </dsp:txXfrm>
    </dsp:sp>
    <dsp:sp modelId="{DEEB8445-B571-4D66-9E01-E0D992E49FAA}">
      <dsp:nvSpPr>
        <dsp:cNvPr id="0" name=""/>
        <dsp:cNvSpPr/>
      </dsp:nvSpPr>
      <dsp:spPr>
        <a:xfrm>
          <a:off x="775" y="1705078"/>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固定时间必须全检</a:t>
          </a:r>
          <a:endParaRPr lang="zh-cn" sz="1100" kern="1200" dirty="0">
            <a:latin typeface="微软雅黑" panose="020B0503020204020204" pitchFamily="34" charset="-122"/>
            <a:ea typeface="微软雅黑" panose="020B0503020204020204" pitchFamily="34" charset="-122"/>
          </a:endParaRPr>
        </a:p>
      </dsp:txBody>
      <dsp:txXfrm>
        <a:off x="122781" y="1827084"/>
        <a:ext cx="589098" cy="5890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1F1FF-65F4-4B12-B585-A2C6DFD41A08}">
      <dsp:nvSpPr>
        <dsp:cNvPr id="0" name=""/>
        <dsp:cNvSpPr/>
      </dsp:nvSpPr>
      <dsp:spPr>
        <a:xfrm>
          <a:off x="233383" y="1097469"/>
          <a:ext cx="2768259" cy="2768259"/>
        </a:xfrm>
        <a:prstGeom prst="blockArc">
          <a:avLst>
            <a:gd name="adj1" fmla="val 9000000"/>
            <a:gd name="adj2" fmla="val 16200000"/>
            <a:gd name="adj3" fmla="val 4636"/>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FAE67E-6718-4FEB-B58F-524E280EC826}">
      <dsp:nvSpPr>
        <dsp:cNvPr id="0" name=""/>
        <dsp:cNvSpPr/>
      </dsp:nvSpPr>
      <dsp:spPr>
        <a:xfrm>
          <a:off x="233383" y="1097469"/>
          <a:ext cx="2768259" cy="2768259"/>
        </a:xfrm>
        <a:prstGeom prst="blockArc">
          <a:avLst>
            <a:gd name="adj1" fmla="val 1800000"/>
            <a:gd name="adj2" fmla="val 9000000"/>
            <a:gd name="adj3" fmla="val 4636"/>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5DC414-F427-4721-AA99-74967B2EEB24}">
      <dsp:nvSpPr>
        <dsp:cNvPr id="0" name=""/>
        <dsp:cNvSpPr/>
      </dsp:nvSpPr>
      <dsp:spPr>
        <a:xfrm>
          <a:off x="233383" y="1097469"/>
          <a:ext cx="2768259" cy="2768259"/>
        </a:xfrm>
        <a:prstGeom prst="blockArc">
          <a:avLst>
            <a:gd name="adj1" fmla="val 16200000"/>
            <a:gd name="adj2" fmla="val 1800000"/>
            <a:gd name="adj3" fmla="val 4636"/>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980933" y="1845019"/>
          <a:ext cx="1273160" cy="1273160"/>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rtlCol="0" anchor="ctr" anchorCtr="0">
          <a:noAutofit/>
        </a:bodyPr>
        <a:lstStyle/>
        <a:p>
          <a:pPr marL="0" lvl="0" indent="0" algn="ctr" defTabSz="711200" rtl="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生产记录的记录</a:t>
          </a:r>
          <a:endParaRPr lang="zh-cn" sz="1600" kern="1200" dirty="0">
            <a:latin typeface="微软雅黑" panose="020B0503020204020204" pitchFamily="34" charset="-122"/>
            <a:ea typeface="微软雅黑" panose="020B0503020204020204" pitchFamily="34" charset="-122"/>
          </a:endParaRPr>
        </a:p>
      </dsp:txBody>
      <dsp:txXfrm>
        <a:off x="1167383" y="2031469"/>
        <a:ext cx="900260" cy="900260"/>
      </dsp:txXfrm>
    </dsp:sp>
    <dsp:sp modelId="{706397F1-7B6F-4F90-B867-7FA944DD4D4B}">
      <dsp:nvSpPr>
        <dsp:cNvPr id="0" name=""/>
        <dsp:cNvSpPr/>
      </dsp:nvSpPr>
      <dsp:spPr>
        <a:xfrm>
          <a:off x="1171907" y="683947"/>
          <a:ext cx="891212" cy="891212"/>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满足客户要求</a:t>
          </a:r>
          <a:endParaRPr lang="zh-cn" sz="1100" kern="1200" dirty="0">
            <a:latin typeface="微软雅黑" panose="020B0503020204020204" pitchFamily="34" charset="-122"/>
            <a:ea typeface="微软雅黑" panose="020B0503020204020204" pitchFamily="34" charset="-122"/>
          </a:endParaRPr>
        </a:p>
      </dsp:txBody>
      <dsp:txXfrm>
        <a:off x="1302422" y="814462"/>
        <a:ext cx="630182" cy="630182"/>
      </dsp:txXfrm>
    </dsp:sp>
    <dsp:sp modelId="{29583AF0-0E28-42A0-8D81-653A8B81695C}">
      <dsp:nvSpPr>
        <dsp:cNvPr id="0" name=""/>
        <dsp:cNvSpPr/>
      </dsp:nvSpPr>
      <dsp:spPr>
        <a:xfrm>
          <a:off x="2342813" y="2712016"/>
          <a:ext cx="891212" cy="891212"/>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出现异常可追溯</a:t>
          </a:r>
          <a:endParaRPr lang="zh-cn" sz="1100" kern="1200" dirty="0">
            <a:latin typeface="微软雅黑" panose="020B0503020204020204" pitchFamily="34" charset="-122"/>
            <a:ea typeface="微软雅黑" panose="020B0503020204020204" pitchFamily="34" charset="-122"/>
          </a:endParaRPr>
        </a:p>
      </dsp:txBody>
      <dsp:txXfrm>
        <a:off x="2473328" y="2842531"/>
        <a:ext cx="630182" cy="630182"/>
      </dsp:txXfrm>
    </dsp:sp>
    <dsp:sp modelId="{59E2355A-1EAB-4CCA-AC8F-02D9581B17F5}">
      <dsp:nvSpPr>
        <dsp:cNvPr id="0" name=""/>
        <dsp:cNvSpPr/>
      </dsp:nvSpPr>
      <dsp:spPr>
        <a:xfrm>
          <a:off x="1001" y="2712016"/>
          <a:ext cx="891212" cy="891212"/>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便于</a:t>
          </a:r>
          <a:r>
            <a:rPr lang="en-US" altLang="zh-CN" sz="1100" kern="1200" dirty="0" err="1">
              <a:latin typeface="微软雅黑" panose="020B0503020204020204" pitchFamily="34" charset="-122"/>
              <a:ea typeface="微软雅黑" panose="020B0503020204020204" pitchFamily="34" charset="-122"/>
            </a:rPr>
            <a:t>KPI</a:t>
          </a:r>
          <a:r>
            <a:rPr lang="zh-CN" altLang="en-US" sz="1100" kern="1200" dirty="0">
              <a:latin typeface="微软雅黑" panose="020B0503020204020204" pitchFamily="34" charset="-122"/>
              <a:ea typeface="微软雅黑" panose="020B0503020204020204" pitchFamily="34" charset="-122"/>
            </a:rPr>
            <a:t>考核</a:t>
          </a:r>
          <a:endParaRPr lang="zh-cn" sz="1100" kern="1200" dirty="0">
            <a:latin typeface="微软雅黑" panose="020B0503020204020204" pitchFamily="34" charset="-122"/>
            <a:ea typeface="微软雅黑" panose="020B0503020204020204" pitchFamily="34" charset="-122"/>
          </a:endParaRPr>
        </a:p>
      </dsp:txBody>
      <dsp:txXfrm>
        <a:off x="131516" y="2842531"/>
        <a:ext cx="630182" cy="6301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2E06C-F4C2-4E62-81EC-0AA1585C9A75}">
      <dsp:nvSpPr>
        <dsp:cNvPr id="0" name=""/>
        <dsp:cNvSpPr/>
      </dsp:nvSpPr>
      <dsp:spPr>
        <a:xfrm>
          <a:off x="1308966" y="5179221"/>
          <a:ext cx="3203869"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err="1">
              <a:latin typeface="黑体" panose="02010609060101010101" pitchFamily="49" charset="-122"/>
              <a:ea typeface="黑体" panose="02010609060101010101" pitchFamily="49" charset="-122"/>
            </a:rPr>
            <a:t>SMT</a:t>
          </a:r>
          <a:r>
            <a:rPr lang="zh-CN" altLang="en-US" sz="2000" b="1" kern="1200" dirty="0">
              <a:latin typeface="黑体" panose="02010609060101010101" pitchFamily="49" charset="-122"/>
              <a:ea typeface="黑体" panose="02010609060101010101" pitchFamily="49" charset="-122"/>
            </a:rPr>
            <a:t>防错料系统</a:t>
          </a:r>
        </a:p>
      </dsp:txBody>
      <dsp:txXfrm>
        <a:off x="1333385" y="5203640"/>
        <a:ext cx="3155031" cy="784877"/>
      </dsp:txXfrm>
    </dsp:sp>
    <dsp:sp modelId="{958DD25D-319F-450A-BD7F-5D1B494AE334}">
      <dsp:nvSpPr>
        <dsp:cNvPr id="0" name=""/>
        <dsp:cNvSpPr/>
      </dsp:nvSpPr>
      <dsp:spPr>
        <a:xfrm rot="17397797">
          <a:off x="3883496" y="4690124"/>
          <a:ext cx="1911193" cy="15556"/>
        </a:xfrm>
        <a:custGeom>
          <a:avLst/>
          <a:gdLst/>
          <a:ahLst/>
          <a:cxnLst/>
          <a:rect l="0" t="0" r="0" b="0"/>
          <a:pathLst>
            <a:path>
              <a:moveTo>
                <a:pt x="0" y="7778"/>
              </a:moveTo>
              <a:lnTo>
                <a:pt x="1911193" y="7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b="1" kern="1200">
            <a:latin typeface="黑体" panose="02010609060101010101" pitchFamily="49" charset="-122"/>
            <a:ea typeface="黑体" panose="02010609060101010101" pitchFamily="49" charset="-122"/>
          </a:endParaRPr>
        </a:p>
      </dsp:txBody>
      <dsp:txXfrm>
        <a:off x="4791313" y="4650122"/>
        <a:ext cx="95559" cy="95559"/>
      </dsp:txXfrm>
    </dsp:sp>
    <dsp:sp modelId="{D4730E18-E623-47B8-A7EE-39C8C194BE9E}">
      <dsp:nvSpPr>
        <dsp:cNvPr id="0" name=""/>
        <dsp:cNvSpPr/>
      </dsp:nvSpPr>
      <dsp:spPr>
        <a:xfrm>
          <a:off x="5165351" y="3382868"/>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数据库</a:t>
          </a:r>
        </a:p>
      </dsp:txBody>
      <dsp:txXfrm>
        <a:off x="5189770" y="3407287"/>
        <a:ext cx="1618593" cy="784877"/>
      </dsp:txXfrm>
    </dsp:sp>
    <dsp:sp modelId="{685DB11D-73B3-4852-B165-0FC89F2230F3}">
      <dsp:nvSpPr>
        <dsp:cNvPr id="0" name=""/>
        <dsp:cNvSpPr/>
      </dsp:nvSpPr>
      <dsp:spPr>
        <a:xfrm rot="17124501">
          <a:off x="5911129" y="2581922"/>
          <a:ext cx="2510279" cy="15556"/>
        </a:xfrm>
        <a:custGeom>
          <a:avLst/>
          <a:gdLst/>
          <a:ahLst/>
          <a:cxnLst/>
          <a:rect l="0" t="0" r="0" b="0"/>
          <a:pathLst>
            <a:path>
              <a:moveTo>
                <a:pt x="0" y="7778"/>
              </a:moveTo>
              <a:lnTo>
                <a:pt x="2510279"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7103512" y="2526943"/>
        <a:ext cx="125513" cy="125513"/>
      </dsp:txXfrm>
    </dsp:sp>
    <dsp:sp modelId="{CC90E32C-92B2-483D-960B-66DB151F8E55}">
      <dsp:nvSpPr>
        <dsp:cNvPr id="0" name=""/>
        <dsp:cNvSpPr/>
      </dsp:nvSpPr>
      <dsp:spPr>
        <a:xfrm>
          <a:off x="7499755" y="962817"/>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a:latin typeface="黑体" panose="02010609060101010101" pitchFamily="49" charset="-122"/>
              <a:ea typeface="黑体" panose="02010609060101010101" pitchFamily="49" charset="-122"/>
            </a:rPr>
            <a:t>后台管理</a:t>
          </a:r>
          <a:endParaRPr lang="zh-CN" altLang="en-US" sz="2000" b="1" kern="1200" dirty="0">
            <a:latin typeface="黑体" panose="02010609060101010101" pitchFamily="49" charset="-122"/>
            <a:ea typeface="黑体" panose="02010609060101010101" pitchFamily="49" charset="-122"/>
          </a:endParaRPr>
        </a:p>
      </dsp:txBody>
      <dsp:txXfrm>
        <a:off x="7524174" y="987236"/>
        <a:ext cx="1618593" cy="784877"/>
      </dsp:txXfrm>
    </dsp:sp>
    <dsp:sp modelId="{38DA08FF-F6B1-4ED5-AF5E-25506BBB7CE2}">
      <dsp:nvSpPr>
        <dsp:cNvPr id="0" name=""/>
        <dsp:cNvSpPr/>
      </dsp:nvSpPr>
      <dsp:spPr>
        <a:xfrm>
          <a:off x="9167186" y="1371896"/>
          <a:ext cx="666972" cy="15556"/>
        </a:xfrm>
        <a:custGeom>
          <a:avLst/>
          <a:gdLst/>
          <a:ahLst/>
          <a:cxnLst/>
          <a:rect l="0" t="0" r="0" b="0"/>
          <a:pathLst>
            <a:path>
              <a:moveTo>
                <a:pt x="0" y="7778"/>
              </a:moveTo>
              <a:lnTo>
                <a:pt x="666972"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483998" y="1363000"/>
        <a:ext cx="33348" cy="33348"/>
      </dsp:txXfrm>
    </dsp:sp>
    <dsp:sp modelId="{3C09E8BE-5407-4F30-B94A-CC9350D5243C}">
      <dsp:nvSpPr>
        <dsp:cNvPr id="0" name=""/>
        <dsp:cNvSpPr/>
      </dsp:nvSpPr>
      <dsp:spPr>
        <a:xfrm>
          <a:off x="9834159" y="962817"/>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网页操作</a:t>
          </a:r>
        </a:p>
      </dsp:txBody>
      <dsp:txXfrm>
        <a:off x="9858578" y="987236"/>
        <a:ext cx="1618593" cy="784877"/>
      </dsp:txXfrm>
    </dsp:sp>
    <dsp:sp modelId="{A3B0B65F-94AF-4C71-AE0E-21727680FB4A}">
      <dsp:nvSpPr>
        <dsp:cNvPr id="0" name=""/>
        <dsp:cNvSpPr/>
      </dsp:nvSpPr>
      <dsp:spPr>
        <a:xfrm rot="18289469">
          <a:off x="11251103" y="892510"/>
          <a:ext cx="1167946" cy="15556"/>
        </a:xfrm>
        <a:custGeom>
          <a:avLst/>
          <a:gdLst/>
          <a:ahLst/>
          <a:cxnLst/>
          <a:rect l="0" t="0" r="0" b="0"/>
          <a:pathLst>
            <a:path>
              <a:moveTo>
                <a:pt x="0" y="7778"/>
              </a:moveTo>
              <a:lnTo>
                <a:pt x="1167946"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805878" y="871089"/>
        <a:ext cx="58397" cy="58397"/>
      </dsp:txXfrm>
    </dsp:sp>
    <dsp:sp modelId="{FF8F18E3-15C3-480D-AB3D-F588A9197044}">
      <dsp:nvSpPr>
        <dsp:cNvPr id="0" name=""/>
        <dsp:cNvSpPr/>
      </dsp:nvSpPr>
      <dsp:spPr>
        <a:xfrm>
          <a:off x="12168562" y="4044"/>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用户管理</a:t>
          </a:r>
        </a:p>
      </dsp:txBody>
      <dsp:txXfrm>
        <a:off x="12192981" y="28463"/>
        <a:ext cx="1618593" cy="784877"/>
      </dsp:txXfrm>
    </dsp:sp>
    <dsp:sp modelId="{5A1A566F-0DEF-41E3-AFBC-F4A58CC1D50D}">
      <dsp:nvSpPr>
        <dsp:cNvPr id="0" name=""/>
        <dsp:cNvSpPr/>
      </dsp:nvSpPr>
      <dsp:spPr>
        <a:xfrm>
          <a:off x="11501590" y="1371896"/>
          <a:ext cx="666972" cy="15556"/>
        </a:xfrm>
        <a:custGeom>
          <a:avLst/>
          <a:gdLst/>
          <a:ahLst/>
          <a:cxnLst/>
          <a:rect l="0" t="0" r="0" b="0"/>
          <a:pathLst>
            <a:path>
              <a:moveTo>
                <a:pt x="0" y="7778"/>
              </a:moveTo>
              <a:lnTo>
                <a:pt x="666972"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818402" y="1363000"/>
        <a:ext cx="33348" cy="33348"/>
      </dsp:txXfrm>
    </dsp:sp>
    <dsp:sp modelId="{A2AF6F89-67E4-4774-A92E-A26BA1F835D0}">
      <dsp:nvSpPr>
        <dsp:cNvPr id="0" name=""/>
        <dsp:cNvSpPr/>
      </dsp:nvSpPr>
      <dsp:spPr>
        <a:xfrm>
          <a:off x="12168562" y="962817"/>
          <a:ext cx="2185535"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站位表管理</a:t>
          </a:r>
        </a:p>
      </dsp:txBody>
      <dsp:txXfrm>
        <a:off x="12192981" y="987236"/>
        <a:ext cx="2136697" cy="784877"/>
      </dsp:txXfrm>
    </dsp:sp>
    <dsp:sp modelId="{D5D54DA7-CA13-4ED2-B9BE-EFD6F0B1F4B5}">
      <dsp:nvSpPr>
        <dsp:cNvPr id="0" name=""/>
        <dsp:cNvSpPr/>
      </dsp:nvSpPr>
      <dsp:spPr>
        <a:xfrm rot="3310531">
          <a:off x="11251103" y="1851283"/>
          <a:ext cx="1167946" cy="15556"/>
        </a:xfrm>
        <a:custGeom>
          <a:avLst/>
          <a:gdLst/>
          <a:ahLst/>
          <a:cxnLst/>
          <a:rect l="0" t="0" r="0" b="0"/>
          <a:pathLst>
            <a:path>
              <a:moveTo>
                <a:pt x="0" y="7778"/>
              </a:moveTo>
              <a:lnTo>
                <a:pt x="1167946"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805878" y="1829862"/>
        <a:ext cx="58397" cy="58397"/>
      </dsp:txXfrm>
    </dsp:sp>
    <dsp:sp modelId="{65205288-5495-41F2-AAC5-8009AE3890B0}">
      <dsp:nvSpPr>
        <dsp:cNvPr id="0" name=""/>
        <dsp:cNvSpPr/>
      </dsp:nvSpPr>
      <dsp:spPr>
        <a:xfrm>
          <a:off x="12168562" y="1921590"/>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报表生成</a:t>
          </a:r>
        </a:p>
      </dsp:txBody>
      <dsp:txXfrm>
        <a:off x="12192981" y="1946009"/>
        <a:ext cx="1618593" cy="784877"/>
      </dsp:txXfrm>
    </dsp:sp>
    <dsp:sp modelId="{72E23D3A-AB78-4FEA-A8EA-40908C897651}">
      <dsp:nvSpPr>
        <dsp:cNvPr id="0" name=""/>
        <dsp:cNvSpPr/>
      </dsp:nvSpPr>
      <dsp:spPr>
        <a:xfrm rot="4475499">
          <a:off x="5911129" y="5001973"/>
          <a:ext cx="2510279" cy="15556"/>
        </a:xfrm>
        <a:custGeom>
          <a:avLst/>
          <a:gdLst/>
          <a:ahLst/>
          <a:cxnLst/>
          <a:rect l="0" t="0" r="0" b="0"/>
          <a:pathLst>
            <a:path>
              <a:moveTo>
                <a:pt x="0" y="7778"/>
              </a:moveTo>
              <a:lnTo>
                <a:pt x="2510279"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latin typeface="黑体" panose="02010609060101010101" pitchFamily="49" charset="-122"/>
            <a:ea typeface="黑体" panose="02010609060101010101" pitchFamily="49" charset="-122"/>
          </a:endParaRPr>
        </a:p>
      </dsp:txBody>
      <dsp:txXfrm>
        <a:off x="7103512" y="4946995"/>
        <a:ext cx="125513" cy="125513"/>
      </dsp:txXfrm>
    </dsp:sp>
    <dsp:sp modelId="{A83BD209-F38E-4688-BC30-11E9FE87441D}">
      <dsp:nvSpPr>
        <dsp:cNvPr id="0" name=""/>
        <dsp:cNvSpPr/>
      </dsp:nvSpPr>
      <dsp:spPr>
        <a:xfrm>
          <a:off x="7499755" y="5802919"/>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客户端</a:t>
          </a:r>
        </a:p>
      </dsp:txBody>
      <dsp:txXfrm>
        <a:off x="7524174" y="5827338"/>
        <a:ext cx="1618593" cy="784877"/>
      </dsp:txXfrm>
    </dsp:sp>
    <dsp:sp modelId="{7F167596-11D7-40E1-AB1B-EED958E68427}">
      <dsp:nvSpPr>
        <dsp:cNvPr id="0" name=""/>
        <dsp:cNvSpPr/>
      </dsp:nvSpPr>
      <dsp:spPr>
        <a:xfrm rot="19305554">
          <a:off x="9076075" y="5949187"/>
          <a:ext cx="849195" cy="15556"/>
        </a:xfrm>
        <a:custGeom>
          <a:avLst/>
          <a:gdLst/>
          <a:ahLst/>
          <a:cxnLst/>
          <a:rect l="0" t="0" r="0" b="0"/>
          <a:pathLst>
            <a:path>
              <a:moveTo>
                <a:pt x="0" y="7778"/>
              </a:moveTo>
              <a:lnTo>
                <a:pt x="849195"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9479443" y="5935735"/>
        <a:ext cx="42459" cy="42459"/>
      </dsp:txXfrm>
    </dsp:sp>
    <dsp:sp modelId="{EE6CED4A-A5FB-4C76-8459-3CE16EC75699}">
      <dsp:nvSpPr>
        <dsp:cNvPr id="0" name=""/>
        <dsp:cNvSpPr/>
      </dsp:nvSpPr>
      <dsp:spPr>
        <a:xfrm>
          <a:off x="9834159" y="5277295"/>
          <a:ext cx="2857360"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黑体" panose="02010609060101010101" pitchFamily="49" charset="-122"/>
              <a:ea typeface="黑体" panose="02010609060101010101" pitchFamily="49" charset="-122"/>
            </a:rPr>
            <a:t>APP</a:t>
          </a:r>
          <a:endParaRPr lang="zh-CN" altLang="en-US" sz="2000" b="1" kern="1200" dirty="0">
            <a:latin typeface="黑体" panose="02010609060101010101" pitchFamily="49" charset="-122"/>
            <a:ea typeface="黑体" panose="02010609060101010101" pitchFamily="49" charset="-122"/>
          </a:endParaRPr>
        </a:p>
      </dsp:txBody>
      <dsp:txXfrm>
        <a:off x="9858578" y="5301714"/>
        <a:ext cx="2808522" cy="784877"/>
      </dsp:txXfrm>
    </dsp:sp>
    <dsp:sp modelId="{8EB076ED-F86A-454A-BF9B-59ABC32A2D32}">
      <dsp:nvSpPr>
        <dsp:cNvPr id="0" name=""/>
        <dsp:cNvSpPr/>
      </dsp:nvSpPr>
      <dsp:spPr>
        <a:xfrm rot="17851267">
          <a:off x="11945375" y="4456256"/>
          <a:ext cx="2774158" cy="15556"/>
        </a:xfrm>
        <a:custGeom>
          <a:avLst/>
          <a:gdLst/>
          <a:ahLst/>
          <a:cxnLst/>
          <a:rect l="0" t="0" r="0" b="0"/>
          <a:pathLst>
            <a:path>
              <a:moveTo>
                <a:pt x="0" y="7778"/>
              </a:moveTo>
              <a:lnTo>
                <a:pt x="2774158"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b="1" kern="1200">
            <a:latin typeface="黑体" panose="02010609060101010101" pitchFamily="49" charset="-122"/>
            <a:ea typeface="黑体" panose="02010609060101010101" pitchFamily="49" charset="-122"/>
          </a:endParaRPr>
        </a:p>
      </dsp:txBody>
      <dsp:txXfrm>
        <a:off x="13263101" y="4394681"/>
        <a:ext cx="138707" cy="138707"/>
      </dsp:txXfrm>
    </dsp:sp>
    <dsp:sp modelId="{A57ACCF6-0DC2-4AAD-B808-F28D75447226}">
      <dsp:nvSpPr>
        <dsp:cNvPr id="0" name=""/>
        <dsp:cNvSpPr/>
      </dsp:nvSpPr>
      <dsp:spPr>
        <a:xfrm>
          <a:off x="13973390" y="2817059"/>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仓库</a:t>
          </a:r>
        </a:p>
      </dsp:txBody>
      <dsp:txXfrm>
        <a:off x="13997809" y="2841478"/>
        <a:ext cx="1618593" cy="784877"/>
      </dsp:txXfrm>
    </dsp:sp>
    <dsp:sp modelId="{30E8DC8F-BF12-455C-8B89-E936384D3C60}">
      <dsp:nvSpPr>
        <dsp:cNvPr id="0" name=""/>
        <dsp:cNvSpPr/>
      </dsp:nvSpPr>
      <dsp:spPr>
        <a:xfrm>
          <a:off x="15640821" y="3226138"/>
          <a:ext cx="744224" cy="15556"/>
        </a:xfrm>
        <a:custGeom>
          <a:avLst/>
          <a:gdLst/>
          <a:ahLst/>
          <a:cxnLst/>
          <a:rect l="0" t="0" r="0" b="0"/>
          <a:pathLst>
            <a:path>
              <a:moveTo>
                <a:pt x="0" y="7778"/>
              </a:moveTo>
              <a:lnTo>
                <a:pt x="744224"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994328" y="3215311"/>
        <a:ext cx="37211" cy="37211"/>
      </dsp:txXfrm>
    </dsp:sp>
    <dsp:sp modelId="{56FF8CD7-F6E6-4B75-927D-FA9F07010AC4}">
      <dsp:nvSpPr>
        <dsp:cNvPr id="0" name=""/>
        <dsp:cNvSpPr/>
      </dsp:nvSpPr>
      <dsp:spPr>
        <a:xfrm>
          <a:off x="16385046" y="2817059"/>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发料</a:t>
          </a:r>
        </a:p>
      </dsp:txBody>
      <dsp:txXfrm>
        <a:off x="16409465" y="2841478"/>
        <a:ext cx="1618593" cy="784877"/>
      </dsp:txXfrm>
    </dsp:sp>
    <dsp:sp modelId="{60A86324-5F79-4D10-8832-7BC816B1CB32}">
      <dsp:nvSpPr>
        <dsp:cNvPr id="0" name=""/>
        <dsp:cNvSpPr/>
      </dsp:nvSpPr>
      <dsp:spPr>
        <a:xfrm rot="19457599">
          <a:off x="12614316" y="5446681"/>
          <a:ext cx="821379" cy="15556"/>
        </a:xfrm>
        <a:custGeom>
          <a:avLst/>
          <a:gdLst/>
          <a:ahLst/>
          <a:cxnLst/>
          <a:rect l="0" t="0" r="0" b="0"/>
          <a:pathLst>
            <a:path>
              <a:moveTo>
                <a:pt x="0" y="7778"/>
              </a:moveTo>
              <a:lnTo>
                <a:pt x="821379"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3004471" y="5433925"/>
        <a:ext cx="41068" cy="41068"/>
      </dsp:txXfrm>
    </dsp:sp>
    <dsp:sp modelId="{D7DE1A23-B802-4121-8FFF-C800078F97AB}">
      <dsp:nvSpPr>
        <dsp:cNvPr id="0" name=""/>
        <dsp:cNvSpPr/>
      </dsp:nvSpPr>
      <dsp:spPr>
        <a:xfrm>
          <a:off x="13358491" y="4797909"/>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产线</a:t>
          </a:r>
        </a:p>
      </dsp:txBody>
      <dsp:txXfrm>
        <a:off x="13382910" y="4822328"/>
        <a:ext cx="1618593" cy="784877"/>
      </dsp:txXfrm>
    </dsp:sp>
    <dsp:sp modelId="{9C484EDD-08A1-4F88-A952-4FE3EA01838C}">
      <dsp:nvSpPr>
        <dsp:cNvPr id="0" name=""/>
        <dsp:cNvSpPr/>
      </dsp:nvSpPr>
      <dsp:spPr>
        <a:xfrm rot="19402333">
          <a:off x="14858708" y="4701790"/>
          <a:ext cx="1693551" cy="15556"/>
        </a:xfrm>
        <a:custGeom>
          <a:avLst/>
          <a:gdLst/>
          <a:ahLst/>
          <a:cxnLst/>
          <a:rect l="0" t="0" r="0" b="0"/>
          <a:pathLst>
            <a:path>
              <a:moveTo>
                <a:pt x="0" y="7778"/>
              </a:moveTo>
              <a:lnTo>
                <a:pt x="1693551"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663146" y="4667229"/>
        <a:ext cx="84677" cy="84677"/>
      </dsp:txXfrm>
    </dsp:sp>
    <dsp:sp modelId="{BE40333F-8130-44FD-B8F5-65AD4652365D}">
      <dsp:nvSpPr>
        <dsp:cNvPr id="0" name=""/>
        <dsp:cNvSpPr/>
      </dsp:nvSpPr>
      <dsp:spPr>
        <a:xfrm>
          <a:off x="16385046" y="3787512"/>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上料</a:t>
          </a:r>
        </a:p>
      </dsp:txBody>
      <dsp:txXfrm>
        <a:off x="16409465" y="3811931"/>
        <a:ext cx="1618593" cy="784877"/>
      </dsp:txXfrm>
    </dsp:sp>
    <dsp:sp modelId="{38E62068-6B36-476D-AE8E-AD1ABB7715C1}">
      <dsp:nvSpPr>
        <dsp:cNvPr id="0" name=""/>
        <dsp:cNvSpPr/>
      </dsp:nvSpPr>
      <dsp:spPr>
        <a:xfrm>
          <a:off x="15025923" y="5206988"/>
          <a:ext cx="666972" cy="15556"/>
        </a:xfrm>
        <a:custGeom>
          <a:avLst/>
          <a:gdLst/>
          <a:ahLst/>
          <a:cxnLst/>
          <a:rect l="0" t="0" r="0" b="0"/>
          <a:pathLst>
            <a:path>
              <a:moveTo>
                <a:pt x="0" y="7778"/>
              </a:moveTo>
              <a:lnTo>
                <a:pt x="666972"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342735" y="5198092"/>
        <a:ext cx="33348" cy="33348"/>
      </dsp:txXfrm>
    </dsp:sp>
    <dsp:sp modelId="{C65EA5DB-1B95-4C24-B577-9644BBD28991}">
      <dsp:nvSpPr>
        <dsp:cNvPr id="0" name=""/>
        <dsp:cNvSpPr/>
      </dsp:nvSpPr>
      <dsp:spPr>
        <a:xfrm>
          <a:off x="15692895" y="4797909"/>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全检</a:t>
          </a:r>
        </a:p>
      </dsp:txBody>
      <dsp:txXfrm>
        <a:off x="15717314" y="4822328"/>
        <a:ext cx="1618593" cy="784877"/>
      </dsp:txXfrm>
    </dsp:sp>
    <dsp:sp modelId="{C90C3ECF-ECAD-45A0-B47A-C66732534A5A}">
      <dsp:nvSpPr>
        <dsp:cNvPr id="0" name=""/>
        <dsp:cNvSpPr/>
      </dsp:nvSpPr>
      <dsp:spPr>
        <a:xfrm rot="3310531">
          <a:off x="14775436" y="5686375"/>
          <a:ext cx="1167946" cy="15556"/>
        </a:xfrm>
        <a:custGeom>
          <a:avLst/>
          <a:gdLst/>
          <a:ahLst/>
          <a:cxnLst/>
          <a:rect l="0" t="0" r="0" b="0"/>
          <a:pathLst>
            <a:path>
              <a:moveTo>
                <a:pt x="0" y="7778"/>
              </a:moveTo>
              <a:lnTo>
                <a:pt x="1167946"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330210" y="5664954"/>
        <a:ext cx="58397" cy="58397"/>
      </dsp:txXfrm>
    </dsp:sp>
    <dsp:sp modelId="{FCB5655B-86D9-460D-9E2D-27ED8ADCE462}">
      <dsp:nvSpPr>
        <dsp:cNvPr id="0" name=""/>
        <dsp:cNvSpPr/>
      </dsp:nvSpPr>
      <dsp:spPr>
        <a:xfrm>
          <a:off x="15692895" y="5756681"/>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换料</a:t>
          </a:r>
        </a:p>
      </dsp:txBody>
      <dsp:txXfrm>
        <a:off x="15717314" y="5781100"/>
        <a:ext cx="1618593" cy="784877"/>
      </dsp:txXfrm>
    </dsp:sp>
    <dsp:sp modelId="{4D978AE6-B2FE-4AC1-9815-F393E5F5B96B}">
      <dsp:nvSpPr>
        <dsp:cNvPr id="0" name=""/>
        <dsp:cNvSpPr/>
      </dsp:nvSpPr>
      <dsp:spPr>
        <a:xfrm rot="4467012">
          <a:off x="11781006" y="6884841"/>
          <a:ext cx="2487998" cy="15556"/>
        </a:xfrm>
        <a:custGeom>
          <a:avLst/>
          <a:gdLst/>
          <a:ahLst/>
          <a:cxnLst/>
          <a:rect l="0" t="0" r="0" b="0"/>
          <a:pathLst>
            <a:path>
              <a:moveTo>
                <a:pt x="0" y="7778"/>
              </a:moveTo>
              <a:lnTo>
                <a:pt x="2487998"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latin typeface="黑体" panose="02010609060101010101" pitchFamily="49" charset="-122"/>
            <a:ea typeface="黑体" panose="02010609060101010101" pitchFamily="49" charset="-122"/>
          </a:endParaRPr>
        </a:p>
      </dsp:txBody>
      <dsp:txXfrm>
        <a:off x="12962805" y="6830419"/>
        <a:ext cx="124399" cy="124399"/>
      </dsp:txXfrm>
    </dsp:sp>
    <dsp:sp modelId="{B20E3DF4-8BDC-441F-B556-1F257D25E09A}">
      <dsp:nvSpPr>
        <dsp:cNvPr id="0" name=""/>
        <dsp:cNvSpPr/>
      </dsp:nvSpPr>
      <dsp:spPr>
        <a:xfrm>
          <a:off x="13358491" y="7674227"/>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品管</a:t>
          </a:r>
        </a:p>
      </dsp:txBody>
      <dsp:txXfrm>
        <a:off x="13382910" y="7698646"/>
        <a:ext cx="1618593" cy="784877"/>
      </dsp:txXfrm>
    </dsp:sp>
    <dsp:sp modelId="{B598296C-B410-4742-ABFC-3AB03AE27041}">
      <dsp:nvSpPr>
        <dsp:cNvPr id="0" name=""/>
        <dsp:cNvSpPr/>
      </dsp:nvSpPr>
      <dsp:spPr>
        <a:xfrm rot="18289469">
          <a:off x="14775436" y="7603920"/>
          <a:ext cx="1167946" cy="15556"/>
        </a:xfrm>
        <a:custGeom>
          <a:avLst/>
          <a:gdLst/>
          <a:ahLst/>
          <a:cxnLst/>
          <a:rect l="0" t="0" r="0" b="0"/>
          <a:pathLst>
            <a:path>
              <a:moveTo>
                <a:pt x="0" y="7778"/>
              </a:moveTo>
              <a:lnTo>
                <a:pt x="1167946"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330210" y="7582500"/>
        <a:ext cx="58397" cy="58397"/>
      </dsp:txXfrm>
    </dsp:sp>
    <dsp:sp modelId="{670E1B12-B2CB-44D0-AD9B-CEB0F6C58DFA}">
      <dsp:nvSpPr>
        <dsp:cNvPr id="0" name=""/>
        <dsp:cNvSpPr/>
      </dsp:nvSpPr>
      <dsp:spPr>
        <a:xfrm>
          <a:off x="15692895" y="6715454"/>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首检</a:t>
          </a:r>
        </a:p>
      </dsp:txBody>
      <dsp:txXfrm>
        <a:off x="15717314" y="6739873"/>
        <a:ext cx="1618593" cy="784877"/>
      </dsp:txXfrm>
    </dsp:sp>
    <dsp:sp modelId="{F29F77A3-46E6-440E-9B0D-C29B114C8CDB}">
      <dsp:nvSpPr>
        <dsp:cNvPr id="0" name=""/>
        <dsp:cNvSpPr/>
      </dsp:nvSpPr>
      <dsp:spPr>
        <a:xfrm>
          <a:off x="15025923" y="8083307"/>
          <a:ext cx="666972" cy="15556"/>
        </a:xfrm>
        <a:custGeom>
          <a:avLst/>
          <a:gdLst/>
          <a:ahLst/>
          <a:cxnLst/>
          <a:rect l="0" t="0" r="0" b="0"/>
          <a:pathLst>
            <a:path>
              <a:moveTo>
                <a:pt x="0" y="7778"/>
              </a:moveTo>
              <a:lnTo>
                <a:pt x="666972"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342735" y="8074411"/>
        <a:ext cx="33348" cy="33348"/>
      </dsp:txXfrm>
    </dsp:sp>
    <dsp:sp modelId="{2EFA4E21-7468-4D01-B3AC-2D6993FA7CB8}">
      <dsp:nvSpPr>
        <dsp:cNvPr id="0" name=""/>
        <dsp:cNvSpPr/>
      </dsp:nvSpPr>
      <dsp:spPr>
        <a:xfrm>
          <a:off x="15692895" y="7674227"/>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全检</a:t>
          </a:r>
        </a:p>
      </dsp:txBody>
      <dsp:txXfrm>
        <a:off x="15717314" y="7698646"/>
        <a:ext cx="1618593" cy="784877"/>
      </dsp:txXfrm>
    </dsp:sp>
    <dsp:sp modelId="{34D1F973-A7AB-4B48-B357-DB51ED18F719}">
      <dsp:nvSpPr>
        <dsp:cNvPr id="0" name=""/>
        <dsp:cNvSpPr/>
      </dsp:nvSpPr>
      <dsp:spPr>
        <a:xfrm rot="3310531">
          <a:off x="14775436" y="8562693"/>
          <a:ext cx="1167946" cy="15556"/>
        </a:xfrm>
        <a:custGeom>
          <a:avLst/>
          <a:gdLst/>
          <a:ahLst/>
          <a:cxnLst/>
          <a:rect l="0" t="0" r="0" b="0"/>
          <a:pathLst>
            <a:path>
              <a:moveTo>
                <a:pt x="0" y="7778"/>
              </a:moveTo>
              <a:lnTo>
                <a:pt x="1167946"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330210" y="8541273"/>
        <a:ext cx="58397" cy="58397"/>
      </dsp:txXfrm>
    </dsp:sp>
    <dsp:sp modelId="{F4B3A1EA-9798-45C1-B8D9-D5B27D6D4D04}">
      <dsp:nvSpPr>
        <dsp:cNvPr id="0" name=""/>
        <dsp:cNvSpPr/>
      </dsp:nvSpPr>
      <dsp:spPr>
        <a:xfrm>
          <a:off x="15692895" y="8633000"/>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a:latin typeface="黑体" panose="02010609060101010101" pitchFamily="49" charset="-122"/>
              <a:ea typeface="黑体" panose="02010609060101010101" pitchFamily="49" charset="-122"/>
            </a:rPr>
            <a:t>核检</a:t>
          </a:r>
          <a:endParaRPr lang="zh-CN" altLang="en-US" sz="2000" b="1" kern="1200" dirty="0">
            <a:latin typeface="黑体" panose="02010609060101010101" pitchFamily="49" charset="-122"/>
            <a:ea typeface="黑体" panose="02010609060101010101" pitchFamily="49" charset="-122"/>
          </a:endParaRPr>
        </a:p>
      </dsp:txBody>
      <dsp:txXfrm>
        <a:off x="15717314" y="8657419"/>
        <a:ext cx="1618593" cy="784877"/>
      </dsp:txXfrm>
    </dsp:sp>
    <dsp:sp modelId="{65EAEF47-3CBA-4F61-8A1D-3933D5D53425}">
      <dsp:nvSpPr>
        <dsp:cNvPr id="0" name=""/>
        <dsp:cNvSpPr/>
      </dsp:nvSpPr>
      <dsp:spPr>
        <a:xfrm rot="2142401">
          <a:off x="9089983" y="6451692"/>
          <a:ext cx="821379" cy="15556"/>
        </a:xfrm>
        <a:custGeom>
          <a:avLst/>
          <a:gdLst/>
          <a:ahLst/>
          <a:cxnLst/>
          <a:rect l="0" t="0" r="0" b="0"/>
          <a:pathLst>
            <a:path>
              <a:moveTo>
                <a:pt x="0" y="7778"/>
              </a:moveTo>
              <a:lnTo>
                <a:pt x="821379"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9480138" y="6438936"/>
        <a:ext cx="41068" cy="41068"/>
      </dsp:txXfrm>
    </dsp:sp>
    <dsp:sp modelId="{4DD6727E-E78E-43D0-9A27-74A93A53BC22}">
      <dsp:nvSpPr>
        <dsp:cNvPr id="0" name=""/>
        <dsp:cNvSpPr/>
      </dsp:nvSpPr>
      <dsp:spPr>
        <a:xfrm>
          <a:off x="9834159" y="6236068"/>
          <a:ext cx="2690567" cy="926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仓库料盘标签打印</a:t>
          </a:r>
        </a:p>
      </dsp:txBody>
      <dsp:txXfrm>
        <a:off x="9861286" y="6263195"/>
        <a:ext cx="2636313" cy="871937"/>
      </dsp:txXfrm>
    </dsp:sp>
    <dsp:sp modelId="{C163311F-C1A6-41D0-B4F7-0D589EEC49E9}">
      <dsp:nvSpPr>
        <dsp:cNvPr id="0" name=""/>
        <dsp:cNvSpPr/>
      </dsp:nvSpPr>
      <dsp:spPr>
        <a:xfrm rot="4103435">
          <a:off x="3953190" y="6411938"/>
          <a:ext cx="1771805" cy="15556"/>
        </a:xfrm>
        <a:custGeom>
          <a:avLst/>
          <a:gdLst/>
          <a:ahLst/>
          <a:cxnLst/>
          <a:rect l="0" t="0" r="0" b="0"/>
          <a:pathLst>
            <a:path>
              <a:moveTo>
                <a:pt x="0" y="7778"/>
              </a:moveTo>
              <a:lnTo>
                <a:pt x="1771805" y="7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4794798" y="6375422"/>
        <a:ext cx="88590" cy="88590"/>
      </dsp:txXfrm>
    </dsp:sp>
    <dsp:sp modelId="{A02C68B1-B90B-46AC-8F9B-D4E7A7238844}">
      <dsp:nvSpPr>
        <dsp:cNvPr id="0" name=""/>
        <dsp:cNvSpPr/>
      </dsp:nvSpPr>
      <dsp:spPr>
        <a:xfrm>
          <a:off x="5165351" y="6761692"/>
          <a:ext cx="3266364" cy="963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车间产线实时监控</a:t>
          </a:r>
        </a:p>
      </dsp:txBody>
      <dsp:txXfrm>
        <a:off x="5193566" y="6789907"/>
        <a:ext cx="3209934" cy="906895"/>
      </dsp:txXfrm>
    </dsp:sp>
    <dsp:sp modelId="{DC9B7499-F6C9-4118-9D90-BC0CDF041CB1}">
      <dsp:nvSpPr>
        <dsp:cNvPr id="0" name=""/>
        <dsp:cNvSpPr/>
      </dsp:nvSpPr>
      <dsp:spPr>
        <a:xfrm rot="4576261">
          <a:off x="3464390" y="6923727"/>
          <a:ext cx="2749406" cy="15556"/>
        </a:xfrm>
        <a:custGeom>
          <a:avLst/>
          <a:gdLst/>
          <a:ahLst/>
          <a:cxnLst/>
          <a:rect l="0" t="0" r="0" b="0"/>
          <a:pathLst>
            <a:path>
              <a:moveTo>
                <a:pt x="0" y="7778"/>
              </a:moveTo>
              <a:lnTo>
                <a:pt x="2749406" y="7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b="1" kern="1200">
            <a:latin typeface="黑体" panose="02010609060101010101" pitchFamily="49" charset="-122"/>
            <a:ea typeface="黑体" panose="02010609060101010101" pitchFamily="49" charset="-122"/>
          </a:endParaRPr>
        </a:p>
      </dsp:txBody>
      <dsp:txXfrm>
        <a:off x="4770358" y="6862770"/>
        <a:ext cx="137470" cy="137470"/>
      </dsp:txXfrm>
    </dsp:sp>
    <dsp:sp modelId="{FE544B4B-BB40-4808-80AC-C0E571A06182}">
      <dsp:nvSpPr>
        <dsp:cNvPr id="0" name=""/>
        <dsp:cNvSpPr/>
      </dsp:nvSpPr>
      <dsp:spPr>
        <a:xfrm>
          <a:off x="5165351" y="7850075"/>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zh-CN" sz="2000" b="1" kern="1200" dirty="0">
              <a:solidFill>
                <a:schemeClr val="bg1"/>
              </a:solidFill>
              <a:effectLst/>
              <a:latin typeface="黑体" panose="02010609060101010101" pitchFamily="49" charset="-122"/>
              <a:ea typeface="黑体" panose="02010609060101010101" pitchFamily="49" charset="-122"/>
              <a:cs typeface="+mn-cs"/>
            </a:rPr>
            <a:t>中央控制</a:t>
          </a:r>
          <a:r>
            <a:rPr lang="zh-CN" altLang="en-US" sz="2000" b="1" kern="1200" dirty="0">
              <a:solidFill>
                <a:schemeClr val="bg1"/>
              </a:solidFill>
              <a:latin typeface="黑体" panose="02010609060101010101" pitchFamily="49" charset="-122"/>
              <a:ea typeface="黑体" panose="02010609060101010101" pitchFamily="49" charset="-122"/>
            </a:rPr>
            <a:t>模块</a:t>
          </a:r>
        </a:p>
      </dsp:txBody>
      <dsp:txXfrm>
        <a:off x="5189770" y="7874494"/>
        <a:ext cx="1618593" cy="784877"/>
      </dsp:txXfrm>
    </dsp:sp>
    <dsp:sp modelId="{302C5E3D-CA17-41C1-B0B4-29FB44344D25}">
      <dsp:nvSpPr>
        <dsp:cNvPr id="0" name=""/>
        <dsp:cNvSpPr/>
      </dsp:nvSpPr>
      <dsp:spPr>
        <a:xfrm rot="4788511">
          <a:off x="2995186" y="7403114"/>
          <a:ext cx="3687813" cy="15556"/>
        </a:xfrm>
        <a:custGeom>
          <a:avLst/>
          <a:gdLst/>
          <a:ahLst/>
          <a:cxnLst/>
          <a:rect l="0" t="0" r="0" b="0"/>
          <a:pathLst>
            <a:path>
              <a:moveTo>
                <a:pt x="0" y="7778"/>
              </a:moveTo>
              <a:lnTo>
                <a:pt x="3687813" y="7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b="1" kern="1200">
            <a:latin typeface="黑体" panose="02010609060101010101" pitchFamily="49" charset="-122"/>
            <a:ea typeface="黑体" panose="02010609060101010101" pitchFamily="49" charset="-122"/>
          </a:endParaRPr>
        </a:p>
      </dsp:txBody>
      <dsp:txXfrm>
        <a:off x="4746898" y="7318697"/>
        <a:ext cx="184390" cy="184390"/>
      </dsp:txXfrm>
    </dsp:sp>
    <dsp:sp modelId="{E26F561D-D163-4E1E-9068-3BA78D6C2FFB}">
      <dsp:nvSpPr>
        <dsp:cNvPr id="0" name=""/>
        <dsp:cNvSpPr/>
      </dsp:nvSpPr>
      <dsp:spPr>
        <a:xfrm>
          <a:off x="5165351" y="8808848"/>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生产报表实时查看公众号</a:t>
          </a:r>
        </a:p>
      </dsp:txBody>
      <dsp:txXfrm>
        <a:off x="5189770" y="8833267"/>
        <a:ext cx="1618593" cy="7848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45277-E9D4-47B1-BD69-2F25B67BBA77}">
      <dsp:nvSpPr>
        <dsp:cNvPr id="0" name=""/>
        <dsp:cNvSpPr/>
      </dsp:nvSpPr>
      <dsp:spPr>
        <a:xfrm rot="2561600">
          <a:off x="2576823" y="3799130"/>
          <a:ext cx="822601" cy="57656"/>
        </a:xfrm>
        <a:custGeom>
          <a:avLst/>
          <a:gdLst/>
          <a:ahLst/>
          <a:cxnLst/>
          <a:rect l="0" t="0" r="0" b="0"/>
          <a:pathLst>
            <a:path>
              <a:moveTo>
                <a:pt x="0" y="28828"/>
              </a:moveTo>
              <a:lnTo>
                <a:pt x="822601" y="288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F4FF13-83AE-4F97-9015-2F0991BC2FFA}">
      <dsp:nvSpPr>
        <dsp:cNvPr id="0" name=""/>
        <dsp:cNvSpPr/>
      </dsp:nvSpPr>
      <dsp:spPr>
        <a:xfrm>
          <a:off x="2685821" y="2679799"/>
          <a:ext cx="914201" cy="57656"/>
        </a:xfrm>
        <a:custGeom>
          <a:avLst/>
          <a:gdLst/>
          <a:ahLst/>
          <a:cxnLst/>
          <a:rect l="0" t="0" r="0" b="0"/>
          <a:pathLst>
            <a:path>
              <a:moveTo>
                <a:pt x="0" y="28828"/>
              </a:moveTo>
              <a:lnTo>
                <a:pt x="914201" y="288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23C989-59A5-4AB1-A694-5E648A05346B}">
      <dsp:nvSpPr>
        <dsp:cNvPr id="0" name=""/>
        <dsp:cNvSpPr/>
      </dsp:nvSpPr>
      <dsp:spPr>
        <a:xfrm rot="19038400">
          <a:off x="2576823" y="1560468"/>
          <a:ext cx="822601" cy="57656"/>
        </a:xfrm>
        <a:custGeom>
          <a:avLst/>
          <a:gdLst/>
          <a:ahLst/>
          <a:cxnLst/>
          <a:rect l="0" t="0" r="0" b="0"/>
          <a:pathLst>
            <a:path>
              <a:moveTo>
                <a:pt x="0" y="28828"/>
              </a:moveTo>
              <a:lnTo>
                <a:pt x="822601" y="288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465457" y="1430564"/>
          <a:ext cx="2618751" cy="255612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56922A-B31D-4FCC-9529-AAEB48E7F99C}">
      <dsp:nvSpPr>
        <dsp:cNvPr id="0" name=""/>
        <dsp:cNvSpPr/>
      </dsp:nvSpPr>
      <dsp:spPr>
        <a:xfrm>
          <a:off x="3083498" y="86"/>
          <a:ext cx="1561693" cy="1561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用户管理</a:t>
          </a:r>
        </a:p>
      </dsp:txBody>
      <dsp:txXfrm>
        <a:off x="3312203" y="228791"/>
        <a:ext cx="1104283" cy="1104283"/>
      </dsp:txXfrm>
    </dsp:sp>
    <dsp:sp modelId="{4872A02C-4EF1-49A7-950D-CBDE518AC2AF}">
      <dsp:nvSpPr>
        <dsp:cNvPr id="0" name=""/>
        <dsp:cNvSpPr/>
      </dsp:nvSpPr>
      <dsp:spPr>
        <a:xfrm>
          <a:off x="3600022" y="1927781"/>
          <a:ext cx="1561693" cy="1561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站位表管理</a:t>
          </a:r>
        </a:p>
      </dsp:txBody>
      <dsp:txXfrm>
        <a:off x="3828727" y="2156486"/>
        <a:ext cx="1104283" cy="1104283"/>
      </dsp:txXfrm>
    </dsp:sp>
    <dsp:sp modelId="{691619EB-2155-4DF1-9DE5-3AD67057691C}">
      <dsp:nvSpPr>
        <dsp:cNvPr id="0" name=""/>
        <dsp:cNvSpPr/>
      </dsp:nvSpPr>
      <dsp:spPr>
        <a:xfrm>
          <a:off x="3083498" y="3855476"/>
          <a:ext cx="1561693" cy="1561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报表生成</a:t>
          </a:r>
        </a:p>
      </dsp:txBody>
      <dsp:txXfrm>
        <a:off x="3312203" y="4084181"/>
        <a:ext cx="1104283" cy="11042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4FF13-83AE-4F97-9015-2F0991BC2FFA}">
      <dsp:nvSpPr>
        <dsp:cNvPr id="0" name=""/>
        <dsp:cNvSpPr/>
      </dsp:nvSpPr>
      <dsp:spPr>
        <a:xfrm>
          <a:off x="2070708" y="1766406"/>
          <a:ext cx="670852" cy="67587"/>
        </a:xfrm>
        <a:custGeom>
          <a:avLst/>
          <a:gdLst/>
          <a:ahLst/>
          <a:cxnLst/>
          <a:rect l="0" t="0" r="0" b="0"/>
          <a:pathLst>
            <a:path>
              <a:moveTo>
                <a:pt x="0" y="33793"/>
              </a:moveTo>
              <a:lnTo>
                <a:pt x="670852" y="337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181629" y="861529"/>
          <a:ext cx="1923340" cy="187734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2A02C-4EF1-49A7-950D-CBDE518AC2AF}">
      <dsp:nvSpPr>
        <dsp:cNvPr id="0" name=""/>
        <dsp:cNvSpPr/>
      </dsp:nvSpPr>
      <dsp:spPr>
        <a:xfrm>
          <a:off x="2741560" y="1005278"/>
          <a:ext cx="1589843" cy="1589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用户管理</a:t>
          </a:r>
        </a:p>
      </dsp:txBody>
      <dsp:txXfrm>
        <a:off x="2974387" y="1238105"/>
        <a:ext cx="1124189" cy="11241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4FF13-83AE-4F97-9015-2F0991BC2FFA}">
      <dsp:nvSpPr>
        <dsp:cNvPr id="0" name=""/>
        <dsp:cNvSpPr/>
      </dsp:nvSpPr>
      <dsp:spPr>
        <a:xfrm>
          <a:off x="2070708" y="1766406"/>
          <a:ext cx="670852" cy="67587"/>
        </a:xfrm>
        <a:custGeom>
          <a:avLst/>
          <a:gdLst/>
          <a:ahLst/>
          <a:cxnLst/>
          <a:rect l="0" t="0" r="0" b="0"/>
          <a:pathLst>
            <a:path>
              <a:moveTo>
                <a:pt x="0" y="33793"/>
              </a:moveTo>
              <a:lnTo>
                <a:pt x="670852" y="337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181629" y="861529"/>
          <a:ext cx="1923340" cy="187734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2A02C-4EF1-49A7-950D-CBDE518AC2AF}">
      <dsp:nvSpPr>
        <dsp:cNvPr id="0" name=""/>
        <dsp:cNvSpPr/>
      </dsp:nvSpPr>
      <dsp:spPr>
        <a:xfrm>
          <a:off x="2741560" y="1005278"/>
          <a:ext cx="1589843" cy="1589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站位表管理</a:t>
          </a:r>
        </a:p>
      </dsp:txBody>
      <dsp:txXfrm>
        <a:off x="2974387" y="1238105"/>
        <a:ext cx="1124189" cy="11241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4FF13-83AE-4F97-9015-2F0991BC2FFA}">
      <dsp:nvSpPr>
        <dsp:cNvPr id="0" name=""/>
        <dsp:cNvSpPr/>
      </dsp:nvSpPr>
      <dsp:spPr>
        <a:xfrm>
          <a:off x="2070708" y="1766406"/>
          <a:ext cx="670852" cy="67587"/>
        </a:xfrm>
        <a:custGeom>
          <a:avLst/>
          <a:gdLst/>
          <a:ahLst/>
          <a:cxnLst/>
          <a:rect l="0" t="0" r="0" b="0"/>
          <a:pathLst>
            <a:path>
              <a:moveTo>
                <a:pt x="0" y="33793"/>
              </a:moveTo>
              <a:lnTo>
                <a:pt x="670852" y="337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181629" y="861529"/>
          <a:ext cx="1923340" cy="187734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2A02C-4EF1-49A7-950D-CBDE518AC2AF}">
      <dsp:nvSpPr>
        <dsp:cNvPr id="0" name=""/>
        <dsp:cNvSpPr/>
      </dsp:nvSpPr>
      <dsp:spPr>
        <a:xfrm>
          <a:off x="2741560" y="1005278"/>
          <a:ext cx="1589843" cy="1589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报表生成</a:t>
          </a:r>
        </a:p>
      </dsp:txBody>
      <dsp:txXfrm>
        <a:off x="2974387" y="1238105"/>
        <a:ext cx="1124189" cy="1124189"/>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0E080BC8-80B1-4951-87F5-3FB996FD2B6E}" type="datetime2">
              <a:rPr lang="zh-CN" altLang="en-US" smtClean="0">
                <a:latin typeface="微软雅黑" panose="020B0503020204020204" pitchFamily="34" charset="-122"/>
                <a:ea typeface="微软雅黑" panose="020B0503020204020204" pitchFamily="34" charset="-122"/>
              </a:rPr>
              <a:t>2018年7月2日</a:t>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a:latin typeface="微软雅黑" panose="020B0503020204020204" pitchFamily="34" charset="-122"/>
                <a:ea typeface="微软雅黑" panose="020B0503020204020204" pitchFamily="34" charset="-122"/>
              </a:rPr>
              <a:t>‹#›</a:t>
            </a:fld>
            <a:endParaRPr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4DC4D07D-9A2E-40FC-8C4F-6D09C07EB1E6}" type="datetime2">
              <a:rPr lang="zh-CN" altLang="en-US" smtClean="0"/>
              <a:pPr/>
              <a:t>2018年7月2日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FB91549-43BF-425A-AF25-75262019208C}" type="slidenum">
              <a:rPr lang="en-US" altLang="zh-CN" smtClean="0"/>
              <a:pPr/>
              <a:t>‹#›</a:t>
            </a:fld>
            <a:endParaRPr lang="zh-CN" altLang="en-US"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5FB91549-43BF-425A-AF25-75262019208C}" type="slidenum">
              <a:rPr lang="en-US" smtClean="0">
                <a:latin typeface="微软雅黑" panose="020B0503020204020204" pitchFamily="34" charset="-122"/>
                <a:ea typeface="微软雅黑" panose="020B0503020204020204" pitchFamily="34" charset="-122"/>
              </a:rPr>
              <a:t>1</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17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后台管理系统亦是</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的核心模块之一，该系统提供了员工管理、工单管理、报表查看以及下载、实时柱形图显示等功能。车间主管可以使用该系统进行工单的上传、开始、结束、作废操作，还可以随时查询各类报表或下载直接打印，以及修改员工数据，打印员工工牌加密的二维码、修改各产线中央控制系统的参数等操作。该系统还支持权限向下分配，车间主管可以把添加各类不同权限的管理员分配给下属进行操作。</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核心模块之一，可以为每一个料盘打印一个唯一标识符。它作为一款桌面应用运行在仓库电脑中，界面友好，操作简单，为仓库打印料盘标签的工作人员提供了巨大便利。该系统要求导入一份事先按照约定格式编写好的物料</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Excel</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表格，才能进行标签打印，这样设计的好处显而易见，从根处杜绝了错误的物料的产生。该系统支持二维码方式打印以及</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RFID</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标签的写入。其次，由于仓库打印标签的工作人员通常不止一个，所以该系统还要求打印标签前工作人员必须扫描自己的工牌二维码，这样即使真的出现打印错误的现象也可以马上追溯到事故负责人。</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10</a:t>
            </a:fld>
            <a:endParaRPr lang="zh-CN" altLang="en-US" dirty="0"/>
          </a:p>
        </p:txBody>
      </p:sp>
    </p:spTree>
    <p:extLst>
      <p:ext uri="{BB962C8B-B14F-4D97-AF65-F5344CB8AC3E}">
        <p14:creationId xmlns:p14="http://schemas.microsoft.com/office/powerpoint/2010/main" val="3521904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11</a:t>
            </a:fld>
            <a:endParaRPr lang="zh-CN" altLang="en-US" dirty="0"/>
          </a:p>
        </p:txBody>
      </p:sp>
    </p:spTree>
    <p:extLst>
      <p:ext uri="{BB962C8B-B14F-4D97-AF65-F5344CB8AC3E}">
        <p14:creationId xmlns:p14="http://schemas.microsoft.com/office/powerpoint/2010/main" val="4111129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12</a:t>
            </a:fld>
            <a:endParaRPr lang="zh-CN" altLang="en-US" dirty="0"/>
          </a:p>
        </p:txBody>
      </p:sp>
    </p:spTree>
    <p:extLst>
      <p:ext uri="{BB962C8B-B14F-4D97-AF65-F5344CB8AC3E}">
        <p14:creationId xmlns:p14="http://schemas.microsoft.com/office/powerpoint/2010/main" val="1937895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运行在一台基于</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Android</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系统的手持一体机上（该一体机自带条码识别器），车间工作人员、</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、仓库出入库工作人员将人手一台该设备，随时进行物料校验。</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还有一个重要的功能，它还会自动记录每一次校验的结果，当作日志写入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防错料系统数据库中，为后面将描述的各大模块提供报表数据来源。</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另外值得一提的一个重要功能是，系统检测到工作人员两次扫描的物料不一致时会发送信号给中央控制系统，中央控制系统会停止接驳台运转并发出亮起警报灯。除此之外，</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还具有工序检测和扣除物料库存的功能，即保证了校验物料时严格按照生产流程顺序进行，从而实现了物料的跟踪功能。</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14</a:t>
            </a:fld>
            <a:endParaRPr lang="zh-CN" altLang="en-US" dirty="0"/>
          </a:p>
        </p:txBody>
      </p:sp>
    </p:spTree>
    <p:extLst>
      <p:ext uri="{BB962C8B-B14F-4D97-AF65-F5344CB8AC3E}">
        <p14:creationId xmlns:p14="http://schemas.microsoft.com/office/powerpoint/2010/main" val="1049297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为</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防错料系统的核心模块之一，肩负着校验上料、换料、抽检、全检以及仓库发料等操作的正误。</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还有一个重要的功能，它还会自动记录每一次校验的结果，当作日志写入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防错料系统数据库中，为后面将描述的各大模块提供报表数据来源。</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另外值得一提的一个重要功能是，系统检测到工作人员两次扫描的物料不一致时会发送信号给中央控制系统，中央控制系统会停止接驳台运转并发出亮起警报灯。</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除此之外，</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还具有工序检测和扣除物料库存的功能，即保证了校验物料时严格按照生产流程顺序进行，从而实现了物料的跟踪功能。</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15</a:t>
            </a:fld>
            <a:endParaRPr lang="zh-CN" altLang="en-US" dirty="0"/>
          </a:p>
        </p:txBody>
      </p:sp>
    </p:spTree>
    <p:extLst>
      <p:ext uri="{BB962C8B-B14F-4D97-AF65-F5344CB8AC3E}">
        <p14:creationId xmlns:p14="http://schemas.microsoft.com/office/powerpoint/2010/main" val="263168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16</a:t>
            </a:fld>
            <a:endParaRPr lang="zh-CN" altLang="en-US" dirty="0"/>
          </a:p>
        </p:txBody>
      </p:sp>
    </p:spTree>
    <p:extLst>
      <p:ext uri="{BB962C8B-B14F-4D97-AF65-F5344CB8AC3E}">
        <p14:creationId xmlns:p14="http://schemas.microsoft.com/office/powerpoint/2010/main" val="354452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17</a:t>
            </a:fld>
            <a:endParaRPr lang="zh-CN" altLang="en-US" dirty="0"/>
          </a:p>
        </p:txBody>
      </p:sp>
    </p:spTree>
    <p:extLst>
      <p:ext uri="{BB962C8B-B14F-4D97-AF65-F5344CB8AC3E}">
        <p14:creationId xmlns:p14="http://schemas.microsoft.com/office/powerpoint/2010/main" val="3941939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18</a:t>
            </a:fld>
            <a:endParaRPr lang="zh-CN" altLang="en-US" dirty="0"/>
          </a:p>
        </p:txBody>
      </p:sp>
    </p:spTree>
    <p:extLst>
      <p:ext uri="{BB962C8B-B14F-4D97-AF65-F5344CB8AC3E}">
        <p14:creationId xmlns:p14="http://schemas.microsoft.com/office/powerpoint/2010/main" val="428573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19</a:t>
            </a:fld>
            <a:endParaRPr lang="zh-CN" altLang="en-US" dirty="0"/>
          </a:p>
        </p:txBody>
      </p:sp>
    </p:spTree>
    <p:extLst>
      <p:ext uri="{BB962C8B-B14F-4D97-AF65-F5344CB8AC3E}">
        <p14:creationId xmlns:p14="http://schemas.microsoft.com/office/powerpoint/2010/main" val="2909201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20</a:t>
            </a:fld>
            <a:endParaRPr lang="zh-CN" altLang="en-US" dirty="0"/>
          </a:p>
        </p:txBody>
      </p:sp>
    </p:spTree>
    <p:extLst>
      <p:ext uri="{BB962C8B-B14F-4D97-AF65-F5344CB8AC3E}">
        <p14:creationId xmlns:p14="http://schemas.microsoft.com/office/powerpoint/2010/main" val="275482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5FB91549-43BF-425A-AF25-75262019208C}" type="slidenum">
              <a:rPr lang="en-US" smtClean="0">
                <a:latin typeface="微软雅黑" panose="020B0503020204020204" pitchFamily="34" charset="-122"/>
                <a:ea typeface="微软雅黑" panose="020B0503020204020204" pitchFamily="34" charset="-122"/>
              </a:rPr>
              <a:t>2</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1171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21</a:t>
            </a:fld>
            <a:endParaRPr lang="zh-CN" altLang="en-US" dirty="0"/>
          </a:p>
        </p:txBody>
      </p:sp>
    </p:spTree>
    <p:extLst>
      <p:ext uri="{BB962C8B-B14F-4D97-AF65-F5344CB8AC3E}">
        <p14:creationId xmlns:p14="http://schemas.microsoft.com/office/powerpoint/2010/main" val="132212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22</a:t>
            </a:fld>
            <a:endParaRPr lang="zh-CN" altLang="en-US" dirty="0"/>
          </a:p>
        </p:txBody>
      </p:sp>
    </p:spTree>
    <p:extLst>
      <p:ext uri="{BB962C8B-B14F-4D97-AF65-F5344CB8AC3E}">
        <p14:creationId xmlns:p14="http://schemas.microsoft.com/office/powerpoint/2010/main" val="4253048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中央控制（以下简称中控）为</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防错料系统的核心模块之一，它提供的功能有启动和关闭报警灯、统计并显示通过接驳台的</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PCB</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板数目、控制连接着贴片机的接驳台的电源开关三大功能。中控是一个嵌入式</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Linux</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设备，其硬件部分由树莓派搭配红外感应器、报警灯、一个连接着贴片机之间的接驳台电源的继电器、小型显示屏共</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个外设构成；其软件部分运行在</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Linux</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系统中，它时刻保持着与某一条产线的</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、车间产线实时监控系统以及远程服务器的网络通信，随时接收来自各方的信号指令。除此之外，中控还具有断线重连机制、超时重连机制。</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23</a:t>
            </a:fld>
            <a:endParaRPr lang="zh-CN" altLang="en-US" dirty="0"/>
          </a:p>
        </p:txBody>
      </p:sp>
    </p:spTree>
    <p:extLst>
      <p:ext uri="{BB962C8B-B14F-4D97-AF65-F5344CB8AC3E}">
        <p14:creationId xmlns:p14="http://schemas.microsoft.com/office/powerpoint/2010/main" val="4072329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虽然使用此项智能化技术最主要的目的是保证生产的产品质量有</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100%</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的保证，次之则为提高生产效率，但实际对于提升生产效率还是很可喜的。</a:t>
            </a:r>
          </a:p>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24</a:t>
            </a:fld>
            <a:endParaRPr lang="zh-CN" altLang="en-US" dirty="0"/>
          </a:p>
        </p:txBody>
      </p:sp>
    </p:spTree>
    <p:extLst>
      <p:ext uri="{BB962C8B-B14F-4D97-AF65-F5344CB8AC3E}">
        <p14:creationId xmlns:p14="http://schemas.microsoft.com/office/powerpoint/2010/main" val="2704862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25</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1942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26</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8896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27</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5606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5FB91549-43BF-425A-AF25-75262019208C}" type="slidenum">
              <a:rPr lang="en-US" smtClean="0">
                <a:latin typeface="微软雅黑" panose="020B0503020204020204" pitchFamily="34" charset="-122"/>
                <a:ea typeface="微软雅黑" panose="020B0503020204020204" pitchFamily="34" charset="-122"/>
              </a:rPr>
              <a:t>3</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334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SMT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防错料系统出现之前，对</a:t>
            </a:r>
            <a:r>
              <a:rPr lang="en-US" altLang="zh-CN" dirty="0" err="1">
                <a:latin typeface="微软雅黑" panose="020B0503020204020204" pitchFamily="34" charset="-122"/>
                <a:ea typeface="微软雅黑" panose="020B0503020204020204" pitchFamily="34" charset="-122"/>
              </a:rPr>
              <a:t>SMT</a:t>
            </a:r>
            <a:r>
              <a:rPr lang="zh-CN" altLang="en-US" dirty="0">
                <a:latin typeface="微软雅黑" panose="020B0503020204020204" pitchFamily="34" charset="-122"/>
                <a:ea typeface="微软雅黑" panose="020B0503020204020204" pitchFamily="34" charset="-122"/>
              </a:rPr>
              <a:t>生产过程中发生的错误都是由人工进行逐一排查。例如，当贴片机发出换料警报后，车间工作人员须要根据发出警报的站位，在站位表上查找对应的料号，再把对应的料盘重新安装并启动生产过程。在这一过程中，车间工作人员稍有不慎极易出现“站位上原来已消耗完毕的料盘和新换上的料盘类型不一致”现象，如果这种现象没有被及时发现并纠正错误的物料，结果将不言而喻，会酿成非常严重的生产事故。</a:t>
            </a:r>
            <a:endParaRPr lang="en-US" altLang="zh-CN" dirty="0">
              <a:latin typeface="微软雅黑" panose="020B0503020204020204" pitchFamily="34" charset="-122"/>
              <a:ea typeface="微软雅黑" panose="020B0503020204020204" pitchFamily="34" charset="-122"/>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为了尽可能地减少不必要的经济损失，车间均有配置</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（品质控制）人员对贴片机站位进行定时抽检和定时全检。</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的检查方式和换料人员的方式几乎一致，亦是通过获取站位，然后在站位表上查找对应料号，比对正在使用的料盘和站位表上的是否一致。</a:t>
            </a: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虽然加强了人工校验的力度，但人毕竟不是机器，依然避免不了出错，做到完美。除此之外，除了车间工作人员、</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工作人员会出错，仓库出入库人员也无法避免万无一失，亦可以说整个生产过程的任何一环都有出错的风险，而这些错误将影响整个生产流程。其次，这一系列冗余的校验操作、日志记录操作带来的效率下降问题也日益严重。最重要的是，发生错误的时候工作人员根本没有办法及时发现错误并立刻停止生产。</a:t>
            </a:r>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102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5</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916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在当今科技高速发展的局面里，最大化地提升生产效率和产品品质已成为燃眉之急。为了拯救处于水深火热之中的</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车间工作人员，推出智能化的</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防错料系统势在必行。</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生产车间急需一个用于预防生产过程中的人工上料、换料发生的错误的集工单管理、物料监控、错误报警、报表生成及仓库盘点等功能于一体的智能化软件系统。</a:t>
            </a:r>
          </a:p>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6</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933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作为一个集工单管理、物料监控、错误报警、报表生成及仓库盘点等功能于一体的智能化软件系统，可以有效地提高</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车间生产效率，在生产每一个环节严格把关，几乎完全杜绝了由于上料、换料错误导致的生产事故。如此高效的工作效率及接近零的错误率是当前人工校验方式无法达到。</a:t>
            </a: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当设备高度智能化，生产难度必然增加，则企业为了生产效率提高，就会促使企业对生产工具和生产流程做出调整和改进，以求进一步发展，提高企业竞争力，这就无形之中改变着行业的产业结构发生变化，调整行业向更高速、更智能化的方向发展。</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7</a:t>
            </a:fld>
            <a:endParaRPr lang="zh-CN" altLang="en-US" dirty="0"/>
          </a:p>
        </p:txBody>
      </p:sp>
    </p:spTree>
    <p:extLst>
      <p:ext uri="{BB962C8B-B14F-4D97-AF65-F5344CB8AC3E}">
        <p14:creationId xmlns:p14="http://schemas.microsoft.com/office/powerpoint/2010/main" val="1261018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所在一体机使用解放了工作人员的双手的同时又提高了工作效率以及降低了出错率；直观化、图形化的报表显示，让管理人员对产线实时生产情况了然于心；中央控制系统与各模块的通信采用会话层</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TCP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协议进行</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Socket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通信，比起使用应用层</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Http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协议更加安全、快速、稳定。</a:t>
            </a:r>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8</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71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本项目为</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防错料系统，主要研发工作分为硬件设计和软件设计，软件方面，</a:t>
            </a: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分为防错料系统</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、后台管理系统、车间产线实时监控系统、生产报表实时查看公众号、仓库料盘标签打印系统以及中央控制系统的软件部分</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6</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大模块。硬件方面，使用树莓派搭配红外感应器、报警灯、一个连接着贴片机之间的接驳台电源的继电器、小型显示屏共</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个外设构成中央控制系统的硬件部分。下面具体描述各模块的功能：</a:t>
            </a:r>
          </a:p>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9</a:t>
            </a:fld>
            <a:endParaRPr lang="zh-CN" altLang="en-US" dirty="0"/>
          </a:p>
        </p:txBody>
      </p:sp>
    </p:spTree>
    <p:extLst>
      <p:ext uri="{BB962C8B-B14F-4D97-AF65-F5344CB8AC3E}">
        <p14:creationId xmlns:p14="http://schemas.microsoft.com/office/powerpoint/2010/main" val="1608768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 3"/>
          <p:cNvGrpSpPr/>
          <p:nvPr/>
        </p:nvGrpSpPr>
        <p:grpSpPr>
          <a:xfrm>
            <a:off x="31542" y="-1"/>
            <a:ext cx="12190413" cy="6858001"/>
            <a:chOff x="-1588" y="0"/>
            <a:chExt cx="12190413" cy="6858001"/>
          </a:xfrm>
        </p:grpSpPr>
        <p:sp>
          <p:nvSpPr>
            <p:cNvPr id="11" name="长方形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latin typeface="宋体" panose="0201060003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标题 1"/>
          <p:cNvSpPr>
            <a:spLocks noGrp="1"/>
          </p:cNvSpPr>
          <p:nvPr>
            <p:ph type="ctrTitle"/>
          </p:nvPr>
        </p:nvSpPr>
        <p:spPr>
          <a:xfrm>
            <a:off x="608013" y="609600"/>
            <a:ext cx="3962400" cy="4724399"/>
          </a:xfrm>
        </p:spPr>
        <p:txBody>
          <a:bodyPr rtlCol="0">
            <a:normAutofit/>
          </a:bodyPr>
          <a:lstStyle>
            <a:lvl1pPr>
              <a:lnSpc>
                <a:spcPct val="100000"/>
              </a:lnSpc>
              <a:defRPr sz="4800"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副标题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dirty="0"/>
              <a:t>单击以编辑母版副标题样式</a:t>
            </a:r>
            <a:endParaRPr dirty="0"/>
          </a:p>
        </p:txBody>
      </p:sp>
      <p:sp>
        <p:nvSpPr>
          <p:cNvPr id="8" name="日期占位符 7"/>
          <p:cNvSpPr>
            <a:spLocks noGrp="1"/>
          </p:cNvSpPr>
          <p:nvPr>
            <p:ph type="dt" sz="half" idx="10"/>
          </p:nvPr>
        </p:nvSpPr>
        <p:spPr/>
        <p:txBody>
          <a:bodyPr rtlCol="0"/>
          <a:lstStyle>
            <a:lvl1pPr>
              <a:defRPr>
                <a:solidFill>
                  <a:schemeClr val="tx1"/>
                </a:solidFill>
              </a:defRPr>
            </a:lvl1pPr>
          </a:lstStyle>
          <a:p>
            <a:fld id="{EE3178A0-60F8-40B0-ACCC-B47F1030CC37}" type="datetime2">
              <a:rPr lang="zh-CN" altLang="en-US" smtClean="0"/>
              <a:t>2018年7月2日</a:t>
            </a:fld>
            <a:endParaRPr lang="en-US" dirty="0"/>
          </a:p>
        </p:txBody>
      </p:sp>
      <p:sp>
        <p:nvSpPr>
          <p:cNvPr id="9" name="页脚占位符 8"/>
          <p:cNvSpPr>
            <a:spLocks noGrp="1"/>
          </p:cNvSpPr>
          <p:nvPr>
            <p:ph type="ftr" sz="quarter" idx="11"/>
          </p:nvPr>
        </p:nvSpPr>
        <p:spPr bwMode="ltGray"/>
        <p:txBody>
          <a:bodyPr rtlCol="0"/>
          <a:lstStyle>
            <a:lvl1pPr>
              <a:defRPr>
                <a:solidFill>
                  <a:schemeClr val="bg1"/>
                </a:solidFill>
              </a:defRPr>
            </a:lvl1pPr>
          </a:lstStyle>
          <a:p>
            <a:pPr rtl="0"/>
            <a:endParaRPr lang="zh-cn" dirty="0"/>
          </a:p>
        </p:txBody>
      </p:sp>
      <p:sp>
        <p:nvSpPr>
          <p:cNvPr id="10" name="幻灯片编号占位符 9"/>
          <p:cNvSpPr>
            <a:spLocks noGrp="1"/>
          </p:cNvSpPr>
          <p:nvPr>
            <p:ph type="sldNum" sz="quarter" idx="12"/>
          </p:nvPr>
        </p:nvSpPr>
        <p:spPr bwMode="ltGray"/>
        <p:txBody>
          <a:bodyPr rtlCol="0"/>
          <a:lstStyle>
            <a:lvl1pPr>
              <a:defRPr>
                <a:solidFill>
                  <a:schemeClr val="bg1"/>
                </a:solidFill>
              </a:defRPr>
            </a:lvl1pPr>
          </a:lstStyle>
          <a:p>
            <a:pPr rtl="0"/>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垂直文本占位符 2"/>
          <p:cNvSpPr>
            <a:spLocks noGrp="1"/>
          </p:cNvSpPr>
          <p:nvPr>
            <p:ph type="body" orient="vert" idx="1" hasCustomPrompt="1"/>
          </p:nvPr>
        </p:nvSpPr>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4" name="日期占位符 3"/>
          <p:cNvSpPr>
            <a:spLocks noGrp="1"/>
          </p:cNvSpPr>
          <p:nvPr>
            <p:ph type="dt" sz="half" idx="10"/>
          </p:nvPr>
        </p:nvSpPr>
        <p:spPr/>
        <p:txBody>
          <a:bodyPr rtlCol="0"/>
          <a:lstStyle/>
          <a:p>
            <a:pPr rtl="0"/>
            <a:fld id="{80EF8E9F-C727-4A7F-98FE-105F38940421}" type="datetime2">
              <a:rPr lang="zh-CN" altLang="en-US" smtClean="0"/>
              <a:t>2018年7月2日</a:t>
            </a:fld>
            <a:endParaRPr lang="en-US" dirty="0"/>
          </a:p>
        </p:txBody>
      </p:sp>
      <p:sp>
        <p:nvSpPr>
          <p:cNvPr id="5" name="页脚占位符 4"/>
          <p:cNvSpPr>
            <a:spLocks noGrp="1"/>
          </p:cNvSpPr>
          <p:nvPr>
            <p:ph type="ftr" sz="quarter" idx="11"/>
          </p:nvPr>
        </p:nvSpPr>
        <p:spPr/>
        <p:txBody>
          <a:bodyPr rtlCol="0"/>
          <a:lstStyle/>
          <a:p>
            <a:pPr rtl="0"/>
            <a:endParaRPr lang="zh-cn"/>
          </a:p>
        </p:txBody>
      </p:sp>
      <p:sp>
        <p:nvSpPr>
          <p:cNvPr id="6" name="幻灯片编号占位符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285412" y="685800"/>
            <a:ext cx="1295401" cy="5486400"/>
          </a:xfrm>
        </p:spPr>
        <p:txBody>
          <a:bodyPr vert="eaVert"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垂直文本占位符 2"/>
          <p:cNvSpPr>
            <a:spLocks noGrp="1"/>
          </p:cNvSpPr>
          <p:nvPr>
            <p:ph type="body" orient="vert" idx="1" hasCustomPrompt="1"/>
          </p:nvPr>
        </p:nvSpPr>
        <p:spPr>
          <a:xfrm>
            <a:off x="608012" y="685800"/>
            <a:ext cx="9474253" cy="5486400"/>
          </a:xfrm>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4" name="日期占位符 3"/>
          <p:cNvSpPr>
            <a:spLocks noGrp="1"/>
          </p:cNvSpPr>
          <p:nvPr>
            <p:ph type="dt" sz="half" idx="10"/>
          </p:nvPr>
        </p:nvSpPr>
        <p:spPr/>
        <p:txBody>
          <a:bodyPr rtlCol="0"/>
          <a:lstStyle/>
          <a:p>
            <a:pPr rtl="0"/>
            <a:fld id="{17088F27-F369-40BB-AD72-0C3342069390}" type="datetime2">
              <a:rPr lang="zh-CN" altLang="en-US" smtClean="0"/>
              <a:t>2018年7月2日</a:t>
            </a:fld>
            <a:endParaRPr lang="en-US" dirty="0"/>
          </a:p>
        </p:txBody>
      </p:sp>
      <p:sp>
        <p:nvSpPr>
          <p:cNvPr id="5" name="页脚占位符 4"/>
          <p:cNvSpPr>
            <a:spLocks noGrp="1"/>
          </p:cNvSpPr>
          <p:nvPr>
            <p:ph type="ftr" sz="quarter" idx="11"/>
          </p:nvPr>
        </p:nvSpPr>
        <p:spPr/>
        <p:txBody>
          <a:bodyPr rtlCol="0"/>
          <a:lstStyle/>
          <a:p>
            <a:pPr rtl="0"/>
            <a:endParaRPr lang="zh-cn"/>
          </a:p>
        </p:txBody>
      </p:sp>
      <p:sp>
        <p:nvSpPr>
          <p:cNvPr id="6" name="幻灯片编号占位符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7" name="内容占位符 2"/>
          <p:cNvSpPr>
            <a:spLocks noGrp="1"/>
          </p:cNvSpPr>
          <p:nvPr>
            <p:ph idx="13" hasCustomPrompt="1"/>
          </p:nvPr>
        </p:nvSpPr>
        <p:spPr>
          <a:xfrm>
            <a:off x="1293812" y="685801"/>
            <a:ext cx="10287000" cy="4190999"/>
          </a:xfrm>
        </p:spPr>
        <p:txBody>
          <a:bodyPr rtlCol="0"/>
          <a:lstStyle>
            <a:lvl1pPr>
              <a:defRPr/>
            </a:lvl1pPr>
            <a:lvl2pPr>
              <a:defRPr/>
            </a:lvl2pPr>
            <a:lvl3pPr>
              <a:defRPr/>
            </a:lvl3pPr>
            <a:lvl4pPr>
              <a:defRPr/>
            </a:lvl4pPr>
            <a:lvl5pPr>
              <a:defRPr/>
            </a:lvl5pPr>
            <a:lvl6pPr>
              <a:defRPr/>
            </a:lvl6pPr>
            <a:lvl7pPr>
              <a:defRPr/>
            </a:lvl7pPr>
            <a:lvl8pPr>
              <a:defRPr/>
            </a:lvl8pPr>
            <a:lvl9pPr>
              <a:defRPr/>
            </a:lvl9pPr>
          </a:lstStyle>
          <a:p>
            <a:pPr lvl="0" rtl="0"/>
            <a:r>
              <a:rPr lang="zh-cn" dirty="0"/>
              <a:t>单击此处编辑母</a:t>
            </a:r>
            <a:r>
              <a:rPr lang="zh-CN" altLang="en-US" noProof="0" dirty="0"/>
              <a:t>版文本样</a:t>
            </a:r>
            <a:r>
              <a:rPr lang="zh-cn" dirty="0"/>
              <a:t>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p:cNvSpPr>
            <a:spLocks noGrp="1"/>
          </p:cNvSpPr>
          <p:nvPr>
            <p:ph type="dt" sz="half" idx="10"/>
          </p:nvPr>
        </p:nvSpPr>
        <p:spPr/>
        <p:txBody>
          <a:bodyPr rtlCol="0"/>
          <a:lstStyle/>
          <a:p>
            <a:pPr rtl="0"/>
            <a:fld id="{47E999CB-6F6E-4E75-8650-096E71E6AEBA}" type="datetime2">
              <a:rPr lang="zh-CN" altLang="en-US" smtClean="0"/>
              <a:t>2018年7月2日</a:t>
            </a:fld>
            <a:endParaRPr lang="en-US" dirty="0"/>
          </a:p>
        </p:txBody>
      </p:sp>
      <p:sp>
        <p:nvSpPr>
          <p:cNvPr id="5" name="页脚占位符 4"/>
          <p:cNvSpPr>
            <a:spLocks noGrp="1"/>
          </p:cNvSpPr>
          <p:nvPr>
            <p:ph type="ftr" sz="quarter" idx="11"/>
          </p:nvPr>
        </p:nvSpPr>
        <p:spPr/>
        <p:txBody>
          <a:bodyPr rtlCol="0"/>
          <a:lstStyle/>
          <a:p>
            <a:pPr rtl="0"/>
            <a:endParaRPr lang="zh-cn" dirty="0"/>
          </a:p>
        </p:txBody>
      </p:sp>
      <p:sp>
        <p:nvSpPr>
          <p:cNvPr id="6" name="幻灯片编号占位符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3" y="2514600"/>
            <a:ext cx="8229599" cy="2819400"/>
          </a:xfrm>
        </p:spPr>
        <p:txBody>
          <a:bodyPr rtlCol="0" anchor="b">
            <a:normAutofit/>
          </a:bodyPr>
          <a:lstStyle>
            <a:lvl1pPr algn="l">
              <a:defRPr sz="4800" b="1" cap="none" baseline="0">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文本占位符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编辑母版文本样式</a:t>
            </a:r>
          </a:p>
        </p:txBody>
      </p:sp>
      <p:sp>
        <p:nvSpPr>
          <p:cNvPr id="7" name="日期占位符 6"/>
          <p:cNvSpPr>
            <a:spLocks noGrp="1"/>
          </p:cNvSpPr>
          <p:nvPr>
            <p:ph type="dt" sz="half" idx="10"/>
          </p:nvPr>
        </p:nvSpPr>
        <p:spPr/>
        <p:txBody>
          <a:bodyPr rtlCol="0"/>
          <a:lstStyle/>
          <a:p>
            <a:pPr rtl="0"/>
            <a:fld id="{89667D46-5322-4EC2-A48D-56FCDFC9ECF2}" type="datetime2">
              <a:rPr lang="zh-CN" altLang="en-US" smtClean="0"/>
              <a:t>2018年7月2日</a:t>
            </a:fld>
            <a:endParaRPr lang="en-US" dirty="0"/>
          </a:p>
        </p:txBody>
      </p:sp>
      <p:sp>
        <p:nvSpPr>
          <p:cNvPr id="8" name="页脚占位符 7"/>
          <p:cNvSpPr>
            <a:spLocks noGrp="1"/>
          </p:cNvSpPr>
          <p:nvPr>
            <p:ph type="ftr" sz="quarter" idx="11"/>
          </p:nvPr>
        </p:nvSpPr>
        <p:spPr/>
        <p:txBody>
          <a:bodyPr rtlCol="0"/>
          <a:lstStyle/>
          <a:p>
            <a:pPr rtl="0"/>
            <a:endParaRPr lang="zh-cn"/>
          </a:p>
        </p:txBody>
      </p:sp>
      <p:sp>
        <p:nvSpPr>
          <p:cNvPr id="9" name="幻灯片编号占位符 8"/>
          <p:cNvSpPr>
            <a:spLocks noGrp="1"/>
          </p:cNvSpPr>
          <p:nvPr>
            <p:ph type="sldNum" sz="quarter" idx="12"/>
          </p:nvPr>
        </p:nvSpPr>
        <p:spPr/>
        <p:txBody>
          <a:bodyPr rtlCol="0"/>
          <a:lstStyle/>
          <a:p>
            <a:pPr rtl="0"/>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内容占位符 2"/>
          <p:cNvSpPr>
            <a:spLocks noGrp="1"/>
          </p:cNvSpPr>
          <p:nvPr>
            <p:ph sz="half" idx="1" hasCustomPrompt="1"/>
          </p:nvPr>
        </p:nvSpPr>
        <p:spPr>
          <a:xfrm>
            <a:off x="1293813" y="685800"/>
            <a:ext cx="5029200"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内容占位符 3"/>
          <p:cNvSpPr>
            <a:spLocks noGrp="1"/>
          </p:cNvSpPr>
          <p:nvPr>
            <p:ph sz="half" idx="2" hasCustomPrompt="1"/>
          </p:nvPr>
        </p:nvSpPr>
        <p:spPr>
          <a:xfrm>
            <a:off x="6551614" y="685800"/>
            <a:ext cx="5029199"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5" name="日期占位符 4"/>
          <p:cNvSpPr>
            <a:spLocks noGrp="1"/>
          </p:cNvSpPr>
          <p:nvPr>
            <p:ph type="dt" sz="half" idx="10"/>
          </p:nvPr>
        </p:nvSpPr>
        <p:spPr/>
        <p:txBody>
          <a:bodyPr rtlCol="0"/>
          <a:lstStyle/>
          <a:p>
            <a:pPr rtl="0"/>
            <a:fld id="{E0B5AF66-2607-4838-837F-52960B097750}" type="datetime2">
              <a:rPr lang="zh-CN" altLang="en-US" smtClean="0"/>
              <a:t>2018年7月2日</a:t>
            </a:fld>
            <a:endParaRPr lang="en-US" dirty="0"/>
          </a:p>
        </p:txBody>
      </p:sp>
      <p:sp>
        <p:nvSpPr>
          <p:cNvPr id="6" name="页脚占位符 5"/>
          <p:cNvSpPr>
            <a:spLocks noGrp="1"/>
          </p:cNvSpPr>
          <p:nvPr>
            <p:ph type="ftr" sz="quarter" idx="11"/>
          </p:nvPr>
        </p:nvSpPr>
        <p:spPr/>
        <p:txBody>
          <a:bodyPr rtlCol="0"/>
          <a:lstStyle/>
          <a:p>
            <a:pPr rtl="0"/>
            <a:endParaRPr lang="zh-cn"/>
          </a:p>
        </p:txBody>
      </p:sp>
      <p:sp>
        <p:nvSpPr>
          <p:cNvPr id="7" name="幻灯片编号占位符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1" y="5105400"/>
            <a:ext cx="10971372" cy="1066800"/>
          </a:xfrm>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文本占位符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hasCustomPrompt="1"/>
          </p:nvPr>
        </p:nvSpPr>
        <p:spPr>
          <a:xfrm>
            <a:off x="1293664"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5" name="文本占位符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hasCustomPrompt="1"/>
          </p:nvPr>
        </p:nvSpPr>
        <p:spPr>
          <a:xfrm>
            <a:off x="6550025"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7" name="日期占位符 6"/>
          <p:cNvSpPr>
            <a:spLocks noGrp="1"/>
          </p:cNvSpPr>
          <p:nvPr>
            <p:ph type="dt" sz="half" idx="10"/>
          </p:nvPr>
        </p:nvSpPr>
        <p:spPr/>
        <p:txBody>
          <a:bodyPr rtlCol="0"/>
          <a:lstStyle/>
          <a:p>
            <a:pPr rtl="0"/>
            <a:fld id="{6D673597-E4AE-40C1-B0FF-1BA982B0C769}" type="datetime2">
              <a:rPr lang="zh-CN" altLang="en-US" smtClean="0"/>
              <a:t>2018年7月2日</a:t>
            </a:fld>
            <a:endParaRPr lang="en-US" dirty="0"/>
          </a:p>
        </p:txBody>
      </p:sp>
      <p:sp>
        <p:nvSpPr>
          <p:cNvPr id="8" name="页脚占位符 7"/>
          <p:cNvSpPr>
            <a:spLocks noGrp="1"/>
          </p:cNvSpPr>
          <p:nvPr>
            <p:ph type="ftr" sz="quarter" idx="11"/>
          </p:nvPr>
        </p:nvSpPr>
        <p:spPr/>
        <p:txBody>
          <a:bodyPr rtlCol="0"/>
          <a:lstStyle/>
          <a:p>
            <a:pPr rtl="0"/>
            <a:endParaRPr lang="zh-cn"/>
          </a:p>
        </p:txBody>
      </p:sp>
      <p:sp>
        <p:nvSpPr>
          <p:cNvPr id="9" name="幻灯片编号占位符 8"/>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日期占位符 2"/>
          <p:cNvSpPr>
            <a:spLocks noGrp="1"/>
          </p:cNvSpPr>
          <p:nvPr>
            <p:ph type="dt" sz="half" idx="10"/>
          </p:nvPr>
        </p:nvSpPr>
        <p:spPr/>
        <p:txBody>
          <a:bodyPr rtlCol="0"/>
          <a:lstStyle/>
          <a:p>
            <a:pPr rtl="0"/>
            <a:fld id="{4C3DC459-D256-4FDA-9D6F-561A0E14F52B}" type="datetime2">
              <a:rPr lang="zh-CN" altLang="en-US" smtClean="0"/>
              <a:t>2018年7月2日</a:t>
            </a:fld>
            <a:endParaRPr lang="en-US" dirty="0"/>
          </a:p>
        </p:txBody>
      </p:sp>
      <p:sp>
        <p:nvSpPr>
          <p:cNvPr id="4" name="页脚占位符 3"/>
          <p:cNvSpPr>
            <a:spLocks noGrp="1"/>
          </p:cNvSpPr>
          <p:nvPr>
            <p:ph type="ftr" sz="quarter" idx="11"/>
          </p:nvPr>
        </p:nvSpPr>
        <p:spPr/>
        <p:txBody>
          <a:bodyPr rtlCol="0"/>
          <a:lstStyle/>
          <a:p>
            <a:pPr rtl="0"/>
            <a:endParaRPr lang="zh-cn"/>
          </a:p>
        </p:txBody>
      </p:sp>
      <p:sp>
        <p:nvSpPr>
          <p:cNvPr id="5" name="幻灯片编号占位符 4"/>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CD9A074-5D47-4DD8-B949-48F011FF3CD8}" type="datetime2">
              <a:rPr lang="zh-CN" altLang="en-US" smtClean="0"/>
              <a:t>2018年7月2日</a:t>
            </a:fld>
            <a:endParaRPr lang="en-US" dirty="0"/>
          </a:p>
        </p:txBody>
      </p:sp>
      <p:sp>
        <p:nvSpPr>
          <p:cNvPr id="3" name="页脚占位符 2"/>
          <p:cNvSpPr>
            <a:spLocks noGrp="1"/>
          </p:cNvSpPr>
          <p:nvPr>
            <p:ph type="ftr" sz="quarter" idx="11"/>
          </p:nvPr>
        </p:nvSpPr>
        <p:spPr/>
        <p:txBody>
          <a:bodyPr rtlCol="0"/>
          <a:lstStyle/>
          <a:p>
            <a:pPr rtl="0"/>
            <a:endParaRPr lang="zh-cn"/>
          </a:p>
        </p:txBody>
      </p:sp>
      <p:sp>
        <p:nvSpPr>
          <p:cNvPr id="4" name="幻灯片编号占位符 3"/>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648200"/>
          </a:xfrm>
        </p:spPr>
        <p:txBody>
          <a:bodyPr rtlCol="0" anchor="b">
            <a:noAutofit/>
          </a:bodyPr>
          <a:lstStyle>
            <a:lvl1pPr algn="l">
              <a:defRPr sz="3600"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4" name="文本占位符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3" name="内容占位符 2"/>
          <p:cNvSpPr>
            <a:spLocks noGrp="1"/>
          </p:cNvSpPr>
          <p:nvPr>
            <p:ph idx="1" hasCustomPrompt="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5" name="日期占位符 4"/>
          <p:cNvSpPr>
            <a:spLocks noGrp="1"/>
          </p:cNvSpPr>
          <p:nvPr>
            <p:ph type="dt" sz="half" idx="10"/>
          </p:nvPr>
        </p:nvSpPr>
        <p:spPr/>
        <p:txBody>
          <a:bodyPr rtlCol="0"/>
          <a:lstStyle/>
          <a:p>
            <a:pPr rtl="0"/>
            <a:fld id="{D66A65B3-131E-4BC8-8DAB-2EAB8EEBAAE2}" type="datetime2">
              <a:rPr lang="zh-CN" altLang="en-US" smtClean="0"/>
              <a:t>2018年7月2日</a:t>
            </a:fld>
            <a:endParaRPr lang="en-US" dirty="0"/>
          </a:p>
        </p:txBody>
      </p:sp>
      <p:sp>
        <p:nvSpPr>
          <p:cNvPr id="6" name="页脚占位符 5"/>
          <p:cNvSpPr>
            <a:spLocks noGrp="1"/>
          </p:cNvSpPr>
          <p:nvPr>
            <p:ph type="ftr" sz="quarter" idx="11"/>
          </p:nvPr>
        </p:nvSpPr>
        <p:spPr/>
        <p:txBody>
          <a:bodyPr rtlCol="0"/>
          <a:lstStyle/>
          <a:p>
            <a:pPr rtl="0"/>
            <a:endParaRPr lang="zh-cn"/>
          </a:p>
        </p:txBody>
      </p:sp>
      <p:sp>
        <p:nvSpPr>
          <p:cNvPr id="7" name="幻灯片编号占位符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648200"/>
          </a:xfrm>
        </p:spPr>
        <p:txBody>
          <a:bodyPr rtlCol="0" anchor="b">
            <a:normAutofit/>
          </a:bodyPr>
          <a:lstStyle>
            <a:lvl1pPr algn="l">
              <a:defRPr sz="3600"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4" name="文本占位符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3" name="图片占位符 2" descr="为添加图像预留的空占位符。单击占位符，选择要添加的图像。"/>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dirty="0"/>
          </a:p>
        </p:txBody>
      </p:sp>
      <p:sp>
        <p:nvSpPr>
          <p:cNvPr id="5" name="日期占位符 4"/>
          <p:cNvSpPr>
            <a:spLocks noGrp="1"/>
          </p:cNvSpPr>
          <p:nvPr>
            <p:ph type="dt" sz="half" idx="10"/>
          </p:nvPr>
        </p:nvSpPr>
        <p:spPr/>
        <p:txBody>
          <a:bodyPr rtlCol="0"/>
          <a:lstStyle/>
          <a:p>
            <a:pPr rtl="0"/>
            <a:fld id="{DDB6C6CB-FD66-410E-AC81-5964E1813B8C}" type="datetime2">
              <a:rPr lang="zh-CN" altLang="en-US" smtClean="0"/>
              <a:t>2018年7月2日</a:t>
            </a:fld>
            <a:endParaRPr lang="en-US" dirty="0"/>
          </a:p>
        </p:txBody>
      </p:sp>
      <p:sp>
        <p:nvSpPr>
          <p:cNvPr id="6" name="页脚占位符 5"/>
          <p:cNvSpPr>
            <a:spLocks noGrp="1"/>
          </p:cNvSpPr>
          <p:nvPr>
            <p:ph type="ftr" sz="quarter" idx="11"/>
          </p:nvPr>
        </p:nvSpPr>
        <p:spPr/>
        <p:txBody>
          <a:bodyPr rtlCol="0"/>
          <a:lstStyle/>
          <a:p>
            <a:pPr rtl="0"/>
            <a:endParaRPr lang="zh-cn"/>
          </a:p>
        </p:txBody>
      </p:sp>
      <p:sp>
        <p:nvSpPr>
          <p:cNvPr id="7" name="幻灯片编号占位符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3">
        <a:schemeClr val="bg2"/>
      </p:bgRef>
    </p:bg>
    <p:spTree>
      <p:nvGrpSpPr>
        <p:cNvPr id="1" name=""/>
        <p:cNvGrpSpPr/>
        <p:nvPr/>
      </p:nvGrpSpPr>
      <p:grpSpPr>
        <a:xfrm>
          <a:off x="0" y="0"/>
          <a:ext cx="0" cy="0"/>
          <a:chOff x="0" y="0"/>
          <a:chExt cx="0" cy="0"/>
        </a:xfrm>
      </p:grpSpPr>
      <p:sp>
        <p:nvSpPr>
          <p:cNvPr id="7" name="长方形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latin typeface="宋体" panose="02010600030101010101" pitchFamily="2" charset="-122"/>
            </a:endParaRPr>
          </a:p>
        </p:txBody>
      </p:sp>
      <p:sp>
        <p:nvSpPr>
          <p:cNvPr id="3" name="文本占位符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2" name="标题占位符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zh-cn" dirty="0"/>
              <a:t>单击此处编辑母版标题样式</a:t>
            </a:r>
            <a:endParaRPr dirty="0"/>
          </a:p>
        </p:txBody>
      </p:sp>
      <p:sp>
        <p:nvSpPr>
          <p:cNvPr id="4" name="日期占位符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latin typeface="微软雅黑" panose="020B0503020204020204" pitchFamily="34" charset="-122"/>
                <a:ea typeface="微软雅黑" panose="020B0503020204020204" pitchFamily="34" charset="-122"/>
              </a:defRPr>
            </a:lvl1pPr>
          </a:lstStyle>
          <a:p>
            <a:fld id="{AE726669-6ED6-4D15-935A-337BAAD98762}" type="datetime2">
              <a:rPr lang="zh-CN" altLang="en-US" smtClean="0"/>
              <a:t>2018年7月2日</a:t>
            </a:fld>
            <a:endParaRPr 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latin typeface="微软雅黑" panose="020B0503020204020204" pitchFamily="34" charset="-122"/>
                <a:ea typeface="微软雅黑" panose="020B0503020204020204" pitchFamily="34" charset="-122"/>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600" b="1" kern="1200">
          <a:solidFill>
            <a:schemeClr val="tx2"/>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100000"/>
        </a:lnSpc>
        <a:spcBef>
          <a:spcPts val="1800"/>
        </a:spcBef>
        <a:buClr>
          <a:schemeClr val="tx1"/>
        </a:buClr>
        <a:buSzPct val="80000"/>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5950" indent="-285750" algn="l" defTabSz="914400" rtl="0" eaLnBrk="1" latinLnBrk="0" hangingPunct="1">
        <a:lnSpc>
          <a:spcPct val="100000"/>
        </a:lnSpc>
        <a:spcBef>
          <a:spcPts val="600"/>
        </a:spcBef>
        <a:buSzPct val="80000"/>
        <a:buFont typeface="Corbe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96696" indent="-228600" algn="l" defTabSz="914400" rtl="0" eaLnBrk="1" latinLnBrk="0" hangingPunct="1">
        <a:lnSpc>
          <a:spcPct val="100000"/>
        </a:lnSpc>
        <a:spcBef>
          <a:spcPts val="600"/>
        </a:spcBef>
        <a:buClr>
          <a:schemeClr val="tx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80744" indent="-283464" algn="l" defTabSz="914400" rtl="0" eaLnBrk="1" latinLnBrk="0" hangingPunct="1">
        <a:lnSpc>
          <a:spcPct val="100000"/>
        </a:lnSpc>
        <a:spcBef>
          <a:spcPts val="600"/>
        </a:spcBef>
        <a:buFont typeface="Corbe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64792" indent="-228600" algn="l" defTabSz="914400" rtl="0" eaLnBrk="1" latinLnBrk="0" hangingPunct="1">
        <a:lnSpc>
          <a:spcPct val="100000"/>
        </a:lnSpc>
        <a:spcBef>
          <a:spcPts val="600"/>
        </a:spcBef>
        <a:buClr>
          <a:schemeClr val="tx1"/>
        </a:buClr>
        <a:buSzPct val="8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8.xml"/><Relationship Id="rId16" Type="http://schemas.openxmlformats.org/officeDocument/2006/relationships/diagramColors" Target="../diagrams/colors4.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5780" y="609600"/>
            <a:ext cx="4248472" cy="4724399"/>
          </a:xfrm>
        </p:spPr>
        <p:txBody>
          <a:bodyPr rtlCol="0"/>
          <a:lstStyle/>
          <a:p>
            <a:pPr rtl="0"/>
            <a:r>
              <a:rPr lang="en-US" altLang="zh-CN" b="1" dirty="0" err="1">
                <a:latin typeface="黑体" panose="02010609060101010101" pitchFamily="49" charset="-122"/>
                <a:ea typeface="黑体" panose="02010609060101010101" pitchFamily="49" charset="-122"/>
              </a:rPr>
              <a:t>SMT</a:t>
            </a:r>
            <a:r>
              <a:rPr lang="zh-CN" altLang="en-US" b="1" dirty="0">
                <a:latin typeface="黑体" panose="02010609060101010101" pitchFamily="49" charset="-122"/>
                <a:ea typeface="黑体" panose="02010609060101010101" pitchFamily="49" charset="-122"/>
              </a:rPr>
              <a:t>防错料系统</a:t>
            </a:r>
            <a:endParaRPr 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rtlCol="0"/>
          <a:lstStyle/>
          <a:p>
            <a:pPr algn="r" rtl="0"/>
            <a:r>
              <a:rPr lang="zh-CN" altLang="en-US" dirty="0">
                <a:solidFill>
                  <a:schemeClr val="tx2"/>
                </a:solidFill>
              </a:rPr>
              <a:t>几米物联自动化部</a:t>
            </a:r>
            <a:endParaRPr lang="en-US" dirty="0">
              <a:solidFill>
                <a:schemeClr val="tx2"/>
              </a:solidFill>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3286100" y="764704"/>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47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93813" y="685800"/>
            <a:ext cx="3360439" cy="2599184"/>
          </a:xfrm>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1258270" y="620688"/>
          <a:ext cx="7056784"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1341884" y="3646472"/>
            <a:ext cx="6552728" cy="2446824"/>
          </a:xfrm>
          <a:prstGeom prst="rect">
            <a:avLst/>
          </a:prstGeom>
          <a:noFill/>
          <a:ln>
            <a:noFill/>
          </a:ln>
        </p:spPr>
        <p:txBody>
          <a:bodyPr wrap="square" rtlCol="0" anchor="ctr" anchorCtr="1">
            <a:spAutoFit/>
          </a:bodyPr>
          <a:lstStyle/>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整合信息源，员工信息一目了然</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方便快捷的查询功能，简化工作流程</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权限分级、一站式设置修改</a:t>
            </a:r>
            <a:br>
              <a:rPr lang="zh-CN" altLang="en-US" dirty="0">
                <a:solidFill>
                  <a:schemeClr val="tx2"/>
                </a:solidFill>
              </a:rPr>
            </a:br>
            <a:endParaRPr lang="zh-CN" altLang="en-US" dirty="0">
              <a:solidFill>
                <a:schemeClr val="tx2"/>
              </a:solidFill>
            </a:endParaRPr>
          </a:p>
        </p:txBody>
      </p:sp>
    </p:spTree>
    <p:extLst>
      <p:ext uri="{BB962C8B-B14F-4D97-AF65-F5344CB8AC3E}">
        <p14:creationId xmlns:p14="http://schemas.microsoft.com/office/powerpoint/2010/main" val="104281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93813" y="685800"/>
            <a:ext cx="3360439" cy="2599184"/>
          </a:xfrm>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1258270" y="620688"/>
          <a:ext cx="7056784"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765820" y="3573016"/>
            <a:ext cx="6552728" cy="2031325"/>
          </a:xfrm>
          <a:prstGeom prst="rect">
            <a:avLst/>
          </a:prstGeom>
          <a:noFill/>
          <a:ln>
            <a:noFill/>
          </a:ln>
        </p:spPr>
        <p:txBody>
          <a:bodyPr wrap="square" rtlCol="0" anchor="ctr" anchorCtr="1">
            <a:spAutoFit/>
          </a:bodyPr>
          <a:lstStyle/>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本地上传、自动格式化表单</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在线编辑，轻松更改表单状态</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查询过滤，所需内容唾手可得</a:t>
            </a:r>
            <a:endParaRPr lang="zh-CN" altLang="en-US" dirty="0">
              <a:solidFill>
                <a:schemeClr val="tx2"/>
              </a:solidFill>
            </a:endParaRPr>
          </a:p>
        </p:txBody>
      </p:sp>
    </p:spTree>
    <p:extLst>
      <p:ext uri="{BB962C8B-B14F-4D97-AF65-F5344CB8AC3E}">
        <p14:creationId xmlns:p14="http://schemas.microsoft.com/office/powerpoint/2010/main" val="28582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93813" y="685800"/>
            <a:ext cx="3360439" cy="2599184"/>
          </a:xfrm>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1258270" y="620688"/>
          <a:ext cx="7056784"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1269876" y="3573016"/>
            <a:ext cx="6552728" cy="2031325"/>
          </a:xfrm>
          <a:prstGeom prst="rect">
            <a:avLst/>
          </a:prstGeom>
          <a:noFill/>
          <a:ln>
            <a:noFill/>
          </a:ln>
        </p:spPr>
        <p:txBody>
          <a:bodyPr wrap="square" rtlCol="0" anchor="ctr" anchorCtr="1">
            <a:spAutoFit/>
          </a:bodyPr>
          <a:lstStyle/>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报表查询、生成下载</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丰富的过滤规则、高效查找指定报表</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实时表格显示，产线状态一目了然</a:t>
            </a:r>
            <a:endParaRPr lang="en-US" altLang="zh-CN" sz="2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814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20" y="332656"/>
            <a:ext cx="10971372" cy="1066800"/>
          </a:xfrm>
        </p:spPr>
        <p:txBody>
          <a:bodyPr/>
          <a:lstStyle/>
          <a:p>
            <a:r>
              <a:rPr lang="zh-CN" altLang="en-US" dirty="0"/>
              <a:t>客户端</a:t>
            </a:r>
            <a:r>
              <a:rPr lang="en-US" altLang="zh-CN" dirty="0"/>
              <a:t>APP</a:t>
            </a:r>
            <a:r>
              <a:rPr lang="zh-CN" altLang="en-US" dirty="0"/>
              <a:t>一</a:t>
            </a:r>
            <a:endParaRPr lang="zh-CN" altLang="en-US" sz="2800" dirty="0"/>
          </a:p>
        </p:txBody>
      </p:sp>
      <p:pic>
        <p:nvPicPr>
          <p:cNvPr id="10" name="内容占位符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86500" y="2202160"/>
            <a:ext cx="4624392" cy="3472408"/>
          </a:xfrm>
        </p:spPr>
      </p:pic>
      <p:pic>
        <p:nvPicPr>
          <p:cNvPr id="11" name="内容占位符 10"/>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9836" y="2197968"/>
            <a:ext cx="4629975" cy="3476600"/>
          </a:xfrm>
        </p:spPr>
      </p:pic>
    </p:spTree>
    <p:extLst>
      <p:ext uri="{BB962C8B-B14F-4D97-AF65-F5344CB8AC3E}">
        <p14:creationId xmlns:p14="http://schemas.microsoft.com/office/powerpoint/2010/main" val="213536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710" y="51544"/>
            <a:ext cx="10971372" cy="1066800"/>
          </a:xfrm>
        </p:spPr>
        <p:txBody>
          <a:bodyPr/>
          <a:lstStyle/>
          <a:p>
            <a:r>
              <a:rPr lang="zh-CN" altLang="en-US" dirty="0"/>
              <a:t>客户端</a:t>
            </a:r>
            <a:r>
              <a:rPr lang="en-US" altLang="zh-CN" dirty="0"/>
              <a:t>APP</a:t>
            </a:r>
            <a:r>
              <a:rPr lang="zh-CN" altLang="en-US" dirty="0"/>
              <a:t>二</a:t>
            </a:r>
            <a:endParaRPr lang="zh-CN" altLang="en-US" sz="2800" dirty="0"/>
          </a:p>
        </p:txBody>
      </p:sp>
      <p:graphicFrame>
        <p:nvGraphicFramePr>
          <p:cNvPr id="5" name="图示 4"/>
          <p:cNvGraphicFramePr/>
          <p:nvPr>
            <p:extLst>
              <p:ext uri="{D42A27DB-BD31-4B8C-83A1-F6EECF244321}">
                <p14:modId xmlns:p14="http://schemas.microsoft.com/office/powerpoint/2010/main" val="2505480957"/>
              </p:ext>
            </p:extLst>
          </p:nvPr>
        </p:nvGraphicFramePr>
        <p:xfrm>
          <a:off x="117748" y="1836936"/>
          <a:ext cx="5832648" cy="4615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p14="http://schemas.microsoft.com/office/powerpoint/2010/main" val="2982115087"/>
              </p:ext>
            </p:extLst>
          </p:nvPr>
        </p:nvGraphicFramePr>
        <p:xfrm>
          <a:off x="6094412" y="2142254"/>
          <a:ext cx="5143062" cy="37887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3576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zh-CN" dirty="0"/>
              <a:t>车间产线实时监控</a:t>
            </a:r>
            <a:endParaRPr lang="zh-CN" altLang="en-US" dirty="0"/>
          </a:p>
        </p:txBody>
      </p:sp>
      <p:graphicFrame>
        <p:nvGraphicFramePr>
          <p:cNvPr id="7" name="内容占位符 6"/>
          <p:cNvGraphicFramePr>
            <a:graphicFrameLocks noGrp="1"/>
          </p:cNvGraphicFramePr>
          <p:nvPr>
            <p:ph sz="half" idx="1"/>
            <p:extLst>
              <p:ext uri="{D42A27DB-BD31-4B8C-83A1-F6EECF244321}">
                <p14:modId xmlns:p14="http://schemas.microsoft.com/office/powerpoint/2010/main" val="397552962"/>
              </p:ext>
            </p:extLst>
          </p:nvPr>
        </p:nvGraphicFramePr>
        <p:xfrm>
          <a:off x="837828" y="1076357"/>
          <a:ext cx="10814993"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394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a:t>管理模块使用前后对比</a:t>
            </a:r>
          </a:p>
        </p:txBody>
      </p:sp>
      <p:graphicFrame>
        <p:nvGraphicFramePr>
          <p:cNvPr id="13" name="表格 12">
            <a:extLst>
              <a:ext uri="{FF2B5EF4-FFF2-40B4-BE49-F238E27FC236}">
                <a16:creationId xmlns:a16="http://schemas.microsoft.com/office/drawing/2014/main" id="{36BD4ACA-A87D-4817-A7F0-89AD9F9ECB19}"/>
              </a:ext>
            </a:extLst>
          </p:cNvPr>
          <p:cNvGraphicFramePr>
            <a:graphicFrameLocks noGrp="1"/>
          </p:cNvGraphicFramePr>
          <p:nvPr>
            <p:extLst>
              <p:ext uri="{D42A27DB-BD31-4B8C-83A1-F6EECF244321}">
                <p14:modId xmlns:p14="http://schemas.microsoft.com/office/powerpoint/2010/main" val="2656737880"/>
              </p:ext>
            </p:extLst>
          </p:nvPr>
        </p:nvGraphicFramePr>
        <p:xfrm>
          <a:off x="513792" y="1665000"/>
          <a:ext cx="11161240" cy="1371600"/>
        </p:xfrm>
        <a:graphic>
          <a:graphicData uri="http://schemas.openxmlformats.org/drawingml/2006/table">
            <a:tbl>
              <a:tblPr firstRow="1" bandRow="1">
                <a:tableStyleId>{3B4B98B0-60AC-42C2-AFA5-B58CD77FA1E5}</a:tableStyleId>
              </a:tblPr>
              <a:tblGrid>
                <a:gridCol w="1188132">
                  <a:extLst>
                    <a:ext uri="{9D8B030D-6E8A-4147-A177-3AD203B41FA5}">
                      <a16:colId xmlns:a16="http://schemas.microsoft.com/office/drawing/2014/main" val="2187450281"/>
                    </a:ext>
                  </a:extLst>
                </a:gridCol>
                <a:gridCol w="4032448">
                  <a:extLst>
                    <a:ext uri="{9D8B030D-6E8A-4147-A177-3AD203B41FA5}">
                      <a16:colId xmlns:a16="http://schemas.microsoft.com/office/drawing/2014/main" val="1813572127"/>
                    </a:ext>
                  </a:extLst>
                </a:gridCol>
                <a:gridCol w="4248472">
                  <a:extLst>
                    <a:ext uri="{9D8B030D-6E8A-4147-A177-3AD203B41FA5}">
                      <a16:colId xmlns:a16="http://schemas.microsoft.com/office/drawing/2014/main" val="3753879848"/>
                    </a:ext>
                  </a:extLst>
                </a:gridCol>
                <a:gridCol w="1692188">
                  <a:extLst>
                    <a:ext uri="{9D8B030D-6E8A-4147-A177-3AD203B41FA5}">
                      <a16:colId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a16="http://schemas.microsoft.com/office/drawing/2014/main" val="3770464669"/>
                  </a:ext>
                </a:extLst>
              </a:tr>
              <a:tr h="360040">
                <a:tc>
                  <a:txBody>
                    <a:bodyPr/>
                    <a:lstStyle/>
                    <a:p>
                      <a:r>
                        <a:rPr lang="zh-CN" altLang="en-US" dirty="0"/>
                        <a:t>工单改动</a:t>
                      </a:r>
                    </a:p>
                  </a:txBody>
                  <a:tcPr/>
                </a:tc>
                <a:tc>
                  <a:txBody>
                    <a:bodyPr/>
                    <a:lstStyle/>
                    <a:p>
                      <a:r>
                        <a:rPr lang="zh-CN" altLang="en-US" dirty="0"/>
                        <a:t>修改原先的</a:t>
                      </a:r>
                      <a:r>
                        <a:rPr lang="en-US" altLang="zh-CN" dirty="0"/>
                        <a:t>excel</a:t>
                      </a:r>
                      <a:r>
                        <a:rPr lang="zh-CN" altLang="en-US" dirty="0"/>
                        <a:t>表，再提交</a:t>
                      </a:r>
                    </a:p>
                  </a:txBody>
                  <a:tcPr/>
                </a:tc>
                <a:tc>
                  <a:txBody>
                    <a:bodyPr/>
                    <a:lstStyle/>
                    <a:p>
                      <a:r>
                        <a:rPr lang="zh-CN" altLang="en-US" dirty="0"/>
                        <a:t>在线操作，信息同步及时，修改方便</a:t>
                      </a:r>
                    </a:p>
                  </a:txBody>
                  <a:tcPr/>
                </a:tc>
                <a:tc>
                  <a:txBody>
                    <a:bodyPr/>
                    <a:lstStyle/>
                    <a:p>
                      <a:r>
                        <a:rPr lang="zh-CN" altLang="en-US" dirty="0"/>
                        <a:t>节省</a:t>
                      </a:r>
                      <a:r>
                        <a:rPr lang="en-US" altLang="zh-CN" dirty="0"/>
                        <a:t>42%</a:t>
                      </a:r>
                      <a:r>
                        <a:rPr lang="zh-CN" altLang="en-US" dirty="0"/>
                        <a:t>时间</a:t>
                      </a:r>
                    </a:p>
                  </a:txBody>
                  <a:tcPr/>
                </a:tc>
                <a:extLst>
                  <a:ext uri="{0D108BD9-81ED-4DB2-BD59-A6C34878D82A}">
                    <a16:rowId xmlns:a16="http://schemas.microsoft.com/office/drawing/2014/main" val="1288832898"/>
                  </a:ext>
                </a:extLst>
              </a:tr>
              <a:tr h="360040">
                <a:tc>
                  <a:txBody>
                    <a:bodyPr/>
                    <a:lstStyle/>
                    <a:p>
                      <a:r>
                        <a:rPr lang="zh-CN" altLang="en-US" dirty="0"/>
                        <a:t>工单管理</a:t>
                      </a:r>
                    </a:p>
                  </a:txBody>
                  <a:tcPr/>
                </a:tc>
                <a:tc>
                  <a:txBody>
                    <a:bodyPr/>
                    <a:lstStyle/>
                    <a:p>
                      <a:r>
                        <a:rPr lang="zh-CN" altLang="en-US" dirty="0"/>
                        <a:t>依赖纸质文档，管理成本大</a:t>
                      </a:r>
                    </a:p>
                  </a:txBody>
                  <a:tcPr/>
                </a:tc>
                <a:tc>
                  <a:txBody>
                    <a:bodyPr/>
                    <a:lstStyle/>
                    <a:p>
                      <a:r>
                        <a:rPr lang="zh-CN" altLang="en-US" dirty="0"/>
                        <a:t>实现无纸化，支持筛选、排序等，支持一键生成并下载</a:t>
                      </a:r>
                    </a:p>
                  </a:txBody>
                  <a:tcPr/>
                </a:tc>
                <a:tc>
                  <a:txBody>
                    <a:bodyPr/>
                    <a:lstStyle/>
                    <a:p>
                      <a:r>
                        <a:rPr lang="zh-CN" altLang="en-US" dirty="0"/>
                        <a:t>节省</a:t>
                      </a:r>
                      <a:r>
                        <a:rPr lang="en-US" altLang="zh-CN" dirty="0"/>
                        <a:t>86%</a:t>
                      </a:r>
                      <a:r>
                        <a:rPr lang="zh-CN" altLang="en-US" dirty="0"/>
                        <a:t>时间、实现无纸化</a:t>
                      </a:r>
                    </a:p>
                  </a:txBody>
                  <a:tcPr/>
                </a:tc>
                <a:extLst>
                  <a:ext uri="{0D108BD9-81ED-4DB2-BD59-A6C34878D82A}">
                    <a16:rowId xmlns:a16="http://schemas.microsoft.com/office/drawing/2014/main" val="3425703513"/>
                  </a:ext>
                </a:extLst>
              </a:tr>
            </a:tbl>
          </a:graphicData>
        </a:graphic>
      </p:graphicFrame>
    </p:spTree>
    <p:extLst>
      <p:ext uri="{BB962C8B-B14F-4D97-AF65-F5344CB8AC3E}">
        <p14:creationId xmlns:p14="http://schemas.microsoft.com/office/powerpoint/2010/main" val="274391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a:t>报表模块使用前后对比</a:t>
            </a:r>
          </a:p>
        </p:txBody>
      </p:sp>
      <p:graphicFrame>
        <p:nvGraphicFramePr>
          <p:cNvPr id="13" name="表格 12">
            <a:extLst>
              <a:ext uri="{FF2B5EF4-FFF2-40B4-BE49-F238E27FC236}">
                <a16:creationId xmlns:a16="http://schemas.microsoft.com/office/drawing/2014/main" id="{36BD4ACA-A87D-4817-A7F0-89AD9F9ECB19}"/>
              </a:ext>
            </a:extLst>
          </p:cNvPr>
          <p:cNvGraphicFramePr>
            <a:graphicFrameLocks noGrp="1"/>
          </p:cNvGraphicFramePr>
          <p:nvPr>
            <p:extLst>
              <p:ext uri="{D42A27DB-BD31-4B8C-83A1-F6EECF244321}">
                <p14:modId xmlns:p14="http://schemas.microsoft.com/office/powerpoint/2010/main" val="2474272959"/>
              </p:ext>
            </p:extLst>
          </p:nvPr>
        </p:nvGraphicFramePr>
        <p:xfrm>
          <a:off x="513792" y="1665000"/>
          <a:ext cx="11161240" cy="1371600"/>
        </p:xfrm>
        <a:graphic>
          <a:graphicData uri="http://schemas.openxmlformats.org/drawingml/2006/table">
            <a:tbl>
              <a:tblPr firstRow="1" bandRow="1">
                <a:tableStyleId>{3B4B98B0-60AC-42C2-AFA5-B58CD77FA1E5}</a:tableStyleId>
              </a:tblPr>
              <a:tblGrid>
                <a:gridCol w="1188132">
                  <a:extLst>
                    <a:ext uri="{9D8B030D-6E8A-4147-A177-3AD203B41FA5}">
                      <a16:colId xmlns:a16="http://schemas.microsoft.com/office/drawing/2014/main" val="2187450281"/>
                    </a:ext>
                  </a:extLst>
                </a:gridCol>
                <a:gridCol w="4032448">
                  <a:extLst>
                    <a:ext uri="{9D8B030D-6E8A-4147-A177-3AD203B41FA5}">
                      <a16:colId xmlns:a16="http://schemas.microsoft.com/office/drawing/2014/main" val="1813572127"/>
                    </a:ext>
                  </a:extLst>
                </a:gridCol>
                <a:gridCol w="4248472">
                  <a:extLst>
                    <a:ext uri="{9D8B030D-6E8A-4147-A177-3AD203B41FA5}">
                      <a16:colId xmlns:a16="http://schemas.microsoft.com/office/drawing/2014/main" val="3753879848"/>
                    </a:ext>
                  </a:extLst>
                </a:gridCol>
                <a:gridCol w="1692188">
                  <a:extLst>
                    <a:ext uri="{9D8B030D-6E8A-4147-A177-3AD203B41FA5}">
                      <a16:colId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a16="http://schemas.microsoft.com/office/drawing/2014/main" val="3770464669"/>
                  </a:ext>
                </a:extLst>
              </a:tr>
              <a:tr h="360040">
                <a:tc>
                  <a:txBody>
                    <a:bodyPr/>
                    <a:lstStyle/>
                    <a:p>
                      <a:r>
                        <a:rPr lang="zh-CN" altLang="en-US" dirty="0"/>
                        <a:t>日志记录</a:t>
                      </a:r>
                    </a:p>
                  </a:txBody>
                  <a:tcPr/>
                </a:tc>
                <a:tc>
                  <a:txBody>
                    <a:bodyPr/>
                    <a:lstStyle/>
                    <a:p>
                      <a:r>
                        <a:rPr lang="zh-CN" altLang="en-US" dirty="0"/>
                        <a:t>打印出表格，人工记录</a:t>
                      </a:r>
                    </a:p>
                  </a:txBody>
                  <a:tcPr/>
                </a:tc>
                <a:tc>
                  <a:txBody>
                    <a:bodyPr/>
                    <a:lstStyle/>
                    <a:p>
                      <a:r>
                        <a:rPr lang="zh-CN" altLang="en-US" dirty="0"/>
                        <a:t>使用过程中，系统会自动记录</a:t>
                      </a:r>
                    </a:p>
                  </a:txBody>
                  <a:tcPr/>
                </a:tc>
                <a:tc>
                  <a:txBody>
                    <a:bodyPr/>
                    <a:lstStyle/>
                    <a:p>
                      <a:r>
                        <a:rPr lang="zh-CN" altLang="en-US" dirty="0"/>
                        <a:t>节省</a:t>
                      </a:r>
                      <a:r>
                        <a:rPr lang="en-US" altLang="zh-CN" dirty="0"/>
                        <a:t>100%</a:t>
                      </a:r>
                      <a:r>
                        <a:rPr lang="zh-CN" altLang="en-US" dirty="0"/>
                        <a:t>时间</a:t>
                      </a:r>
                    </a:p>
                  </a:txBody>
                  <a:tcPr/>
                </a:tc>
                <a:extLst>
                  <a:ext uri="{0D108BD9-81ED-4DB2-BD59-A6C34878D82A}">
                    <a16:rowId xmlns:a16="http://schemas.microsoft.com/office/drawing/2014/main" val="1288832898"/>
                  </a:ext>
                </a:extLst>
              </a:tr>
              <a:tr h="360040">
                <a:tc>
                  <a:txBody>
                    <a:bodyPr/>
                    <a:lstStyle/>
                    <a:p>
                      <a:r>
                        <a:rPr lang="zh-CN" altLang="en-US" dirty="0"/>
                        <a:t>报表查看</a:t>
                      </a:r>
                    </a:p>
                  </a:txBody>
                  <a:tcPr/>
                </a:tc>
                <a:tc>
                  <a:txBody>
                    <a:bodyPr/>
                    <a:lstStyle/>
                    <a:p>
                      <a:r>
                        <a:rPr lang="zh-CN" altLang="en-US" dirty="0"/>
                        <a:t>查看记录后的表格，无法过滤、排序等。</a:t>
                      </a:r>
                    </a:p>
                  </a:txBody>
                  <a:tcPr/>
                </a:tc>
                <a:tc>
                  <a:txBody>
                    <a:bodyPr/>
                    <a:lstStyle/>
                    <a:p>
                      <a:r>
                        <a:rPr lang="zh-CN" altLang="en-US" dirty="0"/>
                        <a:t>实现无纸化，支持筛选、排序等，支持一键生成并下载</a:t>
                      </a:r>
                    </a:p>
                  </a:txBody>
                  <a:tcPr/>
                </a:tc>
                <a:tc>
                  <a:txBody>
                    <a:bodyPr/>
                    <a:lstStyle/>
                    <a:p>
                      <a:r>
                        <a:rPr lang="zh-CN" altLang="en-US" dirty="0"/>
                        <a:t>节省</a:t>
                      </a:r>
                      <a:r>
                        <a:rPr lang="en-US" altLang="zh-CN" dirty="0"/>
                        <a:t>86%</a:t>
                      </a:r>
                      <a:r>
                        <a:rPr lang="zh-CN" altLang="en-US" dirty="0"/>
                        <a:t>时间、实现无纸化</a:t>
                      </a:r>
                    </a:p>
                  </a:txBody>
                  <a:tcPr/>
                </a:tc>
                <a:extLst>
                  <a:ext uri="{0D108BD9-81ED-4DB2-BD59-A6C34878D82A}">
                    <a16:rowId xmlns:a16="http://schemas.microsoft.com/office/drawing/2014/main" val="3425703513"/>
                  </a:ext>
                </a:extLst>
              </a:tr>
            </a:tbl>
          </a:graphicData>
        </a:graphic>
      </p:graphicFrame>
    </p:spTree>
    <p:extLst>
      <p:ext uri="{BB962C8B-B14F-4D97-AF65-F5344CB8AC3E}">
        <p14:creationId xmlns:p14="http://schemas.microsoft.com/office/powerpoint/2010/main" val="126294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a:t>实时监控模块使用前后对比</a:t>
            </a:r>
          </a:p>
        </p:txBody>
      </p:sp>
      <p:graphicFrame>
        <p:nvGraphicFramePr>
          <p:cNvPr id="13" name="表格 12">
            <a:extLst>
              <a:ext uri="{FF2B5EF4-FFF2-40B4-BE49-F238E27FC236}">
                <a16:creationId xmlns:a16="http://schemas.microsoft.com/office/drawing/2014/main" id="{36BD4ACA-A87D-4817-A7F0-89AD9F9ECB19}"/>
              </a:ext>
            </a:extLst>
          </p:cNvPr>
          <p:cNvGraphicFramePr>
            <a:graphicFrameLocks noGrp="1"/>
          </p:cNvGraphicFramePr>
          <p:nvPr>
            <p:extLst/>
          </p:nvPr>
        </p:nvGraphicFramePr>
        <p:xfrm>
          <a:off x="513792" y="1665000"/>
          <a:ext cx="11161240" cy="4572000"/>
        </p:xfrm>
        <a:graphic>
          <a:graphicData uri="http://schemas.openxmlformats.org/drawingml/2006/table">
            <a:tbl>
              <a:tblPr firstRow="1" bandRow="1">
                <a:tableStyleId>{3B4B98B0-60AC-42C2-AFA5-B58CD77FA1E5}</a:tableStyleId>
              </a:tblPr>
              <a:tblGrid>
                <a:gridCol w="1188132">
                  <a:extLst>
                    <a:ext uri="{9D8B030D-6E8A-4147-A177-3AD203B41FA5}">
                      <a16:colId xmlns:a16="http://schemas.microsoft.com/office/drawing/2014/main" val="2187450281"/>
                    </a:ext>
                  </a:extLst>
                </a:gridCol>
                <a:gridCol w="4032448">
                  <a:extLst>
                    <a:ext uri="{9D8B030D-6E8A-4147-A177-3AD203B41FA5}">
                      <a16:colId xmlns:a16="http://schemas.microsoft.com/office/drawing/2014/main" val="1813572127"/>
                    </a:ext>
                  </a:extLst>
                </a:gridCol>
                <a:gridCol w="4248472">
                  <a:extLst>
                    <a:ext uri="{9D8B030D-6E8A-4147-A177-3AD203B41FA5}">
                      <a16:colId xmlns:a16="http://schemas.microsoft.com/office/drawing/2014/main" val="3753879848"/>
                    </a:ext>
                  </a:extLst>
                </a:gridCol>
                <a:gridCol w="1692188">
                  <a:extLst>
                    <a:ext uri="{9D8B030D-6E8A-4147-A177-3AD203B41FA5}">
                      <a16:colId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a16="http://schemas.microsoft.com/office/drawing/2014/main" val="3770464669"/>
                  </a:ext>
                </a:extLst>
              </a:tr>
              <a:tr h="360040">
                <a:tc>
                  <a:txBody>
                    <a:bodyPr/>
                    <a:lstStyle/>
                    <a:p>
                      <a:r>
                        <a:rPr lang="zh-CN" altLang="en-US" dirty="0"/>
                        <a:t>工单管理</a:t>
                      </a:r>
                    </a:p>
                  </a:txBody>
                  <a:tcPr/>
                </a:tc>
                <a:tc>
                  <a:txBody>
                    <a:bodyPr/>
                    <a:lstStyle/>
                    <a:p>
                      <a:r>
                        <a:rPr lang="zh-CN" altLang="en-US" dirty="0"/>
                        <a:t>修改成本大，版本凌乱，管理困难</a:t>
                      </a:r>
                    </a:p>
                  </a:txBody>
                  <a:tcPr/>
                </a:tc>
                <a:tc>
                  <a:txBody>
                    <a:bodyPr/>
                    <a:lstStyle/>
                    <a:p>
                      <a:r>
                        <a:rPr lang="zh-CN" altLang="en-US" dirty="0"/>
                        <a:t>在线操作，信息同步及时，管理方便</a:t>
                      </a:r>
                    </a:p>
                  </a:txBody>
                  <a:tcPr/>
                </a:tc>
                <a:tc>
                  <a:txBody>
                    <a:bodyPr/>
                    <a:lstStyle/>
                    <a:p>
                      <a:r>
                        <a:rPr lang="zh-CN" altLang="en-US" dirty="0"/>
                        <a:t>节省</a:t>
                      </a:r>
                      <a:r>
                        <a:rPr lang="en-US" altLang="zh-CN" dirty="0"/>
                        <a:t>42%</a:t>
                      </a:r>
                      <a:r>
                        <a:rPr lang="zh-CN" altLang="en-US" dirty="0"/>
                        <a:t>时间</a:t>
                      </a:r>
                    </a:p>
                  </a:txBody>
                  <a:tcPr/>
                </a:tc>
                <a:extLst>
                  <a:ext uri="{0D108BD9-81ED-4DB2-BD59-A6C34878D82A}">
                    <a16:rowId xmlns:a16="http://schemas.microsoft.com/office/drawing/2014/main" val="1288832898"/>
                  </a:ext>
                </a:extLst>
              </a:tr>
              <a:tr h="360040">
                <a:tc>
                  <a:txBody>
                    <a:bodyPr/>
                    <a:lstStyle/>
                    <a:p>
                      <a:r>
                        <a:rPr lang="zh-CN" altLang="en-US" dirty="0"/>
                        <a:t>报表查看</a:t>
                      </a:r>
                    </a:p>
                  </a:txBody>
                  <a:tcPr/>
                </a:tc>
                <a:tc>
                  <a:txBody>
                    <a:bodyPr/>
                    <a:lstStyle/>
                    <a:p>
                      <a:r>
                        <a:rPr lang="zh-CN" altLang="en-US" dirty="0"/>
                        <a:t>依赖纸质文档，制作成本大</a:t>
                      </a:r>
                    </a:p>
                  </a:txBody>
                  <a:tcPr/>
                </a:tc>
                <a:tc>
                  <a:txBody>
                    <a:bodyPr/>
                    <a:lstStyle/>
                    <a:p>
                      <a:r>
                        <a:rPr lang="zh-CN" altLang="en-US" dirty="0"/>
                        <a:t>实现无纸化，支持筛选、排序等，支持一键生成并下载</a:t>
                      </a:r>
                    </a:p>
                  </a:txBody>
                  <a:tcPr/>
                </a:tc>
                <a:tc>
                  <a:txBody>
                    <a:bodyPr/>
                    <a:lstStyle/>
                    <a:p>
                      <a:r>
                        <a:rPr lang="zh-CN" altLang="en-US" dirty="0"/>
                        <a:t>节省</a:t>
                      </a:r>
                      <a:r>
                        <a:rPr lang="en-US" altLang="zh-CN" dirty="0"/>
                        <a:t>86%</a:t>
                      </a:r>
                      <a:r>
                        <a:rPr lang="zh-CN" altLang="en-US" dirty="0"/>
                        <a:t>时间、实现无纸化</a:t>
                      </a:r>
                    </a:p>
                  </a:txBody>
                  <a:tcPr/>
                </a:tc>
                <a:extLst>
                  <a:ext uri="{0D108BD9-81ED-4DB2-BD59-A6C34878D82A}">
                    <a16:rowId xmlns:a16="http://schemas.microsoft.com/office/drawing/2014/main" val="3425703513"/>
                  </a:ext>
                </a:extLst>
              </a:tr>
              <a:tr h="360040">
                <a:tc>
                  <a:txBody>
                    <a:bodyPr/>
                    <a:lstStyle/>
                    <a:p>
                      <a:r>
                        <a:rPr lang="zh-CN" altLang="en-US" dirty="0"/>
                        <a:t>实时监控</a:t>
                      </a:r>
                    </a:p>
                  </a:txBody>
                  <a:tcPr/>
                </a:tc>
                <a:tc>
                  <a:txBody>
                    <a:bodyPr/>
                    <a:lstStyle/>
                    <a:p>
                      <a:r>
                        <a:rPr lang="zh-CN" altLang="en-US" dirty="0"/>
                        <a:t>需要前往贴片机处查看，不方便</a:t>
                      </a:r>
                    </a:p>
                  </a:txBody>
                  <a:tcPr/>
                </a:tc>
                <a:tc>
                  <a:txBody>
                    <a:bodyPr/>
                    <a:lstStyle/>
                    <a:p>
                      <a:r>
                        <a:rPr lang="zh-CN" altLang="en-US" dirty="0"/>
                        <a:t>支持大屏、远程实时监控，灵活快捷</a:t>
                      </a:r>
                    </a:p>
                  </a:txBody>
                  <a:tcPr/>
                </a:tc>
                <a:tc>
                  <a:txBody>
                    <a:bodyPr/>
                    <a:lstStyle/>
                    <a:p>
                      <a:r>
                        <a:rPr lang="zh-CN" altLang="en-US" dirty="0"/>
                        <a:t>节省</a:t>
                      </a:r>
                      <a:r>
                        <a:rPr lang="en-US" altLang="zh-CN" dirty="0"/>
                        <a:t>69%</a:t>
                      </a:r>
                      <a:r>
                        <a:rPr lang="zh-CN" altLang="en-US"/>
                        <a:t>时间</a:t>
                      </a:r>
                      <a:endParaRPr lang="zh-CN" altLang="en-US" dirty="0"/>
                    </a:p>
                  </a:txBody>
                  <a:tcPr/>
                </a:tc>
                <a:extLst>
                  <a:ext uri="{0D108BD9-81ED-4DB2-BD59-A6C34878D82A}">
                    <a16:rowId xmlns:a16="http://schemas.microsoft.com/office/drawing/2014/main" val="1008464524"/>
                  </a:ext>
                </a:extLst>
              </a:tr>
              <a:tr h="360040">
                <a:tc>
                  <a:txBody>
                    <a:bodyPr/>
                    <a:lstStyle/>
                    <a:p>
                      <a:r>
                        <a:rPr lang="zh-CN" altLang="en-US" dirty="0"/>
                        <a:t>错误报警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QC</a:t>
                      </a:r>
                      <a:r>
                        <a:rPr lang="zh-CN" altLang="en-US" dirty="0"/>
                        <a:t>定期核对，容易漏查，而且难以及时发现错误</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发现错误时，系统会立即利用报警灯、接驳台启停装置发起警报、中断生产，实现了真正自动化</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节省</a:t>
                      </a:r>
                      <a:r>
                        <a:rPr lang="en-US" altLang="zh-CN" dirty="0"/>
                        <a:t>51%</a:t>
                      </a:r>
                      <a:r>
                        <a:rPr lang="zh-CN" altLang="en-US" dirty="0"/>
                        <a:t>人力、实现错误报警率</a:t>
                      </a:r>
                      <a:r>
                        <a:rPr lang="en-US" altLang="zh-CN" dirty="0"/>
                        <a:t>100%</a:t>
                      </a:r>
                      <a:endParaRPr lang="zh-CN" altLang="en-US" dirty="0"/>
                    </a:p>
                  </a:txBody>
                  <a:tcPr/>
                </a:tc>
                <a:extLst>
                  <a:ext uri="{0D108BD9-81ED-4DB2-BD59-A6C34878D82A}">
                    <a16:rowId xmlns:a16="http://schemas.microsoft.com/office/drawing/2014/main" val="3429535676"/>
                  </a:ext>
                </a:extLst>
              </a:tr>
              <a:tr h="360040">
                <a:tc>
                  <a:txBody>
                    <a:bodyPr/>
                    <a:lstStyle/>
                    <a:p>
                      <a:r>
                        <a:rPr lang="zh-CN" altLang="en-US" dirty="0"/>
                        <a:t>物料防错</a:t>
                      </a:r>
                    </a:p>
                  </a:txBody>
                  <a:tcPr/>
                </a:tc>
                <a:tc>
                  <a:txBody>
                    <a:bodyPr/>
                    <a:lstStyle/>
                    <a:p>
                      <a:r>
                        <a:rPr lang="zh-CN" altLang="en-US" dirty="0"/>
                        <a:t>操作员人工核对，容易核错</a:t>
                      </a:r>
                    </a:p>
                  </a:txBody>
                  <a:tcPr/>
                </a:tc>
                <a:tc>
                  <a:txBody>
                    <a:bodyPr/>
                    <a:lstStyle/>
                    <a:p>
                      <a:r>
                        <a:rPr lang="zh-CN" altLang="en-US" dirty="0"/>
                        <a:t>使用</a:t>
                      </a:r>
                      <a:r>
                        <a:rPr lang="en-US" altLang="zh-CN" dirty="0"/>
                        <a:t>app</a:t>
                      </a:r>
                      <a:r>
                        <a:rPr lang="zh-CN" altLang="en-US" dirty="0"/>
                        <a:t>扫描站位和料盘的二维码进行核对，几乎完全杜绝了上料、换料错误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降低错误率</a:t>
                      </a:r>
                      <a:r>
                        <a:rPr lang="en-US" altLang="zh-CN" dirty="0"/>
                        <a:t>99%</a:t>
                      </a:r>
                      <a:endParaRPr lang="zh-CN" altLang="en-US" dirty="0"/>
                    </a:p>
                  </a:txBody>
                  <a:tcPr/>
                </a:tc>
                <a:extLst>
                  <a:ext uri="{0D108BD9-81ED-4DB2-BD59-A6C34878D82A}">
                    <a16:rowId xmlns:a16="http://schemas.microsoft.com/office/drawing/2014/main" val="1961455020"/>
                  </a:ext>
                </a:extLst>
              </a:tr>
              <a:tr h="360040">
                <a:tc>
                  <a:txBody>
                    <a:bodyPr/>
                    <a:lstStyle/>
                    <a:p>
                      <a:r>
                        <a:rPr lang="zh-CN" altLang="en-US" dirty="0"/>
                        <a:t>物料跟踪</a:t>
                      </a:r>
                    </a:p>
                  </a:txBody>
                  <a:tcPr/>
                </a:tc>
                <a:tc>
                  <a:txBody>
                    <a:bodyPr/>
                    <a:lstStyle/>
                    <a:p>
                      <a:r>
                        <a:rPr lang="zh-CN" altLang="en-US" dirty="0"/>
                        <a:t>无法跟踪到具体每一个物料</a:t>
                      </a:r>
                    </a:p>
                  </a:txBody>
                  <a:tcPr/>
                </a:tc>
                <a:tc>
                  <a:txBody>
                    <a:bodyPr/>
                    <a:lstStyle/>
                    <a:p>
                      <a:r>
                        <a:rPr lang="zh-CN" altLang="en-US" dirty="0"/>
                        <a:t>使用二维码唯一地标记每一个物料，可以很方便地追踪到物料状态</a:t>
                      </a:r>
                    </a:p>
                  </a:txBody>
                  <a:tcPr/>
                </a:tc>
                <a:tc>
                  <a:txBody>
                    <a:bodyPr/>
                    <a:lstStyle/>
                    <a:p>
                      <a:r>
                        <a:rPr lang="zh-CN" altLang="en-US" dirty="0"/>
                        <a:t>为事故排查提供依据</a:t>
                      </a:r>
                    </a:p>
                  </a:txBody>
                  <a:tcPr/>
                </a:tc>
                <a:extLst>
                  <a:ext uri="{0D108BD9-81ED-4DB2-BD59-A6C34878D82A}">
                    <a16:rowId xmlns:a16="http://schemas.microsoft.com/office/drawing/2014/main" val="170800439"/>
                  </a:ext>
                </a:extLst>
              </a:tr>
              <a:tr h="3600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89663339"/>
                  </a:ext>
                </a:extLst>
              </a:tr>
            </a:tbl>
          </a:graphicData>
        </a:graphic>
      </p:graphicFrame>
    </p:spTree>
    <p:extLst>
      <p:ext uri="{BB962C8B-B14F-4D97-AF65-F5344CB8AC3E}">
        <p14:creationId xmlns:p14="http://schemas.microsoft.com/office/powerpoint/2010/main" val="104339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zh-cn" dirty="0"/>
              <a:t>简介</a:t>
            </a:r>
            <a:endParaRPr lang="en-US" dirty="0"/>
          </a:p>
        </p:txBody>
      </p:sp>
      <p:sp>
        <p:nvSpPr>
          <p:cNvPr id="3" name="内容占位符 2"/>
          <p:cNvSpPr>
            <a:spLocks noGrp="1"/>
          </p:cNvSpPr>
          <p:nvPr>
            <p:ph idx="13"/>
          </p:nvPr>
        </p:nvSpPr>
        <p:spPr>
          <a:xfrm>
            <a:off x="747966" y="1700808"/>
            <a:ext cx="10287000" cy="4190999"/>
          </a:xfrm>
        </p:spPr>
        <p:txBody>
          <a:bodyPr rtlCol="0">
            <a:normAutofit/>
          </a:bodyPr>
          <a:lstStyle/>
          <a:p>
            <a:pPr rtl="0"/>
            <a:r>
              <a:rPr lang="zh-CN" altLang="en-US" dirty="0"/>
              <a:t>几米物联自动化部拥有一批高素质、高水平、高效率的人才。是一个软</a:t>
            </a:r>
            <a:r>
              <a:rPr lang="en-US" altLang="zh-CN" dirty="0"/>
              <a:t>/</a:t>
            </a:r>
            <a:r>
              <a:rPr lang="zh-CN" altLang="en-US" dirty="0"/>
              <a:t>硬件、机械、技术支持等兼备的团队</a:t>
            </a:r>
            <a:r>
              <a:rPr lang="zh-cn" dirty="0"/>
              <a:t>。</a:t>
            </a:r>
          </a:p>
          <a:p>
            <a:r>
              <a:rPr lang="zh-CN" altLang="en-US" dirty="0"/>
              <a:t>部门主要以智能制造为基准，为客户实现提高产品质量、减少人工成本、提高生产效率为目标。提供相应的生产流程优化方案、生产工艺的智能化设备、生产过程的信息化管理系统等。</a:t>
            </a:r>
            <a:r>
              <a:rPr lang="zh-cn" dirty="0"/>
              <a:t> </a:t>
            </a: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a:t>错误报警模块使用前后对比</a:t>
            </a:r>
          </a:p>
        </p:txBody>
      </p:sp>
      <p:graphicFrame>
        <p:nvGraphicFramePr>
          <p:cNvPr id="13" name="表格 12">
            <a:extLst>
              <a:ext uri="{FF2B5EF4-FFF2-40B4-BE49-F238E27FC236}">
                <a16:creationId xmlns:a16="http://schemas.microsoft.com/office/drawing/2014/main" id="{36BD4ACA-A87D-4817-A7F0-89AD9F9ECB19}"/>
              </a:ext>
            </a:extLst>
          </p:cNvPr>
          <p:cNvGraphicFramePr>
            <a:graphicFrameLocks noGrp="1"/>
          </p:cNvGraphicFramePr>
          <p:nvPr>
            <p:extLst/>
          </p:nvPr>
        </p:nvGraphicFramePr>
        <p:xfrm>
          <a:off x="513792" y="1665000"/>
          <a:ext cx="11161240" cy="4572000"/>
        </p:xfrm>
        <a:graphic>
          <a:graphicData uri="http://schemas.openxmlformats.org/drawingml/2006/table">
            <a:tbl>
              <a:tblPr firstRow="1" bandRow="1">
                <a:tableStyleId>{3B4B98B0-60AC-42C2-AFA5-B58CD77FA1E5}</a:tableStyleId>
              </a:tblPr>
              <a:tblGrid>
                <a:gridCol w="1188132">
                  <a:extLst>
                    <a:ext uri="{9D8B030D-6E8A-4147-A177-3AD203B41FA5}">
                      <a16:colId xmlns:a16="http://schemas.microsoft.com/office/drawing/2014/main" val="2187450281"/>
                    </a:ext>
                  </a:extLst>
                </a:gridCol>
                <a:gridCol w="4032448">
                  <a:extLst>
                    <a:ext uri="{9D8B030D-6E8A-4147-A177-3AD203B41FA5}">
                      <a16:colId xmlns:a16="http://schemas.microsoft.com/office/drawing/2014/main" val="1813572127"/>
                    </a:ext>
                  </a:extLst>
                </a:gridCol>
                <a:gridCol w="4248472">
                  <a:extLst>
                    <a:ext uri="{9D8B030D-6E8A-4147-A177-3AD203B41FA5}">
                      <a16:colId xmlns:a16="http://schemas.microsoft.com/office/drawing/2014/main" val="3753879848"/>
                    </a:ext>
                  </a:extLst>
                </a:gridCol>
                <a:gridCol w="1692188">
                  <a:extLst>
                    <a:ext uri="{9D8B030D-6E8A-4147-A177-3AD203B41FA5}">
                      <a16:colId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a16="http://schemas.microsoft.com/office/drawing/2014/main" val="3770464669"/>
                  </a:ext>
                </a:extLst>
              </a:tr>
              <a:tr h="360040">
                <a:tc>
                  <a:txBody>
                    <a:bodyPr/>
                    <a:lstStyle/>
                    <a:p>
                      <a:r>
                        <a:rPr lang="zh-CN" altLang="en-US" dirty="0"/>
                        <a:t>工单管理</a:t>
                      </a:r>
                    </a:p>
                  </a:txBody>
                  <a:tcPr/>
                </a:tc>
                <a:tc>
                  <a:txBody>
                    <a:bodyPr/>
                    <a:lstStyle/>
                    <a:p>
                      <a:r>
                        <a:rPr lang="zh-CN" altLang="en-US" dirty="0"/>
                        <a:t>修改成本大，版本凌乱，管理困难</a:t>
                      </a:r>
                    </a:p>
                  </a:txBody>
                  <a:tcPr/>
                </a:tc>
                <a:tc>
                  <a:txBody>
                    <a:bodyPr/>
                    <a:lstStyle/>
                    <a:p>
                      <a:r>
                        <a:rPr lang="zh-CN" altLang="en-US" dirty="0"/>
                        <a:t>在线操作，信息同步及时，管理方便</a:t>
                      </a:r>
                    </a:p>
                  </a:txBody>
                  <a:tcPr/>
                </a:tc>
                <a:tc>
                  <a:txBody>
                    <a:bodyPr/>
                    <a:lstStyle/>
                    <a:p>
                      <a:r>
                        <a:rPr lang="zh-CN" altLang="en-US" dirty="0"/>
                        <a:t>节省</a:t>
                      </a:r>
                      <a:r>
                        <a:rPr lang="en-US" altLang="zh-CN" dirty="0"/>
                        <a:t>42%</a:t>
                      </a:r>
                      <a:r>
                        <a:rPr lang="zh-CN" altLang="en-US" dirty="0"/>
                        <a:t>时间</a:t>
                      </a:r>
                    </a:p>
                  </a:txBody>
                  <a:tcPr/>
                </a:tc>
                <a:extLst>
                  <a:ext uri="{0D108BD9-81ED-4DB2-BD59-A6C34878D82A}">
                    <a16:rowId xmlns:a16="http://schemas.microsoft.com/office/drawing/2014/main" val="1288832898"/>
                  </a:ext>
                </a:extLst>
              </a:tr>
              <a:tr h="360040">
                <a:tc>
                  <a:txBody>
                    <a:bodyPr/>
                    <a:lstStyle/>
                    <a:p>
                      <a:r>
                        <a:rPr lang="zh-CN" altLang="en-US" dirty="0"/>
                        <a:t>报表查看</a:t>
                      </a:r>
                    </a:p>
                  </a:txBody>
                  <a:tcPr/>
                </a:tc>
                <a:tc>
                  <a:txBody>
                    <a:bodyPr/>
                    <a:lstStyle/>
                    <a:p>
                      <a:r>
                        <a:rPr lang="zh-CN" altLang="en-US" dirty="0"/>
                        <a:t>依赖纸质文档，制作成本大</a:t>
                      </a:r>
                    </a:p>
                  </a:txBody>
                  <a:tcPr/>
                </a:tc>
                <a:tc>
                  <a:txBody>
                    <a:bodyPr/>
                    <a:lstStyle/>
                    <a:p>
                      <a:r>
                        <a:rPr lang="zh-CN" altLang="en-US" dirty="0"/>
                        <a:t>实现无纸化，支持筛选、排序等，支持一键生成并下载</a:t>
                      </a:r>
                    </a:p>
                  </a:txBody>
                  <a:tcPr/>
                </a:tc>
                <a:tc>
                  <a:txBody>
                    <a:bodyPr/>
                    <a:lstStyle/>
                    <a:p>
                      <a:r>
                        <a:rPr lang="zh-CN" altLang="en-US" dirty="0"/>
                        <a:t>节省</a:t>
                      </a:r>
                      <a:r>
                        <a:rPr lang="en-US" altLang="zh-CN" dirty="0"/>
                        <a:t>86%</a:t>
                      </a:r>
                      <a:r>
                        <a:rPr lang="zh-CN" altLang="en-US" dirty="0"/>
                        <a:t>时间、实现无纸化</a:t>
                      </a:r>
                    </a:p>
                  </a:txBody>
                  <a:tcPr/>
                </a:tc>
                <a:extLst>
                  <a:ext uri="{0D108BD9-81ED-4DB2-BD59-A6C34878D82A}">
                    <a16:rowId xmlns:a16="http://schemas.microsoft.com/office/drawing/2014/main" val="3425703513"/>
                  </a:ext>
                </a:extLst>
              </a:tr>
              <a:tr h="360040">
                <a:tc>
                  <a:txBody>
                    <a:bodyPr/>
                    <a:lstStyle/>
                    <a:p>
                      <a:r>
                        <a:rPr lang="zh-CN" altLang="en-US" dirty="0"/>
                        <a:t>实时监控</a:t>
                      </a:r>
                    </a:p>
                  </a:txBody>
                  <a:tcPr/>
                </a:tc>
                <a:tc>
                  <a:txBody>
                    <a:bodyPr/>
                    <a:lstStyle/>
                    <a:p>
                      <a:r>
                        <a:rPr lang="zh-CN" altLang="en-US" dirty="0"/>
                        <a:t>需要前往贴片机处查看，不方便</a:t>
                      </a:r>
                    </a:p>
                  </a:txBody>
                  <a:tcPr/>
                </a:tc>
                <a:tc>
                  <a:txBody>
                    <a:bodyPr/>
                    <a:lstStyle/>
                    <a:p>
                      <a:r>
                        <a:rPr lang="zh-CN" altLang="en-US" dirty="0"/>
                        <a:t>支持大屏、远程实时监控，灵活快捷</a:t>
                      </a:r>
                    </a:p>
                  </a:txBody>
                  <a:tcPr/>
                </a:tc>
                <a:tc>
                  <a:txBody>
                    <a:bodyPr/>
                    <a:lstStyle/>
                    <a:p>
                      <a:r>
                        <a:rPr lang="zh-CN" altLang="en-US" dirty="0"/>
                        <a:t>节省</a:t>
                      </a:r>
                      <a:r>
                        <a:rPr lang="en-US" altLang="zh-CN" dirty="0"/>
                        <a:t>69%</a:t>
                      </a:r>
                      <a:r>
                        <a:rPr lang="zh-CN" altLang="en-US"/>
                        <a:t>时间</a:t>
                      </a:r>
                      <a:endParaRPr lang="zh-CN" altLang="en-US" dirty="0"/>
                    </a:p>
                  </a:txBody>
                  <a:tcPr/>
                </a:tc>
                <a:extLst>
                  <a:ext uri="{0D108BD9-81ED-4DB2-BD59-A6C34878D82A}">
                    <a16:rowId xmlns:a16="http://schemas.microsoft.com/office/drawing/2014/main" val="1008464524"/>
                  </a:ext>
                </a:extLst>
              </a:tr>
              <a:tr h="360040">
                <a:tc>
                  <a:txBody>
                    <a:bodyPr/>
                    <a:lstStyle/>
                    <a:p>
                      <a:r>
                        <a:rPr lang="zh-CN" altLang="en-US" dirty="0"/>
                        <a:t>错误报警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QC</a:t>
                      </a:r>
                      <a:r>
                        <a:rPr lang="zh-CN" altLang="en-US" dirty="0"/>
                        <a:t>定期核对，容易漏查，而且难以及时发现错误</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发现错误时，系统会立即利用报警灯、接驳台启停装置发起警报、中断生产，实现了真正自动化</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节省</a:t>
                      </a:r>
                      <a:r>
                        <a:rPr lang="en-US" altLang="zh-CN" dirty="0"/>
                        <a:t>51%</a:t>
                      </a:r>
                      <a:r>
                        <a:rPr lang="zh-CN" altLang="en-US" dirty="0"/>
                        <a:t>人力、实现错误报警率</a:t>
                      </a:r>
                      <a:r>
                        <a:rPr lang="en-US" altLang="zh-CN" dirty="0"/>
                        <a:t>100%</a:t>
                      </a:r>
                      <a:endParaRPr lang="zh-CN" altLang="en-US" dirty="0"/>
                    </a:p>
                  </a:txBody>
                  <a:tcPr/>
                </a:tc>
                <a:extLst>
                  <a:ext uri="{0D108BD9-81ED-4DB2-BD59-A6C34878D82A}">
                    <a16:rowId xmlns:a16="http://schemas.microsoft.com/office/drawing/2014/main" val="3429535676"/>
                  </a:ext>
                </a:extLst>
              </a:tr>
              <a:tr h="360040">
                <a:tc>
                  <a:txBody>
                    <a:bodyPr/>
                    <a:lstStyle/>
                    <a:p>
                      <a:r>
                        <a:rPr lang="zh-CN" altLang="en-US" dirty="0"/>
                        <a:t>物料防错</a:t>
                      </a:r>
                    </a:p>
                  </a:txBody>
                  <a:tcPr/>
                </a:tc>
                <a:tc>
                  <a:txBody>
                    <a:bodyPr/>
                    <a:lstStyle/>
                    <a:p>
                      <a:r>
                        <a:rPr lang="zh-CN" altLang="en-US" dirty="0"/>
                        <a:t>操作员人工核对，容易核错</a:t>
                      </a:r>
                    </a:p>
                  </a:txBody>
                  <a:tcPr/>
                </a:tc>
                <a:tc>
                  <a:txBody>
                    <a:bodyPr/>
                    <a:lstStyle/>
                    <a:p>
                      <a:r>
                        <a:rPr lang="zh-CN" altLang="en-US" dirty="0"/>
                        <a:t>使用</a:t>
                      </a:r>
                      <a:r>
                        <a:rPr lang="en-US" altLang="zh-CN" dirty="0"/>
                        <a:t>app</a:t>
                      </a:r>
                      <a:r>
                        <a:rPr lang="zh-CN" altLang="en-US" dirty="0"/>
                        <a:t>扫描站位和料盘的二维码进行核对，几乎完全杜绝了上料、换料错误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降低错误率</a:t>
                      </a:r>
                      <a:r>
                        <a:rPr lang="en-US" altLang="zh-CN" dirty="0"/>
                        <a:t>99%</a:t>
                      </a:r>
                      <a:endParaRPr lang="zh-CN" altLang="en-US" dirty="0"/>
                    </a:p>
                  </a:txBody>
                  <a:tcPr/>
                </a:tc>
                <a:extLst>
                  <a:ext uri="{0D108BD9-81ED-4DB2-BD59-A6C34878D82A}">
                    <a16:rowId xmlns:a16="http://schemas.microsoft.com/office/drawing/2014/main" val="1961455020"/>
                  </a:ext>
                </a:extLst>
              </a:tr>
              <a:tr h="360040">
                <a:tc>
                  <a:txBody>
                    <a:bodyPr/>
                    <a:lstStyle/>
                    <a:p>
                      <a:r>
                        <a:rPr lang="zh-CN" altLang="en-US" dirty="0"/>
                        <a:t>物料跟踪</a:t>
                      </a:r>
                    </a:p>
                  </a:txBody>
                  <a:tcPr/>
                </a:tc>
                <a:tc>
                  <a:txBody>
                    <a:bodyPr/>
                    <a:lstStyle/>
                    <a:p>
                      <a:r>
                        <a:rPr lang="zh-CN" altLang="en-US" dirty="0"/>
                        <a:t>无法跟踪到具体每一个物料</a:t>
                      </a:r>
                    </a:p>
                  </a:txBody>
                  <a:tcPr/>
                </a:tc>
                <a:tc>
                  <a:txBody>
                    <a:bodyPr/>
                    <a:lstStyle/>
                    <a:p>
                      <a:r>
                        <a:rPr lang="zh-CN" altLang="en-US" dirty="0"/>
                        <a:t>使用二维码唯一地标记每一个物料，可以很方便地追踪到物料状态</a:t>
                      </a:r>
                    </a:p>
                  </a:txBody>
                  <a:tcPr/>
                </a:tc>
                <a:tc>
                  <a:txBody>
                    <a:bodyPr/>
                    <a:lstStyle/>
                    <a:p>
                      <a:r>
                        <a:rPr lang="zh-CN" altLang="en-US" dirty="0"/>
                        <a:t>为事故排查提供依据</a:t>
                      </a:r>
                    </a:p>
                  </a:txBody>
                  <a:tcPr/>
                </a:tc>
                <a:extLst>
                  <a:ext uri="{0D108BD9-81ED-4DB2-BD59-A6C34878D82A}">
                    <a16:rowId xmlns:a16="http://schemas.microsoft.com/office/drawing/2014/main" val="170800439"/>
                  </a:ext>
                </a:extLst>
              </a:tr>
              <a:tr h="3600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89663339"/>
                  </a:ext>
                </a:extLst>
              </a:tr>
            </a:tbl>
          </a:graphicData>
        </a:graphic>
      </p:graphicFrame>
    </p:spTree>
    <p:extLst>
      <p:ext uri="{BB962C8B-B14F-4D97-AF65-F5344CB8AC3E}">
        <p14:creationId xmlns:p14="http://schemas.microsoft.com/office/powerpoint/2010/main" val="216142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a:t>物料防错模块使用前后对比</a:t>
            </a:r>
          </a:p>
        </p:txBody>
      </p:sp>
      <p:graphicFrame>
        <p:nvGraphicFramePr>
          <p:cNvPr id="13" name="表格 12">
            <a:extLst>
              <a:ext uri="{FF2B5EF4-FFF2-40B4-BE49-F238E27FC236}">
                <a16:creationId xmlns:a16="http://schemas.microsoft.com/office/drawing/2014/main" id="{36BD4ACA-A87D-4817-A7F0-89AD9F9ECB19}"/>
              </a:ext>
            </a:extLst>
          </p:cNvPr>
          <p:cNvGraphicFramePr>
            <a:graphicFrameLocks noGrp="1"/>
          </p:cNvGraphicFramePr>
          <p:nvPr>
            <p:extLst/>
          </p:nvPr>
        </p:nvGraphicFramePr>
        <p:xfrm>
          <a:off x="513792" y="1665000"/>
          <a:ext cx="11161240" cy="4572000"/>
        </p:xfrm>
        <a:graphic>
          <a:graphicData uri="http://schemas.openxmlformats.org/drawingml/2006/table">
            <a:tbl>
              <a:tblPr firstRow="1" bandRow="1">
                <a:tableStyleId>{3B4B98B0-60AC-42C2-AFA5-B58CD77FA1E5}</a:tableStyleId>
              </a:tblPr>
              <a:tblGrid>
                <a:gridCol w="1188132">
                  <a:extLst>
                    <a:ext uri="{9D8B030D-6E8A-4147-A177-3AD203B41FA5}">
                      <a16:colId xmlns:a16="http://schemas.microsoft.com/office/drawing/2014/main" val="2187450281"/>
                    </a:ext>
                  </a:extLst>
                </a:gridCol>
                <a:gridCol w="4032448">
                  <a:extLst>
                    <a:ext uri="{9D8B030D-6E8A-4147-A177-3AD203B41FA5}">
                      <a16:colId xmlns:a16="http://schemas.microsoft.com/office/drawing/2014/main" val="1813572127"/>
                    </a:ext>
                  </a:extLst>
                </a:gridCol>
                <a:gridCol w="4248472">
                  <a:extLst>
                    <a:ext uri="{9D8B030D-6E8A-4147-A177-3AD203B41FA5}">
                      <a16:colId xmlns:a16="http://schemas.microsoft.com/office/drawing/2014/main" val="3753879848"/>
                    </a:ext>
                  </a:extLst>
                </a:gridCol>
                <a:gridCol w="1692188">
                  <a:extLst>
                    <a:ext uri="{9D8B030D-6E8A-4147-A177-3AD203B41FA5}">
                      <a16:colId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a16="http://schemas.microsoft.com/office/drawing/2014/main" val="3770464669"/>
                  </a:ext>
                </a:extLst>
              </a:tr>
              <a:tr h="360040">
                <a:tc>
                  <a:txBody>
                    <a:bodyPr/>
                    <a:lstStyle/>
                    <a:p>
                      <a:r>
                        <a:rPr lang="zh-CN" altLang="en-US" dirty="0"/>
                        <a:t>工单管理</a:t>
                      </a:r>
                    </a:p>
                  </a:txBody>
                  <a:tcPr/>
                </a:tc>
                <a:tc>
                  <a:txBody>
                    <a:bodyPr/>
                    <a:lstStyle/>
                    <a:p>
                      <a:r>
                        <a:rPr lang="zh-CN" altLang="en-US" dirty="0"/>
                        <a:t>修改成本大，版本凌乱，管理困难</a:t>
                      </a:r>
                    </a:p>
                  </a:txBody>
                  <a:tcPr/>
                </a:tc>
                <a:tc>
                  <a:txBody>
                    <a:bodyPr/>
                    <a:lstStyle/>
                    <a:p>
                      <a:r>
                        <a:rPr lang="zh-CN" altLang="en-US" dirty="0"/>
                        <a:t>在线操作，信息同步及时，管理方便</a:t>
                      </a:r>
                    </a:p>
                  </a:txBody>
                  <a:tcPr/>
                </a:tc>
                <a:tc>
                  <a:txBody>
                    <a:bodyPr/>
                    <a:lstStyle/>
                    <a:p>
                      <a:r>
                        <a:rPr lang="zh-CN" altLang="en-US" dirty="0"/>
                        <a:t>节省</a:t>
                      </a:r>
                      <a:r>
                        <a:rPr lang="en-US" altLang="zh-CN" dirty="0"/>
                        <a:t>42%</a:t>
                      </a:r>
                      <a:r>
                        <a:rPr lang="zh-CN" altLang="en-US" dirty="0"/>
                        <a:t>时间</a:t>
                      </a:r>
                    </a:p>
                  </a:txBody>
                  <a:tcPr/>
                </a:tc>
                <a:extLst>
                  <a:ext uri="{0D108BD9-81ED-4DB2-BD59-A6C34878D82A}">
                    <a16:rowId xmlns:a16="http://schemas.microsoft.com/office/drawing/2014/main" val="1288832898"/>
                  </a:ext>
                </a:extLst>
              </a:tr>
              <a:tr h="360040">
                <a:tc>
                  <a:txBody>
                    <a:bodyPr/>
                    <a:lstStyle/>
                    <a:p>
                      <a:r>
                        <a:rPr lang="zh-CN" altLang="en-US" dirty="0"/>
                        <a:t>报表查看</a:t>
                      </a:r>
                    </a:p>
                  </a:txBody>
                  <a:tcPr/>
                </a:tc>
                <a:tc>
                  <a:txBody>
                    <a:bodyPr/>
                    <a:lstStyle/>
                    <a:p>
                      <a:r>
                        <a:rPr lang="zh-CN" altLang="en-US" dirty="0"/>
                        <a:t>依赖纸质文档，制作成本大</a:t>
                      </a:r>
                    </a:p>
                  </a:txBody>
                  <a:tcPr/>
                </a:tc>
                <a:tc>
                  <a:txBody>
                    <a:bodyPr/>
                    <a:lstStyle/>
                    <a:p>
                      <a:r>
                        <a:rPr lang="zh-CN" altLang="en-US" dirty="0"/>
                        <a:t>实现无纸化，支持筛选、排序等，支持一键生成并下载</a:t>
                      </a:r>
                    </a:p>
                  </a:txBody>
                  <a:tcPr/>
                </a:tc>
                <a:tc>
                  <a:txBody>
                    <a:bodyPr/>
                    <a:lstStyle/>
                    <a:p>
                      <a:r>
                        <a:rPr lang="zh-CN" altLang="en-US" dirty="0"/>
                        <a:t>节省</a:t>
                      </a:r>
                      <a:r>
                        <a:rPr lang="en-US" altLang="zh-CN" dirty="0"/>
                        <a:t>86%</a:t>
                      </a:r>
                      <a:r>
                        <a:rPr lang="zh-CN" altLang="en-US" dirty="0"/>
                        <a:t>时间、实现无纸化</a:t>
                      </a:r>
                    </a:p>
                  </a:txBody>
                  <a:tcPr/>
                </a:tc>
                <a:extLst>
                  <a:ext uri="{0D108BD9-81ED-4DB2-BD59-A6C34878D82A}">
                    <a16:rowId xmlns:a16="http://schemas.microsoft.com/office/drawing/2014/main" val="3425703513"/>
                  </a:ext>
                </a:extLst>
              </a:tr>
              <a:tr h="360040">
                <a:tc>
                  <a:txBody>
                    <a:bodyPr/>
                    <a:lstStyle/>
                    <a:p>
                      <a:r>
                        <a:rPr lang="zh-CN" altLang="en-US" dirty="0"/>
                        <a:t>实时监控</a:t>
                      </a:r>
                    </a:p>
                  </a:txBody>
                  <a:tcPr/>
                </a:tc>
                <a:tc>
                  <a:txBody>
                    <a:bodyPr/>
                    <a:lstStyle/>
                    <a:p>
                      <a:r>
                        <a:rPr lang="zh-CN" altLang="en-US" dirty="0"/>
                        <a:t>需要前往贴片机处查看，不方便</a:t>
                      </a:r>
                    </a:p>
                  </a:txBody>
                  <a:tcPr/>
                </a:tc>
                <a:tc>
                  <a:txBody>
                    <a:bodyPr/>
                    <a:lstStyle/>
                    <a:p>
                      <a:r>
                        <a:rPr lang="zh-CN" altLang="en-US" dirty="0"/>
                        <a:t>支持大屏、远程实时监控，灵活快捷</a:t>
                      </a:r>
                    </a:p>
                  </a:txBody>
                  <a:tcPr/>
                </a:tc>
                <a:tc>
                  <a:txBody>
                    <a:bodyPr/>
                    <a:lstStyle/>
                    <a:p>
                      <a:r>
                        <a:rPr lang="zh-CN" altLang="en-US" dirty="0"/>
                        <a:t>节省</a:t>
                      </a:r>
                      <a:r>
                        <a:rPr lang="en-US" altLang="zh-CN" dirty="0"/>
                        <a:t>69%</a:t>
                      </a:r>
                      <a:r>
                        <a:rPr lang="zh-CN" altLang="en-US"/>
                        <a:t>时间</a:t>
                      </a:r>
                      <a:endParaRPr lang="zh-CN" altLang="en-US" dirty="0"/>
                    </a:p>
                  </a:txBody>
                  <a:tcPr/>
                </a:tc>
                <a:extLst>
                  <a:ext uri="{0D108BD9-81ED-4DB2-BD59-A6C34878D82A}">
                    <a16:rowId xmlns:a16="http://schemas.microsoft.com/office/drawing/2014/main" val="1008464524"/>
                  </a:ext>
                </a:extLst>
              </a:tr>
              <a:tr h="360040">
                <a:tc>
                  <a:txBody>
                    <a:bodyPr/>
                    <a:lstStyle/>
                    <a:p>
                      <a:r>
                        <a:rPr lang="zh-CN" altLang="en-US" dirty="0"/>
                        <a:t>错误报警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QC</a:t>
                      </a:r>
                      <a:r>
                        <a:rPr lang="zh-CN" altLang="en-US" dirty="0"/>
                        <a:t>定期核对，容易漏查，而且难以及时发现错误</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发现错误时，系统会立即利用报警灯、接驳台启停装置发起警报、中断生产，实现了真正自动化</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节省</a:t>
                      </a:r>
                      <a:r>
                        <a:rPr lang="en-US" altLang="zh-CN" dirty="0"/>
                        <a:t>51%</a:t>
                      </a:r>
                      <a:r>
                        <a:rPr lang="zh-CN" altLang="en-US" dirty="0"/>
                        <a:t>人力、实现错误报警率</a:t>
                      </a:r>
                      <a:r>
                        <a:rPr lang="en-US" altLang="zh-CN" dirty="0"/>
                        <a:t>100%</a:t>
                      </a:r>
                      <a:endParaRPr lang="zh-CN" altLang="en-US" dirty="0"/>
                    </a:p>
                  </a:txBody>
                  <a:tcPr/>
                </a:tc>
                <a:extLst>
                  <a:ext uri="{0D108BD9-81ED-4DB2-BD59-A6C34878D82A}">
                    <a16:rowId xmlns:a16="http://schemas.microsoft.com/office/drawing/2014/main" val="3429535676"/>
                  </a:ext>
                </a:extLst>
              </a:tr>
              <a:tr h="360040">
                <a:tc>
                  <a:txBody>
                    <a:bodyPr/>
                    <a:lstStyle/>
                    <a:p>
                      <a:r>
                        <a:rPr lang="zh-CN" altLang="en-US" dirty="0"/>
                        <a:t>物料防错</a:t>
                      </a:r>
                    </a:p>
                  </a:txBody>
                  <a:tcPr/>
                </a:tc>
                <a:tc>
                  <a:txBody>
                    <a:bodyPr/>
                    <a:lstStyle/>
                    <a:p>
                      <a:r>
                        <a:rPr lang="zh-CN" altLang="en-US" dirty="0"/>
                        <a:t>操作员人工核对，容易核错</a:t>
                      </a:r>
                    </a:p>
                  </a:txBody>
                  <a:tcPr/>
                </a:tc>
                <a:tc>
                  <a:txBody>
                    <a:bodyPr/>
                    <a:lstStyle/>
                    <a:p>
                      <a:r>
                        <a:rPr lang="zh-CN" altLang="en-US" dirty="0"/>
                        <a:t>使用</a:t>
                      </a:r>
                      <a:r>
                        <a:rPr lang="en-US" altLang="zh-CN" dirty="0"/>
                        <a:t>app</a:t>
                      </a:r>
                      <a:r>
                        <a:rPr lang="zh-CN" altLang="en-US" dirty="0"/>
                        <a:t>扫描站位和料盘的二维码进行核对，几乎完全杜绝了上料、换料错误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降低错误率</a:t>
                      </a:r>
                      <a:r>
                        <a:rPr lang="en-US" altLang="zh-CN" dirty="0"/>
                        <a:t>99%</a:t>
                      </a:r>
                      <a:endParaRPr lang="zh-CN" altLang="en-US" dirty="0"/>
                    </a:p>
                  </a:txBody>
                  <a:tcPr/>
                </a:tc>
                <a:extLst>
                  <a:ext uri="{0D108BD9-81ED-4DB2-BD59-A6C34878D82A}">
                    <a16:rowId xmlns:a16="http://schemas.microsoft.com/office/drawing/2014/main" val="1961455020"/>
                  </a:ext>
                </a:extLst>
              </a:tr>
              <a:tr h="360040">
                <a:tc>
                  <a:txBody>
                    <a:bodyPr/>
                    <a:lstStyle/>
                    <a:p>
                      <a:r>
                        <a:rPr lang="zh-CN" altLang="en-US" dirty="0"/>
                        <a:t>物料跟踪</a:t>
                      </a:r>
                    </a:p>
                  </a:txBody>
                  <a:tcPr/>
                </a:tc>
                <a:tc>
                  <a:txBody>
                    <a:bodyPr/>
                    <a:lstStyle/>
                    <a:p>
                      <a:r>
                        <a:rPr lang="zh-CN" altLang="en-US" dirty="0"/>
                        <a:t>无法跟踪到具体每一个物料</a:t>
                      </a:r>
                    </a:p>
                  </a:txBody>
                  <a:tcPr/>
                </a:tc>
                <a:tc>
                  <a:txBody>
                    <a:bodyPr/>
                    <a:lstStyle/>
                    <a:p>
                      <a:r>
                        <a:rPr lang="zh-CN" altLang="en-US" dirty="0"/>
                        <a:t>使用二维码唯一地标记每一个物料，可以很方便地追踪到物料状态</a:t>
                      </a:r>
                    </a:p>
                  </a:txBody>
                  <a:tcPr/>
                </a:tc>
                <a:tc>
                  <a:txBody>
                    <a:bodyPr/>
                    <a:lstStyle/>
                    <a:p>
                      <a:r>
                        <a:rPr lang="zh-CN" altLang="en-US" dirty="0"/>
                        <a:t>为事故排查提供依据</a:t>
                      </a:r>
                    </a:p>
                  </a:txBody>
                  <a:tcPr/>
                </a:tc>
                <a:extLst>
                  <a:ext uri="{0D108BD9-81ED-4DB2-BD59-A6C34878D82A}">
                    <a16:rowId xmlns:a16="http://schemas.microsoft.com/office/drawing/2014/main" val="170800439"/>
                  </a:ext>
                </a:extLst>
              </a:tr>
              <a:tr h="3600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89663339"/>
                  </a:ext>
                </a:extLst>
              </a:tr>
            </a:tbl>
          </a:graphicData>
        </a:graphic>
      </p:graphicFrame>
    </p:spTree>
    <p:extLst>
      <p:ext uri="{BB962C8B-B14F-4D97-AF65-F5344CB8AC3E}">
        <p14:creationId xmlns:p14="http://schemas.microsoft.com/office/powerpoint/2010/main" val="382688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a:t>物料跟踪模块使用前后对比</a:t>
            </a:r>
          </a:p>
        </p:txBody>
      </p:sp>
      <p:graphicFrame>
        <p:nvGraphicFramePr>
          <p:cNvPr id="13" name="表格 12">
            <a:extLst>
              <a:ext uri="{FF2B5EF4-FFF2-40B4-BE49-F238E27FC236}">
                <a16:creationId xmlns:a16="http://schemas.microsoft.com/office/drawing/2014/main" id="{36BD4ACA-A87D-4817-A7F0-89AD9F9ECB19}"/>
              </a:ext>
            </a:extLst>
          </p:cNvPr>
          <p:cNvGraphicFramePr>
            <a:graphicFrameLocks noGrp="1"/>
          </p:cNvGraphicFramePr>
          <p:nvPr>
            <p:extLst/>
          </p:nvPr>
        </p:nvGraphicFramePr>
        <p:xfrm>
          <a:off x="513792" y="1665000"/>
          <a:ext cx="11161240" cy="4572000"/>
        </p:xfrm>
        <a:graphic>
          <a:graphicData uri="http://schemas.openxmlformats.org/drawingml/2006/table">
            <a:tbl>
              <a:tblPr firstRow="1" bandRow="1">
                <a:tableStyleId>{3B4B98B0-60AC-42C2-AFA5-B58CD77FA1E5}</a:tableStyleId>
              </a:tblPr>
              <a:tblGrid>
                <a:gridCol w="1188132">
                  <a:extLst>
                    <a:ext uri="{9D8B030D-6E8A-4147-A177-3AD203B41FA5}">
                      <a16:colId xmlns:a16="http://schemas.microsoft.com/office/drawing/2014/main" val="2187450281"/>
                    </a:ext>
                  </a:extLst>
                </a:gridCol>
                <a:gridCol w="4032448">
                  <a:extLst>
                    <a:ext uri="{9D8B030D-6E8A-4147-A177-3AD203B41FA5}">
                      <a16:colId xmlns:a16="http://schemas.microsoft.com/office/drawing/2014/main" val="1813572127"/>
                    </a:ext>
                  </a:extLst>
                </a:gridCol>
                <a:gridCol w="4248472">
                  <a:extLst>
                    <a:ext uri="{9D8B030D-6E8A-4147-A177-3AD203B41FA5}">
                      <a16:colId xmlns:a16="http://schemas.microsoft.com/office/drawing/2014/main" val="3753879848"/>
                    </a:ext>
                  </a:extLst>
                </a:gridCol>
                <a:gridCol w="1692188">
                  <a:extLst>
                    <a:ext uri="{9D8B030D-6E8A-4147-A177-3AD203B41FA5}">
                      <a16:colId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a16="http://schemas.microsoft.com/office/drawing/2014/main" val="3770464669"/>
                  </a:ext>
                </a:extLst>
              </a:tr>
              <a:tr h="360040">
                <a:tc>
                  <a:txBody>
                    <a:bodyPr/>
                    <a:lstStyle/>
                    <a:p>
                      <a:r>
                        <a:rPr lang="zh-CN" altLang="en-US" dirty="0"/>
                        <a:t>工单管理</a:t>
                      </a:r>
                    </a:p>
                  </a:txBody>
                  <a:tcPr/>
                </a:tc>
                <a:tc>
                  <a:txBody>
                    <a:bodyPr/>
                    <a:lstStyle/>
                    <a:p>
                      <a:r>
                        <a:rPr lang="zh-CN" altLang="en-US" dirty="0"/>
                        <a:t>修改成本大，版本凌乱，管理困难</a:t>
                      </a:r>
                    </a:p>
                  </a:txBody>
                  <a:tcPr/>
                </a:tc>
                <a:tc>
                  <a:txBody>
                    <a:bodyPr/>
                    <a:lstStyle/>
                    <a:p>
                      <a:r>
                        <a:rPr lang="zh-CN" altLang="en-US" dirty="0"/>
                        <a:t>在线操作，信息同步及时，管理方便</a:t>
                      </a:r>
                    </a:p>
                  </a:txBody>
                  <a:tcPr/>
                </a:tc>
                <a:tc>
                  <a:txBody>
                    <a:bodyPr/>
                    <a:lstStyle/>
                    <a:p>
                      <a:r>
                        <a:rPr lang="zh-CN" altLang="en-US" dirty="0"/>
                        <a:t>节省</a:t>
                      </a:r>
                      <a:r>
                        <a:rPr lang="en-US" altLang="zh-CN" dirty="0"/>
                        <a:t>42%</a:t>
                      </a:r>
                      <a:r>
                        <a:rPr lang="zh-CN" altLang="en-US" dirty="0"/>
                        <a:t>时间</a:t>
                      </a:r>
                    </a:p>
                  </a:txBody>
                  <a:tcPr/>
                </a:tc>
                <a:extLst>
                  <a:ext uri="{0D108BD9-81ED-4DB2-BD59-A6C34878D82A}">
                    <a16:rowId xmlns:a16="http://schemas.microsoft.com/office/drawing/2014/main" val="1288832898"/>
                  </a:ext>
                </a:extLst>
              </a:tr>
              <a:tr h="360040">
                <a:tc>
                  <a:txBody>
                    <a:bodyPr/>
                    <a:lstStyle/>
                    <a:p>
                      <a:r>
                        <a:rPr lang="zh-CN" altLang="en-US" dirty="0"/>
                        <a:t>报表查看</a:t>
                      </a:r>
                    </a:p>
                  </a:txBody>
                  <a:tcPr/>
                </a:tc>
                <a:tc>
                  <a:txBody>
                    <a:bodyPr/>
                    <a:lstStyle/>
                    <a:p>
                      <a:r>
                        <a:rPr lang="zh-CN" altLang="en-US" dirty="0"/>
                        <a:t>依赖纸质文档，制作成本大</a:t>
                      </a:r>
                    </a:p>
                  </a:txBody>
                  <a:tcPr/>
                </a:tc>
                <a:tc>
                  <a:txBody>
                    <a:bodyPr/>
                    <a:lstStyle/>
                    <a:p>
                      <a:r>
                        <a:rPr lang="zh-CN" altLang="en-US" dirty="0"/>
                        <a:t>实现无纸化，支持筛选、排序等，支持一键生成并下载</a:t>
                      </a:r>
                    </a:p>
                  </a:txBody>
                  <a:tcPr/>
                </a:tc>
                <a:tc>
                  <a:txBody>
                    <a:bodyPr/>
                    <a:lstStyle/>
                    <a:p>
                      <a:r>
                        <a:rPr lang="zh-CN" altLang="en-US" dirty="0"/>
                        <a:t>节省</a:t>
                      </a:r>
                      <a:r>
                        <a:rPr lang="en-US" altLang="zh-CN" dirty="0"/>
                        <a:t>86%</a:t>
                      </a:r>
                      <a:r>
                        <a:rPr lang="zh-CN" altLang="en-US" dirty="0"/>
                        <a:t>时间、实现无纸化</a:t>
                      </a:r>
                    </a:p>
                  </a:txBody>
                  <a:tcPr/>
                </a:tc>
                <a:extLst>
                  <a:ext uri="{0D108BD9-81ED-4DB2-BD59-A6C34878D82A}">
                    <a16:rowId xmlns:a16="http://schemas.microsoft.com/office/drawing/2014/main" val="3425703513"/>
                  </a:ext>
                </a:extLst>
              </a:tr>
              <a:tr h="360040">
                <a:tc>
                  <a:txBody>
                    <a:bodyPr/>
                    <a:lstStyle/>
                    <a:p>
                      <a:r>
                        <a:rPr lang="zh-CN" altLang="en-US" dirty="0"/>
                        <a:t>实时监控</a:t>
                      </a:r>
                    </a:p>
                  </a:txBody>
                  <a:tcPr/>
                </a:tc>
                <a:tc>
                  <a:txBody>
                    <a:bodyPr/>
                    <a:lstStyle/>
                    <a:p>
                      <a:r>
                        <a:rPr lang="zh-CN" altLang="en-US" dirty="0"/>
                        <a:t>需要前往贴片机处查看，不方便</a:t>
                      </a:r>
                    </a:p>
                  </a:txBody>
                  <a:tcPr/>
                </a:tc>
                <a:tc>
                  <a:txBody>
                    <a:bodyPr/>
                    <a:lstStyle/>
                    <a:p>
                      <a:r>
                        <a:rPr lang="zh-CN" altLang="en-US" dirty="0"/>
                        <a:t>支持大屏、远程实时监控，灵活快捷</a:t>
                      </a:r>
                    </a:p>
                  </a:txBody>
                  <a:tcPr/>
                </a:tc>
                <a:tc>
                  <a:txBody>
                    <a:bodyPr/>
                    <a:lstStyle/>
                    <a:p>
                      <a:r>
                        <a:rPr lang="zh-CN" altLang="en-US" dirty="0"/>
                        <a:t>节省</a:t>
                      </a:r>
                      <a:r>
                        <a:rPr lang="en-US" altLang="zh-CN" dirty="0"/>
                        <a:t>69%</a:t>
                      </a:r>
                      <a:r>
                        <a:rPr lang="zh-CN" altLang="en-US"/>
                        <a:t>时间</a:t>
                      </a:r>
                      <a:endParaRPr lang="zh-CN" altLang="en-US" dirty="0"/>
                    </a:p>
                  </a:txBody>
                  <a:tcPr/>
                </a:tc>
                <a:extLst>
                  <a:ext uri="{0D108BD9-81ED-4DB2-BD59-A6C34878D82A}">
                    <a16:rowId xmlns:a16="http://schemas.microsoft.com/office/drawing/2014/main" val="1008464524"/>
                  </a:ext>
                </a:extLst>
              </a:tr>
              <a:tr h="360040">
                <a:tc>
                  <a:txBody>
                    <a:bodyPr/>
                    <a:lstStyle/>
                    <a:p>
                      <a:r>
                        <a:rPr lang="zh-CN" altLang="en-US" dirty="0"/>
                        <a:t>错误报警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QC</a:t>
                      </a:r>
                      <a:r>
                        <a:rPr lang="zh-CN" altLang="en-US" dirty="0"/>
                        <a:t>定期核对，容易漏查，而且难以及时发现错误</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发现错误时，系统会立即利用报警灯、接驳台启停装置发起警报、中断生产，实现了真正自动化</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节省</a:t>
                      </a:r>
                      <a:r>
                        <a:rPr lang="en-US" altLang="zh-CN" dirty="0"/>
                        <a:t>51%</a:t>
                      </a:r>
                      <a:r>
                        <a:rPr lang="zh-CN" altLang="en-US" dirty="0"/>
                        <a:t>人力、实现错误报警率</a:t>
                      </a:r>
                      <a:r>
                        <a:rPr lang="en-US" altLang="zh-CN" dirty="0"/>
                        <a:t>100%</a:t>
                      </a:r>
                      <a:endParaRPr lang="zh-CN" altLang="en-US" dirty="0"/>
                    </a:p>
                  </a:txBody>
                  <a:tcPr/>
                </a:tc>
                <a:extLst>
                  <a:ext uri="{0D108BD9-81ED-4DB2-BD59-A6C34878D82A}">
                    <a16:rowId xmlns:a16="http://schemas.microsoft.com/office/drawing/2014/main" val="3429535676"/>
                  </a:ext>
                </a:extLst>
              </a:tr>
              <a:tr h="360040">
                <a:tc>
                  <a:txBody>
                    <a:bodyPr/>
                    <a:lstStyle/>
                    <a:p>
                      <a:r>
                        <a:rPr lang="zh-CN" altLang="en-US" dirty="0"/>
                        <a:t>物料防错</a:t>
                      </a:r>
                    </a:p>
                  </a:txBody>
                  <a:tcPr/>
                </a:tc>
                <a:tc>
                  <a:txBody>
                    <a:bodyPr/>
                    <a:lstStyle/>
                    <a:p>
                      <a:r>
                        <a:rPr lang="zh-CN" altLang="en-US" dirty="0"/>
                        <a:t>操作员人工核对，容易核错</a:t>
                      </a:r>
                    </a:p>
                  </a:txBody>
                  <a:tcPr/>
                </a:tc>
                <a:tc>
                  <a:txBody>
                    <a:bodyPr/>
                    <a:lstStyle/>
                    <a:p>
                      <a:r>
                        <a:rPr lang="zh-CN" altLang="en-US" dirty="0"/>
                        <a:t>使用</a:t>
                      </a:r>
                      <a:r>
                        <a:rPr lang="en-US" altLang="zh-CN" dirty="0"/>
                        <a:t>app</a:t>
                      </a:r>
                      <a:r>
                        <a:rPr lang="zh-CN" altLang="en-US" dirty="0"/>
                        <a:t>扫描站位和料盘的二维码进行核对，几乎完全杜绝了上料、换料错误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降低错误率</a:t>
                      </a:r>
                      <a:r>
                        <a:rPr lang="en-US" altLang="zh-CN" dirty="0"/>
                        <a:t>99%</a:t>
                      </a:r>
                      <a:endParaRPr lang="zh-CN" altLang="en-US" dirty="0"/>
                    </a:p>
                  </a:txBody>
                  <a:tcPr/>
                </a:tc>
                <a:extLst>
                  <a:ext uri="{0D108BD9-81ED-4DB2-BD59-A6C34878D82A}">
                    <a16:rowId xmlns:a16="http://schemas.microsoft.com/office/drawing/2014/main" val="1961455020"/>
                  </a:ext>
                </a:extLst>
              </a:tr>
              <a:tr h="360040">
                <a:tc>
                  <a:txBody>
                    <a:bodyPr/>
                    <a:lstStyle/>
                    <a:p>
                      <a:r>
                        <a:rPr lang="zh-CN" altLang="en-US" dirty="0"/>
                        <a:t>物料跟踪</a:t>
                      </a:r>
                    </a:p>
                  </a:txBody>
                  <a:tcPr/>
                </a:tc>
                <a:tc>
                  <a:txBody>
                    <a:bodyPr/>
                    <a:lstStyle/>
                    <a:p>
                      <a:r>
                        <a:rPr lang="zh-CN" altLang="en-US" dirty="0"/>
                        <a:t>无法跟踪到具体每一个物料</a:t>
                      </a:r>
                    </a:p>
                  </a:txBody>
                  <a:tcPr/>
                </a:tc>
                <a:tc>
                  <a:txBody>
                    <a:bodyPr/>
                    <a:lstStyle/>
                    <a:p>
                      <a:r>
                        <a:rPr lang="zh-CN" altLang="en-US" dirty="0"/>
                        <a:t>使用二维码唯一地标记每一个物料，可以很方便地追踪到物料状态</a:t>
                      </a:r>
                    </a:p>
                  </a:txBody>
                  <a:tcPr/>
                </a:tc>
                <a:tc>
                  <a:txBody>
                    <a:bodyPr/>
                    <a:lstStyle/>
                    <a:p>
                      <a:r>
                        <a:rPr lang="zh-CN" altLang="en-US" dirty="0"/>
                        <a:t>为事故排查提供依据</a:t>
                      </a:r>
                    </a:p>
                  </a:txBody>
                  <a:tcPr/>
                </a:tc>
                <a:extLst>
                  <a:ext uri="{0D108BD9-81ED-4DB2-BD59-A6C34878D82A}">
                    <a16:rowId xmlns:a16="http://schemas.microsoft.com/office/drawing/2014/main" val="170800439"/>
                  </a:ext>
                </a:extLst>
              </a:tr>
              <a:tr h="3600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89663339"/>
                  </a:ext>
                </a:extLst>
              </a:tr>
            </a:tbl>
          </a:graphicData>
        </a:graphic>
      </p:graphicFrame>
    </p:spTree>
    <p:extLst>
      <p:ext uri="{BB962C8B-B14F-4D97-AF65-F5344CB8AC3E}">
        <p14:creationId xmlns:p14="http://schemas.microsoft.com/office/powerpoint/2010/main" val="30349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0693" y="10683"/>
            <a:ext cx="10971372" cy="1066800"/>
          </a:xfrm>
        </p:spPr>
        <p:txBody>
          <a:bodyPr/>
          <a:lstStyle/>
          <a:p>
            <a:r>
              <a:rPr lang="zh-CN" altLang="zh-CN" dirty="0"/>
              <a:t>中央控制系统</a:t>
            </a:r>
            <a:endParaRPr lang="zh-CN" altLang="en-US" dirty="0"/>
          </a:p>
        </p:txBody>
      </p:sp>
      <p:graphicFrame>
        <p:nvGraphicFramePr>
          <p:cNvPr id="5" name="内容占位符 4"/>
          <p:cNvGraphicFramePr>
            <a:graphicFrameLocks noGrp="1"/>
          </p:cNvGraphicFramePr>
          <p:nvPr>
            <p:ph sz="half" idx="1"/>
            <p:extLst>
              <p:ext uri="{D42A27DB-BD31-4B8C-83A1-F6EECF244321}">
                <p14:modId xmlns:p14="http://schemas.microsoft.com/office/powerpoint/2010/main" val="3182868039"/>
              </p:ext>
            </p:extLst>
          </p:nvPr>
        </p:nvGraphicFramePr>
        <p:xfrm>
          <a:off x="1293812" y="1831032"/>
          <a:ext cx="9625135"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078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0"/>
            <a:ext cx="10971372" cy="1066800"/>
          </a:xfrm>
        </p:spPr>
        <p:txBody>
          <a:bodyPr/>
          <a:lstStyle/>
          <a:p>
            <a:r>
              <a:rPr lang="zh-CN" altLang="zh-CN" dirty="0"/>
              <a:t>节约人力情况（节约人数及成本等）</a:t>
            </a:r>
            <a:endParaRPr lang="zh-CN" altLang="en-US" dirty="0"/>
          </a:p>
        </p:txBody>
      </p:sp>
      <p:graphicFrame>
        <p:nvGraphicFramePr>
          <p:cNvPr id="7" name="内容占位符 6"/>
          <p:cNvGraphicFramePr>
            <a:graphicFrameLocks noGrp="1"/>
          </p:cNvGraphicFramePr>
          <p:nvPr>
            <p:ph sz="half" idx="1"/>
            <p:extLst>
              <p:ext uri="{D42A27DB-BD31-4B8C-83A1-F6EECF244321}">
                <p14:modId xmlns:p14="http://schemas.microsoft.com/office/powerpoint/2010/main" val="2966668872"/>
              </p:ext>
            </p:extLst>
          </p:nvPr>
        </p:nvGraphicFramePr>
        <p:xfrm>
          <a:off x="1293813" y="1902296"/>
          <a:ext cx="5029200" cy="4191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内容占位符 9"/>
          <p:cNvGraphicFramePr>
            <a:graphicFrameLocks noGrp="1"/>
          </p:cNvGraphicFramePr>
          <p:nvPr>
            <p:ph sz="half" idx="2"/>
            <p:extLst>
              <p:ext uri="{D42A27DB-BD31-4B8C-83A1-F6EECF244321}">
                <p14:modId xmlns:p14="http://schemas.microsoft.com/office/powerpoint/2010/main" val="4153038440"/>
              </p:ext>
            </p:extLst>
          </p:nvPr>
        </p:nvGraphicFramePr>
        <p:xfrm>
          <a:off x="6551613" y="1902296"/>
          <a:ext cx="5029200" cy="4191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2352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988840"/>
            <a:ext cx="10971372" cy="1066800"/>
          </a:xfrm>
        </p:spPr>
        <p:txBody>
          <a:bodyPr rtlCol="0">
            <a:normAutofit/>
          </a:bodyPr>
          <a:lstStyle/>
          <a:p>
            <a:pPr algn="ctr" rtl="0"/>
            <a:r>
              <a:rPr lang="zh-CN" altLang="en-US" sz="6000" dirty="0">
                <a:solidFill>
                  <a:schemeClr val="tx1">
                    <a:lumMod val="85000"/>
                    <a:lumOff val="15000"/>
                  </a:schemeClr>
                </a:solidFill>
              </a:rPr>
              <a:t>未来！一起见证</a:t>
            </a:r>
          </a:p>
        </p:txBody>
      </p:sp>
      <p:sp>
        <p:nvSpPr>
          <p:cNvPr id="6" name="标题 1"/>
          <p:cNvSpPr txBox="1">
            <a:spLocks/>
          </p:cNvSpPr>
          <p:nvPr/>
        </p:nvSpPr>
        <p:spPr>
          <a:xfrm>
            <a:off x="261764" y="3059832"/>
            <a:ext cx="10971372" cy="82219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kern="1200">
                <a:solidFill>
                  <a:schemeClr val="tx2"/>
                </a:solidFill>
                <a:latin typeface="宋体" panose="02010600030101010101" pitchFamily="2" charset="-122"/>
                <a:ea typeface="宋体" panose="02010600030101010101" pitchFamily="2" charset="-122"/>
                <a:cs typeface="+mj-cs"/>
              </a:defRPr>
            </a:lvl1pPr>
          </a:lstStyle>
          <a:p>
            <a:pPr algn="ctr"/>
            <a:r>
              <a:rPr lang="en-US" altLang="zh-CN" i="1" dirty="0">
                <a:latin typeface="Consolas" panose="020B0609020204030204" pitchFamily="49" charset="0"/>
              </a:rPr>
              <a:t>Let's</a:t>
            </a:r>
            <a:r>
              <a:rPr lang="en-US" altLang="zh-CN" dirty="0">
                <a:latin typeface="Consolas" panose="020B0609020204030204" pitchFamily="49" charset="0"/>
              </a:rPr>
              <a:t> </a:t>
            </a:r>
            <a:r>
              <a:rPr lang="en-US" altLang="zh-CN" i="1" dirty="0">
                <a:latin typeface="Consolas" panose="020B0609020204030204" pitchFamily="49" charset="0"/>
              </a:rPr>
              <a:t>witness</a:t>
            </a:r>
            <a:r>
              <a:rPr lang="en-US" altLang="zh-CN" dirty="0">
                <a:latin typeface="Consolas" panose="020B0609020204030204" pitchFamily="49" charset="0"/>
              </a:rPr>
              <a:t> </a:t>
            </a:r>
            <a:r>
              <a:rPr lang="en-US" altLang="zh-CN" i="1" dirty="0">
                <a:latin typeface="Consolas" panose="020B0609020204030204" pitchFamily="49" charset="0"/>
              </a:rPr>
              <a:t>together</a:t>
            </a:r>
            <a:r>
              <a:rPr lang="en-US" altLang="zh-CN" dirty="0">
                <a:latin typeface="Consolas" panose="020B0609020204030204" pitchFamily="49" charset="0"/>
              </a:rPr>
              <a:t> </a:t>
            </a:r>
            <a:r>
              <a:rPr lang="en-US" altLang="zh-CN" i="1" dirty="0">
                <a:latin typeface="Consolas" panose="020B0609020204030204" pitchFamily="49" charset="0"/>
              </a:rPr>
              <a:t>in</a:t>
            </a:r>
            <a:r>
              <a:rPr lang="en-US" altLang="zh-CN" dirty="0">
                <a:latin typeface="Consolas" panose="020B0609020204030204" pitchFamily="49" charset="0"/>
              </a:rPr>
              <a:t> </a:t>
            </a:r>
            <a:r>
              <a:rPr lang="en-US" altLang="zh-CN" i="1" dirty="0">
                <a:latin typeface="Consolas" panose="020B0609020204030204" pitchFamily="49" charset="0"/>
              </a:rPr>
              <a:t>the</a:t>
            </a:r>
            <a:r>
              <a:rPr lang="en-US" altLang="zh-CN" dirty="0">
                <a:latin typeface="Consolas" panose="020B0609020204030204" pitchFamily="49" charset="0"/>
              </a:rPr>
              <a:t> </a:t>
            </a:r>
            <a:r>
              <a:rPr lang="en-US" altLang="zh-CN" i="1" dirty="0">
                <a:latin typeface="Consolas" panose="020B0609020204030204" pitchFamily="49" charset="0"/>
              </a:rPr>
              <a:t>future</a:t>
            </a:r>
            <a:endParaRPr lang="zh-CN" altLang="en-US" dirty="0">
              <a:solidFill>
                <a:schemeClr val="tx1">
                  <a:lumMod val="85000"/>
                  <a:lumOff val="15000"/>
                </a:schemeClr>
              </a:solidFill>
              <a:latin typeface="Consolas" panose="020B0609020204030204" pitchFamily="49" charset="0"/>
            </a:endParaRPr>
          </a:p>
        </p:txBody>
      </p:sp>
    </p:spTree>
    <p:extLst>
      <p:ext uri="{BB962C8B-B14F-4D97-AF65-F5344CB8AC3E}">
        <p14:creationId xmlns:p14="http://schemas.microsoft.com/office/powerpoint/2010/main" val="39971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系统优势</a:t>
            </a:r>
            <a:endParaRPr lang="en-US" dirty="0"/>
          </a:p>
        </p:txBody>
      </p:sp>
      <p:sp>
        <p:nvSpPr>
          <p:cNvPr id="3" name="内容占位符 2"/>
          <p:cNvSpPr>
            <a:spLocks noGrp="1"/>
          </p:cNvSpPr>
          <p:nvPr>
            <p:ph sz="half" idx="1"/>
          </p:nvPr>
        </p:nvSpPr>
        <p:spPr/>
        <p:txBody>
          <a:bodyPr rtlCol="0">
            <a:normAutofit fontScale="92500" lnSpcReduction="10000"/>
          </a:bodyPr>
          <a:lstStyle/>
          <a:p>
            <a:pPr marL="0" indent="0">
              <a:buNone/>
            </a:pPr>
            <a:r>
              <a:rPr lang="zh-CN" altLang="zh-CN" sz="3500" b="1" dirty="0"/>
              <a:t>防错</a:t>
            </a:r>
            <a:r>
              <a:rPr lang="zh-CN" altLang="en-US" sz="3500" b="1" dirty="0"/>
              <a:t>料</a:t>
            </a:r>
            <a:r>
              <a:rPr lang="zh-CN" altLang="zh-CN" sz="3500" b="1" dirty="0"/>
              <a:t>系统</a:t>
            </a:r>
            <a:r>
              <a:rPr lang="zh-CN" altLang="en-US" sz="3500" b="1" dirty="0"/>
              <a:t>的优势</a:t>
            </a:r>
            <a:endParaRPr lang="en-US" altLang="zh-CN" dirty="0"/>
          </a:p>
          <a:p>
            <a:r>
              <a:rPr lang="zh-CN" altLang="zh-CN" dirty="0"/>
              <a:t>贴片过程不再出现</a:t>
            </a:r>
            <a:r>
              <a:rPr lang="zh-CN" altLang="en-US" dirty="0"/>
              <a:t>用</a:t>
            </a:r>
            <a:r>
              <a:rPr lang="zh-CN" altLang="zh-CN" dirty="0"/>
              <a:t>料错误情况，错误率降低为零</a:t>
            </a:r>
            <a:endParaRPr lang="en-US" altLang="zh-CN" dirty="0"/>
          </a:p>
          <a:p>
            <a:r>
              <a:rPr lang="zh-CN" altLang="zh-CN" dirty="0"/>
              <a:t>生产过程运用的防错设计具备便捷性与实效性的优势，有助于减少整体上的过程成本，给企业节约大量的人力成本，</a:t>
            </a:r>
            <a:endParaRPr lang="en-US" altLang="zh-CN" dirty="0"/>
          </a:p>
          <a:p>
            <a:r>
              <a:rPr lang="zh-CN" altLang="zh-CN" dirty="0"/>
              <a:t>减少报废，提高生产率，实现了元器件的追溯。</a:t>
            </a:r>
            <a:endParaRPr lang="en-US" altLang="zh-CN" dirty="0"/>
          </a:p>
        </p:txBody>
      </p:sp>
      <p:graphicFrame>
        <p:nvGraphicFramePr>
          <p:cNvPr id="5" name="内容占位符 4" descr="显示 4 个任务之间重叠关系的基本维恩图"/>
          <p:cNvGraphicFramePr>
            <a:graphicFrameLocks noGrp="1"/>
          </p:cNvGraphicFramePr>
          <p:nvPr>
            <p:ph sz="half" idx="2"/>
            <p:extLst>
              <p:ext uri="{D42A27DB-BD31-4B8C-83A1-F6EECF244321}">
                <p14:modId xmlns:p14="http://schemas.microsoft.com/office/powerpoint/2010/main" val="1980540328"/>
              </p:ext>
            </p:extLst>
          </p:nvPr>
        </p:nvGraphicFramePr>
        <p:xfrm>
          <a:off x="6551613" y="685800"/>
          <a:ext cx="5029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861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29662"/>
            <a:ext cx="10971372" cy="1066800"/>
          </a:xfrm>
        </p:spPr>
        <p:txBody>
          <a:bodyPr rtlCol="0"/>
          <a:lstStyle/>
          <a:p>
            <a:r>
              <a:rPr lang="zh-CN" altLang="en-US" dirty="0"/>
              <a:t>换料操作</a:t>
            </a:r>
            <a:r>
              <a:rPr lang="zh-CN" altLang="zh-CN" dirty="0"/>
              <a:t>流程对比</a:t>
            </a:r>
            <a:endParaRPr lang="en-US" dirty="0"/>
          </a:p>
        </p:txBody>
      </p:sp>
      <p:sp>
        <p:nvSpPr>
          <p:cNvPr id="16" name="内容占位符 15"/>
          <p:cNvSpPr>
            <a:spLocks noGrp="1"/>
          </p:cNvSpPr>
          <p:nvPr>
            <p:ph sz="half" idx="1"/>
          </p:nvPr>
        </p:nvSpPr>
        <p:spPr>
          <a:xfrm>
            <a:off x="933773" y="1528262"/>
            <a:ext cx="10287000" cy="2795736"/>
          </a:xfrm>
        </p:spPr>
        <p:txBody>
          <a:bodyPr/>
          <a:lstStyle/>
          <a:p>
            <a:r>
              <a:rPr lang="zh-CN" altLang="en-US" dirty="0"/>
              <a:t>原始简单操作</a:t>
            </a:r>
            <a:endParaRPr lang="en-US" altLang="zh-CN" dirty="0"/>
          </a:p>
          <a:p>
            <a:endParaRPr lang="zh-CN" altLang="en-US" dirty="0"/>
          </a:p>
        </p:txBody>
      </p:sp>
      <p:graphicFrame>
        <p:nvGraphicFramePr>
          <p:cNvPr id="40" name="图示 39"/>
          <p:cNvGraphicFramePr/>
          <p:nvPr>
            <p:extLst>
              <p:ext uri="{D42A27DB-BD31-4B8C-83A1-F6EECF244321}">
                <p14:modId xmlns:p14="http://schemas.microsoft.com/office/powerpoint/2010/main" val="3592467641"/>
              </p:ext>
            </p:extLst>
          </p:nvPr>
        </p:nvGraphicFramePr>
        <p:xfrm>
          <a:off x="981843" y="2266171"/>
          <a:ext cx="10238928" cy="117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任意多边形 31"/>
          <p:cNvSpPr/>
          <p:nvPr/>
        </p:nvSpPr>
        <p:spPr>
          <a:xfrm>
            <a:off x="986342"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36" name="任意多边形 35"/>
          <p:cNvSpPr/>
          <p:nvPr/>
        </p:nvSpPr>
        <p:spPr>
          <a:xfrm>
            <a:off x="7222690"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20" name="内容占位符 15"/>
          <p:cNvSpPr>
            <a:spLocks noGrp="1"/>
          </p:cNvSpPr>
          <p:nvPr>
            <p:ph sz="half" idx="1"/>
          </p:nvPr>
        </p:nvSpPr>
        <p:spPr>
          <a:xfrm>
            <a:off x="913712" y="4449688"/>
            <a:ext cx="10287000" cy="2795736"/>
          </a:xfrm>
        </p:spPr>
        <p:txBody>
          <a:bodyPr/>
          <a:lstStyle/>
          <a:p>
            <a:r>
              <a:rPr lang="zh-CN" altLang="en-US" dirty="0"/>
              <a:t>防错智能操作</a:t>
            </a:r>
            <a:endParaRPr lang="en-US" altLang="zh-CN" dirty="0"/>
          </a:p>
          <a:p>
            <a:endParaRPr lang="zh-CN" altLang="en-US" dirty="0"/>
          </a:p>
        </p:txBody>
      </p:sp>
      <p:graphicFrame>
        <p:nvGraphicFramePr>
          <p:cNvPr id="39" name="图示 38"/>
          <p:cNvGraphicFramePr/>
          <p:nvPr>
            <p:extLst>
              <p:ext uri="{D42A27DB-BD31-4B8C-83A1-F6EECF244321}">
                <p14:modId xmlns:p14="http://schemas.microsoft.com/office/powerpoint/2010/main" val="1728687779"/>
              </p:ext>
            </p:extLst>
          </p:nvPr>
        </p:nvGraphicFramePr>
        <p:xfrm>
          <a:off x="961782" y="5187596"/>
          <a:ext cx="10238928" cy="1381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4" name="任意多边形 23"/>
          <p:cNvSpPr/>
          <p:nvPr/>
        </p:nvSpPr>
        <p:spPr>
          <a:xfrm>
            <a:off x="966281" y="4305672"/>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zh-cn" dirty="0"/>
              <a:t>简介</a:t>
            </a:r>
            <a:endParaRPr lang="en-US" dirty="0"/>
          </a:p>
        </p:txBody>
      </p:sp>
      <p:sp>
        <p:nvSpPr>
          <p:cNvPr id="3" name="内容占位符 2"/>
          <p:cNvSpPr>
            <a:spLocks noGrp="1"/>
          </p:cNvSpPr>
          <p:nvPr>
            <p:ph idx="13"/>
          </p:nvPr>
        </p:nvSpPr>
        <p:spPr>
          <a:xfrm>
            <a:off x="747966" y="1700808"/>
            <a:ext cx="10287000" cy="4190999"/>
          </a:xfrm>
        </p:spPr>
        <p:txBody>
          <a:bodyPr rtlCol="0">
            <a:normAutofit fontScale="92500" lnSpcReduction="10000"/>
          </a:bodyPr>
          <a:lstStyle/>
          <a:p>
            <a:pPr rtl="0"/>
            <a:r>
              <a:rPr lang="zh-CN" altLang="en-US" dirty="0"/>
              <a:t>团队已有解决方案</a:t>
            </a:r>
            <a:r>
              <a:rPr lang="zh-cn" dirty="0"/>
              <a:t>：</a:t>
            </a:r>
          </a:p>
          <a:p>
            <a:pPr lvl="1" rtl="0"/>
            <a:r>
              <a:rPr lang="en-US" altLang="zh-CN" b="1" dirty="0" err="1"/>
              <a:t>SMT</a:t>
            </a:r>
            <a:r>
              <a:rPr lang="zh-CN" altLang="en-US" b="1" dirty="0"/>
              <a:t>防错料系统</a:t>
            </a:r>
            <a:r>
              <a:rPr lang="zh-CN" altLang="en-US" dirty="0"/>
              <a:t>　提供精准便捷的解决方案，将</a:t>
            </a:r>
            <a:r>
              <a:rPr lang="en-US" altLang="zh-CN" dirty="0" err="1"/>
              <a:t>SMT</a:t>
            </a:r>
            <a:r>
              <a:rPr lang="zh-CN" altLang="en-US" dirty="0"/>
              <a:t>生产工艺从传统的人工发料上料等低效率错误率高的困境中逃脱。节省生产操作人员，简化生产操作，提高生产用料的准确度。</a:t>
            </a:r>
            <a:endParaRPr lang="en-US" altLang="zh-CN" dirty="0"/>
          </a:p>
          <a:p>
            <a:pPr lvl="1"/>
            <a:r>
              <a:rPr lang="en-US" altLang="zh-CN" b="1" dirty="0" err="1"/>
              <a:t>MES</a:t>
            </a:r>
            <a:r>
              <a:rPr lang="zh-CN" altLang="en-US" b="1" dirty="0"/>
              <a:t>系统</a:t>
            </a:r>
            <a:r>
              <a:rPr lang="zh-CN" altLang="en-US" dirty="0"/>
              <a:t>　即制造企业生产过程执行管理系统，此系统可为工厂提供生产数据管理、质量管理、生产过程控制、数据集成分析等功能，为企业打造一个扎实、可靠、全面、可行的制造协同管理平台。</a:t>
            </a:r>
            <a:endParaRPr lang="en-US" altLang="zh-CN" dirty="0"/>
          </a:p>
          <a:p>
            <a:pPr lvl="1"/>
            <a:r>
              <a:rPr lang="zh-CN" altLang="en-US" b="1" dirty="0"/>
              <a:t>电池自动包胶机　</a:t>
            </a:r>
            <a:r>
              <a:rPr lang="zh-CN" altLang="en-US" dirty="0"/>
              <a:t>自动取料、包胶、下料。实现智能机械取代人工操作，从质量和产能上提高了数倍的提升。</a:t>
            </a:r>
            <a:endParaRPr lang="en-US" altLang="zh-CN" dirty="0"/>
          </a:p>
          <a:p>
            <a:pPr lvl="1"/>
            <a:r>
              <a:rPr lang="zh-CN" altLang="en-US" sz="2500" b="1" dirty="0"/>
              <a:t>无人仓库</a:t>
            </a:r>
            <a:r>
              <a:rPr lang="zh-CN" altLang="en-US" dirty="0"/>
              <a:t>　</a:t>
            </a:r>
            <a:r>
              <a:rPr lang="en-US" altLang="zh-CN" dirty="0" err="1"/>
              <a:t>AGV</a:t>
            </a:r>
            <a:r>
              <a:rPr lang="zh-CN" altLang="en-US" dirty="0"/>
              <a:t>与机械臂的协同合作，无人仓库系统的任务管理来进行入库、出库、盘点等操作。解决原各原料仓、半成品仓、成品仓人员过多、时效性差、准确度不太高的困难。</a:t>
            </a:r>
          </a:p>
        </p:txBody>
      </p:sp>
    </p:spTree>
    <p:extLst>
      <p:ext uri="{BB962C8B-B14F-4D97-AF65-F5344CB8AC3E}">
        <p14:creationId xmlns:p14="http://schemas.microsoft.com/office/powerpoint/2010/main" val="127771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zh-CN" altLang="en-US" dirty="0"/>
              <a:t>生产原状</a:t>
            </a:r>
            <a:endParaRPr lang="en-US" dirty="0"/>
          </a:p>
        </p:txBody>
      </p:sp>
      <p:sp>
        <p:nvSpPr>
          <p:cNvPr id="3" name="内容占位符 2"/>
          <p:cNvSpPr>
            <a:spLocks noGrp="1"/>
          </p:cNvSpPr>
          <p:nvPr>
            <p:ph idx="13"/>
          </p:nvPr>
        </p:nvSpPr>
        <p:spPr>
          <a:xfrm>
            <a:off x="909836" y="1556792"/>
            <a:ext cx="10287000" cy="4190999"/>
          </a:xfrm>
        </p:spPr>
        <p:txBody>
          <a:bodyPr rtlCol="0">
            <a:normAutofit fontScale="77500" lnSpcReduction="20000"/>
          </a:bodyPr>
          <a:lstStyle/>
          <a:p>
            <a:pPr marL="0" lvl="0" indent="0">
              <a:buNone/>
            </a:pPr>
            <a:r>
              <a:rPr lang="zh-CN" altLang="en-US" sz="3500" b="1" dirty="0"/>
              <a:t>传统</a:t>
            </a:r>
            <a:r>
              <a:rPr lang="en-US" altLang="zh-CN" sz="3500" b="1" dirty="0" err="1"/>
              <a:t>SMT</a:t>
            </a:r>
            <a:r>
              <a:rPr lang="zh-CN" altLang="en-US" sz="3500" b="1" dirty="0"/>
              <a:t>生产工艺弊端</a:t>
            </a:r>
            <a:endParaRPr lang="en-US" altLang="zh-CN" sz="3500" b="1" dirty="0"/>
          </a:p>
          <a:p>
            <a:pPr lvl="0"/>
            <a:r>
              <a:rPr lang="zh-CN" altLang="en-US" dirty="0">
                <a:solidFill>
                  <a:srgbClr val="FF0000"/>
                </a:solidFill>
              </a:rPr>
              <a:t>发</a:t>
            </a:r>
            <a:r>
              <a:rPr lang="zh-CN" altLang="zh-CN" dirty="0">
                <a:solidFill>
                  <a:srgbClr val="FF0000"/>
                </a:solidFill>
              </a:rPr>
              <a:t>料异常</a:t>
            </a:r>
            <a:r>
              <a:rPr lang="zh-CN" altLang="en-US" dirty="0"/>
              <a:t>　</a:t>
            </a:r>
            <a:r>
              <a:rPr lang="zh-CN" altLang="en-US" sz="2100" dirty="0"/>
              <a:t>仓库</a:t>
            </a:r>
            <a:r>
              <a:rPr lang="zh-CN" altLang="zh-CN" sz="2100" dirty="0"/>
              <a:t>给</a:t>
            </a:r>
            <a:r>
              <a:rPr lang="en-US" altLang="zh-CN" sz="2100" dirty="0" err="1"/>
              <a:t>SMT</a:t>
            </a:r>
            <a:r>
              <a:rPr lang="zh-CN" altLang="en-US" sz="2100" dirty="0"/>
              <a:t>产线</a:t>
            </a:r>
            <a:r>
              <a:rPr lang="zh-CN" altLang="zh-CN" sz="2100" dirty="0"/>
              <a:t>发料时，容易造成</a:t>
            </a:r>
            <a:r>
              <a:rPr lang="zh-CN" altLang="en-US" sz="2100" dirty="0"/>
              <a:t>料号</a:t>
            </a:r>
            <a:r>
              <a:rPr lang="zh-CN" altLang="zh-CN" sz="2100" dirty="0"/>
              <a:t>错误</a:t>
            </a:r>
            <a:r>
              <a:rPr lang="zh-CN" altLang="en-US" sz="2100" dirty="0"/>
              <a:t>、漏发、多发等现象</a:t>
            </a:r>
            <a:r>
              <a:rPr lang="zh-CN" altLang="zh-CN" sz="2100" dirty="0"/>
              <a:t>；</a:t>
            </a:r>
          </a:p>
          <a:p>
            <a:pPr lvl="0"/>
            <a:r>
              <a:rPr lang="zh-CN" altLang="zh-CN" dirty="0">
                <a:solidFill>
                  <a:srgbClr val="FF0000"/>
                </a:solidFill>
              </a:rPr>
              <a:t>上料异常</a:t>
            </a:r>
            <a:r>
              <a:rPr lang="zh-CN" altLang="en-US" dirty="0"/>
              <a:t>　</a:t>
            </a:r>
            <a:r>
              <a:rPr lang="en-US" altLang="zh-CN" sz="2100" dirty="0" err="1"/>
              <a:t>SMT</a:t>
            </a:r>
            <a:r>
              <a:rPr lang="zh-CN" altLang="en-US" sz="2100" dirty="0"/>
              <a:t>生产线</a:t>
            </a:r>
            <a:r>
              <a:rPr lang="zh-CN" altLang="zh-CN" sz="2100" dirty="0"/>
              <a:t>上料时，全程使用人工核对站</a:t>
            </a:r>
            <a:r>
              <a:rPr lang="zh-CN" altLang="en-US" sz="2100" dirty="0"/>
              <a:t>位</a:t>
            </a:r>
            <a:r>
              <a:rPr lang="zh-CN" altLang="zh-CN" sz="2100" dirty="0"/>
              <a:t>表的方式，当站</a:t>
            </a:r>
            <a:r>
              <a:rPr lang="zh-CN" altLang="en-US" sz="2100" dirty="0"/>
              <a:t>位</a:t>
            </a:r>
            <a:r>
              <a:rPr lang="zh-CN" altLang="zh-CN" sz="2100" dirty="0"/>
              <a:t>过多时</a:t>
            </a:r>
            <a:r>
              <a:rPr lang="zh-CN" altLang="en-US" sz="2100" dirty="0"/>
              <a:t>因为</a:t>
            </a:r>
            <a:r>
              <a:rPr lang="zh-CN" altLang="zh-CN" sz="2100" dirty="0"/>
              <a:t>人为因素导致上错料时的概率增大；</a:t>
            </a:r>
          </a:p>
          <a:p>
            <a:pPr lvl="0"/>
            <a:r>
              <a:rPr lang="zh-CN" altLang="en-US" dirty="0">
                <a:solidFill>
                  <a:srgbClr val="FF0000"/>
                </a:solidFill>
              </a:rPr>
              <a:t>换</a:t>
            </a:r>
            <a:r>
              <a:rPr lang="zh-CN" altLang="zh-CN" dirty="0">
                <a:solidFill>
                  <a:srgbClr val="FF0000"/>
                </a:solidFill>
              </a:rPr>
              <a:t>料异常</a:t>
            </a:r>
            <a:r>
              <a:rPr lang="zh-CN" altLang="en-US" dirty="0"/>
              <a:t>　</a:t>
            </a:r>
            <a:r>
              <a:rPr lang="en-US" altLang="zh-CN" sz="2100" dirty="0" err="1"/>
              <a:t>SMT</a:t>
            </a:r>
            <a:r>
              <a:rPr lang="zh-CN" altLang="zh-CN" sz="2100" dirty="0"/>
              <a:t>操作员</a:t>
            </a:r>
            <a:r>
              <a:rPr lang="zh-CN" altLang="en-US" sz="2100" dirty="0"/>
              <a:t>换</a:t>
            </a:r>
            <a:r>
              <a:rPr lang="zh-CN" altLang="zh-CN" sz="2100" dirty="0"/>
              <a:t>料</a:t>
            </a:r>
            <a:r>
              <a:rPr lang="zh-CN" altLang="en-US" sz="2100" dirty="0"/>
              <a:t>时没有仔细核对物料，</a:t>
            </a:r>
            <a:r>
              <a:rPr lang="zh-CN" altLang="zh-CN" sz="2100" dirty="0"/>
              <a:t>完成后如</a:t>
            </a:r>
            <a:r>
              <a:rPr lang="en-US" altLang="zh-CN" sz="2100" dirty="0" err="1"/>
              <a:t>IPQC</a:t>
            </a:r>
            <a:r>
              <a:rPr lang="zh-CN" altLang="zh-CN" sz="2100" dirty="0"/>
              <a:t>没有及时巡检确认，极易导致</a:t>
            </a:r>
            <a:r>
              <a:rPr lang="zh-CN" altLang="en-US" sz="2100" dirty="0"/>
              <a:t>换</a:t>
            </a:r>
            <a:r>
              <a:rPr lang="zh-CN" altLang="zh-CN" sz="2100" dirty="0"/>
              <a:t>料异常；</a:t>
            </a:r>
          </a:p>
          <a:p>
            <a:pPr lvl="0"/>
            <a:r>
              <a:rPr lang="zh-CN" altLang="zh-CN" dirty="0">
                <a:solidFill>
                  <a:srgbClr val="FF0000"/>
                </a:solidFill>
              </a:rPr>
              <a:t>记录异常</a:t>
            </a:r>
            <a:r>
              <a:rPr lang="zh-CN" altLang="en-US" dirty="0"/>
              <a:t>　</a:t>
            </a:r>
            <a:r>
              <a:rPr lang="zh-CN" altLang="zh-CN" sz="2100" dirty="0"/>
              <a:t>上料与</a:t>
            </a:r>
            <a:r>
              <a:rPr lang="zh-CN" altLang="en-US" sz="2100" dirty="0"/>
              <a:t>换</a:t>
            </a:r>
            <a:r>
              <a:rPr lang="zh-CN" altLang="zh-CN" sz="2100" dirty="0"/>
              <a:t>料记录均使用人工填写纸质报表的方式，作业员可能因各种因素导致</a:t>
            </a:r>
            <a:r>
              <a:rPr lang="en-US" altLang="zh-CN" sz="2100" dirty="0" err="1"/>
              <a:t>SMT</a:t>
            </a:r>
            <a:r>
              <a:rPr lang="zh-CN" altLang="zh-CN" sz="2100" dirty="0"/>
              <a:t>用料记录错误或漏写记录；</a:t>
            </a:r>
          </a:p>
          <a:p>
            <a:pPr lvl="0"/>
            <a:r>
              <a:rPr lang="zh-CN" altLang="zh-CN" dirty="0">
                <a:solidFill>
                  <a:srgbClr val="FF0000"/>
                </a:solidFill>
              </a:rPr>
              <a:t>客诉追溯异常</a:t>
            </a:r>
            <a:r>
              <a:rPr lang="zh-CN" altLang="en-US" dirty="0"/>
              <a:t>　</a:t>
            </a:r>
            <a:r>
              <a:rPr lang="zh-CN" altLang="zh-CN" sz="2100" dirty="0"/>
              <a:t>发生异常时无法及时追溯</a:t>
            </a:r>
            <a:r>
              <a:rPr lang="zh-CN" altLang="en-US" sz="2100" dirty="0"/>
              <a:t>异常原因，无法生成</a:t>
            </a:r>
            <a:r>
              <a:rPr lang="zh-CN" altLang="zh-CN" sz="2100" dirty="0"/>
              <a:t>生产用料明细。</a:t>
            </a:r>
            <a:endParaRPr lang="en-US" altLang="zh-CN" sz="2100" dirty="0"/>
          </a:p>
          <a:p>
            <a:r>
              <a:rPr lang="zh-CN" altLang="en-US" dirty="0">
                <a:solidFill>
                  <a:srgbClr val="FF0000"/>
                </a:solidFill>
              </a:rPr>
              <a:t>操作流程异常</a:t>
            </a:r>
            <a:r>
              <a:rPr lang="zh-CN" altLang="en-US" sz="2400" dirty="0">
                <a:solidFill>
                  <a:srgbClr val="FF0000"/>
                </a:solidFill>
              </a:rPr>
              <a:t>　</a:t>
            </a:r>
            <a:r>
              <a:rPr lang="zh-CN" altLang="en-US" sz="2100" dirty="0"/>
              <a:t>无法监管操作员、品管是否有按流程操作。</a:t>
            </a:r>
            <a:endParaRPr lang="zh-CN" altLang="zh-CN" sz="2100" dirty="0"/>
          </a:p>
          <a:p>
            <a:endParaRPr lang="en-US" altLang="zh-CN" sz="2100" dirty="0"/>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en-US" altLang="zh-CN" dirty="0" err="1"/>
              <a:t>SMT</a:t>
            </a:r>
            <a:r>
              <a:rPr lang="zh-CN" altLang="en-US" dirty="0"/>
              <a:t>生产出错的原因</a:t>
            </a:r>
          </a:p>
        </p:txBody>
      </p:sp>
      <p:graphicFrame>
        <p:nvGraphicFramePr>
          <p:cNvPr id="4" name="内容占位符 3"/>
          <p:cNvGraphicFramePr>
            <a:graphicFrameLocks noGrp="1"/>
          </p:cNvGraphicFramePr>
          <p:nvPr>
            <p:ph idx="13"/>
            <p:extLst>
              <p:ext uri="{D42A27DB-BD31-4B8C-83A1-F6EECF244321}">
                <p14:modId xmlns:p14="http://schemas.microsoft.com/office/powerpoint/2010/main" val="303822777"/>
              </p:ext>
            </p:extLst>
          </p:nvPr>
        </p:nvGraphicFramePr>
        <p:xfrm>
          <a:off x="1074392" y="1556792"/>
          <a:ext cx="10287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062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116632"/>
            <a:ext cx="10971372" cy="1066800"/>
          </a:xfrm>
        </p:spPr>
        <p:txBody>
          <a:bodyPr rtlCol="0"/>
          <a:lstStyle/>
          <a:p>
            <a:pPr rtl="0"/>
            <a:r>
              <a:rPr lang="zh-CN" altLang="en-US" dirty="0"/>
              <a:t>解决办法</a:t>
            </a:r>
          </a:p>
        </p:txBody>
      </p:sp>
      <p:sp>
        <p:nvSpPr>
          <p:cNvPr id="3" name="内容占位符 2"/>
          <p:cNvSpPr>
            <a:spLocks noGrp="1"/>
          </p:cNvSpPr>
          <p:nvPr>
            <p:ph sz="half" idx="1"/>
          </p:nvPr>
        </p:nvSpPr>
        <p:spPr>
          <a:xfrm>
            <a:off x="909836" y="1484784"/>
            <a:ext cx="5029200" cy="4191000"/>
          </a:xfrm>
        </p:spPr>
        <p:txBody>
          <a:bodyPr rtlCol="0"/>
          <a:lstStyle/>
          <a:p>
            <a:r>
              <a:rPr lang="zh-CN" altLang="zh-CN" dirty="0">
                <a:solidFill>
                  <a:srgbClr val="FF0000"/>
                </a:solidFill>
              </a:rPr>
              <a:t>元件贴</a:t>
            </a:r>
            <a:r>
              <a:rPr lang="zh-CN" altLang="en-US" dirty="0">
                <a:solidFill>
                  <a:srgbClr val="FF0000"/>
                </a:solidFill>
              </a:rPr>
              <a:t>片</a:t>
            </a:r>
            <a:r>
              <a:rPr lang="zh-CN" altLang="zh-CN" dirty="0">
                <a:solidFill>
                  <a:srgbClr val="FF0000"/>
                </a:solidFill>
              </a:rPr>
              <a:t>错误是产品质量的一个重要隐患</a:t>
            </a:r>
            <a:endParaRPr lang="en-US" altLang="zh-CN" dirty="0">
              <a:solidFill>
                <a:srgbClr val="FF0000"/>
              </a:solidFill>
            </a:endParaRPr>
          </a:p>
          <a:p>
            <a:pPr lvl="1"/>
            <a:r>
              <a:rPr lang="zh-CN" altLang="zh-CN" dirty="0"/>
              <a:t>造成批量的返工或报废，</a:t>
            </a:r>
            <a:r>
              <a:rPr lang="zh-CN" altLang="en-US" dirty="0"/>
              <a:t>人工及材料的浪费</a:t>
            </a:r>
            <a:r>
              <a:rPr lang="zh-CN" altLang="zh-CN" dirty="0"/>
              <a:t>导致给企业带来巨大的损失</a:t>
            </a:r>
            <a:r>
              <a:rPr lang="zh-CN" altLang="en-US" dirty="0"/>
              <a:t>。</a:t>
            </a:r>
          </a:p>
        </p:txBody>
      </p:sp>
      <p:sp>
        <p:nvSpPr>
          <p:cNvPr id="6" name="内容占位符 5"/>
          <p:cNvSpPr>
            <a:spLocks noGrp="1"/>
          </p:cNvSpPr>
          <p:nvPr>
            <p:ph sz="half" idx="2"/>
          </p:nvPr>
        </p:nvSpPr>
        <p:spPr>
          <a:xfrm>
            <a:off x="6167637" y="1484784"/>
            <a:ext cx="5029199" cy="4191000"/>
          </a:xfrm>
        </p:spPr>
        <p:txBody>
          <a:bodyPr rtlCol="0"/>
          <a:lstStyle/>
          <a:p>
            <a:r>
              <a:rPr lang="en-US" altLang="zh-CN" dirty="0" err="1">
                <a:solidFill>
                  <a:srgbClr val="0066FF"/>
                </a:solidFill>
              </a:rPr>
              <a:t>SMT</a:t>
            </a:r>
            <a:r>
              <a:rPr lang="zh-CN" altLang="en-US" dirty="0">
                <a:solidFill>
                  <a:srgbClr val="0066FF"/>
                </a:solidFill>
              </a:rPr>
              <a:t>防错料系统使用的必要性</a:t>
            </a:r>
            <a:endParaRPr lang="en-US" altLang="zh-CN" dirty="0">
              <a:solidFill>
                <a:srgbClr val="0066FF"/>
              </a:solidFill>
            </a:endParaRPr>
          </a:p>
          <a:p>
            <a:pPr lvl="1"/>
            <a:r>
              <a:rPr lang="zh-CN" altLang="zh-CN" dirty="0"/>
              <a:t>为了提高生产一次合格率，必须将错料问题完全杜绝，将错料率降低为零，必须采用防错料系统，改进</a:t>
            </a:r>
            <a:r>
              <a:rPr lang="zh-CN" altLang="en-US" dirty="0"/>
              <a:t>生产</a:t>
            </a:r>
            <a:r>
              <a:rPr lang="zh-CN" altLang="zh-CN" dirty="0"/>
              <a:t>流程。</a:t>
            </a:r>
            <a:endParaRPr lang="zh-CN" altLang="en-US" dirty="0"/>
          </a:p>
        </p:txBody>
      </p:sp>
    </p:spTree>
    <p:extLst>
      <p:ext uri="{BB962C8B-B14F-4D97-AF65-F5344CB8AC3E}">
        <p14:creationId xmlns:p14="http://schemas.microsoft.com/office/powerpoint/2010/main" val="88240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116632"/>
            <a:ext cx="10971372" cy="1066800"/>
          </a:xfrm>
        </p:spPr>
        <p:txBody>
          <a:bodyPr/>
          <a:lstStyle/>
          <a:p>
            <a:r>
              <a:rPr lang="zh-CN" altLang="en-US" dirty="0"/>
              <a:t>系统概要</a:t>
            </a:r>
          </a:p>
        </p:txBody>
      </p:sp>
      <p:sp>
        <p:nvSpPr>
          <p:cNvPr id="3" name="内容占位符 2"/>
          <p:cNvSpPr>
            <a:spLocks noGrp="1"/>
          </p:cNvSpPr>
          <p:nvPr>
            <p:ph sz="half" idx="1"/>
          </p:nvPr>
        </p:nvSpPr>
        <p:spPr>
          <a:xfrm>
            <a:off x="1053852" y="1412776"/>
            <a:ext cx="9049071" cy="4191000"/>
          </a:xfrm>
        </p:spPr>
        <p:txBody>
          <a:bodyPr>
            <a:normAutofit/>
          </a:bodyPr>
          <a:lstStyle/>
          <a:p>
            <a:r>
              <a:rPr lang="zh-CN" altLang="en-US" dirty="0"/>
              <a:t>软件检验取代人工目检。</a:t>
            </a:r>
            <a:endParaRPr lang="en-US" altLang="zh-CN" dirty="0"/>
          </a:p>
          <a:p>
            <a:pPr lvl="1"/>
            <a:r>
              <a:rPr lang="zh-CN" altLang="en-US" dirty="0"/>
              <a:t>简化人员操作</a:t>
            </a:r>
            <a:endParaRPr lang="en-US" altLang="zh-CN" dirty="0"/>
          </a:p>
          <a:p>
            <a:pPr lvl="1"/>
            <a:r>
              <a:rPr lang="zh-CN" altLang="en-US" dirty="0"/>
              <a:t>保障作业质量</a:t>
            </a:r>
            <a:endParaRPr lang="en-US" altLang="zh-CN" dirty="0"/>
          </a:p>
          <a:p>
            <a:pPr lvl="1"/>
            <a:r>
              <a:rPr lang="zh-CN" altLang="en-US" dirty="0"/>
              <a:t>提高生产效率。</a:t>
            </a:r>
            <a:endParaRPr lang="en-US" altLang="zh-CN" dirty="0"/>
          </a:p>
          <a:p>
            <a:r>
              <a:rPr lang="zh-CN" altLang="zh-CN" dirty="0"/>
              <a:t>杜绝现场作业的物料出错</a:t>
            </a:r>
            <a:r>
              <a:rPr lang="zh-CN" altLang="en-US" dirty="0"/>
              <a:t>。</a:t>
            </a:r>
            <a:endParaRPr lang="en-US" altLang="zh-CN" dirty="0"/>
          </a:p>
          <a:p>
            <a:r>
              <a:rPr lang="zh-CN" altLang="en-US" dirty="0"/>
              <a:t>预防生产质量重大事故的发生</a:t>
            </a:r>
            <a:endParaRPr lang="en-US" altLang="zh-CN" dirty="0"/>
          </a:p>
        </p:txBody>
      </p:sp>
    </p:spTree>
    <p:extLst>
      <p:ext uri="{BB962C8B-B14F-4D97-AF65-F5344CB8AC3E}">
        <p14:creationId xmlns:p14="http://schemas.microsoft.com/office/powerpoint/2010/main" val="119886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0466" y="76200"/>
            <a:ext cx="10971372" cy="1066800"/>
          </a:xfrm>
        </p:spPr>
        <p:txBody>
          <a:bodyPr rtlCol="0"/>
          <a:lstStyle/>
          <a:p>
            <a:pPr rtl="0"/>
            <a:r>
              <a:rPr lang="zh-CN" altLang="en-US" dirty="0"/>
              <a:t>我们的优势</a:t>
            </a:r>
          </a:p>
        </p:txBody>
      </p:sp>
      <p:grpSp>
        <p:nvGrpSpPr>
          <p:cNvPr id="10" name="组 9" descr="三个独立的射线循环图，显示一组中 4 或 5 个任务之间的关系"/>
          <p:cNvGrpSpPr/>
          <p:nvPr/>
        </p:nvGrpSpPr>
        <p:grpSpPr>
          <a:xfrm>
            <a:off x="303212" y="609600"/>
            <a:ext cx="11283930" cy="4800600"/>
            <a:chOff x="303212" y="609600"/>
            <a:chExt cx="11283930" cy="4800600"/>
          </a:xfrm>
        </p:grpSpPr>
        <p:graphicFrame>
          <p:nvGraphicFramePr>
            <p:cNvPr id="5" name="图 4" descr="射线循环显示组中 4 个任务之间的关系"/>
            <p:cNvGraphicFramePr/>
            <p:nvPr>
              <p:extLst>
                <p:ext uri="{D42A27DB-BD31-4B8C-83A1-F6EECF244321}">
                  <p14:modId xmlns:p14="http://schemas.microsoft.com/office/powerpoint/2010/main" val="1335555216"/>
                </p:ext>
              </p:extLst>
            </p:nvPr>
          </p:nvGraphicFramePr>
          <p:xfrm>
            <a:off x="303212" y="685800"/>
            <a:ext cx="3235027"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 6" descr="射线循环显示组中 4 个任务之间的关系"/>
            <p:cNvGraphicFramePr/>
            <p:nvPr>
              <p:extLst>
                <p:ext uri="{D42A27DB-BD31-4B8C-83A1-F6EECF244321}">
                  <p14:modId xmlns:p14="http://schemas.microsoft.com/office/powerpoint/2010/main" val="614369465"/>
                </p:ext>
              </p:extLst>
            </p:nvPr>
          </p:nvGraphicFramePr>
          <p:xfrm>
            <a:off x="4327664" y="609600"/>
            <a:ext cx="3236976" cy="4800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图 7" descr="射线循环显示组中 5 个任务之间的关系"/>
            <p:cNvGraphicFramePr/>
            <p:nvPr>
              <p:extLst>
                <p:ext uri="{D42A27DB-BD31-4B8C-83A1-F6EECF244321}">
                  <p14:modId xmlns:p14="http://schemas.microsoft.com/office/powerpoint/2010/main" val="3985233064"/>
                </p:ext>
              </p:extLst>
            </p:nvPr>
          </p:nvGraphicFramePr>
          <p:xfrm>
            <a:off x="8352115" y="685800"/>
            <a:ext cx="3235027" cy="4724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spTree>
    <p:extLst>
      <p:ext uri="{BB962C8B-B14F-4D97-AF65-F5344CB8AC3E}">
        <p14:creationId xmlns:p14="http://schemas.microsoft.com/office/powerpoint/2010/main" val="390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159296"/>
            <a:ext cx="10971372" cy="1066800"/>
          </a:xfrm>
        </p:spPr>
        <p:txBody>
          <a:bodyPr/>
          <a:lstStyle/>
          <a:p>
            <a:r>
              <a:rPr lang="zh-CN" altLang="en-US" b="1" dirty="0">
                <a:latin typeface="黑体" panose="02010609060101010101" pitchFamily="49" charset="-122"/>
                <a:ea typeface="黑体" panose="02010609060101010101" pitchFamily="49" charset="-122"/>
              </a:rPr>
              <a:t>系统框架</a:t>
            </a:r>
          </a:p>
        </p:txBody>
      </p:sp>
      <p:graphicFrame>
        <p:nvGraphicFramePr>
          <p:cNvPr id="7" name="内容占位符 6"/>
          <p:cNvGraphicFramePr>
            <a:graphicFrameLocks noGrp="1"/>
          </p:cNvGraphicFramePr>
          <p:nvPr>
            <p:ph sz="half" idx="1"/>
            <p:extLst>
              <p:ext uri="{D42A27DB-BD31-4B8C-83A1-F6EECF244321}">
                <p14:modId xmlns:p14="http://schemas.microsoft.com/office/powerpoint/2010/main" val="112991385"/>
              </p:ext>
            </p:extLst>
          </p:nvPr>
        </p:nvGraphicFramePr>
        <p:xfrm>
          <a:off x="833062" y="-3049256"/>
          <a:ext cx="18654837" cy="9646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676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03751E-7 -4.81481E-6 L -0.49336 0.80325 " pathEditMode="relative" rAng="0" ptsTypes="AA">
                                      <p:cBhvr>
                                        <p:cTn id="6" dur="2000" fill="hold"/>
                                        <p:tgtEl>
                                          <p:spTgt spid="7"/>
                                        </p:tgtEl>
                                        <p:attrNameLst>
                                          <p:attrName>ppt_x</p:attrName>
                                          <p:attrName>ppt_y</p:attrName>
                                        </p:attrNameLst>
                                      </p:cBhvr>
                                      <p:rCtr x="-24668" y="40162"/>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49336 0.80325 L -0.68234 0.0632 " pathEditMode="relative" rAng="0" ptsTypes="AA">
                                      <p:cBhvr>
                                        <p:cTn id="10" dur="2000" fill="hold"/>
                                        <p:tgtEl>
                                          <p:spTgt spid="7"/>
                                        </p:tgtEl>
                                        <p:attrNameLst>
                                          <p:attrName>ppt_x</p:attrName>
                                          <p:attrName>ppt_y</p:attrName>
                                        </p:attrNameLst>
                                      </p:cBhvr>
                                      <p:rCtr x="-9456" y="-37014"/>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68507 0.06088 L -0.32769 0.24144 " pathEditMode="relative" rAng="0" ptsTypes="AA">
                                      <p:cBhvr>
                                        <p:cTn id="14" dur="2000" fill="hold"/>
                                        <p:tgtEl>
                                          <p:spTgt spid="7"/>
                                        </p:tgtEl>
                                        <p:attrNameLst>
                                          <p:attrName>ppt_x</p:attrName>
                                          <p:attrName>ppt_y</p:attrName>
                                        </p:attrNameLst>
                                      </p:cBhvr>
                                      <p:rCtr x="17869" y="9028"/>
                                    </p:animMotion>
                                  </p:childTnLst>
                                </p:cTn>
                              </p:par>
                              <p:par>
                                <p:cTn id="15" presetID="6" presetClass="emph" presetSubtype="0" fill="hold" grpId="3" nodeType="withEffect">
                                  <p:stCondLst>
                                    <p:cond delay="0"/>
                                  </p:stCondLst>
                                  <p:childTnLst>
                                    <p:animScale>
                                      <p:cBhvr>
                                        <p:cTn id="16" dur="500" fill="hold"/>
                                        <p:tgtEl>
                                          <p:spTgt spid="7"/>
                                        </p:tgtEl>
                                      </p:cBhvr>
                                      <p:by x="60000" y="6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Graphic spid="7" grpId="2">
        <p:bldAsOne/>
      </p:bldGraphic>
      <p:bldGraphic spid="7" grpId="3">
        <p:bldAsOne/>
      </p:bldGraphic>
    </p:bldLst>
  </p:timing>
</p:sld>
</file>

<file path=ppt/theme/theme1.xml><?xml version="1.0" encoding="utf-8"?>
<a:theme xmlns:a="http://schemas.openxmlformats.org/drawingml/2006/main" name="产品或服务的销售演示文稿">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5459162_TF03460555" id="{0DC265C5-6EC6-461C-AEA1-B10D5C5D43F5}" vid="{3100C576-F1D4-42D8-A8E5-B76D740295BE}"/>
    </a:ext>
  </a:extLst>
</a:theme>
</file>

<file path=ppt/theme/theme2.xml><?xml version="1.0" encoding="utf-8"?>
<a:theme xmlns:a="http://schemas.openxmlformats.org/drawingml/2006/main" name="Office 主题">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产品或服务的业务销售演示文稿</Template>
  <TotalTime>809</TotalTime>
  <Words>4376</Words>
  <Application>Microsoft Office PowerPoint</Application>
  <PresentationFormat>自定义</PresentationFormat>
  <Paragraphs>389</Paragraphs>
  <Slides>27</Slides>
  <Notes>26</Notes>
  <HiddenSlides>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黑体</vt:lpstr>
      <vt:lpstr>宋体</vt:lpstr>
      <vt:lpstr>微软雅黑</vt:lpstr>
      <vt:lpstr>Arial</vt:lpstr>
      <vt:lpstr>Calibri</vt:lpstr>
      <vt:lpstr>Consolas</vt:lpstr>
      <vt:lpstr>Corbel</vt:lpstr>
      <vt:lpstr>Wingdings</vt:lpstr>
      <vt:lpstr>产品或服务的销售演示文稿</vt:lpstr>
      <vt:lpstr>SMT防错料系统</vt:lpstr>
      <vt:lpstr>简介</vt:lpstr>
      <vt:lpstr>简介</vt:lpstr>
      <vt:lpstr>生产原状</vt:lpstr>
      <vt:lpstr>SMT生产出错的原因</vt:lpstr>
      <vt:lpstr>解决办法</vt:lpstr>
      <vt:lpstr>系统概要</vt:lpstr>
      <vt:lpstr>我们的优势</vt:lpstr>
      <vt:lpstr>系统框架</vt:lpstr>
      <vt:lpstr>PowerPoint 演示文稿</vt:lpstr>
      <vt:lpstr>PowerPoint 演示文稿</vt:lpstr>
      <vt:lpstr>PowerPoint 演示文稿</vt:lpstr>
      <vt:lpstr>PowerPoint 演示文稿</vt:lpstr>
      <vt:lpstr>客户端APP一</vt:lpstr>
      <vt:lpstr>客户端APP二</vt:lpstr>
      <vt:lpstr>车间产线实时监控</vt:lpstr>
      <vt:lpstr>管理模块使用前后对比</vt:lpstr>
      <vt:lpstr>报表模块使用前后对比</vt:lpstr>
      <vt:lpstr>实时监控模块使用前后对比</vt:lpstr>
      <vt:lpstr>错误报警模块使用前后对比</vt:lpstr>
      <vt:lpstr>物料防错模块使用前后对比</vt:lpstr>
      <vt:lpstr>物料跟踪模块使用前后对比</vt:lpstr>
      <vt:lpstr>中央控制系统</vt:lpstr>
      <vt:lpstr>节约人力情况（节约人数及成本等）</vt:lpstr>
      <vt:lpstr>未来！一起见证</vt:lpstr>
      <vt:lpstr>系统优势</vt:lpstr>
      <vt:lpstr>换料操作流程对比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销售产品或服务</dc:title>
  <dc:creator>think</dc:creator>
  <cp:lastModifiedBy>Hong Darhao</cp:lastModifiedBy>
  <cp:revision>166</cp:revision>
  <dcterms:created xsi:type="dcterms:W3CDTF">2018-04-03T02:46:48Z</dcterms:created>
  <dcterms:modified xsi:type="dcterms:W3CDTF">2018-07-02T09:56:27Z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