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77" r:id="rId13"/>
    <p:sldId id="278" r:id="rId14"/>
    <p:sldId id="276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2CE928F-5504-4DC8-8373-5C54CCDEFBA6}" type="datetimeFigureOut">
              <a:rPr lang="en-IN" smtClean="0"/>
              <a:t>02-12-2018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30E6AC-9576-4179-948D-10CF007C439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229199"/>
            <a:ext cx="9144000" cy="156966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3"/>
                </a:solidFill>
                <a:latin typeface="Baskerville Old Face" pitchFamily="18" charset="0"/>
              </a:rPr>
              <a:t>NAVEED HUSSAIN</a:t>
            </a:r>
          </a:p>
          <a:p>
            <a:r>
              <a:rPr lang="en-IN" sz="2400" b="1" dirty="0" smtClean="0">
                <a:solidFill>
                  <a:schemeClr val="accent3"/>
                </a:solidFill>
                <a:latin typeface="Baskerville Old Face" pitchFamily="18" charset="0"/>
              </a:rPr>
              <a:t>Student of CIVIL ENGG.</a:t>
            </a:r>
          </a:p>
          <a:p>
            <a:r>
              <a:rPr lang="en-IN" sz="2400" b="1" dirty="0" smtClean="0">
                <a:solidFill>
                  <a:schemeClr val="accent3"/>
                </a:solidFill>
                <a:latin typeface="Baskerville Old Face" pitchFamily="18" charset="0"/>
              </a:rPr>
              <a:t>AT SSMCOET</a:t>
            </a:r>
          </a:p>
          <a:p>
            <a:r>
              <a:rPr lang="en-IN" sz="2400" b="1" dirty="0" smtClean="0">
                <a:solidFill>
                  <a:schemeClr val="accent3"/>
                </a:solidFill>
                <a:latin typeface="Baskerville Old Face" pitchFamily="18" charset="0"/>
              </a:rPr>
              <a:t>ENROLL 	5362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1340768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FF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SOIL FORMATION  A  SEMINAR REPORT BY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" y="0"/>
            <a:ext cx="4427984" cy="13849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SOIL </a:t>
            </a:r>
            <a:r>
              <a:rPr lang="en-IN" sz="2800" b="1" dirty="0">
                <a:solidFill>
                  <a:srgbClr val="FFFF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FORMATION  A  SEMINAR </a:t>
            </a:r>
            <a:r>
              <a:rPr lang="en-IN" sz="2800" b="1" dirty="0" smtClean="0">
                <a:solidFill>
                  <a:srgbClr val="FFFF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PRESENTED </a:t>
            </a:r>
            <a:r>
              <a:rPr lang="en-IN" sz="2800" b="1" dirty="0" smtClean="0">
                <a:solidFill>
                  <a:srgbClr val="FFFF00"/>
                </a:solidFill>
                <a:latin typeface="Book Antiqua" pitchFamily="18" charset="0"/>
                <a:ea typeface="Arial Unicode MS" pitchFamily="34" charset="-128"/>
                <a:cs typeface="Arial Unicode MS" pitchFamily="34" charset="-128"/>
              </a:rPr>
              <a:t>BY</a:t>
            </a:r>
            <a:endParaRPr lang="en-IN" sz="2800" b="1" dirty="0">
              <a:solidFill>
                <a:srgbClr val="FFFF00"/>
              </a:solidFill>
              <a:latin typeface="Book Antiqua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749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6512511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 smtClean="0"/>
              <a:t>FUNDAMENTAL SOIL FORMING PROCESSES  </a:t>
            </a:r>
            <a:endParaRPr lang="en-I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43608" y="1772816"/>
            <a:ext cx="6768752" cy="3744416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HUMIFICATION; Transformation of organic raw material into humus.</a:t>
            </a:r>
          </a:p>
          <a:p>
            <a:pPr marL="365760" lvl="1" indent="0">
              <a:buNone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ELUVIATION;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 Mobilisation &amp; translocation of certain constituents viz.clay,Fe2o3,Al2o3,humus,CaCO3 &amp; other salts etc. from one point of body to another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85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31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553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8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332656"/>
            <a:ext cx="4104456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sz="3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9612" y="1268760"/>
            <a:ext cx="6984776" cy="3240360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Soil is composed primarily of minerals which are produced from parent material that is weathered or broken into small pieces.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  There are thousands of different soils throughout the world;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3136"/>
            <a:ext cx="9144000" cy="16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707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1988839"/>
            <a:ext cx="43204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b="1" dirty="0" smtClean="0">
                <a:solidFill>
                  <a:srgbClr val="00B050"/>
                </a:solidFill>
                <a:latin typeface="Magneto" pitchFamily="82" charset="0"/>
              </a:rPr>
              <a:t>T</a:t>
            </a:r>
            <a:r>
              <a:rPr lang="en-IN" sz="8800" b="1" dirty="0" smtClean="0">
                <a:solidFill>
                  <a:schemeClr val="accent3">
                    <a:lumMod val="75000"/>
                  </a:schemeClr>
                </a:solidFill>
                <a:latin typeface="Magneto" pitchFamily="82" charset="0"/>
              </a:rPr>
              <a:t>h</a:t>
            </a:r>
            <a:r>
              <a:rPr lang="en-IN" sz="8800" b="1" dirty="0" smtClean="0">
                <a:solidFill>
                  <a:srgbClr val="00B050"/>
                </a:solidFill>
                <a:latin typeface="Magneto" pitchFamily="82" charset="0"/>
              </a:rPr>
              <a:t>a</a:t>
            </a:r>
            <a:r>
              <a:rPr lang="en-IN" sz="8800" b="1" dirty="0" smtClean="0">
                <a:solidFill>
                  <a:schemeClr val="accent3">
                    <a:lumMod val="75000"/>
                  </a:schemeClr>
                </a:solidFill>
                <a:latin typeface="Magneto" pitchFamily="82" charset="0"/>
              </a:rPr>
              <a:t>n</a:t>
            </a:r>
            <a:r>
              <a:rPr lang="en-IN" sz="8800" b="1" dirty="0" smtClean="0">
                <a:solidFill>
                  <a:srgbClr val="00B050"/>
                </a:solidFill>
                <a:latin typeface="Magneto" pitchFamily="82" charset="0"/>
              </a:rPr>
              <a:t>k</a:t>
            </a:r>
            <a:r>
              <a:rPr lang="en-IN" sz="8800" b="1" dirty="0" smtClean="0">
                <a:latin typeface="Magneto" pitchFamily="82" charset="0"/>
              </a:rPr>
              <a:t>     </a:t>
            </a:r>
            <a:r>
              <a:rPr lang="en-IN" sz="8800" b="1" dirty="0" smtClean="0">
                <a:solidFill>
                  <a:srgbClr val="00B050"/>
                </a:solidFill>
                <a:latin typeface="Magneto" pitchFamily="82" charset="0"/>
              </a:rPr>
              <a:t>y</a:t>
            </a:r>
            <a:r>
              <a:rPr lang="en-IN" sz="8800" b="1" dirty="0" smtClean="0">
                <a:solidFill>
                  <a:schemeClr val="accent3">
                    <a:lumMod val="75000"/>
                  </a:schemeClr>
                </a:solidFill>
                <a:latin typeface="Magneto" pitchFamily="82" charset="0"/>
              </a:rPr>
              <a:t>o</a:t>
            </a:r>
            <a:r>
              <a:rPr lang="en-IN" sz="8800" b="1" dirty="0" smtClean="0">
                <a:solidFill>
                  <a:srgbClr val="00B050"/>
                </a:solidFill>
                <a:latin typeface="Magneto" pitchFamily="82" charset="0"/>
              </a:rPr>
              <a:t>u</a:t>
            </a:r>
            <a:endParaRPr lang="en-IN" sz="8800" b="1" dirty="0">
              <a:solidFill>
                <a:srgbClr val="00B050"/>
              </a:solidFill>
              <a:latin typeface="Magneto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60648"/>
            <a:ext cx="3920223" cy="11430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19672" y="1268760"/>
            <a:ext cx="5949280" cy="525658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45720" indent="0">
              <a:buNone/>
            </a:pP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45720" indent="0">
              <a:buNone/>
            </a:pP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FACTORS AFFECTING SOIL   FORMATION</a:t>
            </a:r>
          </a:p>
          <a:p>
            <a:pPr>
              <a:buFont typeface="Wingdings" pitchFamily="2" charset="2"/>
              <a:buChar char="Ø"/>
            </a:pP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SOIL FORMING PROCESSES</a:t>
            </a:r>
          </a:p>
          <a:p>
            <a:pPr marL="45720" indent="0">
              <a:buNone/>
            </a:pP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HUMAN FACTOR OF SOIL FORMATION</a:t>
            </a:r>
          </a:p>
          <a:p>
            <a:pPr marL="45720" indent="0">
              <a:buNone/>
            </a:pPr>
            <a:endParaRPr lang="en-IN" sz="3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34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552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260648"/>
            <a:ext cx="4640303" cy="1143000"/>
          </a:xfrm>
        </p:spPr>
        <p:txBody>
          <a:bodyPr/>
          <a:lstStyle/>
          <a:p>
            <a:pPr marL="0" indent="0">
              <a:buNone/>
            </a:pPr>
            <a:r>
              <a:rPr lang="en-IN" i="1" dirty="0" smtClean="0"/>
              <a:t>INTRODUTION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1640" y="1412776"/>
            <a:ext cx="6840760" cy="4608512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Soil formation is a long term process.</a:t>
            </a:r>
          </a:p>
          <a:p>
            <a:pPr marL="4572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Formation of particular soil depends upon.</a:t>
            </a:r>
          </a:p>
          <a:p>
            <a:pPr marL="4572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intensity</a:t>
            </a:r>
          </a:p>
          <a:p>
            <a:pPr marL="4572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duration of weathering</a:t>
            </a:r>
          </a:p>
          <a:p>
            <a:pPr marL="4572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climate &amp; other parameters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4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476672"/>
            <a:ext cx="3200143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 smtClean="0"/>
              <a:t>OBJECTIVES</a:t>
            </a:r>
            <a:endParaRPr lang="en-I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187624" y="1484784"/>
            <a:ext cx="7056784" cy="34747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Soils are the product of weathering from some parent rock.</a:t>
            </a:r>
          </a:p>
          <a:p>
            <a:pPr marL="45720" indent="0">
              <a:buNone/>
            </a:pP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Basic objective is to understand the factors  which are responsible for the formation of various kinds of soils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6512511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 smtClean="0"/>
              <a:t>FACTORS AFFECTING SOIL FORMATION</a:t>
            </a:r>
            <a:endParaRPr lang="en-I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51720" y="1628800"/>
            <a:ext cx="5832648" cy="432048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JENNY STATE FACTOR EQUATION </a:t>
            </a:r>
          </a:p>
          <a:p>
            <a:pPr marL="45720" indent="0">
              <a:buNone/>
            </a:pP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S=F(C,O,R,P,T)</a:t>
            </a:r>
          </a:p>
          <a:p>
            <a:pPr marL="4572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T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= TIME;</a:t>
            </a:r>
          </a:p>
          <a:p>
            <a:pPr marL="4572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O= ORGANISMS;</a:t>
            </a:r>
          </a:p>
          <a:p>
            <a:pPr marL="4572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P= PARENT MATERIAL;</a:t>
            </a:r>
          </a:p>
          <a:p>
            <a:pPr marL="4572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C= CLIMATE;</a:t>
            </a:r>
          </a:p>
          <a:p>
            <a:pPr marL="45720" indent="0"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R= RELIEF (topography)</a:t>
            </a:r>
          </a:p>
          <a:p>
            <a:pPr marL="45720" indent="0"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800" b="1" dirty="0" err="1" smtClean="0">
                <a:latin typeface="Times New Roman" pitchFamily="18" charset="0"/>
                <a:cs typeface="Times New Roman" pitchFamily="18" charset="0"/>
              </a:rPr>
              <a:t>Pedogenesis</a:t>
            </a:r>
            <a:endParaRPr lang="en-IN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37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2808312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800" i="1" dirty="0" smtClean="0"/>
              <a:t>TIME</a:t>
            </a:r>
            <a:endParaRPr lang="en-IN" sz="4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403648" y="1556792"/>
            <a:ext cx="6400800" cy="347472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Younger soils could have some characteristics from parent material, but as they age ,the addition of organic matter and exposure to environment may change its feature ..</a:t>
            </a:r>
          </a:p>
          <a:p>
            <a:pPr lvl="1">
              <a:buFont typeface="Wingdings" pitchFamily="2" charset="2"/>
              <a:buChar char="v"/>
            </a:pPr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With time the soils change from one soil type to another.</a:t>
            </a:r>
            <a:endParaRPr lang="en-I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60648"/>
            <a:ext cx="4208255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i="1" dirty="0" smtClean="0"/>
              <a:t>PARENT MATERIAL</a:t>
            </a:r>
            <a:endParaRPr lang="en-IN" sz="3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31640" y="1556792"/>
            <a:ext cx="6768752" cy="403244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Determines the mineralogical composition.</a:t>
            </a:r>
          </a:p>
          <a:p>
            <a:pPr marL="45720" indent="0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The type of particular material also determines the rate at which soil forming process occurs .</a:t>
            </a:r>
          </a:p>
          <a:p>
            <a:pPr marL="45720" indent="0">
              <a:buNone/>
            </a:pPr>
            <a:endParaRPr lang="en-IN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Different places have different soils based on parent material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4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7784" y="404664"/>
            <a:ext cx="3312368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i="1" dirty="0" smtClean="0">
                <a:latin typeface="Times New Roman" pitchFamily="18" charset="0"/>
                <a:cs typeface="Times New Roman" pitchFamily="18" charset="0"/>
              </a:rPr>
              <a:t>CLIMATE</a:t>
            </a:r>
            <a:endParaRPr lang="en-IN" sz="4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7664" y="1412776"/>
            <a:ext cx="6400800" cy="4752528"/>
          </a:xfrm>
        </p:spPr>
        <p:txBody>
          <a:bodyPr>
            <a:noAutofit/>
          </a:bodyPr>
          <a:lstStyle/>
          <a:p>
            <a:pPr lvl="1">
              <a:buFont typeface="Wingdings" pitchFamily="2" charset="2"/>
              <a:buChar char="v"/>
            </a:pPr>
            <a:r>
              <a:rPr lang="en-IN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000" b="1" dirty="0" smtClean="0">
                <a:latin typeface="Times New Roman" pitchFamily="18" charset="0"/>
                <a:cs typeface="Times New Roman" pitchFamily="18" charset="0"/>
              </a:rPr>
              <a:t>Climate especially 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	1)precipitation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	2)temperature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	3)frost action</a:t>
            </a:r>
          </a:p>
          <a:p>
            <a:pPr marL="0" indent="0">
              <a:buNone/>
            </a:pP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  has fundamental influence on soil formation 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3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3672408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 smtClean="0">
                <a:latin typeface="Book Antiqua" pitchFamily="18" charset="0"/>
              </a:rPr>
              <a:t>ORGANISMS</a:t>
            </a:r>
            <a:endParaRPr lang="en-IN" sz="3600" i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47664" y="2420888"/>
            <a:ext cx="6400800" cy="347472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Ø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All living organisms like bacteria, fungi, animals etc. play an active role in soil formation.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7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380</TotalTime>
  <Words>276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CONTENTS</vt:lpstr>
      <vt:lpstr>INTRODUTION</vt:lpstr>
      <vt:lpstr>OBJECTIVES</vt:lpstr>
      <vt:lpstr>FACTORS AFFECTING SOIL FORMATION</vt:lpstr>
      <vt:lpstr>TIME</vt:lpstr>
      <vt:lpstr>PARENT MATERIAL</vt:lpstr>
      <vt:lpstr>CLIMATE</vt:lpstr>
      <vt:lpstr>ORGANISMS</vt:lpstr>
      <vt:lpstr>FUNDAMENTAL SOIL FORMING PROCESSES  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36</cp:revision>
  <dcterms:created xsi:type="dcterms:W3CDTF">2018-11-27T08:30:29Z</dcterms:created>
  <dcterms:modified xsi:type="dcterms:W3CDTF">2018-12-01T20:02:02Z</dcterms:modified>
</cp:coreProperties>
</file>