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258-6DD2-499E-87DB-0FA8EE4A6E40}" type="datetimeFigureOut">
              <a:rPr lang="en-IN" smtClean="0"/>
              <a:t>20-07-2018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DA37-BA22-4F16-9EAB-5E8EDFD4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60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258-6DD2-499E-87DB-0FA8EE4A6E40}" type="datetimeFigureOut">
              <a:rPr lang="en-IN" smtClean="0"/>
              <a:t>20-07-2018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DA37-BA22-4F16-9EAB-5E8EDFD4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71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258-6DD2-499E-87DB-0FA8EE4A6E40}" type="datetimeFigureOut">
              <a:rPr lang="en-IN" smtClean="0"/>
              <a:t>20-07-2018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DA37-BA22-4F16-9EAB-5E8EDFD4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99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258-6DD2-499E-87DB-0FA8EE4A6E40}" type="datetimeFigureOut">
              <a:rPr lang="en-IN" smtClean="0"/>
              <a:t>20-07-2018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DA37-BA22-4F16-9EAB-5E8EDFD4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58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258-6DD2-499E-87DB-0FA8EE4A6E40}" type="datetimeFigureOut">
              <a:rPr lang="en-IN" smtClean="0"/>
              <a:t>20-07-2018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DA37-BA22-4F16-9EAB-5E8EDFD4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79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258-6DD2-499E-87DB-0FA8EE4A6E40}" type="datetimeFigureOut">
              <a:rPr lang="en-IN" smtClean="0"/>
              <a:t>20-07-2018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DA37-BA22-4F16-9EAB-5E8EDFD4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21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258-6DD2-499E-87DB-0FA8EE4A6E40}" type="datetimeFigureOut">
              <a:rPr lang="en-IN" smtClean="0"/>
              <a:t>20-07-2018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DA37-BA22-4F16-9EAB-5E8EDFD4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68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258-6DD2-499E-87DB-0FA8EE4A6E40}" type="datetimeFigureOut">
              <a:rPr lang="en-IN" smtClean="0"/>
              <a:t>20-07-2018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DA37-BA22-4F16-9EAB-5E8EDFD4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8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258-6DD2-499E-87DB-0FA8EE4A6E40}" type="datetimeFigureOut">
              <a:rPr lang="en-IN" smtClean="0"/>
              <a:t>20-07-2018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DA37-BA22-4F16-9EAB-5E8EDFD4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86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258-6DD2-499E-87DB-0FA8EE4A6E40}" type="datetimeFigureOut">
              <a:rPr lang="en-IN" smtClean="0"/>
              <a:t>20-07-2018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DA37-BA22-4F16-9EAB-5E8EDFD4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3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258-6DD2-499E-87DB-0FA8EE4A6E40}" type="datetimeFigureOut">
              <a:rPr lang="en-IN" smtClean="0"/>
              <a:t>20-07-2018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DA37-BA22-4F16-9EAB-5E8EDFD4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17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09258-6DD2-499E-87DB-0FA8EE4A6E40}" type="datetimeFigureOut">
              <a:rPr lang="en-IN" smtClean="0"/>
              <a:t>20-07-2018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7DA37-BA22-4F16-9EAB-5E8EDFD43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5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548680"/>
            <a:ext cx="8856984" cy="129614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SEMINAR ON</a:t>
            </a:r>
            <a:br>
              <a:rPr lang="en-IN" dirty="0" smtClean="0"/>
            </a:br>
            <a:r>
              <a:rPr lang="en-IN" dirty="0" smtClean="0"/>
              <a:t>KISHANGANGA HYDRO ELECTRIC POWER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5364088" y="4797152"/>
            <a:ext cx="3779912" cy="1512168"/>
          </a:xfrm>
        </p:spPr>
        <p:txBody>
          <a:bodyPr>
            <a:normAutofit fontScale="47500" lnSpcReduction="20000"/>
          </a:bodyPr>
          <a:lstStyle/>
          <a:p>
            <a:r>
              <a:rPr lang="en-IN" dirty="0" smtClean="0"/>
              <a:t>PRESENTED BY </a:t>
            </a:r>
          </a:p>
          <a:p>
            <a:r>
              <a:rPr lang="en-IN" dirty="0" smtClean="0"/>
              <a:t>ASHIQ HUSSAIN </a:t>
            </a:r>
          </a:p>
          <a:p>
            <a:r>
              <a:rPr lang="en-IN" dirty="0" smtClean="0"/>
              <a:t>SECTION : B </a:t>
            </a:r>
          </a:p>
          <a:p>
            <a:r>
              <a:rPr lang="en-IN" dirty="0" smtClean="0"/>
              <a:t>ENROLL: 4696</a:t>
            </a:r>
          </a:p>
          <a:p>
            <a:r>
              <a:rPr lang="en-IN" dirty="0" smtClean="0"/>
              <a:t>DEPARTMENT OF CIVIL ENGINEERING</a:t>
            </a:r>
          </a:p>
          <a:p>
            <a:r>
              <a:rPr lang="en-IN" dirty="0" smtClean="0"/>
              <a:t> SSM COLLEGE OF ENGG AND TECHNOLOGY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54006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751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HEAD RACE TUNNEL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Size and shape – 6.2 m HSS (DBM)/ 5.2 m circular ( TBM)</a:t>
            </a:r>
          </a:p>
          <a:p>
            <a:r>
              <a:rPr lang="en-IN" sz="2400" dirty="0" smtClean="0"/>
              <a:t>Length : 23.2 km (14.7 km TBM &amp; 8.5 km DBM)</a:t>
            </a:r>
          </a:p>
          <a:p>
            <a:r>
              <a:rPr lang="en-IN" sz="2400" dirty="0" smtClean="0"/>
              <a:t>The tunnel crosses geological formations composed of basalt , meta- sandstone, meta </a:t>
            </a:r>
            <a:r>
              <a:rPr lang="en-IN" sz="2400" dirty="0" err="1" smtClean="0"/>
              <a:t>siltstonewith</a:t>
            </a:r>
            <a:r>
              <a:rPr lang="en-IN" sz="2400" dirty="0" smtClean="0"/>
              <a:t> over burden </a:t>
            </a:r>
            <a:r>
              <a:rPr lang="en-IN" sz="2400" dirty="0" err="1" smtClean="0"/>
              <a:t>upto</a:t>
            </a:r>
            <a:r>
              <a:rPr lang="en-IN" sz="2400" dirty="0" smtClean="0"/>
              <a:t> 1300m.</a:t>
            </a:r>
          </a:p>
          <a:p>
            <a:r>
              <a:rPr lang="en-IN" sz="2400" dirty="0" smtClean="0"/>
              <a:t>New specific TBM was used.</a:t>
            </a:r>
          </a:p>
          <a:p>
            <a:r>
              <a:rPr lang="en-IN" sz="2400" dirty="0" smtClean="0"/>
              <a:t>TBM  is a universal double shield with diameter of 6, 18 m , which installs hexagonal precast segmental lining.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7924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SURGE SHAFT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DIA.: 17.75 m &amp; HEIGHT OF 109.7 m </a:t>
            </a:r>
          </a:p>
          <a:p>
            <a:r>
              <a:rPr lang="en-IN" sz="2800" dirty="0" smtClean="0"/>
              <a:t>The tunnel is received by a surge chamber before sending water to the underground power house.</a:t>
            </a:r>
          </a:p>
          <a:p>
            <a:r>
              <a:rPr lang="en-IN" sz="2800" dirty="0" smtClean="0"/>
              <a:t>The surge shaft is used to moderate the flow and absorb a sudden increase in water pressure.</a:t>
            </a:r>
            <a:endParaRPr lang="en-I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4149079"/>
            <a:ext cx="5342929" cy="237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8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PRESSURE SHAFT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NO. : 1 </a:t>
            </a:r>
          </a:p>
          <a:p>
            <a:r>
              <a:rPr lang="en-IN" dirty="0" smtClean="0"/>
              <a:t>Type : Circular inclined , steel lined fully .</a:t>
            </a:r>
          </a:p>
          <a:p>
            <a:r>
              <a:rPr lang="en-IN" dirty="0" smtClean="0"/>
              <a:t>DIA. : 4.0 m trifurcating </a:t>
            </a:r>
            <a:r>
              <a:rPr lang="en-IN" dirty="0"/>
              <a:t> </a:t>
            </a:r>
            <a:r>
              <a:rPr lang="en-IN" dirty="0" smtClean="0"/>
              <a:t>into 3 horizontal branches at bottom .</a:t>
            </a:r>
          </a:p>
          <a:p>
            <a:r>
              <a:rPr lang="en-IN" dirty="0" smtClean="0"/>
              <a:t>Length 1020 m </a:t>
            </a:r>
          </a:p>
        </p:txBody>
      </p:sp>
    </p:spTree>
    <p:extLst>
      <p:ext uri="{BB962C8B-B14F-4D97-AF65-F5344CB8AC3E}">
        <p14:creationId xmlns:p14="http://schemas.microsoft.com/office/powerpoint/2010/main" val="1562726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POWER HOUSE COMPLEX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330 MW underground power house has 3 units of 110 MW capacity .</a:t>
            </a:r>
          </a:p>
          <a:p>
            <a:r>
              <a:rPr lang="en-IN" dirty="0" smtClean="0"/>
              <a:t>Gross head is 670.2 m and net rated head of 646 m .</a:t>
            </a:r>
          </a:p>
          <a:p>
            <a:r>
              <a:rPr lang="en-IN" dirty="0" smtClean="0"/>
              <a:t>The energy generated per annum is 1713 MU  in a 90% dependable year.</a:t>
            </a:r>
          </a:p>
          <a:p>
            <a:r>
              <a:rPr lang="en-IN" dirty="0" smtClean="0"/>
              <a:t>The main advantage of underground power houses is safety from airstrikes.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5916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Main access tunnel and ventilation tunnel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Size and shape: 8m*8m,d shape</a:t>
            </a:r>
          </a:p>
          <a:p>
            <a:r>
              <a:rPr lang="en-IN" dirty="0" smtClean="0"/>
              <a:t>Length:740m</a:t>
            </a:r>
          </a:p>
          <a:p>
            <a:r>
              <a:rPr lang="en-IN" sz="4400" dirty="0" smtClean="0"/>
              <a:t>VANTILATION COM CABLE TUNNEL</a:t>
            </a:r>
          </a:p>
          <a:p>
            <a:r>
              <a:rPr lang="en-IN" dirty="0" smtClean="0"/>
              <a:t>Length:645m</a:t>
            </a:r>
          </a:p>
          <a:p>
            <a:r>
              <a:rPr lang="en-IN" dirty="0" smtClean="0"/>
              <a:t>Size and shape:4.7m*5.4m,D shape</a:t>
            </a:r>
          </a:p>
          <a:p>
            <a:endParaRPr lang="en-IN" sz="3600" dirty="0" smtClean="0"/>
          </a:p>
        </p:txBody>
      </p:sp>
    </p:spTree>
    <p:extLst>
      <p:ext uri="{BB962C8B-B14F-4D97-AF65-F5344CB8AC3E}">
        <p14:creationId xmlns:p14="http://schemas.microsoft.com/office/powerpoint/2010/main" val="343146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TAIL RACE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565104"/>
          </a:xfrm>
        </p:spPr>
        <p:txBody>
          <a:bodyPr>
            <a:normAutofit/>
          </a:bodyPr>
          <a:lstStyle/>
          <a:p>
            <a:r>
              <a:rPr lang="en-IN" dirty="0" smtClean="0"/>
              <a:t>TUNNEL:</a:t>
            </a:r>
            <a:endParaRPr lang="en-IN" dirty="0"/>
          </a:p>
          <a:p>
            <a:r>
              <a:rPr lang="en-IN" dirty="0" smtClean="0"/>
              <a:t>Size and shape:5.0m,HS</a:t>
            </a:r>
          </a:p>
          <a:p>
            <a:r>
              <a:rPr lang="en-IN" dirty="0" smtClean="0"/>
              <a:t>Length=903m(</a:t>
            </a:r>
            <a:r>
              <a:rPr lang="en-IN" dirty="0" err="1" smtClean="0"/>
              <a:t>approx</a:t>
            </a:r>
            <a:r>
              <a:rPr lang="en-IN" dirty="0" smtClean="0"/>
              <a:t>)</a:t>
            </a:r>
          </a:p>
          <a:p>
            <a:r>
              <a:rPr lang="en-IN" dirty="0" smtClean="0"/>
              <a:t>OPEN CHANNEL</a:t>
            </a:r>
          </a:p>
          <a:p>
            <a:r>
              <a:rPr lang="en-IN" dirty="0" smtClean="0"/>
              <a:t>Length = 36m</a:t>
            </a:r>
          </a:p>
          <a:p>
            <a:r>
              <a:rPr lang="en-IN" dirty="0" smtClean="0"/>
              <a:t>SWITCHYARD</a:t>
            </a:r>
          </a:p>
          <a:p>
            <a:r>
              <a:rPr lang="en-IN" dirty="0" smtClean="0"/>
              <a:t>Size 191m*115m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2074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In addition to generating 330 mw power , the diverted water is used for irrigation or to generate additional power.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benificiary</a:t>
            </a:r>
            <a:r>
              <a:rPr lang="en-IN" dirty="0" smtClean="0"/>
              <a:t> states are J&amp;K , Himachal Pradesh , Rajasthan , Uttaranchal , Punjab , Haryana , </a:t>
            </a:r>
            <a:r>
              <a:rPr lang="en-IN" dirty="0" err="1" smtClean="0"/>
              <a:t>uttarpradesh</a:t>
            </a:r>
            <a:r>
              <a:rPr lang="en-IN" dirty="0" smtClean="0"/>
              <a:t> , </a:t>
            </a:r>
            <a:r>
              <a:rPr lang="en-IN" dirty="0" err="1" smtClean="0"/>
              <a:t>chandigarh</a:t>
            </a:r>
            <a:r>
              <a:rPr lang="en-IN" dirty="0" smtClean="0"/>
              <a:t> and New </a:t>
            </a:r>
            <a:r>
              <a:rPr lang="en-IN" dirty="0" err="1" smtClean="0"/>
              <a:t>delhi</a:t>
            </a:r>
            <a:r>
              <a:rPr lang="en-IN" dirty="0" smtClean="0"/>
              <a:t>.</a:t>
            </a:r>
          </a:p>
          <a:p>
            <a:r>
              <a:rPr lang="en-IN" dirty="0" smtClean="0"/>
              <a:t> 12% of power will be given to J&amp;K as royalty.</a:t>
            </a:r>
          </a:p>
          <a:p>
            <a:r>
              <a:rPr lang="en-IN" dirty="0" smtClean="0"/>
              <a:t>1% of revenue generated per year will be spent on the development of local area.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970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LOCAL CONCERNS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In 2013 local population of </a:t>
            </a:r>
            <a:r>
              <a:rPr lang="en-IN" dirty="0" err="1" smtClean="0"/>
              <a:t>Bandipora</a:t>
            </a:r>
            <a:r>
              <a:rPr lang="en-IN" dirty="0" smtClean="0"/>
              <a:t> protested against HCC , accusing company of causing severe damage to natural environment.</a:t>
            </a:r>
          </a:p>
          <a:p>
            <a:r>
              <a:rPr lang="en-IN" dirty="0" smtClean="0"/>
              <a:t>Following sustained protests by villagers in 2012 &amp; 2013 , the hydrology department of NIT  conducted tests in the area .</a:t>
            </a:r>
          </a:p>
          <a:p>
            <a:r>
              <a:rPr lang="en-IN" dirty="0" smtClean="0"/>
              <a:t>The tests revealed high concentration of dissolved solids and </a:t>
            </a:r>
            <a:r>
              <a:rPr lang="en-IN" dirty="0" err="1" smtClean="0"/>
              <a:t>and</a:t>
            </a:r>
            <a:r>
              <a:rPr lang="en-IN" dirty="0" smtClean="0"/>
              <a:t> unsafe alkaline levels in the water.</a:t>
            </a:r>
          </a:p>
          <a:p>
            <a:r>
              <a:rPr lang="en-IN" dirty="0" smtClean="0"/>
              <a:t>The water can neither be used for the human consumption nor for washing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521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DIFFICULTIES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TRANSPORTATION CHALLENGES</a:t>
            </a:r>
          </a:p>
          <a:p>
            <a:r>
              <a:rPr lang="en-IN" dirty="0" err="1" smtClean="0"/>
              <a:t>Gurez</a:t>
            </a:r>
            <a:r>
              <a:rPr lang="en-IN" dirty="0" smtClean="0"/>
              <a:t> is cut from rest of </a:t>
            </a:r>
            <a:r>
              <a:rPr lang="en-IN" dirty="0" err="1" smtClean="0"/>
              <a:t>j&amp;k</a:t>
            </a:r>
            <a:r>
              <a:rPr lang="en-IN" dirty="0" smtClean="0"/>
              <a:t> for about six months .</a:t>
            </a:r>
          </a:p>
          <a:p>
            <a:r>
              <a:rPr lang="en-IN" dirty="0" smtClean="0"/>
              <a:t>TBM was transported in 16 containers .</a:t>
            </a:r>
          </a:p>
          <a:p>
            <a:r>
              <a:rPr lang="en-IN" dirty="0" smtClean="0"/>
              <a:t>Workers could not work in open due to cold temperature.</a:t>
            </a:r>
          </a:p>
          <a:p>
            <a:r>
              <a:rPr lang="en-IN" dirty="0" smtClean="0"/>
              <a:t>Hazard of working at LOC was felt in 2016.</a:t>
            </a:r>
          </a:p>
        </p:txBody>
      </p:sp>
    </p:spTree>
    <p:extLst>
      <p:ext uri="{BB962C8B-B14F-4D97-AF65-F5344CB8AC3E}">
        <p14:creationId xmlns:p14="http://schemas.microsoft.com/office/powerpoint/2010/main" val="416628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CONSTRUCTION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winter temperature falls as low as -37 degree C .</a:t>
            </a:r>
          </a:p>
          <a:p>
            <a:r>
              <a:rPr lang="en-IN" dirty="0" smtClean="0"/>
              <a:t>HCC adopted Russian method of working  .</a:t>
            </a:r>
          </a:p>
          <a:p>
            <a:r>
              <a:rPr lang="en-IN" dirty="0" smtClean="0"/>
              <a:t>Water was heated to about 50 degrees C , so that it was required 10 degrees C at the time of pouring.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57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smtClean="0"/>
              <a:t>1.  INTRODUCTION</a:t>
            </a:r>
          </a:p>
          <a:p>
            <a:r>
              <a:rPr lang="en-IN" dirty="0" smtClean="0"/>
              <a:t>2.LOCATION</a:t>
            </a:r>
          </a:p>
          <a:p>
            <a:r>
              <a:rPr lang="en-IN" dirty="0" smtClean="0"/>
              <a:t>3.PROJECT COMPONENTS </a:t>
            </a:r>
          </a:p>
          <a:p>
            <a:r>
              <a:rPr lang="en-IN" dirty="0" smtClean="0"/>
              <a:t>3.1 CFR DAM</a:t>
            </a:r>
          </a:p>
          <a:p>
            <a:r>
              <a:rPr lang="en-IN" dirty="0" smtClean="0"/>
              <a:t>3.2 SPILLWAY </a:t>
            </a:r>
          </a:p>
          <a:p>
            <a:r>
              <a:rPr lang="en-IN" dirty="0" smtClean="0"/>
              <a:t>3.3 DIVERSION TUNNEL</a:t>
            </a:r>
          </a:p>
          <a:p>
            <a:r>
              <a:rPr lang="en-IN" dirty="0" smtClean="0"/>
              <a:t>3.4 INTAKE</a:t>
            </a:r>
          </a:p>
          <a:p>
            <a:r>
              <a:rPr lang="en-IN" dirty="0" smtClean="0"/>
              <a:t>3.5 HEAD RACE TUNNEL</a:t>
            </a:r>
          </a:p>
          <a:p>
            <a:r>
              <a:rPr lang="en-IN" dirty="0" smtClean="0"/>
              <a:t>3.6 SURGE SHAFT </a:t>
            </a:r>
          </a:p>
          <a:p>
            <a:r>
              <a:rPr lang="en-IN" dirty="0" smtClean="0"/>
              <a:t>3.7 PRESSURE SHAFT</a:t>
            </a:r>
          </a:p>
          <a:p>
            <a:r>
              <a:rPr lang="en-IN" dirty="0" smtClean="0"/>
              <a:t>3.8 POWER HOUSE </a:t>
            </a:r>
          </a:p>
          <a:p>
            <a:r>
              <a:rPr lang="en-IN" dirty="0" smtClean="0"/>
              <a:t>3.9 TUNNELS IN POWER HOUSE</a:t>
            </a:r>
          </a:p>
          <a:p>
            <a:r>
              <a:rPr lang="en-IN" dirty="0" smtClean="0"/>
              <a:t>4. TALE RACE SYSTEM </a:t>
            </a:r>
          </a:p>
          <a:p>
            <a:r>
              <a:rPr lang="en-IN" dirty="0" smtClean="0"/>
              <a:t>5.BENEFITS </a:t>
            </a:r>
          </a:p>
          <a:p>
            <a:r>
              <a:rPr lang="en-IN" dirty="0" smtClean="0"/>
              <a:t>6. LOCAL CONCERNS </a:t>
            </a:r>
          </a:p>
          <a:p>
            <a:r>
              <a:rPr lang="en-IN" dirty="0" smtClean="0"/>
              <a:t>7. CHALLENGES </a:t>
            </a:r>
          </a:p>
          <a:p>
            <a:r>
              <a:rPr lang="en-IN" dirty="0" smtClean="0"/>
              <a:t>8.CONCLUSION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3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NHPC  </a:t>
            </a:r>
            <a:r>
              <a:rPr lang="en-IN" dirty="0" err="1" smtClean="0"/>
              <a:t>expolited</a:t>
            </a:r>
            <a:r>
              <a:rPr lang="en-IN" dirty="0" smtClean="0"/>
              <a:t> the inability of JKPDC to construct the power projects , because of lack of economic </a:t>
            </a:r>
            <a:r>
              <a:rPr lang="en-IN" dirty="0" err="1" smtClean="0"/>
              <a:t>resources.Thus</a:t>
            </a:r>
            <a:r>
              <a:rPr lang="en-IN" dirty="0" smtClean="0"/>
              <a:t> our resources have been used for very low cost and in return we get electricity at high rates , which we should have got free of cost.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773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2276873"/>
            <a:ext cx="5904656" cy="2304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dirty="0" smtClean="0">
                <a:solidFill>
                  <a:srgbClr val="FF0000"/>
                </a:solidFill>
              </a:rPr>
              <a:t>                         THANK YOU</a:t>
            </a:r>
            <a:endParaRPr lang="en-IN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6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INTRODUCTION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2078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KHEP is an $ 864 million power project , which is part of a run of a river hydro electric scheme that is designed to divert water from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kishanganga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river to a power  plant in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jhelum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river basin.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owner of the project is NHPC and HCC executed the project for NHPC . The design of the project was given by a British company HALCROW.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installed capacity of this project is 330 MW.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Construction started in 2007 and was expected to be complete in 2016.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Due to many reasons the project got delayed by 2 years and was inaugurated on 19 MAY 2018.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95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location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dam of KHEP is located in </a:t>
            </a:r>
            <a:r>
              <a:rPr lang="en-IN" dirty="0" err="1" smtClean="0"/>
              <a:t>kanzalwan</a:t>
            </a:r>
            <a:r>
              <a:rPr lang="en-IN" dirty="0" smtClean="0"/>
              <a:t>  </a:t>
            </a:r>
            <a:r>
              <a:rPr lang="en-IN" dirty="0" err="1" smtClean="0"/>
              <a:t>Gurez</a:t>
            </a:r>
            <a:r>
              <a:rPr lang="en-IN" dirty="0" smtClean="0"/>
              <a:t> about 150 </a:t>
            </a:r>
            <a:r>
              <a:rPr lang="en-IN" dirty="0" err="1" smtClean="0"/>
              <a:t>kms</a:t>
            </a:r>
            <a:r>
              <a:rPr lang="en-IN" dirty="0" smtClean="0"/>
              <a:t> from Srinagar.</a:t>
            </a:r>
          </a:p>
          <a:p>
            <a:r>
              <a:rPr lang="en-IN" dirty="0" smtClean="0"/>
              <a:t>Power house is located in </a:t>
            </a:r>
            <a:r>
              <a:rPr lang="en-IN" dirty="0" err="1" smtClean="0"/>
              <a:t>kralpora</a:t>
            </a:r>
            <a:r>
              <a:rPr lang="en-IN" dirty="0" smtClean="0"/>
              <a:t> </a:t>
            </a:r>
            <a:r>
              <a:rPr lang="en-IN" dirty="0" err="1" smtClean="0"/>
              <a:t>Bandipora</a:t>
            </a:r>
            <a:r>
              <a:rPr lang="en-IN" dirty="0" smtClean="0"/>
              <a:t> about 80 </a:t>
            </a:r>
            <a:r>
              <a:rPr lang="en-IN" dirty="0" err="1" smtClean="0"/>
              <a:t>kms</a:t>
            </a:r>
            <a:r>
              <a:rPr lang="en-IN" dirty="0" smtClean="0"/>
              <a:t>  from </a:t>
            </a:r>
            <a:r>
              <a:rPr lang="en-IN" dirty="0" err="1" smtClean="0"/>
              <a:t>srinagar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9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1. DAM </a:t>
            </a:r>
          </a:p>
          <a:p>
            <a:r>
              <a:rPr lang="en-IN" dirty="0" smtClean="0"/>
              <a:t>2.SPILLWAY</a:t>
            </a:r>
          </a:p>
          <a:p>
            <a:r>
              <a:rPr lang="en-IN" dirty="0" smtClean="0"/>
              <a:t>3. DIVERSION TUNNEL</a:t>
            </a:r>
          </a:p>
          <a:p>
            <a:r>
              <a:rPr lang="en-IN" dirty="0" smtClean="0"/>
              <a:t>4.INTAKE </a:t>
            </a:r>
          </a:p>
          <a:p>
            <a:r>
              <a:rPr lang="en-IN" dirty="0" smtClean="0"/>
              <a:t>5.HEAD RACE TUNNEL </a:t>
            </a:r>
          </a:p>
          <a:p>
            <a:r>
              <a:rPr lang="en-IN" dirty="0" smtClean="0"/>
              <a:t>6.SURGE SHAFT </a:t>
            </a:r>
          </a:p>
          <a:p>
            <a:r>
              <a:rPr lang="en-IN" dirty="0" smtClean="0"/>
              <a:t>7. PRESSURE SHAFT</a:t>
            </a:r>
          </a:p>
          <a:p>
            <a:r>
              <a:rPr lang="en-IN" dirty="0" smtClean="0"/>
              <a:t>8.POWER HOUSE COMPLEX</a:t>
            </a:r>
          </a:p>
          <a:p>
            <a:r>
              <a:rPr lang="en-IN" dirty="0" smtClean="0"/>
              <a:t>9.TAIL RACE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37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CFR DAM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project includes a 37 m ( 121 ft.) concrete face rock fill dam which will divert a portion of </a:t>
            </a:r>
            <a:r>
              <a:rPr lang="en-IN" dirty="0" err="1" smtClean="0"/>
              <a:t>of</a:t>
            </a:r>
            <a:r>
              <a:rPr lang="en-IN" dirty="0" smtClean="0"/>
              <a:t> the </a:t>
            </a:r>
            <a:r>
              <a:rPr lang="en-IN" dirty="0" err="1" smtClean="0"/>
              <a:t>kishanganga</a:t>
            </a:r>
            <a:r>
              <a:rPr lang="en-IN" dirty="0" smtClean="0"/>
              <a:t> river south through  a tunnel.</a:t>
            </a:r>
          </a:p>
          <a:p>
            <a:r>
              <a:rPr lang="en-IN" dirty="0" smtClean="0"/>
              <a:t>Rock fill dams are resistant to earthquakes.</a:t>
            </a:r>
          </a:p>
          <a:p>
            <a:r>
              <a:rPr lang="en-IN" dirty="0" smtClean="0"/>
              <a:t>CFRD  is a rock fill dam with concrete slabs on its upstream side .</a:t>
            </a:r>
          </a:p>
          <a:p>
            <a:r>
              <a:rPr lang="en-IN" dirty="0" smtClean="0"/>
              <a:t>CFRD is resistant to uplift pressure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4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SPILLWAY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type of spillway used is chute spillway .</a:t>
            </a:r>
          </a:p>
          <a:p>
            <a:r>
              <a:rPr lang="en-IN" dirty="0" smtClean="0"/>
              <a:t>The energy dissipation is carried out through flip bucket.</a:t>
            </a:r>
          </a:p>
          <a:p>
            <a:r>
              <a:rPr lang="en-IN" dirty="0" smtClean="0"/>
              <a:t>The spill ways are designed for design flood of 2000 </a:t>
            </a:r>
            <a:r>
              <a:rPr lang="en-IN" dirty="0" err="1" smtClean="0"/>
              <a:t>cumec</a:t>
            </a:r>
            <a:r>
              <a:rPr lang="en-IN" dirty="0" smtClean="0"/>
              <a:t> .</a:t>
            </a:r>
          </a:p>
          <a:p>
            <a:r>
              <a:rPr lang="en-IN" dirty="0" smtClean="0"/>
              <a:t>No. of gates used are 3 with size of( 7.0* 9.5)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98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DIVERSION TUNNEL AND INTAKES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NO: 1</a:t>
            </a:r>
          </a:p>
          <a:p>
            <a:r>
              <a:rPr lang="en-IN" sz="2000" dirty="0" smtClean="0"/>
              <a:t>DIVERSION CAPACITY: 1000 </a:t>
            </a:r>
            <a:r>
              <a:rPr lang="en-IN" sz="2000" dirty="0" err="1" smtClean="0"/>
              <a:t>cumec</a:t>
            </a:r>
            <a:endParaRPr lang="en-IN" sz="2000" dirty="0" smtClean="0"/>
          </a:p>
          <a:p>
            <a:r>
              <a:rPr lang="en-IN" sz="2000" dirty="0" smtClean="0"/>
              <a:t>LENGTH: 569 m and DIA.= 9.5 m</a:t>
            </a:r>
          </a:p>
          <a:p>
            <a:r>
              <a:rPr lang="en-IN" sz="2000" dirty="0" smtClean="0"/>
              <a:t>INTAKE NO. : 2 SIZE: 4.25 * 2.5 m</a:t>
            </a:r>
          </a:p>
          <a:p>
            <a:r>
              <a:rPr lang="en-IN" sz="2000" dirty="0" smtClean="0"/>
              <a:t>LENGTH: 86 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518457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81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923</Words>
  <Application>Microsoft Office PowerPoint</Application>
  <PresentationFormat>On-screen Show (4:3)</PresentationFormat>
  <Paragraphs>120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SEMINAR ON KISHANGANGA HYDRO ELECTRIC POWER PROJECT</vt:lpstr>
      <vt:lpstr>CONTENTS</vt:lpstr>
      <vt:lpstr>INTRODUCTION</vt:lpstr>
      <vt:lpstr>PowerPoint Presentation</vt:lpstr>
      <vt:lpstr>Project location </vt:lpstr>
      <vt:lpstr>PROJECT COMPONENTS</vt:lpstr>
      <vt:lpstr>CFR DAM</vt:lpstr>
      <vt:lpstr>SPILLWAY</vt:lpstr>
      <vt:lpstr>DIVERSION TUNNEL AND INTAKES</vt:lpstr>
      <vt:lpstr>HEAD RACE TUNNEL</vt:lpstr>
      <vt:lpstr>SURGE SHAFT</vt:lpstr>
      <vt:lpstr>PRESSURE SHAFT </vt:lpstr>
      <vt:lpstr>POWER HOUSE COMPLEX</vt:lpstr>
      <vt:lpstr>Main access tunnel and ventilation tunnel </vt:lpstr>
      <vt:lpstr>TAIL RACE SYSTEM</vt:lpstr>
      <vt:lpstr>BENEFITS</vt:lpstr>
      <vt:lpstr>LOCAL CONCERNS </vt:lpstr>
      <vt:lpstr>DIFFICULTIES</vt:lpstr>
      <vt:lpstr>CONSTRUCTION CHALLENGES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KISHANGANGA HYDRO ELECTRIC POWER PROJECT</dc:title>
  <dc:creator>Windows User</dc:creator>
  <cp:lastModifiedBy>Windows User</cp:lastModifiedBy>
  <cp:revision>26</cp:revision>
  <dcterms:created xsi:type="dcterms:W3CDTF">2018-07-20T10:39:48Z</dcterms:created>
  <dcterms:modified xsi:type="dcterms:W3CDTF">2018-07-20T18:02:15Z</dcterms:modified>
</cp:coreProperties>
</file>