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1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8EF9-2196-4049-9676-4A026E3DA908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53B5-68E8-4121-9FC4-1BB683B02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58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8EF9-2196-4049-9676-4A026E3DA908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53B5-68E8-4121-9FC4-1BB683B02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77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8EF9-2196-4049-9676-4A026E3DA908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53B5-68E8-4121-9FC4-1BB683B02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48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8EF9-2196-4049-9676-4A026E3DA908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53B5-68E8-4121-9FC4-1BB683B02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7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8EF9-2196-4049-9676-4A026E3DA908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53B5-68E8-4121-9FC4-1BB683B02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8EF9-2196-4049-9676-4A026E3DA908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53B5-68E8-4121-9FC4-1BB683B02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3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8EF9-2196-4049-9676-4A026E3DA908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53B5-68E8-4121-9FC4-1BB683B02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21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8EF9-2196-4049-9676-4A026E3DA908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53B5-68E8-4121-9FC4-1BB683B02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13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8EF9-2196-4049-9676-4A026E3DA908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53B5-68E8-4121-9FC4-1BB683B02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0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8EF9-2196-4049-9676-4A026E3DA908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53B5-68E8-4121-9FC4-1BB683B02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10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8EF9-2196-4049-9676-4A026E3DA908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53B5-68E8-4121-9FC4-1BB683B02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1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8EF9-2196-4049-9676-4A026E3DA908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E53B5-68E8-4121-9FC4-1BB683B02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0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9974"/>
            <a:ext cx="9277299" cy="6957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9976"/>
            <a:ext cx="9277299" cy="69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00392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9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72400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11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13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28384" y="6206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12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44408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13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72400" y="4046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14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72400" y="6926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15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00392" y="6206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16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7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72400" y="6926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17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56376" y="7647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18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12360" y="6926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19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8424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44408" y="6206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20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84368" y="6206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21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00392" y="6206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22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60432" y="548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6043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16416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1641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60432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999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8424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8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44408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9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21</Words>
  <Application>Microsoft Office PowerPoint</Application>
  <PresentationFormat>On-screen Show (4:3)</PresentationFormat>
  <Paragraphs>21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2018-06-30T13:10:49Z</dcterms:created>
  <dcterms:modified xsi:type="dcterms:W3CDTF">2018-07-01T17:18:10Z</dcterms:modified>
</cp:coreProperties>
</file>