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5229-B1FD-43DC-AB5D-023E80B0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08349-30C9-4B2B-9CB4-DA2EE0705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5502-D305-4D92-85FD-2662BAA6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912F-31D0-4CD8-B14C-4A08B269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550A-D58C-4016-BA2C-ECC94436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8E5F-2FDF-473B-9696-E57D914A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E2FB-15F8-43AC-A929-C4656F46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FC29-E52E-4425-A48E-09631EF0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6047-6D87-416C-AA03-6863E66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0902-F931-4C0F-BBB9-F20B24F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4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37109-3DF4-4BDF-826C-67C4D4DBA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28485-B921-4ABC-A114-BC46E1860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5579-565E-4961-BC44-98678D96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405E-BA4D-434E-9464-867E17E8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3767-4FB8-4834-ADE7-42B5740B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8D2D-5510-4EDC-AD3A-0C9FC3B1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33E-F1C7-46C3-A2E5-59F6DC0D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076A6-C982-446C-9FD4-973D4596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CBE7-E007-437D-912F-2469FDD1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B7D4-A3F3-4567-817C-73B2932E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105A-B2FB-4FEF-9261-6C610DA6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5CDD-E810-4206-A244-4AEA5CF5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71D-4C64-43F8-BA76-2701323F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039F-1DB6-49D3-837C-9D3A35C6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80C8-1ACB-4423-A7FF-9F3EED36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6A32-6F81-4976-9975-60A370D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18B5-249E-4B09-9590-805D87942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B190A-1F30-4506-AA90-66E8B622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B8C6-FF17-465E-AA9E-7BEE3E87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8FC46-AB18-4574-BDFF-1A52D036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6AE80-1877-4FF7-8FE4-31A43812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1FA2-446D-427C-A2D4-9140E596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4E43-634D-419B-A8B0-519D4C80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FC6D-CBFA-43C8-8BDA-E8DF1796C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0427-CB73-4CF1-9B65-ECDD2E3E6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85A07-F4F3-4AE5-93BF-7534B045C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152F1-C512-491D-BD64-A05043DF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52F23-D626-471B-B4BE-972B916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D9D88-6BB6-4392-96DE-EEA67F0B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0AD2-7252-4A4C-82F9-11D179D3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A2B30-F6CE-4DB3-8C5A-4D05792C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96ACC-C30A-4988-BBEA-EAC107BD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EE6B3-3211-4EC8-AC5F-7CAEA6D7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B535F-B805-4D7E-9BE1-ABB96F8E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0055D-3D28-438E-979A-AA1BFA8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88CB9-0267-4ECD-A125-2FAEBB26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6ACF-F142-4351-B8A2-A9CA2EEF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4B32-93C6-4367-9742-42693864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96BA-1667-487B-B3A7-F51761CF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9841-737C-432D-A4D8-1E6CF8D5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3B947-F251-4F50-A5B2-BA62C393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1B3A8-7E5F-4648-B276-2AE8CF45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CFB4-4182-48A8-AB32-9F8A6392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2E9CD-9E5B-4CCA-8AAE-09E105410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51BC5-232D-424C-AA71-87FD97B3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DDB5-B214-4AA6-91AA-51D382C8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9AB0-FE88-42BD-A9DC-B99F0BFD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D759D-76A3-465A-AA86-754118A8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DD0CA-9FC7-4F6D-8988-97493E90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C750-D3D5-426B-9DC4-09231784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3169-8894-4B85-B2D8-2A9630B97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8552-D3C3-4991-A6C3-A6D9DE842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6943-42C0-48DC-9AF0-3FE84203D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CE5C-1517-4F42-9343-45AA8C68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6E446-BF82-4709-949C-D4E8533D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9" y="1477817"/>
            <a:ext cx="3439516" cy="4636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9EF3C-F0A7-419F-80CA-7E8B6334F8A1}"/>
              </a:ext>
            </a:extLst>
          </p:cNvPr>
          <p:cNvSpPr txBox="1"/>
          <p:nvPr/>
        </p:nvSpPr>
        <p:spPr>
          <a:xfrm>
            <a:off x="4627417" y="1417782"/>
            <a:ext cx="55048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dimPriceRange</a:t>
            </a:r>
            <a:r>
              <a:rPr lang="en-US" dirty="0"/>
              <a:t>: Holds buckets for price. Key generated by passing price through log function. Prevents having to join/lookup.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dimProductCategory</a:t>
            </a:r>
            <a:r>
              <a:rPr lang="en-US" dirty="0"/>
              <a:t>: Only holds details for the first category from input file. Primary/secondary/tertiary determined based on order in source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dimSalesRank</a:t>
            </a:r>
            <a:r>
              <a:rPr lang="en-US" dirty="0"/>
              <a:t>: coming from </a:t>
            </a:r>
            <a:r>
              <a:rPr lang="en-US" dirty="0" err="1"/>
              <a:t>salesrank</a:t>
            </a:r>
            <a:r>
              <a:rPr lang="en-US" dirty="0"/>
              <a:t> field from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dimProductMetadata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all flat fields from source, plus a price key for </a:t>
            </a:r>
            <a:r>
              <a:rPr lang="en-US" dirty="0" err="1"/>
              <a:t>dimPriceRange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factReviews</a:t>
            </a:r>
            <a:r>
              <a:rPr lang="en-US" dirty="0"/>
              <a:t>: holds the review data minus the text, since there is no value in bringing that over for now</a:t>
            </a:r>
          </a:p>
        </p:txBody>
      </p:sp>
    </p:spTree>
    <p:extLst>
      <p:ext uri="{BB962C8B-B14F-4D97-AF65-F5344CB8AC3E}">
        <p14:creationId xmlns:p14="http://schemas.microsoft.com/office/powerpoint/2010/main" val="124473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Calixte Allier</dc:creator>
  <cp:lastModifiedBy>Calixte Allier</cp:lastModifiedBy>
  <cp:revision>3</cp:revision>
  <dcterms:created xsi:type="dcterms:W3CDTF">2021-05-15T12:01:20Z</dcterms:created>
  <dcterms:modified xsi:type="dcterms:W3CDTF">2021-05-15T12:18:47Z</dcterms:modified>
</cp:coreProperties>
</file>