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0" r:id="rId5"/>
    <p:sldId id="257" r:id="rId6"/>
    <p:sldId id="258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5229-B1FD-43DC-AB5D-023E80B08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08349-30C9-4B2B-9CB4-DA2EE0705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5502-D305-4D92-85FD-2662BAA6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0912F-31D0-4CD8-B14C-4A08B269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9550A-D58C-4016-BA2C-ECC94436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8E5F-2FDF-473B-9696-E57D914A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5E2FB-15F8-43AC-A929-C4656F46B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5FC29-E52E-4425-A48E-09631EF0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6047-6D87-416C-AA03-6863E660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60902-F931-4C0F-BBB9-F20B24FC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4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37109-3DF4-4BDF-826C-67C4D4DBA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28485-B921-4ABC-A114-BC46E1860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5579-565E-4961-BC44-98678D96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8405E-BA4D-434E-9464-867E17E8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53767-4FB8-4834-ADE7-42B5740B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8D2D-5510-4EDC-AD3A-0C9FC3B1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233E-F1C7-46C3-A2E5-59F6DC0D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076A6-C982-446C-9FD4-973D4596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CBE7-E007-437D-912F-2469FDD1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1B7D4-A3F3-4567-817C-73B2932E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105A-B2FB-4FEF-9261-6C610DA6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A5CDD-E810-4206-A244-4AEA5CF54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771D-4C64-43F8-BA76-2701323F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0039F-1DB6-49D3-837C-9D3A35C6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680C8-1ACB-4423-A7FF-9F3EED36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3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6A32-6F81-4976-9975-60A370D5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18B5-249E-4B09-9590-805D87942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B190A-1F30-4506-AA90-66E8B622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EB8C6-FF17-465E-AA9E-7BEE3E87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8FC46-AB18-4574-BDFF-1A52D036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6AE80-1877-4FF7-8FE4-31A43812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8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1FA2-446D-427C-A2D4-9140E596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34E43-634D-419B-A8B0-519D4C80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FC6D-CBFA-43C8-8BDA-E8DF1796C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20427-CB73-4CF1-9B65-ECDD2E3E6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85A07-F4F3-4AE5-93BF-7534B045C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152F1-C512-491D-BD64-A05043DF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52F23-D626-471B-B4BE-972B916F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D9D88-6BB6-4392-96DE-EEA67F0B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0AD2-7252-4A4C-82F9-11D179D3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A2B30-F6CE-4DB3-8C5A-4D05792C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96ACC-C30A-4988-BBEA-EAC107BD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EE6B3-3211-4EC8-AC5F-7CAEA6D7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B535F-B805-4D7E-9BE1-ABB96F8E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0055D-3D28-438E-979A-AA1BFA81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88CB9-0267-4ECD-A125-2FAEBB26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1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6ACF-F142-4351-B8A2-A9CA2EEF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4B32-93C6-4367-9742-426938640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F96BA-1667-487B-B3A7-F51761CF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09841-737C-432D-A4D8-1E6CF8D5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3B947-F251-4F50-A5B2-BA62C393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1B3A8-7E5F-4648-B276-2AE8CF45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CFB4-4182-48A8-AB32-9F8A6392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2E9CD-9E5B-4CCA-8AAE-09E105410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51BC5-232D-424C-AA71-87FD97B3D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DDB5-B214-4AA6-91AA-51D382C8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79AB0-FE88-42BD-A9DC-B99F0BFD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D759D-76A3-465A-AA86-754118A8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7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DD0CA-9FC7-4F6D-8988-97493E90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5C750-D3D5-426B-9DC4-092317841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D3169-8894-4B85-B2D8-2A9630B97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FDBF2-827B-41F1-ABE5-AC1D821AC5D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8552-D3C3-4991-A6C3-A6D9DE842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56943-42C0-48DC-9AF0-3FE84203D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3DB59-81F6-4D12-BE09-36178828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C1C4-421E-47A7-A742-B1C96016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6947-4F1A-407C-8B8B-CE22B0D8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68" y="1523546"/>
            <a:ext cx="562383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3 databases</a:t>
            </a:r>
          </a:p>
          <a:p>
            <a:pPr lvl="1"/>
            <a:r>
              <a:rPr lang="en-US" dirty="0"/>
              <a:t>Staging/</a:t>
            </a:r>
            <a:r>
              <a:rPr lang="en-US" dirty="0" err="1"/>
              <a:t>silver_layer</a:t>
            </a:r>
            <a:r>
              <a:rPr lang="en-US" dirty="0"/>
              <a:t>: bring data from online file via python</a:t>
            </a:r>
          </a:p>
          <a:p>
            <a:pPr lvl="2"/>
            <a:r>
              <a:rPr lang="en-US" dirty="0"/>
              <a:t>2 schemas, staging and </a:t>
            </a:r>
            <a:r>
              <a:rPr lang="en-US" dirty="0" err="1"/>
              <a:t>dbo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Upload data to staging, then merge into </a:t>
            </a:r>
            <a:r>
              <a:rPr lang="en-US" dirty="0" err="1"/>
              <a:t>dbo</a:t>
            </a:r>
            <a:endParaRPr lang="en-US" dirty="0"/>
          </a:p>
          <a:p>
            <a:pPr lvl="1"/>
            <a:r>
              <a:rPr lang="en-US" dirty="0"/>
              <a:t>DWH/</a:t>
            </a:r>
            <a:r>
              <a:rPr lang="en-US" dirty="0" err="1"/>
              <a:t>gold_layer</a:t>
            </a:r>
            <a:r>
              <a:rPr lang="en-US" dirty="0"/>
              <a:t>: dim/fact structure</a:t>
            </a:r>
          </a:p>
          <a:p>
            <a:pPr lvl="2"/>
            <a:r>
              <a:rPr lang="en-US" dirty="0"/>
              <a:t>Only 1 schema. Right now, we drop and recreate the tables every time. </a:t>
            </a:r>
            <a:r>
              <a:rPr lang="en-US" dirty="0">
                <a:sym typeface="Wingdings" panose="05000000000000000000" pitchFamily="2" charset="2"/>
              </a:rPr>
              <a:t> Can go with incremental load if necessary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25_view_layer. Views on top of </a:t>
            </a:r>
            <a:r>
              <a:rPr lang="en-US" dirty="0" err="1">
                <a:sym typeface="Wingdings" panose="05000000000000000000" pitchFamily="2" charset="2"/>
              </a:rPr>
              <a:t>dbo</a:t>
            </a:r>
            <a:r>
              <a:rPr lang="en-US" dirty="0">
                <a:sym typeface="Wingdings" panose="05000000000000000000" pitchFamily="2" charset="2"/>
              </a:rPr>
              <a:t> schema to make adding calculated columns easier. Model queries from 25_view_layer.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Logs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Logging anything that we can regarding the upload process, either in python or through user stored procedures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64F0AC-74A6-45E3-B545-D6F70C56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94" y="365125"/>
            <a:ext cx="1695481" cy="62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4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4023-C217-472A-9369-95CC47DB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CB70-B556-42A6-9541-E83721D87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ingest, C# was not dealing well with .json.gz files.</a:t>
            </a:r>
          </a:p>
          <a:p>
            <a:pPr lvl="1"/>
            <a:r>
              <a:rPr lang="en-US" dirty="0"/>
              <a:t>Really versatile with data frame objects, manipulation of heavy data sets through pandas</a:t>
            </a:r>
          </a:p>
          <a:p>
            <a:pPr lvl="1"/>
            <a:r>
              <a:rPr lang="en-US" dirty="0"/>
              <a:t>Drawback is currently we are doing row by row insert, which needs to be optimized. Look into </a:t>
            </a:r>
            <a:r>
              <a:rPr lang="en-US" dirty="0" err="1"/>
              <a:t>pyodbc.fast_executemany</a:t>
            </a:r>
            <a:r>
              <a:rPr lang="en-US" dirty="0"/>
              <a:t> / 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Already manipulate the data into 6 distinct data frames. Inserting these in their respective staging tables in staging db.</a:t>
            </a:r>
          </a:p>
        </p:txBody>
      </p:sp>
    </p:spTree>
    <p:extLst>
      <p:ext uri="{BB962C8B-B14F-4D97-AF65-F5344CB8AC3E}">
        <p14:creationId xmlns:p14="http://schemas.microsoft.com/office/powerpoint/2010/main" val="245367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B4C5-D837-400F-805E-C9B83713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41C7-778B-4421-AACD-55BF149C0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stored procedure handling transformation from staging to DWH layer.</a:t>
            </a:r>
          </a:p>
          <a:p>
            <a:r>
              <a:rPr lang="en-US" dirty="0"/>
              <a:t>If </a:t>
            </a:r>
            <a:r>
              <a:rPr lang="en-US" dirty="0" err="1"/>
              <a:t>tSQL</a:t>
            </a:r>
            <a:r>
              <a:rPr lang="en-US" dirty="0"/>
              <a:t> cannot handle some business rules, possibility to go back to python, pull data, transform then insert</a:t>
            </a:r>
          </a:p>
          <a:p>
            <a:pPr lvl="1"/>
            <a:r>
              <a:rPr lang="en-US" dirty="0"/>
              <a:t>Spreads jobs, which is not ideal for maintenance</a:t>
            </a:r>
          </a:p>
          <a:p>
            <a:r>
              <a:rPr lang="en-US" dirty="0"/>
              <a:t>Drop and reload </a:t>
            </a:r>
            <a:r>
              <a:rPr lang="en-US" dirty="0" err="1"/>
              <a:t>factTables</a:t>
            </a:r>
            <a:r>
              <a:rPr lang="en-US" dirty="0"/>
              <a:t>, supports change of table structure easily while </a:t>
            </a:r>
            <a:r>
              <a:rPr lang="en-US" dirty="0" err="1"/>
              <a:t>devlopping</a:t>
            </a:r>
            <a:r>
              <a:rPr lang="en-US" dirty="0"/>
              <a:t> and first phase of acceptance.</a:t>
            </a:r>
          </a:p>
          <a:p>
            <a:pPr lvl="1"/>
            <a:r>
              <a:rPr lang="en-US" dirty="0"/>
              <a:t>Change to incremental load in the future, not timestamp to rely on for metadata though.</a:t>
            </a:r>
          </a:p>
        </p:txBody>
      </p:sp>
    </p:spTree>
    <p:extLst>
      <p:ext uri="{BB962C8B-B14F-4D97-AF65-F5344CB8AC3E}">
        <p14:creationId xmlns:p14="http://schemas.microsoft.com/office/powerpoint/2010/main" val="290516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AFC1-76F9-4B13-B5C5-C14195A5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AAC5-6E26-4416-81C1-56D256B0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6129" cy="4351338"/>
          </a:xfrm>
        </p:spPr>
        <p:txBody>
          <a:bodyPr/>
          <a:lstStyle/>
          <a:p>
            <a:r>
              <a:rPr lang="en-US" dirty="0"/>
              <a:t>All flows in stored procedure</a:t>
            </a:r>
          </a:p>
          <a:p>
            <a:pPr lvl="1"/>
            <a:r>
              <a:rPr lang="en-US" dirty="0"/>
              <a:t>Ease of modification</a:t>
            </a:r>
          </a:p>
          <a:p>
            <a:pPr lvl="1"/>
            <a:r>
              <a:rPr lang="en-US" dirty="0"/>
              <a:t>Possibility to keep repository of all </a:t>
            </a:r>
            <a:r>
              <a:rPr lang="en-US" dirty="0" err="1"/>
              <a:t>usps</a:t>
            </a:r>
            <a:endParaRPr lang="en-US" dirty="0"/>
          </a:p>
          <a:p>
            <a:r>
              <a:rPr lang="en-US" dirty="0"/>
              <a:t>Orchestration through SQL server Agent and jobs</a:t>
            </a:r>
          </a:p>
          <a:p>
            <a:pPr lvl="1"/>
            <a:r>
              <a:rPr lang="en-US" dirty="0"/>
              <a:t>Possible to call multiple stored procedures that would call extra stored procedures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usp_merge_staging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Bit more obscure than SSIS, but less maintenance heavy. As long as we are on the same server it should not be an issue.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0815D-0DD1-40F0-9503-360CFC03C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526" y="2064711"/>
            <a:ext cx="456311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5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CE5C-1517-4F42-9343-45AA8C68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9EF3C-F0A7-419F-80CA-7E8B6334F8A1}"/>
              </a:ext>
            </a:extLst>
          </p:cNvPr>
          <p:cNvSpPr txBox="1"/>
          <p:nvPr/>
        </p:nvSpPr>
        <p:spPr>
          <a:xfrm>
            <a:off x="4704978" y="866693"/>
            <a:ext cx="550487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dimSalesRank</a:t>
            </a:r>
            <a:r>
              <a:rPr lang="en-US" dirty="0"/>
              <a:t>: coming from </a:t>
            </a:r>
            <a:r>
              <a:rPr lang="en-US" dirty="0" err="1"/>
              <a:t>salesrank</a:t>
            </a:r>
            <a:r>
              <a:rPr lang="en-US" dirty="0"/>
              <a:t> field from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dimProductMetadata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all flat fields from source, plus a price key for </a:t>
            </a:r>
            <a:r>
              <a:rPr lang="en-US" dirty="0" err="1"/>
              <a:t>dimPriceRange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dimProductCategory</a:t>
            </a:r>
            <a:r>
              <a:rPr lang="en-US" dirty="0"/>
              <a:t>: Only holds details for the first category from input file. Primary/secondary/tertiary determined based on order in source dictionary.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dimPriceRange</a:t>
            </a:r>
            <a:r>
              <a:rPr lang="en-US" dirty="0"/>
              <a:t>: Holds buckets for price. Key generated by passing price through log function. Prevents having to join/lookup.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dimProductPrice</a:t>
            </a:r>
            <a:r>
              <a:rPr lang="en-US" dirty="0"/>
              <a:t>: SCD Type 2, holding the price of any item, changing through time. Had to create a separate </a:t>
            </a:r>
            <a:r>
              <a:rPr lang="en-US" dirty="0" err="1"/>
              <a:t>product_key</a:t>
            </a:r>
            <a:r>
              <a:rPr lang="en-US" dirty="0"/>
              <a:t> for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factReviews</a:t>
            </a:r>
            <a:r>
              <a:rPr lang="en-US" dirty="0"/>
              <a:t>: holds the review data minus the text, since there is no value in bringing that over for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962A6-3096-49BD-A551-155CEBB09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3" y="1579418"/>
            <a:ext cx="4206617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3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EC72-D9E8-4020-8A86-E46635C7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98A9C-2926-4E0B-B024-E9DA32941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891" y="2005141"/>
            <a:ext cx="7488681" cy="42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2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57A9-3449-42ED-932F-73623559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Also_bought</a:t>
            </a:r>
            <a:r>
              <a:rPr lang="en-US" dirty="0"/>
              <a:t> / </a:t>
            </a:r>
            <a:r>
              <a:rPr lang="en-US" dirty="0" err="1"/>
              <a:t>also_viewed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5CA0-C96B-4EB4-A3A8-E73D425B6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Kinda</a:t>
            </a:r>
            <a:r>
              <a:rPr lang="en-US" dirty="0"/>
              <a:t> confused about that one, did not import related to dimensional model, as seemed un-necessary. Can run the following query: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C147C-89CC-4663-AC66-D1FC1512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224" y="3120477"/>
            <a:ext cx="3515216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2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38DF-AC40-43CF-B81E-95C65F2C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BF6A-D07D-4C0F-8BBD-D271C66D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any kind of distributed computing (</a:t>
            </a:r>
            <a:r>
              <a:rPr lang="en-US" dirty="0" err="1"/>
              <a:t>pyspark</a:t>
            </a:r>
            <a:r>
              <a:rPr lang="en-US" dirty="0"/>
              <a:t>?). Currently built on premise, limited by hardware, will be hard to handle high volume.</a:t>
            </a:r>
          </a:p>
          <a:p>
            <a:r>
              <a:rPr lang="en-US" dirty="0"/>
              <a:t>Streaming data set for ingestion if access to something better than a flat file?</a:t>
            </a:r>
          </a:p>
          <a:p>
            <a:r>
              <a:rPr lang="en-US" dirty="0"/>
              <a:t>Right now, no index created, can look into that.</a:t>
            </a:r>
          </a:p>
          <a:p>
            <a:r>
              <a:rPr lang="en-US" dirty="0"/>
              <a:t>Working with sample data, might be worth looking into some of the merge queries</a:t>
            </a:r>
          </a:p>
          <a:p>
            <a:r>
              <a:rPr lang="en-US" dirty="0"/>
              <a:t>Working on finding a better source than a compressed flat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1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576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Infrastructure</vt:lpstr>
      <vt:lpstr>Ingestion</vt:lpstr>
      <vt:lpstr>ETL</vt:lpstr>
      <vt:lpstr>Orchestration </vt:lpstr>
      <vt:lpstr>Final Model</vt:lpstr>
      <vt:lpstr>Visual examples</vt:lpstr>
      <vt:lpstr>Also_bought / also_viewed</vt:lpstr>
      <vt:lpstr>Optimizations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Calixte Allier</dc:creator>
  <cp:lastModifiedBy>Calixte Allier</cp:lastModifiedBy>
  <cp:revision>8</cp:revision>
  <dcterms:created xsi:type="dcterms:W3CDTF">2021-05-15T12:01:20Z</dcterms:created>
  <dcterms:modified xsi:type="dcterms:W3CDTF">2021-05-15T19:22:23Z</dcterms:modified>
</cp:coreProperties>
</file>