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2D55-18F6-4F17-A46B-18CC6BD3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C597D-2DD9-43D7-8015-82DCD95B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21939-F544-43C2-91F0-8F1813FB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F16F8-0826-41D9-87A4-9DAEEB22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AAC3F-7F66-4AA2-BE59-308A9C8E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5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DA2F-45FA-41EC-BEC0-41A7E1AD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BA8D7-14D3-478A-8421-A1BD384B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9E92F-B1BC-4F38-B7F3-BAD2930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F6C4A-E3EE-496D-840F-E709A1E4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A68D0-90C0-4F0B-9A0C-134F6464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3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AB6D4-E650-4A89-A8DF-A79BF963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312E7-A308-4CE2-88A9-9A96542E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7BC8B-3455-443B-A674-D7BDDDFB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F7A25-F1FE-4098-A181-6719A24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A9935-A40B-4B3A-BFF9-38D0E676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06CD-7575-4D9B-AAEC-D5892F1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F6523-EF48-4C3D-BBDC-D6CB3A67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F01D0-FF97-4D7B-BFCF-6442E1FE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FE1BF-7631-46C0-B47A-1D0DFF21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8F026-8BA8-4B7E-9929-516861F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A73E-CAFE-4404-9333-E91F7FE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42681-0291-4A3E-8AC9-6F2707F3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1480B-ABF6-4982-AB00-4265B9BF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4721C-CAF0-4A28-8237-F19AE936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8795-B9DE-4226-B409-6593DC7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BAEE2-C885-40C5-9858-F8D08995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C951-07B0-4F0E-9C36-E869A4FD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8A178-EAE9-4A21-B48A-D44D06AE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B7761-320E-491D-AC50-08B94304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92EFD-2E66-4B98-B6D2-2AF567F6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C394B-E98A-442D-9DEF-936644B5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5D78-E9F4-4837-909D-0555CD01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6F2A3-6056-47E1-BD7C-CE0F7E0D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F350C6-9CC7-416C-B17C-89F6C2B6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39801C-9B5F-42F7-A538-78B311F40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D99D54-C263-4743-B605-807F36FB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61ACD1-FD36-4838-BCC9-5FAF32EB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7B0AF4-B8C7-409F-8674-2B7E25B8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F2D0E1-05CD-4622-BDF6-2D6B37AE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94C97-452D-4CBF-8849-0C65FE3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E8FEF1-CEE9-4DE7-88E4-18835B2B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9AB54-9243-4306-A780-0B11DA1C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E139B8-6F84-4D6C-A505-79108433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6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2708F-D224-4B7A-87B5-91C10E3B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BB05FF-2889-44C3-9DEE-4B7CA27F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363BA-3CF1-4926-8B03-BCF8E17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D8FB-67B3-4D72-A24D-BBFC5BC9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F7037-5265-4387-BB3C-8F80D948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42955-B1EB-453A-94ED-C1559191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6E360-08F5-4CA0-9435-E832962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4D799-213F-456A-BDF9-D55D5045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09762-510E-4476-B6A4-DE46F21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6828-3DEA-4265-9890-71AE4297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EF865-810D-4A9D-AFCC-0D072BB15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B39AF-22D1-458B-8173-7CC53B31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E7E3B-B35D-42A6-BB8C-FA45EFD6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49C50-21AA-4AC3-B8DF-8DA0EF10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FECDA-0F3B-4D7C-AF54-29401490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AABA9D-86B5-4D90-A478-FE827178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6D3E1-9379-4323-B90C-A398EEACD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39BA1-F639-4BA4-AA03-09C6F676E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3DCC-01B3-4A48-91AF-6FF64CCA7F95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389F3-68DB-4B13-8075-866FC28BD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63380-C649-43CD-8794-6E9AD581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B8713-A4F8-4E2B-BEE2-3AB311C1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5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A2B2CF7-DE51-4088-B54B-6AD0E4B359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839951"/>
                  </p:ext>
                </p:extLst>
              </p:nvPr>
            </p:nvGraphicFramePr>
            <p:xfrm>
              <a:off x="2046067" y="1706795"/>
              <a:ext cx="8617243" cy="461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4289064607"/>
                        </a:ext>
                      </a:extLst>
                    </a:gridCol>
                    <a:gridCol w="1589872">
                      <a:extLst>
                        <a:ext uri="{9D8B030D-6E8A-4147-A177-3AD203B41FA5}">
                          <a16:colId xmlns:a16="http://schemas.microsoft.com/office/drawing/2014/main" val="3981911671"/>
                        </a:ext>
                      </a:extLst>
                    </a:gridCol>
                    <a:gridCol w="1041009">
                      <a:extLst>
                        <a:ext uri="{9D8B030D-6E8A-4147-A177-3AD203B41FA5}">
                          <a16:colId xmlns:a16="http://schemas.microsoft.com/office/drawing/2014/main" val="1937192076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48279678"/>
                        </a:ext>
                      </a:extLst>
                    </a:gridCol>
                    <a:gridCol w="1237957">
                      <a:extLst>
                        <a:ext uri="{9D8B030D-6E8A-4147-A177-3AD203B41FA5}">
                          <a16:colId xmlns:a16="http://schemas.microsoft.com/office/drawing/2014/main" val="4124703513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2100925824"/>
                        </a:ext>
                      </a:extLst>
                    </a:gridCol>
                    <a:gridCol w="1308296">
                      <a:extLst>
                        <a:ext uri="{9D8B030D-6E8A-4147-A177-3AD203B41FA5}">
                          <a16:colId xmlns:a16="http://schemas.microsoft.com/office/drawing/2014/main" val="2751184905"/>
                        </a:ext>
                      </a:extLst>
                    </a:gridCol>
                  </a:tblGrid>
                  <a:tr h="461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𝒑𝒓𝒆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549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A2B2CF7-DE51-4088-B54B-6AD0E4B359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839951"/>
                  </p:ext>
                </p:extLst>
              </p:nvPr>
            </p:nvGraphicFramePr>
            <p:xfrm>
              <a:off x="2046067" y="1706795"/>
              <a:ext cx="8617243" cy="461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4289064607"/>
                        </a:ext>
                      </a:extLst>
                    </a:gridCol>
                    <a:gridCol w="1589872">
                      <a:extLst>
                        <a:ext uri="{9D8B030D-6E8A-4147-A177-3AD203B41FA5}">
                          <a16:colId xmlns:a16="http://schemas.microsoft.com/office/drawing/2014/main" val="3981911671"/>
                        </a:ext>
                      </a:extLst>
                    </a:gridCol>
                    <a:gridCol w="1041009">
                      <a:extLst>
                        <a:ext uri="{9D8B030D-6E8A-4147-A177-3AD203B41FA5}">
                          <a16:colId xmlns:a16="http://schemas.microsoft.com/office/drawing/2014/main" val="1937192076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48279678"/>
                        </a:ext>
                      </a:extLst>
                    </a:gridCol>
                    <a:gridCol w="1237957">
                      <a:extLst>
                        <a:ext uri="{9D8B030D-6E8A-4147-A177-3AD203B41FA5}">
                          <a16:colId xmlns:a16="http://schemas.microsoft.com/office/drawing/2014/main" val="4124703513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2100925824"/>
                        </a:ext>
                      </a:extLst>
                    </a:gridCol>
                    <a:gridCol w="1308296">
                      <a:extLst>
                        <a:ext uri="{9D8B030D-6E8A-4147-A177-3AD203B41FA5}">
                          <a16:colId xmlns:a16="http://schemas.microsoft.com/office/drawing/2014/main" val="2751184905"/>
                        </a:ext>
                      </a:extLst>
                    </a:gridCol>
                  </a:tblGrid>
                  <a:tr h="4616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4" t="-1299" r="-642932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3563" t="-1299" r="-370498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4912" t="-1299" r="-465497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0000" t="-1299" r="-231667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5616" t="-1299" r="-173892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96269" t="-1299" r="-163433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58605" t="-1299" r="-1860" b="-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549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98C40DC-7B01-4B3A-A766-064C625287E8}"/>
              </a:ext>
            </a:extLst>
          </p:cNvPr>
          <p:cNvSpPr txBox="1"/>
          <p:nvPr/>
        </p:nvSpPr>
        <p:spPr>
          <a:xfrm>
            <a:off x="771714" y="1791380"/>
            <a:ext cx="127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先序序列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F611E9BF-B001-42D2-93B7-ADD5141DAE25}"/>
              </a:ext>
            </a:extLst>
          </p:cNvPr>
          <p:cNvSpPr/>
          <p:nvPr/>
        </p:nvSpPr>
        <p:spPr>
          <a:xfrm>
            <a:off x="2560320" y="1071713"/>
            <a:ext cx="126609" cy="6189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4FD024-289E-4642-B1B6-27268C9D006F}"/>
              </a:ext>
            </a:extLst>
          </p:cNvPr>
          <p:cNvSpPr txBox="1"/>
          <p:nvPr/>
        </p:nvSpPr>
        <p:spPr>
          <a:xfrm>
            <a:off x="2092177" y="638361"/>
            <a:ext cx="106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1975112-BD44-4A6B-A3CA-DE6071AFC0CB}"/>
              </a:ext>
            </a:extLst>
          </p:cNvPr>
          <p:cNvSpPr/>
          <p:nvPr/>
        </p:nvSpPr>
        <p:spPr>
          <a:xfrm rot="16200000">
            <a:off x="4902984" y="94398"/>
            <a:ext cx="618979" cy="2376660"/>
          </a:xfrm>
          <a:prstGeom prst="rightBrace">
            <a:avLst>
              <a:gd name="adj1" fmla="val 8333"/>
              <a:gd name="adj2" fmla="val 49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BE9D74-E255-481C-BBE6-7A7B37E60592}"/>
              </a:ext>
            </a:extLst>
          </p:cNvPr>
          <p:cNvSpPr txBox="1"/>
          <p:nvPr/>
        </p:nvSpPr>
        <p:spPr>
          <a:xfrm>
            <a:off x="4572393" y="543243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左子树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2D475747-BB6C-412D-959A-33F45860F7AC}"/>
              </a:ext>
            </a:extLst>
          </p:cNvPr>
          <p:cNvSpPr/>
          <p:nvPr/>
        </p:nvSpPr>
        <p:spPr>
          <a:xfrm rot="16200000">
            <a:off x="8602004" y="94397"/>
            <a:ext cx="618979" cy="2376660"/>
          </a:xfrm>
          <a:prstGeom prst="rightBrace">
            <a:avLst>
              <a:gd name="adj1" fmla="val 8333"/>
              <a:gd name="adj2" fmla="val 49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563924-6BEC-4907-8F68-C352D46C92D6}"/>
              </a:ext>
            </a:extLst>
          </p:cNvPr>
          <p:cNvSpPr/>
          <p:nvPr/>
        </p:nvSpPr>
        <p:spPr>
          <a:xfrm>
            <a:off x="8357495" y="54324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右子树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9E077A54-8D44-4458-8ECD-B1B6CC5E2F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131119"/>
                  </p:ext>
                </p:extLst>
              </p:nvPr>
            </p:nvGraphicFramePr>
            <p:xfrm>
              <a:off x="2046067" y="3668626"/>
              <a:ext cx="8617243" cy="461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367">
                      <a:extLst>
                        <a:ext uri="{9D8B030D-6E8A-4147-A177-3AD203B41FA5}">
                          <a16:colId xmlns:a16="http://schemas.microsoft.com/office/drawing/2014/main" val="4289064607"/>
                        </a:ext>
                      </a:extLst>
                    </a:gridCol>
                    <a:gridCol w="1026941">
                      <a:extLst>
                        <a:ext uri="{9D8B030D-6E8A-4147-A177-3AD203B41FA5}">
                          <a16:colId xmlns:a16="http://schemas.microsoft.com/office/drawing/2014/main" val="3981911671"/>
                        </a:ext>
                      </a:extLst>
                    </a:gridCol>
                    <a:gridCol w="801859">
                      <a:extLst>
                        <a:ext uri="{9D8B030D-6E8A-4147-A177-3AD203B41FA5}">
                          <a16:colId xmlns:a16="http://schemas.microsoft.com/office/drawing/2014/main" val="551882152"/>
                        </a:ext>
                      </a:extLst>
                    </a:gridCol>
                    <a:gridCol w="1083212">
                      <a:extLst>
                        <a:ext uri="{9D8B030D-6E8A-4147-A177-3AD203B41FA5}">
                          <a16:colId xmlns:a16="http://schemas.microsoft.com/office/drawing/2014/main" val="1937192076"/>
                        </a:ext>
                      </a:extLst>
                    </a:gridCol>
                    <a:gridCol w="1181685">
                      <a:extLst>
                        <a:ext uri="{9D8B030D-6E8A-4147-A177-3AD203B41FA5}">
                          <a16:colId xmlns:a16="http://schemas.microsoft.com/office/drawing/2014/main" val="448279678"/>
                        </a:ext>
                      </a:extLst>
                    </a:gridCol>
                    <a:gridCol w="1237957">
                      <a:extLst>
                        <a:ext uri="{9D8B030D-6E8A-4147-A177-3AD203B41FA5}">
                          <a16:colId xmlns:a16="http://schemas.microsoft.com/office/drawing/2014/main" val="4124703513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2100925824"/>
                        </a:ext>
                      </a:extLst>
                    </a:gridCol>
                    <a:gridCol w="1308296">
                      <a:extLst>
                        <a:ext uri="{9D8B030D-6E8A-4147-A177-3AD203B41FA5}">
                          <a16:colId xmlns:a16="http://schemas.microsoft.com/office/drawing/2014/main" val="2751184905"/>
                        </a:ext>
                      </a:extLst>
                    </a:gridCol>
                  </a:tblGrid>
                  <a:tr h="4616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blipFill>
                          <a:blip r:embed="rId2"/>
                          <a:tile tx="0" ty="0" sx="100000" sy="100000" flip="none" algn="tl"/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549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9E077A54-8D44-4458-8ECD-B1B6CC5E2F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131119"/>
                  </p:ext>
                </p:extLst>
              </p:nvPr>
            </p:nvGraphicFramePr>
            <p:xfrm>
              <a:off x="2046067" y="3668626"/>
              <a:ext cx="8617243" cy="461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367">
                      <a:extLst>
                        <a:ext uri="{9D8B030D-6E8A-4147-A177-3AD203B41FA5}">
                          <a16:colId xmlns:a16="http://schemas.microsoft.com/office/drawing/2014/main" val="4289064607"/>
                        </a:ext>
                      </a:extLst>
                    </a:gridCol>
                    <a:gridCol w="1026941">
                      <a:extLst>
                        <a:ext uri="{9D8B030D-6E8A-4147-A177-3AD203B41FA5}">
                          <a16:colId xmlns:a16="http://schemas.microsoft.com/office/drawing/2014/main" val="3981911671"/>
                        </a:ext>
                      </a:extLst>
                    </a:gridCol>
                    <a:gridCol w="801859">
                      <a:extLst>
                        <a:ext uri="{9D8B030D-6E8A-4147-A177-3AD203B41FA5}">
                          <a16:colId xmlns:a16="http://schemas.microsoft.com/office/drawing/2014/main" val="551882152"/>
                        </a:ext>
                      </a:extLst>
                    </a:gridCol>
                    <a:gridCol w="1083212">
                      <a:extLst>
                        <a:ext uri="{9D8B030D-6E8A-4147-A177-3AD203B41FA5}">
                          <a16:colId xmlns:a16="http://schemas.microsoft.com/office/drawing/2014/main" val="1937192076"/>
                        </a:ext>
                      </a:extLst>
                    </a:gridCol>
                    <a:gridCol w="1181685">
                      <a:extLst>
                        <a:ext uri="{9D8B030D-6E8A-4147-A177-3AD203B41FA5}">
                          <a16:colId xmlns:a16="http://schemas.microsoft.com/office/drawing/2014/main" val="448279678"/>
                        </a:ext>
                      </a:extLst>
                    </a:gridCol>
                    <a:gridCol w="1237957">
                      <a:extLst>
                        <a:ext uri="{9D8B030D-6E8A-4147-A177-3AD203B41FA5}">
                          <a16:colId xmlns:a16="http://schemas.microsoft.com/office/drawing/2014/main" val="4124703513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2100925824"/>
                        </a:ext>
                      </a:extLst>
                    </a:gridCol>
                    <a:gridCol w="1308296">
                      <a:extLst>
                        <a:ext uri="{9D8B030D-6E8A-4147-A177-3AD203B41FA5}">
                          <a16:colId xmlns:a16="http://schemas.microsoft.com/office/drawing/2014/main" val="2751184905"/>
                        </a:ext>
                      </a:extLst>
                    </a:gridCol>
                  </a:tblGrid>
                  <a:tr h="4616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24" t="-1299" r="-642932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4286" t="-1299" r="-630952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2727" t="-1299" r="-703030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6404" t="-1299" r="-421348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45361" t="-1299" r="-286598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25616" t="-1299" r="-173892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96269" t="-1299" r="-163433" b="-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58605" t="-1299" r="-1860" b="-5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549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1B87DE4-D242-47F8-BA86-4D8A06588B11}"/>
              </a:ext>
            </a:extLst>
          </p:cNvPr>
          <p:cNvSpPr txBox="1"/>
          <p:nvPr/>
        </p:nvSpPr>
        <p:spPr>
          <a:xfrm>
            <a:off x="771714" y="3753211"/>
            <a:ext cx="127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中序序列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7F28D33F-5DCB-4834-9651-6270B6C3EFC4}"/>
              </a:ext>
            </a:extLst>
          </p:cNvPr>
          <p:cNvSpPr/>
          <p:nvPr/>
        </p:nvSpPr>
        <p:spPr>
          <a:xfrm>
            <a:off x="6510272" y="3049647"/>
            <a:ext cx="126609" cy="6189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A19857-D14A-4725-B79F-21D5FB8D0072}"/>
              </a:ext>
            </a:extLst>
          </p:cNvPr>
          <p:cNvSpPr txBox="1"/>
          <p:nvPr/>
        </p:nvSpPr>
        <p:spPr>
          <a:xfrm>
            <a:off x="6042129" y="2616295"/>
            <a:ext cx="106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A5042D8-CFCD-446B-904B-C8D2DC49CAF4}"/>
              </a:ext>
            </a:extLst>
          </p:cNvPr>
          <p:cNvSpPr/>
          <p:nvPr/>
        </p:nvSpPr>
        <p:spPr>
          <a:xfrm rot="16200000">
            <a:off x="3682667" y="1736245"/>
            <a:ext cx="618979" cy="3016627"/>
          </a:xfrm>
          <a:prstGeom prst="rightBrace">
            <a:avLst>
              <a:gd name="adj1" fmla="val 8333"/>
              <a:gd name="adj2" fmla="val 49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32A21C-CEAE-4B35-91EE-9FC2DFBC0776}"/>
              </a:ext>
            </a:extLst>
          </p:cNvPr>
          <p:cNvSpPr txBox="1"/>
          <p:nvPr/>
        </p:nvSpPr>
        <p:spPr>
          <a:xfrm>
            <a:off x="3032093" y="2505074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左子树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16D76478-B938-48AE-A666-05E3162426F9}"/>
              </a:ext>
            </a:extLst>
          </p:cNvPr>
          <p:cNvSpPr/>
          <p:nvPr/>
        </p:nvSpPr>
        <p:spPr>
          <a:xfrm rot="16200000">
            <a:off x="8602004" y="2056228"/>
            <a:ext cx="618979" cy="2376660"/>
          </a:xfrm>
          <a:prstGeom prst="rightBrace">
            <a:avLst>
              <a:gd name="adj1" fmla="val 8333"/>
              <a:gd name="adj2" fmla="val 49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3F96A7-2440-4BB1-8FFD-CB2CF812085C}"/>
              </a:ext>
            </a:extLst>
          </p:cNvPr>
          <p:cNvSpPr/>
          <p:nvPr/>
        </p:nvSpPr>
        <p:spPr>
          <a:xfrm>
            <a:off x="8357495" y="250507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右子树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19ABE3-39C7-482D-8F00-CBFCED6D47AE}"/>
                  </a:ext>
                </a:extLst>
              </p:cNvPr>
              <p:cNvSpPr txBox="1"/>
              <p:nvPr/>
            </p:nvSpPr>
            <p:spPr>
              <a:xfrm>
                <a:off x="961292" y="4507072"/>
                <a:ext cx="102694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当先序序列为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中序序列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r>
                  <a:rPr lang="zh-CN" altLang="en-US" sz="2400" dirty="0"/>
                  <a:t>结点数</a:t>
                </a:r>
                <a:r>
                  <a:rPr lang="en-US" altLang="zh-CN" sz="2400" dirty="0"/>
                  <a:t>num = k – in1</a:t>
                </a:r>
              </a:p>
              <a:p>
                <a:r>
                  <a:rPr lang="zh-CN" altLang="en-US" sz="2400" dirty="0"/>
                  <a:t>则递归的左子树先序序列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pre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pre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中序</m:t>
                    </m:r>
                  </m:oMath>
                </a14:m>
                <a:r>
                  <a:rPr lang="zh-CN" altLang="en-US" sz="2400" dirty="0"/>
                  <a:t>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−1]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则递归的右子树先序序列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pre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pre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中序</m:t>
                    </m:r>
                  </m:oMath>
                </a14:m>
                <a:r>
                  <a:rPr lang="zh-CN" altLang="en-US" sz="2400" dirty="0"/>
                  <a:t>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19ABE3-39C7-482D-8F00-CBFCED6D4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2" y="4507072"/>
                <a:ext cx="10269415" cy="1569660"/>
              </a:xfrm>
              <a:prstGeom prst="rect">
                <a:avLst/>
              </a:prstGeom>
              <a:blipFill>
                <a:blip r:embed="rId5"/>
                <a:stretch>
                  <a:fillRect l="-950" t="-2713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6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Jill Taylor</dc:creator>
  <cp:lastModifiedBy>Jill Taylor</cp:lastModifiedBy>
  <cp:revision>3</cp:revision>
  <dcterms:created xsi:type="dcterms:W3CDTF">2019-01-24T13:30:54Z</dcterms:created>
  <dcterms:modified xsi:type="dcterms:W3CDTF">2019-01-24T13:55:38Z</dcterms:modified>
</cp:coreProperties>
</file>