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84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-1-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-2-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-3-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-4-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-5-6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-5-4.svg"/><Relationship Id="rId11" Type="http://schemas.openxmlformats.org/officeDocument/2006/relationships/image" Target="../media/image4.jpeg"/><Relationship Id="rId5" Type="http://schemas.openxmlformats.org/officeDocument/2006/relationships/image" Target="../media/image7.png"/><Relationship Id="rId10" Type="http://schemas.openxmlformats.org/officeDocument/2006/relationships/image" Target="../media/image-5-8.svg"/><Relationship Id="rId4" Type="http://schemas.openxmlformats.org/officeDocument/2006/relationships/image" Target="../media/image-5-2.sv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-6-2.sv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-8-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-9-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81625" y="1800225"/>
            <a:ext cx="2152650" cy="2152650"/>
          </a:xfrm>
          <a:prstGeom prst="rect">
            <a:avLst/>
          </a:prstGeom>
        </p:spPr>
      </p:pic>
      <p:pic>
        <p:nvPicPr>
          <p:cNvPr id="3" name="Shape with text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0" y="9906000"/>
            <a:ext cx="18288000" cy="3524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077200" y="1800225"/>
            <a:ext cx="5381625" cy="2152650"/>
          </a:xfrm>
          <a:prstGeom prst="rect">
            <a:avLst/>
          </a:prstGeom>
        </p:spPr>
      </p:pic>
      <p:sp>
        <p:nvSpPr>
          <p:cNvPr id="5" name="H1"/>
          <p:cNvSpPr/>
          <p:nvPr/>
        </p:nvSpPr>
        <p:spPr>
          <a:xfrm>
            <a:off x="942975" y="6553200"/>
            <a:ext cx="4048125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ОБУЧАЮЩИЙСЯ:</a:t>
            </a:r>
            <a:endParaRPr lang="en-US" sz="2700" dirty="0"/>
          </a:p>
        </p:txBody>
      </p:sp>
      <p:sp>
        <p:nvSpPr>
          <p:cNvPr id="6" name="H1"/>
          <p:cNvSpPr/>
          <p:nvPr/>
        </p:nvSpPr>
        <p:spPr>
          <a:xfrm>
            <a:off x="942975" y="7296150"/>
            <a:ext cx="4048125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ПЕДАГОГ:</a:t>
            </a:r>
            <a:endParaRPr lang="en-US" sz="2700" dirty="0"/>
          </a:p>
        </p:txBody>
      </p:sp>
      <p:sp>
        <p:nvSpPr>
          <p:cNvPr id="7" name="H1"/>
          <p:cNvSpPr/>
          <p:nvPr/>
        </p:nvSpPr>
        <p:spPr>
          <a:xfrm>
            <a:off x="3419475" y="5143500"/>
            <a:ext cx="11458575" cy="1009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300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ПРОЕКТ ПО НАПРАВЛЕНИЮ «Мобильная разработка»
Приложение “MyNotesPad”</a:t>
            </a:r>
            <a:endParaRPr lang="en-US" sz="3300" dirty="0"/>
          </a:p>
        </p:txBody>
      </p:sp>
      <p:sp>
        <p:nvSpPr>
          <p:cNvPr id="8" name="Note"/>
          <p:cNvSpPr/>
          <p:nvPr/>
        </p:nvSpPr>
        <p:spPr>
          <a:xfrm>
            <a:off x="3438525" y="285750"/>
            <a:ext cx="11410950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6667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МИНИСТЕРСТВО ОБРАЗОВАНИЯ И НАУКИ НИЖЕГОРОДСКОЙ ОБЛАСТИ
ГОСУДАРСТВЕННОЕ БЮДЖЕТНОЕ ПРОФЕССИОНАЛЬНОЕ ОБРАЗОВАТЕЛЬНОЕ УЧРЕЖДЕНИЕ
«АРЗАМАССКИЙ ТЕХНИКУМ СТРОИТЕЛЬСТВА И ПРЕДПРИНИМАТЕЛЬСТВА»
ЦЕНТР ЦИФРОВОГО ОБРАЗОВАНИЯ ДЕТЕЙ «IT-КУБ»</a:t>
            </a:r>
            <a:endParaRPr lang="en-US" sz="1500" dirty="0"/>
          </a:p>
        </p:txBody>
      </p:sp>
      <p:sp>
        <p:nvSpPr>
          <p:cNvPr id="9" name="Note"/>
          <p:cNvSpPr/>
          <p:nvPr/>
        </p:nvSpPr>
        <p:spPr>
          <a:xfrm>
            <a:off x="4819650" y="4276725"/>
            <a:ext cx="3267075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6667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СЕТЬ ЦЕНТРОВ ЦИФРОВОГО</a:t>
            </a:r>
            <a:r>
              <a:t/>
            </a:r>
            <a:br/>
            <a:r>
              <a:rPr lang="en-US" sz="1500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 ОБРАЗОВАНИЯ ДЕТЕЙ «IT-КУБ»</a:t>
            </a:r>
            <a:endParaRPr lang="en-US" sz="1500" dirty="0"/>
          </a:p>
        </p:txBody>
      </p:sp>
      <p:sp>
        <p:nvSpPr>
          <p:cNvPr id="10" name="Header 3"/>
          <p:cNvSpPr/>
          <p:nvPr/>
        </p:nvSpPr>
        <p:spPr>
          <a:xfrm>
            <a:off x="9115425" y="6486525"/>
            <a:ext cx="8382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Лукьянчикова Я. П.</a:t>
            </a:r>
            <a:endParaRPr lang="en-US" sz="2700" dirty="0"/>
          </a:p>
        </p:txBody>
      </p:sp>
      <p:sp>
        <p:nvSpPr>
          <p:cNvPr id="11" name="Header 3"/>
          <p:cNvSpPr/>
          <p:nvPr/>
        </p:nvSpPr>
        <p:spPr>
          <a:xfrm>
            <a:off x="9115425" y="7105650"/>
            <a:ext cx="8382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Дятлов А. С.</a:t>
            </a:r>
            <a:endParaRPr lang="en-US" sz="2700" dirty="0"/>
          </a:p>
        </p:txBody>
      </p:sp>
      <p:sp>
        <p:nvSpPr>
          <p:cNvPr id="12" name="Header 3"/>
          <p:cNvSpPr/>
          <p:nvPr/>
        </p:nvSpPr>
        <p:spPr>
          <a:xfrm>
            <a:off x="7600950" y="8582025"/>
            <a:ext cx="2667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buNone/>
            </a:pPr>
            <a:endParaRPr lang="en-US" dirty="0"/>
          </a:p>
        </p:txBody>
      </p:sp>
      <p:sp>
        <p:nvSpPr>
          <p:cNvPr id="13" name="Header 3"/>
          <p:cNvSpPr/>
          <p:nvPr/>
        </p:nvSpPr>
        <p:spPr>
          <a:xfrm>
            <a:off x="5953125" y="8353425"/>
            <a:ext cx="638175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АРЗАМАС
2025</a:t>
            </a:r>
            <a:endParaRPr lang="en-US" sz="2700" dirty="0"/>
          </a:p>
        </p:txBody>
      </p:sp>
      <p:sp>
        <p:nvSpPr>
          <p:cNvPr id="14" name="IT  Samsung"/>
          <p:cNvSpPr/>
          <p:nvPr/>
        </p:nvSpPr>
        <p:spPr>
          <a:xfrm>
            <a:off x="9115425" y="4238625"/>
            <a:ext cx="326707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6667"/>
              </a:lnSpc>
              <a:buNone/>
            </a:pPr>
            <a:r>
              <a:rPr lang="en-US" sz="2250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IT Школа Samsung</a:t>
            </a:r>
            <a:endParaRPr lang="en-US" sz="22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with text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0" y="9906000"/>
            <a:ext cx="18288000" cy="3524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021050" y="190500"/>
            <a:ext cx="1914525" cy="1914525"/>
          </a:xfrm>
          <a:prstGeom prst="rect">
            <a:avLst/>
          </a:prstGeom>
        </p:spPr>
      </p:pic>
      <p:sp>
        <p:nvSpPr>
          <p:cNvPr id="4" name="H1"/>
          <p:cNvSpPr/>
          <p:nvPr/>
        </p:nvSpPr>
        <p:spPr>
          <a:xfrm>
            <a:off x="1628775" y="4591050"/>
            <a:ext cx="2867025" cy="1095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7200" b="1" kern="0" spc="-15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Цель:</a:t>
            </a:r>
            <a:endParaRPr lang="en-US" sz="7200" dirty="0"/>
          </a:p>
        </p:txBody>
      </p:sp>
      <p:sp>
        <p:nvSpPr>
          <p:cNvPr id="5" name="H1"/>
          <p:cNvSpPr/>
          <p:nvPr/>
        </p:nvSpPr>
        <p:spPr>
          <a:xfrm>
            <a:off x="4972050" y="4791075"/>
            <a:ext cx="12458700" cy="6953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6667"/>
              </a:lnSpc>
              <a:buNone/>
            </a:pPr>
            <a:r>
              <a:rPr lang="en-US" sz="3900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Разработка приложения MyNotesPad для заметок</a:t>
            </a:r>
            <a:endParaRPr lang="en-US" sz="39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0" y="304798"/>
            <a:ext cx="222885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with text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0" y="9906000"/>
            <a:ext cx="18288000" cy="352425"/>
          </a:xfrm>
          <a:prstGeom prst="rect">
            <a:avLst/>
          </a:prstGeom>
        </p:spPr>
      </p:pic>
      <p:sp>
        <p:nvSpPr>
          <p:cNvPr id="3" name="H2"/>
          <p:cNvSpPr/>
          <p:nvPr/>
        </p:nvSpPr>
        <p:spPr>
          <a:xfrm>
            <a:off x="7267575" y="342900"/>
            <a:ext cx="3781425" cy="1095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7200" b="1" kern="0" spc="-15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Задачи: </a:t>
            </a:r>
            <a:endParaRPr lang="en-US" sz="7200" dirty="0"/>
          </a:p>
        </p:txBody>
      </p:sp>
      <p:sp>
        <p:nvSpPr>
          <p:cNvPr id="4" name="H3 Medium"/>
          <p:cNvSpPr/>
          <p:nvPr/>
        </p:nvSpPr>
        <p:spPr>
          <a:xfrm>
            <a:off x="1219200" y="2933700"/>
            <a:ext cx="83058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kern="0" spc="-150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Продумать функционал</a:t>
            </a:r>
            <a:endParaRPr lang="en-US" sz="4500" dirty="0"/>
          </a:p>
        </p:txBody>
      </p:sp>
      <p:sp>
        <p:nvSpPr>
          <p:cNvPr id="5" name="H3 Medium"/>
          <p:cNvSpPr/>
          <p:nvPr/>
        </p:nvSpPr>
        <p:spPr>
          <a:xfrm>
            <a:off x="1219200" y="4238625"/>
            <a:ext cx="830580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kern="0" spc="-150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Спроектировать интерфейс</a:t>
            </a:r>
            <a:endParaRPr lang="en-US" sz="4500" dirty="0"/>
          </a:p>
        </p:txBody>
      </p:sp>
      <p:sp>
        <p:nvSpPr>
          <p:cNvPr id="6" name="H3 Medium"/>
          <p:cNvSpPr/>
          <p:nvPr/>
        </p:nvSpPr>
        <p:spPr>
          <a:xfrm>
            <a:off x="1219200" y="5772150"/>
            <a:ext cx="86868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kern="0" spc="-150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Написать программный код</a:t>
            </a:r>
            <a:endParaRPr lang="en-US" sz="45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021050" y="190500"/>
            <a:ext cx="1914525" cy="19145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0" y="304798"/>
            <a:ext cx="222885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with text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0" y="9906000"/>
            <a:ext cx="18288000" cy="352425"/>
          </a:xfrm>
          <a:prstGeom prst="rect">
            <a:avLst/>
          </a:prstGeom>
        </p:spPr>
      </p:pic>
      <p:sp>
        <p:nvSpPr>
          <p:cNvPr id="3" name="H2"/>
          <p:cNvSpPr/>
          <p:nvPr/>
        </p:nvSpPr>
        <p:spPr>
          <a:xfrm>
            <a:off x="5829300" y="542925"/>
            <a:ext cx="6657975" cy="10953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7200" b="1" kern="0" spc="-22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Актуальность</a:t>
            </a:r>
            <a:endParaRPr lang="en-US" sz="7200" dirty="0"/>
          </a:p>
        </p:txBody>
      </p:sp>
      <p:sp>
        <p:nvSpPr>
          <p:cNvPr id="4" name="H3 Regular"/>
          <p:cNvSpPr/>
          <p:nvPr/>
        </p:nvSpPr>
        <p:spPr>
          <a:xfrm>
            <a:off x="1219200" y="6810375"/>
            <a:ext cx="13201650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13333"/>
              </a:lnSpc>
              <a:buNone/>
            </a:pPr>
            <a:r>
              <a:rPr lang="en-US" sz="4500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Лёгкость копирования и обмена</a:t>
            </a:r>
            <a:endParaRPr lang="en-US" sz="4500" dirty="0"/>
          </a:p>
        </p:txBody>
      </p:sp>
      <p:sp>
        <p:nvSpPr>
          <p:cNvPr id="5" name="-"/>
          <p:cNvSpPr/>
          <p:nvPr/>
        </p:nvSpPr>
        <p:spPr>
          <a:xfrm>
            <a:off x="1219200" y="5400675"/>
            <a:ext cx="13477875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3333"/>
              </a:lnSpc>
              <a:buNone/>
            </a:pPr>
            <a:r>
              <a:rPr lang="en-US" sz="4500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Оффлайн-доступность</a:t>
            </a:r>
            <a:endParaRPr lang="en-US" sz="4500" dirty="0"/>
          </a:p>
        </p:txBody>
      </p:sp>
      <p:sp>
        <p:nvSpPr>
          <p:cNvPr id="6" name="Text 3"/>
          <p:cNvSpPr/>
          <p:nvPr/>
        </p:nvSpPr>
        <p:spPr>
          <a:xfrm>
            <a:off x="1333500" y="2695575"/>
            <a:ext cx="13687425" cy="800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4500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Удобство и доступность</a:t>
            </a:r>
            <a:endParaRPr lang="en-US" sz="4500" dirty="0"/>
          </a:p>
        </p:txBody>
      </p:sp>
      <p:sp>
        <p:nvSpPr>
          <p:cNvPr id="7" name="Header 3"/>
          <p:cNvSpPr/>
          <p:nvPr/>
        </p:nvSpPr>
        <p:spPr>
          <a:xfrm>
            <a:off x="1047750" y="4248150"/>
            <a:ext cx="2857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endParaRPr lang="en-US" dirty="0"/>
          </a:p>
        </p:txBody>
      </p:sp>
      <p:sp>
        <p:nvSpPr>
          <p:cNvPr id="8" name="Text 5"/>
          <p:cNvSpPr/>
          <p:nvPr/>
        </p:nvSpPr>
        <p:spPr>
          <a:xfrm>
            <a:off x="1219200" y="3981450"/>
            <a:ext cx="13201650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3333"/>
              </a:lnSpc>
              <a:buNone/>
            </a:pPr>
            <a:r>
              <a:rPr lang="en-US" sz="4500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Скорость и простота использования </a:t>
            </a:r>
            <a:endParaRPr lang="en-US" sz="45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021050" y="190500"/>
            <a:ext cx="1914525" cy="19145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0" y="304798"/>
            <a:ext cx="222885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2066925" y="3057525"/>
            <a:ext cx="4476750" cy="6010275"/>
          </a:xfrm>
          <a:prstGeom prst="rect">
            <a:avLst/>
          </a:prstGeom>
        </p:spPr>
      </p:pic>
      <p:pic>
        <p:nvPicPr>
          <p:cNvPr id="3" name="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7105650" y="3057525"/>
            <a:ext cx="4467225" cy="6010275"/>
          </a:xfrm>
          <a:prstGeom prst="rect">
            <a:avLst/>
          </a:prstGeom>
        </p:spPr>
      </p:pic>
      <p:pic>
        <p:nvPicPr>
          <p:cNvPr id="4" name="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12134850" y="3057525"/>
            <a:ext cx="4476750" cy="6010275"/>
          </a:xfrm>
          <a:prstGeom prst="rect">
            <a:avLst/>
          </a:prstGeom>
        </p:spPr>
      </p:pic>
      <p:pic>
        <p:nvPicPr>
          <p:cNvPr id="5" name="Shape with text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/>
        </p:blipFill>
        <p:spPr>
          <a:xfrm>
            <a:off x="0" y="9906000"/>
            <a:ext cx="18288000" cy="352425"/>
          </a:xfrm>
          <a:prstGeom prst="rect">
            <a:avLst/>
          </a:prstGeom>
        </p:spPr>
      </p:pic>
      <p:sp>
        <p:nvSpPr>
          <p:cNvPr id="6" name="H1"/>
          <p:cNvSpPr/>
          <p:nvPr/>
        </p:nvSpPr>
        <p:spPr>
          <a:xfrm>
            <a:off x="2457450" y="1457325"/>
            <a:ext cx="13611225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6785" b="1" kern="0" spc="-15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Функциональные возможности</a:t>
            </a:r>
            <a:endParaRPr lang="en-US" sz="6785" dirty="0"/>
          </a:p>
        </p:txBody>
      </p:sp>
      <p:sp>
        <p:nvSpPr>
          <p:cNvPr id="7" name="default_name"/>
          <p:cNvSpPr/>
          <p:nvPr/>
        </p:nvSpPr>
        <p:spPr>
          <a:xfrm>
            <a:off x="2457450" y="4143558"/>
            <a:ext cx="3698936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392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Запись</a:t>
            </a:r>
            <a:endParaRPr lang="en-US" sz="3392" dirty="0"/>
          </a:p>
        </p:txBody>
      </p:sp>
      <p:sp>
        <p:nvSpPr>
          <p:cNvPr id="8" name="-"/>
          <p:cNvSpPr/>
          <p:nvPr/>
        </p:nvSpPr>
        <p:spPr>
          <a:xfrm>
            <a:off x="2447925" y="5593190"/>
            <a:ext cx="3698936" cy="20574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392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Вы можете написать текст, отформатировать по-своему</a:t>
            </a:r>
            <a:endParaRPr lang="en-US" sz="3392" dirty="0"/>
          </a:p>
        </p:txBody>
      </p:sp>
      <p:sp>
        <p:nvSpPr>
          <p:cNvPr id="9" name="default_name"/>
          <p:cNvSpPr/>
          <p:nvPr/>
        </p:nvSpPr>
        <p:spPr>
          <a:xfrm>
            <a:off x="7505700" y="4170485"/>
            <a:ext cx="3689411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392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Сохранение</a:t>
            </a:r>
            <a:endParaRPr lang="en-US" sz="3392" dirty="0"/>
          </a:p>
        </p:txBody>
      </p:sp>
      <p:sp>
        <p:nvSpPr>
          <p:cNvPr id="10" name="Text 4"/>
          <p:cNvSpPr/>
          <p:nvPr/>
        </p:nvSpPr>
        <p:spPr>
          <a:xfrm>
            <a:off x="7496175" y="5620116"/>
            <a:ext cx="3689411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392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Вы можете сохранить свои записи</a:t>
            </a:r>
            <a:endParaRPr lang="en-US" sz="3392" dirty="0"/>
          </a:p>
        </p:txBody>
      </p:sp>
      <p:sp>
        <p:nvSpPr>
          <p:cNvPr id="11" name="default_name"/>
          <p:cNvSpPr/>
          <p:nvPr/>
        </p:nvSpPr>
        <p:spPr>
          <a:xfrm>
            <a:off x="12525375" y="4197411"/>
            <a:ext cx="3698936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392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Чтение</a:t>
            </a:r>
            <a:endParaRPr lang="en-US" sz="3392" dirty="0"/>
          </a:p>
        </p:txBody>
      </p:sp>
      <p:sp>
        <p:nvSpPr>
          <p:cNvPr id="12" name="Text 6"/>
          <p:cNvSpPr/>
          <p:nvPr/>
        </p:nvSpPr>
        <p:spPr>
          <a:xfrm>
            <a:off x="12525375" y="5611141"/>
            <a:ext cx="3698936" cy="20574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392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Вы можете прочесть сохранённую запись</a:t>
            </a:r>
            <a:endParaRPr lang="en-US" sz="3392" dirty="0"/>
          </a:p>
        </p:txBody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6021050" y="190500"/>
            <a:ext cx="1914525" cy="191452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0" y="304798"/>
            <a:ext cx="222885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with text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0" y="9906000"/>
            <a:ext cx="18288000" cy="352425"/>
          </a:xfrm>
          <a:prstGeom prst="rect">
            <a:avLst/>
          </a:prstGeom>
        </p:spPr>
      </p:pic>
      <p:pic>
        <p:nvPicPr>
          <p:cNvPr id="3" name="5285200112815043123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62025" y="1724025"/>
            <a:ext cx="4314825" cy="7848600"/>
          </a:xfrm>
          <a:prstGeom prst="rect">
            <a:avLst/>
          </a:prstGeom>
        </p:spPr>
      </p:pic>
      <p:pic>
        <p:nvPicPr>
          <p:cNvPr id="4" name="5285200112815043123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981825" y="1724025"/>
            <a:ext cx="4314825" cy="7848600"/>
          </a:xfrm>
          <a:prstGeom prst="rect">
            <a:avLst/>
          </a:prstGeom>
        </p:spPr>
      </p:pic>
      <p:pic>
        <p:nvPicPr>
          <p:cNvPr id="5" name="5285200112815043123 3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3001625" y="1724025"/>
            <a:ext cx="4314825" cy="7848600"/>
          </a:xfrm>
          <a:prstGeom prst="rect">
            <a:avLst/>
          </a:prstGeom>
        </p:spPr>
      </p:pic>
      <p:sp>
        <p:nvSpPr>
          <p:cNvPr id="6" name="Title"/>
          <p:cNvSpPr/>
          <p:nvPr/>
        </p:nvSpPr>
        <p:spPr>
          <a:xfrm>
            <a:off x="5715000" y="285750"/>
            <a:ext cx="6867525" cy="1095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7200" b="1" kern="0" spc="-15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Внешний вид</a:t>
            </a:r>
            <a:endParaRPr lang="en-US" sz="72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6631478" y="97735"/>
            <a:ext cx="1304097" cy="130409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0" y="304798"/>
            <a:ext cx="222885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Снимок экрана от 2025-05-19 00-07-15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19750" y="5924550"/>
            <a:ext cx="2962275" cy="2962275"/>
          </a:xfrm>
          <a:prstGeom prst="rect">
            <a:avLst/>
          </a:prstGeom>
        </p:spPr>
      </p:pic>
      <p:pic>
        <p:nvPicPr>
          <p:cNvPr id="3" name="Снимок экрана от 2025-05-19 00-07-31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466850" y="5924550"/>
            <a:ext cx="2962275" cy="2962275"/>
          </a:xfrm>
          <a:prstGeom prst="rect">
            <a:avLst/>
          </a:prstGeom>
        </p:spPr>
      </p:pic>
      <p:pic>
        <p:nvPicPr>
          <p:cNvPr id="4" name="Снимок экрана от 2025-05-19 00-07-45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144000" y="5924550"/>
            <a:ext cx="2962275" cy="2962275"/>
          </a:xfrm>
          <a:prstGeom prst="rect">
            <a:avLst/>
          </a:prstGeom>
        </p:spPr>
      </p:pic>
      <p:pic>
        <p:nvPicPr>
          <p:cNvPr id="5" name="Снимок экрана от 2025-05-19 00-07-56 1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3144500" y="5924550"/>
            <a:ext cx="2962275" cy="2962275"/>
          </a:xfrm>
          <a:prstGeom prst="rect">
            <a:avLst/>
          </a:prstGeom>
        </p:spPr>
      </p:pic>
      <p:sp>
        <p:nvSpPr>
          <p:cNvPr id="6" name="H2"/>
          <p:cNvSpPr/>
          <p:nvPr/>
        </p:nvSpPr>
        <p:spPr>
          <a:xfrm>
            <a:off x="1696278" y="1828800"/>
            <a:ext cx="1511617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7200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Техническое обеспечение</a:t>
            </a:r>
            <a:endParaRPr lang="en-US" sz="7200" dirty="0"/>
          </a:p>
        </p:txBody>
      </p:sp>
      <p:sp>
        <p:nvSpPr>
          <p:cNvPr id="7" name="H3 Medium"/>
          <p:cNvSpPr/>
          <p:nvPr/>
        </p:nvSpPr>
        <p:spPr>
          <a:xfrm>
            <a:off x="1325217" y="4026590"/>
            <a:ext cx="3361911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Язык программирования Java</a:t>
            </a:r>
            <a:endParaRPr lang="en-US" sz="2700" dirty="0"/>
          </a:p>
        </p:txBody>
      </p:sp>
      <p:sp>
        <p:nvSpPr>
          <p:cNvPr id="8" name="H3 Medium"/>
          <p:cNvSpPr/>
          <p:nvPr/>
        </p:nvSpPr>
        <p:spPr>
          <a:xfrm>
            <a:off x="5619750" y="4238625"/>
            <a:ext cx="299085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Среда разработки Android Studio</a:t>
            </a:r>
            <a:endParaRPr lang="en-US" sz="2700" dirty="0"/>
          </a:p>
        </p:txBody>
      </p:sp>
      <p:sp>
        <p:nvSpPr>
          <p:cNvPr id="9" name="H3 Medium"/>
          <p:cNvSpPr/>
          <p:nvPr/>
        </p:nvSpPr>
        <p:spPr>
          <a:xfrm>
            <a:off x="9505950" y="4133850"/>
            <a:ext cx="13335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Figma</a:t>
            </a:r>
            <a:endParaRPr lang="en-US" sz="2700" dirty="0"/>
          </a:p>
        </p:txBody>
      </p:sp>
      <p:sp>
        <p:nvSpPr>
          <p:cNvPr id="10" name="Header 3"/>
          <p:cNvSpPr/>
          <p:nvPr/>
        </p:nvSpPr>
        <p:spPr>
          <a:xfrm>
            <a:off x="12944475" y="4133850"/>
            <a:ext cx="343852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Язык разметки XML</a:t>
            </a:r>
            <a:endParaRPr lang="en-US" sz="2700" dirty="0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6021050" y="190500"/>
            <a:ext cx="1914525" cy="191452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222885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with text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0" y="9906000"/>
            <a:ext cx="18288000" cy="352425"/>
          </a:xfrm>
          <a:prstGeom prst="rect">
            <a:avLst/>
          </a:prstGeom>
        </p:spPr>
      </p:pic>
      <p:sp>
        <p:nvSpPr>
          <p:cNvPr id="3" name="C"/>
          <p:cNvSpPr/>
          <p:nvPr/>
        </p:nvSpPr>
        <p:spPr>
          <a:xfrm>
            <a:off x="885824" y="914400"/>
            <a:ext cx="15480611" cy="262393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7200" b="1" kern="0" spc="-15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ВЫВОДЫ И МАCШТАБИРУЕМОСТЬ​</a:t>
            </a:r>
            <a:endParaRPr lang="en-US" sz="7200" dirty="0"/>
          </a:p>
        </p:txBody>
      </p:sp>
      <p:sp>
        <p:nvSpPr>
          <p:cNvPr id="4" name="Header 3"/>
          <p:cNvSpPr/>
          <p:nvPr/>
        </p:nvSpPr>
        <p:spPr>
          <a:xfrm>
            <a:off x="1076325" y="3881229"/>
            <a:ext cx="15925800" cy="56338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3600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Вывод: было создано приложение MyNotesPad, с опорой на простоту и </a:t>
            </a:r>
            <a:r>
              <a:rPr lang="en-US" sz="3600" kern="0" spc="-75" dirty="0" err="1" smtClean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минималистичность</a:t>
            </a:r>
            <a:r>
              <a:rPr lang="ru-RU" sz="3600" kern="0" spc="-75" dirty="0" smtClean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.</a:t>
            </a:r>
            <a:r>
              <a:rPr lang="en-US" sz="3600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
​
</a:t>
            </a:r>
            <a:r>
              <a:rPr lang="en-US" sz="4000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Масштабируемость</a:t>
            </a:r>
            <a:r>
              <a:rPr lang="en-US" sz="3600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:​ </a:t>
            </a:r>
            <a:r>
              <a:rPr lang="en-US" sz="3600" kern="0" spc="-75" dirty="0" smtClean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ru-RU" sz="3600" kern="0" spc="-75" dirty="0" smtClean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 планах добавить</a:t>
            </a:r>
            <a:endParaRPr lang="ru-RU" sz="3600" b="1" kern="0" spc="-75" dirty="0" smtClean="0">
              <a:solidFill>
                <a:srgbClr val="FFFFFF"/>
              </a:solidFill>
              <a:latin typeface="Inter Bold" pitchFamily="34" charset="0"/>
              <a:ea typeface="Inter Bold" pitchFamily="34" charset="-122"/>
              <a:cs typeface="Inter Bold" pitchFamily="34" charset="-120"/>
            </a:endParaRPr>
          </a:p>
          <a:p>
            <a:pPr marL="571500" indent="-5715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3600" kern="0" spc="-75" dirty="0" smtClean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поддержку </a:t>
            </a:r>
            <a:r>
              <a:rPr lang="en-US" sz="3600" kern="0" spc="-75" dirty="0" smtClean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Markdown;</a:t>
            </a:r>
            <a:endParaRPr lang="ru-RU" sz="3600" dirty="0"/>
          </a:p>
          <a:p>
            <a:pPr marL="571500" indent="-5715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3600" kern="0" spc="-75" dirty="0" smtClean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Цветные темы</a:t>
            </a:r>
            <a:r>
              <a:rPr lang="en-US" sz="3600" kern="0" spc="-75" dirty="0" smtClean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;</a:t>
            </a:r>
          </a:p>
          <a:p>
            <a:pPr marL="571500" indent="-5715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3600" kern="0" spc="-75" dirty="0" smtClean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Добавление шрифтов</a:t>
            </a:r>
          </a:p>
          <a:p>
            <a:pPr marL="571500" indent="-5715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ru-RU" sz="3600" kern="0" spc="-75" dirty="0" smtClean="0">
              <a:solidFill>
                <a:srgbClr val="FFFFFF"/>
              </a:solidFill>
              <a:latin typeface="Inter Bold" pitchFamily="34" charset="0"/>
              <a:ea typeface="Inter Bold" pitchFamily="34" charset="-122"/>
              <a:cs typeface="Inter Bold" pitchFamily="34" charset="-120"/>
            </a:endParaRPr>
          </a:p>
          <a:p>
            <a:pPr marL="571500" indent="-5715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3600" kern="0" spc="-75" dirty="0" smtClean="0">
              <a:solidFill>
                <a:srgbClr val="FFFFFF"/>
              </a:solidFill>
              <a:latin typeface="Inter Bold" pitchFamily="34" charset="0"/>
              <a:ea typeface="Inter Bold" pitchFamily="34" charset="-122"/>
              <a:cs typeface="Inter Bold" pitchFamily="34" charset="-12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044862" y="190500"/>
            <a:ext cx="1914525" cy="1914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5" y="53009"/>
            <a:ext cx="222885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23004" y="1669774"/>
            <a:ext cx="6019800" cy="5133975"/>
          </a:xfrm>
          <a:prstGeom prst="rect">
            <a:avLst/>
          </a:prstGeom>
        </p:spPr>
      </p:pic>
      <p:pic>
        <p:nvPicPr>
          <p:cNvPr id="3" name="Shape with text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0" y="9906000"/>
            <a:ext cx="18288000" cy="352425"/>
          </a:xfrm>
          <a:prstGeom prst="rect">
            <a:avLst/>
          </a:prstGeom>
        </p:spPr>
      </p:pic>
      <p:sp>
        <p:nvSpPr>
          <p:cNvPr id="4" name="Title"/>
          <p:cNvSpPr/>
          <p:nvPr/>
        </p:nvSpPr>
        <p:spPr>
          <a:xfrm>
            <a:off x="3171825" y="7096125"/>
            <a:ext cx="11972925" cy="10953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7200" b="1" kern="0" spc="-15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СПАСИБО ЗА ВНИМАНИЕ!​</a:t>
            </a:r>
            <a:endParaRPr lang="en-US" sz="7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2" y="2623928"/>
            <a:ext cx="8613917" cy="33130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132</Words>
  <Application>Microsoft Office PowerPoint</Application>
  <PresentationFormat>Произвольный</PresentationFormat>
  <Paragraphs>48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Inter Bold</vt:lpstr>
      <vt:lpstr>Inter Regular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1</cp:lastModifiedBy>
  <cp:revision>4</cp:revision>
  <dcterms:created xsi:type="dcterms:W3CDTF">2025-05-19T13:36:47Z</dcterms:created>
  <dcterms:modified xsi:type="dcterms:W3CDTF">2025-05-19T14:32:56Z</dcterms:modified>
</cp:coreProperties>
</file>