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8" d="100"/>
          <a:sy n="58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5494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-1-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-2-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-3-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-4-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-5-6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-5-4.svg"/><Relationship Id="rId11" Type="http://schemas.openxmlformats.org/officeDocument/2006/relationships/image" Target="../media/image4.jpeg"/><Relationship Id="rId5" Type="http://schemas.openxmlformats.org/officeDocument/2006/relationships/image" Target="../media/image7.png"/><Relationship Id="rId10" Type="http://schemas.openxmlformats.org/officeDocument/2006/relationships/image" Target="../media/image-5-8.svg"/><Relationship Id="rId4" Type="http://schemas.openxmlformats.org/officeDocument/2006/relationships/image" Target="../media/image-5-2.svg"/><Relationship Id="rId9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-6-2.svg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-8-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-9-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381625" y="1800225"/>
            <a:ext cx="2152650" cy="2152650"/>
          </a:xfrm>
          <a:prstGeom prst="rect">
            <a:avLst/>
          </a:prstGeom>
        </p:spPr>
      </p:pic>
      <p:pic>
        <p:nvPicPr>
          <p:cNvPr id="3" name="Shape with text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/>
        </p:blipFill>
        <p:spPr>
          <a:xfrm>
            <a:off x="0" y="9906000"/>
            <a:ext cx="18288000" cy="35242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8077200" y="1800225"/>
            <a:ext cx="5381625" cy="2152650"/>
          </a:xfrm>
          <a:prstGeom prst="rect">
            <a:avLst/>
          </a:prstGeom>
        </p:spPr>
      </p:pic>
      <p:sp>
        <p:nvSpPr>
          <p:cNvPr id="5" name="H1"/>
          <p:cNvSpPr/>
          <p:nvPr/>
        </p:nvSpPr>
        <p:spPr>
          <a:xfrm>
            <a:off x="942975" y="6553200"/>
            <a:ext cx="4048125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16667"/>
              </a:lnSpc>
              <a:buNone/>
            </a:pPr>
            <a:r>
              <a:rPr lang="en-US" sz="2700" kern="0" spc="-75" dirty="0">
                <a:solidFill>
                  <a:srgbClr val="FFFFFF"/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ОБУЧАЮЩИЙСЯ:</a:t>
            </a:r>
            <a:endParaRPr lang="en-US" sz="2700" dirty="0"/>
          </a:p>
        </p:txBody>
      </p:sp>
      <p:sp>
        <p:nvSpPr>
          <p:cNvPr id="6" name="H1"/>
          <p:cNvSpPr/>
          <p:nvPr/>
        </p:nvSpPr>
        <p:spPr>
          <a:xfrm>
            <a:off x="942975" y="7296150"/>
            <a:ext cx="4048125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16667"/>
              </a:lnSpc>
              <a:buNone/>
            </a:pPr>
            <a:r>
              <a:rPr lang="en-US" sz="2700" kern="0" spc="-75" dirty="0">
                <a:solidFill>
                  <a:srgbClr val="FFFFFF"/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ПЕДАГОГ:</a:t>
            </a:r>
            <a:endParaRPr lang="en-US" sz="2700" dirty="0"/>
          </a:p>
        </p:txBody>
      </p:sp>
      <p:sp>
        <p:nvSpPr>
          <p:cNvPr id="7" name="H1"/>
          <p:cNvSpPr/>
          <p:nvPr/>
        </p:nvSpPr>
        <p:spPr>
          <a:xfrm>
            <a:off x="3419475" y="5143500"/>
            <a:ext cx="11458575" cy="1009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300" b="1" kern="0" spc="-75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ПРОЕКТ ПО НАПРАВЛЕНИЮ «Мобильная разработка»
Приложение “MyNotesPad”</a:t>
            </a:r>
            <a:endParaRPr lang="en-US" sz="3300" dirty="0"/>
          </a:p>
        </p:txBody>
      </p:sp>
      <p:sp>
        <p:nvSpPr>
          <p:cNvPr id="8" name="Note"/>
          <p:cNvSpPr/>
          <p:nvPr/>
        </p:nvSpPr>
        <p:spPr>
          <a:xfrm>
            <a:off x="3438525" y="285750"/>
            <a:ext cx="11410950" cy="1066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16667"/>
              </a:lnSpc>
              <a:buNone/>
            </a:pPr>
            <a:r>
              <a:rPr lang="en-US" sz="1500" dirty="0">
                <a:solidFill>
                  <a:srgbClr val="FFFFFF"/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МИНИСТЕРСТВО ОБРАЗОВАНИЯ И НАУКИ НИЖЕГОРОДСКОЙ ОБЛАСТИ
ГОСУДАРСТВЕННОЕ БЮДЖЕТНОЕ ПРОФЕССИОНАЛЬНОЕ ОБРАЗОВАТЕЛЬНОЕ УЧРЕЖДЕНИЕ
«АРЗАМАССКИЙ ТЕХНИКУМ СТРОИТЕЛЬСТВА И ПРЕДПРИНИМАТЕЛЬСТВА»
ЦЕНТР ЦИФРОВОГО ОБРАЗОВАНИЯ ДЕТЕЙ «IT-КУБ»</a:t>
            </a:r>
            <a:endParaRPr lang="en-US" sz="1500" dirty="0"/>
          </a:p>
        </p:txBody>
      </p:sp>
      <p:sp>
        <p:nvSpPr>
          <p:cNvPr id="9" name="Note"/>
          <p:cNvSpPr/>
          <p:nvPr/>
        </p:nvSpPr>
        <p:spPr>
          <a:xfrm>
            <a:off x="4819650" y="4276725"/>
            <a:ext cx="3267075" cy="533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16667"/>
              </a:lnSpc>
              <a:buNone/>
            </a:pPr>
            <a:r>
              <a:rPr lang="en-US" sz="1500" dirty="0">
                <a:solidFill>
                  <a:srgbClr val="FFFFFF"/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СЕТЬ ЦЕНТРОВ ЦИФРОВОГО</a:t>
            </a:r>
            <a:r>
              <a:t/>
            </a:r>
            <a:br/>
            <a:r>
              <a:rPr lang="en-US" sz="1500" dirty="0">
                <a:solidFill>
                  <a:srgbClr val="FFFFFF"/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 ОБРАЗОВАНИЯ ДЕТЕЙ «IT-КУБ»</a:t>
            </a:r>
            <a:endParaRPr lang="en-US" sz="1500" dirty="0"/>
          </a:p>
        </p:txBody>
      </p:sp>
      <p:sp>
        <p:nvSpPr>
          <p:cNvPr id="10" name="Header 3"/>
          <p:cNvSpPr/>
          <p:nvPr/>
        </p:nvSpPr>
        <p:spPr>
          <a:xfrm>
            <a:off x="9115425" y="6486525"/>
            <a:ext cx="83820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ct val="110000"/>
              </a:lnSpc>
              <a:buNone/>
            </a:pPr>
            <a:r>
              <a:rPr lang="en-US" sz="2700" b="1" kern="0" spc="-75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Лукьянчикова Я. П.</a:t>
            </a:r>
            <a:endParaRPr lang="en-US" sz="2700" dirty="0"/>
          </a:p>
        </p:txBody>
      </p:sp>
      <p:sp>
        <p:nvSpPr>
          <p:cNvPr id="11" name="Header 3"/>
          <p:cNvSpPr/>
          <p:nvPr/>
        </p:nvSpPr>
        <p:spPr>
          <a:xfrm>
            <a:off x="9115425" y="7105650"/>
            <a:ext cx="83820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ct val="110000"/>
              </a:lnSpc>
              <a:buNone/>
            </a:pPr>
            <a:r>
              <a:rPr lang="en-US" sz="2700" b="1" kern="0" spc="-75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Дятлов А. С.</a:t>
            </a:r>
            <a:endParaRPr lang="en-US" sz="2700" dirty="0"/>
          </a:p>
        </p:txBody>
      </p:sp>
      <p:sp>
        <p:nvSpPr>
          <p:cNvPr id="12" name="Header 3"/>
          <p:cNvSpPr/>
          <p:nvPr/>
        </p:nvSpPr>
        <p:spPr>
          <a:xfrm>
            <a:off x="7600950" y="8582025"/>
            <a:ext cx="2667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buNone/>
            </a:pPr>
            <a:endParaRPr lang="en-US" dirty="0"/>
          </a:p>
        </p:txBody>
      </p:sp>
      <p:sp>
        <p:nvSpPr>
          <p:cNvPr id="13" name="Header 3"/>
          <p:cNvSpPr/>
          <p:nvPr/>
        </p:nvSpPr>
        <p:spPr>
          <a:xfrm>
            <a:off x="5953125" y="8353425"/>
            <a:ext cx="6381750" cy="914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2700" b="1" kern="0" spc="-75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АРЗАМАС
2025</a:t>
            </a:r>
            <a:endParaRPr lang="en-US" sz="2700" dirty="0"/>
          </a:p>
        </p:txBody>
      </p:sp>
      <p:sp>
        <p:nvSpPr>
          <p:cNvPr id="14" name="IT  Samsung"/>
          <p:cNvSpPr/>
          <p:nvPr/>
        </p:nvSpPr>
        <p:spPr>
          <a:xfrm>
            <a:off x="9115425" y="4238625"/>
            <a:ext cx="3267075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16667"/>
              </a:lnSpc>
              <a:buNone/>
            </a:pPr>
            <a:r>
              <a:rPr lang="en-US" sz="2250" dirty="0">
                <a:solidFill>
                  <a:srgbClr val="FFFFFF"/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IT Школа Samsung</a:t>
            </a:r>
            <a:endParaRPr lang="en-US" sz="22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with text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/>
        </p:blipFill>
        <p:spPr>
          <a:xfrm>
            <a:off x="0" y="9906000"/>
            <a:ext cx="18288000" cy="35242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6021050" y="97735"/>
            <a:ext cx="1914525" cy="1914525"/>
          </a:xfrm>
          <a:prstGeom prst="rect">
            <a:avLst/>
          </a:prstGeom>
        </p:spPr>
      </p:pic>
      <p:sp>
        <p:nvSpPr>
          <p:cNvPr id="4" name="H1"/>
          <p:cNvSpPr/>
          <p:nvPr/>
        </p:nvSpPr>
        <p:spPr>
          <a:xfrm>
            <a:off x="1628775" y="4591050"/>
            <a:ext cx="2867025" cy="10953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7200" b="1" kern="0" spc="-150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Цель:</a:t>
            </a:r>
            <a:endParaRPr lang="en-US" sz="7200" dirty="0"/>
          </a:p>
        </p:txBody>
      </p:sp>
      <p:sp>
        <p:nvSpPr>
          <p:cNvPr id="5" name="H1"/>
          <p:cNvSpPr/>
          <p:nvPr/>
        </p:nvSpPr>
        <p:spPr>
          <a:xfrm>
            <a:off x="4972050" y="4791075"/>
            <a:ext cx="12458700" cy="6953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16667"/>
              </a:lnSpc>
              <a:buNone/>
            </a:pPr>
            <a:r>
              <a:rPr lang="en-US" sz="3900" b="1" kern="0" spc="-75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Разработка приложения MyNotesPad для заметок</a:t>
            </a:r>
            <a:endParaRPr lang="en-US" sz="39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14" y="434423"/>
            <a:ext cx="2228850" cy="8572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with text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/>
        </p:blipFill>
        <p:spPr>
          <a:xfrm>
            <a:off x="0" y="9906000"/>
            <a:ext cx="18288000" cy="352425"/>
          </a:xfrm>
          <a:prstGeom prst="rect">
            <a:avLst/>
          </a:prstGeom>
        </p:spPr>
      </p:pic>
      <p:sp>
        <p:nvSpPr>
          <p:cNvPr id="3" name="H2"/>
          <p:cNvSpPr/>
          <p:nvPr/>
        </p:nvSpPr>
        <p:spPr>
          <a:xfrm>
            <a:off x="7267575" y="342900"/>
            <a:ext cx="3781425" cy="10953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7200" b="1" kern="0" spc="-150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Задачи: </a:t>
            </a:r>
            <a:endParaRPr lang="en-US" sz="7200" dirty="0"/>
          </a:p>
        </p:txBody>
      </p:sp>
      <p:sp>
        <p:nvSpPr>
          <p:cNvPr id="4" name="H3 Medium"/>
          <p:cNvSpPr/>
          <p:nvPr/>
        </p:nvSpPr>
        <p:spPr>
          <a:xfrm>
            <a:off x="1219200" y="2933700"/>
            <a:ext cx="8305800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4500" kern="0" spc="-150" dirty="0">
                <a:solidFill>
                  <a:srgbClr val="FFFFFF"/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Продумать функционал</a:t>
            </a:r>
            <a:endParaRPr lang="en-US" sz="4500" dirty="0"/>
          </a:p>
        </p:txBody>
      </p:sp>
      <p:sp>
        <p:nvSpPr>
          <p:cNvPr id="5" name="H3 Medium"/>
          <p:cNvSpPr/>
          <p:nvPr/>
        </p:nvSpPr>
        <p:spPr>
          <a:xfrm>
            <a:off x="1219200" y="4238625"/>
            <a:ext cx="8305800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4500" kern="0" spc="-150" dirty="0">
                <a:solidFill>
                  <a:srgbClr val="FFFFFF"/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Спроектировать интерфейс</a:t>
            </a:r>
            <a:endParaRPr lang="en-US" sz="4500" dirty="0"/>
          </a:p>
        </p:txBody>
      </p:sp>
      <p:sp>
        <p:nvSpPr>
          <p:cNvPr id="6" name="H3 Medium"/>
          <p:cNvSpPr/>
          <p:nvPr/>
        </p:nvSpPr>
        <p:spPr>
          <a:xfrm>
            <a:off x="1219200" y="5772150"/>
            <a:ext cx="8686800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4500" kern="0" spc="-150" dirty="0">
                <a:solidFill>
                  <a:srgbClr val="FFFFFF"/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Написать программный код</a:t>
            </a:r>
            <a:endParaRPr lang="en-US" sz="450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6021050" y="97735"/>
            <a:ext cx="1914525" cy="19145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14" y="434423"/>
            <a:ext cx="2228850" cy="8572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with text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/>
        </p:blipFill>
        <p:spPr>
          <a:xfrm>
            <a:off x="0" y="9906000"/>
            <a:ext cx="18288000" cy="352425"/>
          </a:xfrm>
          <a:prstGeom prst="rect">
            <a:avLst/>
          </a:prstGeom>
        </p:spPr>
      </p:pic>
      <p:sp>
        <p:nvSpPr>
          <p:cNvPr id="3" name="H2"/>
          <p:cNvSpPr/>
          <p:nvPr/>
        </p:nvSpPr>
        <p:spPr>
          <a:xfrm>
            <a:off x="5829300" y="542925"/>
            <a:ext cx="6657975" cy="10953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7200" b="1" kern="0" spc="-225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Актуальность</a:t>
            </a:r>
            <a:endParaRPr lang="en-US" sz="7200" dirty="0"/>
          </a:p>
        </p:txBody>
      </p:sp>
      <p:sp>
        <p:nvSpPr>
          <p:cNvPr id="4" name="H3 Regular"/>
          <p:cNvSpPr/>
          <p:nvPr/>
        </p:nvSpPr>
        <p:spPr>
          <a:xfrm>
            <a:off x="1219200" y="6810375"/>
            <a:ext cx="13201650" cy="7810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113333"/>
              </a:lnSpc>
              <a:buNone/>
            </a:pPr>
            <a:r>
              <a:rPr lang="en-US" sz="4500" b="1" kern="0" spc="-75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Лёгкость копирования и обмена</a:t>
            </a:r>
            <a:endParaRPr lang="en-US" sz="4500" dirty="0"/>
          </a:p>
        </p:txBody>
      </p:sp>
      <p:sp>
        <p:nvSpPr>
          <p:cNvPr id="5" name="-"/>
          <p:cNvSpPr/>
          <p:nvPr/>
        </p:nvSpPr>
        <p:spPr>
          <a:xfrm>
            <a:off x="1219200" y="5400675"/>
            <a:ext cx="13477875" cy="781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13333"/>
              </a:lnSpc>
              <a:buNone/>
            </a:pPr>
            <a:r>
              <a:rPr lang="en-US" sz="4500" b="1" kern="0" spc="-75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Оффлайн-доступность</a:t>
            </a:r>
            <a:endParaRPr lang="en-US" sz="4500" dirty="0"/>
          </a:p>
        </p:txBody>
      </p:sp>
      <p:sp>
        <p:nvSpPr>
          <p:cNvPr id="6" name="Text 3"/>
          <p:cNvSpPr/>
          <p:nvPr/>
        </p:nvSpPr>
        <p:spPr>
          <a:xfrm>
            <a:off x="1333500" y="2695575"/>
            <a:ext cx="13687425" cy="800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16667"/>
              </a:lnSpc>
              <a:buNone/>
            </a:pPr>
            <a:r>
              <a:rPr lang="en-US" sz="4500" b="1" kern="0" spc="-75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Удобство и доступность</a:t>
            </a:r>
            <a:endParaRPr lang="en-US" sz="4500" dirty="0"/>
          </a:p>
        </p:txBody>
      </p:sp>
      <p:sp>
        <p:nvSpPr>
          <p:cNvPr id="7" name="Header 3"/>
          <p:cNvSpPr/>
          <p:nvPr/>
        </p:nvSpPr>
        <p:spPr>
          <a:xfrm>
            <a:off x="1047750" y="4248150"/>
            <a:ext cx="28575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endParaRPr lang="en-US" dirty="0"/>
          </a:p>
        </p:txBody>
      </p:sp>
      <p:sp>
        <p:nvSpPr>
          <p:cNvPr id="8" name="Text 5"/>
          <p:cNvSpPr/>
          <p:nvPr/>
        </p:nvSpPr>
        <p:spPr>
          <a:xfrm>
            <a:off x="1219200" y="3981450"/>
            <a:ext cx="13201650" cy="781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13333"/>
              </a:lnSpc>
              <a:buNone/>
            </a:pPr>
            <a:r>
              <a:rPr lang="en-US" sz="4500" b="1" kern="0" spc="-75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Скорость и простота использования </a:t>
            </a:r>
            <a:endParaRPr lang="en-US" sz="450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6021050" y="97735"/>
            <a:ext cx="1914525" cy="191452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14" y="434423"/>
            <a:ext cx="2228850" cy="8572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/>
        </p:blipFill>
        <p:spPr>
          <a:xfrm>
            <a:off x="2066925" y="3057525"/>
            <a:ext cx="4476750" cy="6010275"/>
          </a:xfrm>
          <a:prstGeom prst="rect">
            <a:avLst/>
          </a:prstGeom>
        </p:spPr>
      </p:pic>
      <p:pic>
        <p:nvPicPr>
          <p:cNvPr id="3" name="2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/>
        </p:blipFill>
        <p:spPr>
          <a:xfrm>
            <a:off x="7105650" y="3057525"/>
            <a:ext cx="4467225" cy="6010275"/>
          </a:xfrm>
          <a:prstGeom prst="rect">
            <a:avLst/>
          </a:prstGeom>
        </p:spPr>
      </p:pic>
      <p:pic>
        <p:nvPicPr>
          <p:cNvPr id="4" name="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/>
        </p:blipFill>
        <p:spPr>
          <a:xfrm>
            <a:off x="12134850" y="3057525"/>
            <a:ext cx="4476750" cy="6010275"/>
          </a:xfrm>
          <a:prstGeom prst="rect">
            <a:avLst/>
          </a:prstGeom>
        </p:spPr>
      </p:pic>
      <p:pic>
        <p:nvPicPr>
          <p:cNvPr id="5" name="Shape with text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/>
          <a:stretch/>
        </p:blipFill>
        <p:spPr>
          <a:xfrm>
            <a:off x="0" y="9906000"/>
            <a:ext cx="18288000" cy="352425"/>
          </a:xfrm>
          <a:prstGeom prst="rect">
            <a:avLst/>
          </a:prstGeom>
        </p:spPr>
      </p:pic>
      <p:sp>
        <p:nvSpPr>
          <p:cNvPr id="6" name="H1"/>
          <p:cNvSpPr/>
          <p:nvPr/>
        </p:nvSpPr>
        <p:spPr>
          <a:xfrm>
            <a:off x="2457450" y="1457325"/>
            <a:ext cx="13611225" cy="1038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6785" b="1" kern="0" spc="-150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Функциональные возможности</a:t>
            </a:r>
            <a:endParaRPr lang="en-US" sz="6785" dirty="0"/>
          </a:p>
        </p:txBody>
      </p:sp>
      <p:sp>
        <p:nvSpPr>
          <p:cNvPr id="7" name="default_name"/>
          <p:cNvSpPr/>
          <p:nvPr/>
        </p:nvSpPr>
        <p:spPr>
          <a:xfrm>
            <a:off x="2457450" y="4143558"/>
            <a:ext cx="3698936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392" b="1" kern="0" spc="-75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Запись</a:t>
            </a:r>
            <a:endParaRPr lang="en-US" sz="3392" dirty="0"/>
          </a:p>
        </p:txBody>
      </p:sp>
      <p:sp>
        <p:nvSpPr>
          <p:cNvPr id="8" name="-"/>
          <p:cNvSpPr/>
          <p:nvPr/>
        </p:nvSpPr>
        <p:spPr>
          <a:xfrm>
            <a:off x="2447925" y="5593190"/>
            <a:ext cx="3698936" cy="205740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392" b="1" kern="0" spc="-75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Вы можете написать текст, отформатировать по-своему</a:t>
            </a:r>
            <a:endParaRPr lang="en-US" sz="3392" dirty="0"/>
          </a:p>
        </p:txBody>
      </p:sp>
      <p:sp>
        <p:nvSpPr>
          <p:cNvPr id="9" name="default_name"/>
          <p:cNvSpPr/>
          <p:nvPr/>
        </p:nvSpPr>
        <p:spPr>
          <a:xfrm>
            <a:off x="7505700" y="4170485"/>
            <a:ext cx="3689411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392" b="1" kern="0" spc="-75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Сохранение</a:t>
            </a:r>
            <a:endParaRPr lang="en-US" sz="3392" dirty="0"/>
          </a:p>
        </p:txBody>
      </p:sp>
      <p:sp>
        <p:nvSpPr>
          <p:cNvPr id="10" name="Text 4"/>
          <p:cNvSpPr/>
          <p:nvPr/>
        </p:nvSpPr>
        <p:spPr>
          <a:xfrm>
            <a:off x="7496175" y="5620116"/>
            <a:ext cx="3689411" cy="154305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392" b="1" kern="0" spc="-75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Вы можете сохранить свои записи</a:t>
            </a:r>
            <a:endParaRPr lang="en-US" sz="3392" dirty="0"/>
          </a:p>
        </p:txBody>
      </p:sp>
      <p:sp>
        <p:nvSpPr>
          <p:cNvPr id="11" name="default_name"/>
          <p:cNvSpPr/>
          <p:nvPr/>
        </p:nvSpPr>
        <p:spPr>
          <a:xfrm>
            <a:off x="12525375" y="4197411"/>
            <a:ext cx="3698936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392" b="1" kern="0" spc="-75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Чтение</a:t>
            </a:r>
            <a:endParaRPr lang="en-US" sz="3392" dirty="0"/>
          </a:p>
        </p:txBody>
      </p:sp>
      <p:sp>
        <p:nvSpPr>
          <p:cNvPr id="12" name="Text 6"/>
          <p:cNvSpPr/>
          <p:nvPr/>
        </p:nvSpPr>
        <p:spPr>
          <a:xfrm>
            <a:off x="12525375" y="5611141"/>
            <a:ext cx="3698936" cy="205740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392" b="1" kern="0" spc="-75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Вы можете прочесть сохранённую запись</a:t>
            </a:r>
            <a:endParaRPr lang="en-US" sz="3392" dirty="0"/>
          </a:p>
        </p:txBody>
      </p:sp>
      <p:pic>
        <p:nvPicPr>
          <p:cNvPr id="13" name="image 1" descr="preencoded.png"/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16021050" y="97735"/>
            <a:ext cx="1914525" cy="191452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14" y="434423"/>
            <a:ext cx="2228850" cy="8572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with text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/>
        </p:blipFill>
        <p:spPr>
          <a:xfrm>
            <a:off x="0" y="9906000"/>
            <a:ext cx="18288000" cy="352425"/>
          </a:xfrm>
          <a:prstGeom prst="rect">
            <a:avLst/>
          </a:prstGeom>
        </p:spPr>
      </p:pic>
      <p:pic>
        <p:nvPicPr>
          <p:cNvPr id="3" name="5285200112815043123 1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962025" y="1724025"/>
            <a:ext cx="4314825" cy="7848600"/>
          </a:xfrm>
          <a:prstGeom prst="rect">
            <a:avLst/>
          </a:prstGeom>
        </p:spPr>
      </p:pic>
      <p:pic>
        <p:nvPicPr>
          <p:cNvPr id="4" name="5285200112815043123 2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981825" y="1724025"/>
            <a:ext cx="4314825" cy="7848600"/>
          </a:xfrm>
          <a:prstGeom prst="rect">
            <a:avLst/>
          </a:prstGeom>
        </p:spPr>
      </p:pic>
      <p:pic>
        <p:nvPicPr>
          <p:cNvPr id="5" name="5285200112815043123 3" descr="preencoded.png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13001625" y="1724025"/>
            <a:ext cx="4314825" cy="7848600"/>
          </a:xfrm>
          <a:prstGeom prst="rect">
            <a:avLst/>
          </a:prstGeom>
        </p:spPr>
      </p:pic>
      <p:sp>
        <p:nvSpPr>
          <p:cNvPr id="6" name="Title"/>
          <p:cNvSpPr/>
          <p:nvPr/>
        </p:nvSpPr>
        <p:spPr>
          <a:xfrm>
            <a:off x="5715000" y="285750"/>
            <a:ext cx="6867525" cy="10953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7200" b="1" kern="0" spc="-150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Внешний вид</a:t>
            </a:r>
            <a:endParaRPr lang="en-US" sz="720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16021050" y="97735"/>
            <a:ext cx="1914525" cy="19145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14" y="434423"/>
            <a:ext cx="2228850" cy="8572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Снимок экрана от 2025-05-19 00-07-15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619750" y="5924550"/>
            <a:ext cx="2962275" cy="2962275"/>
          </a:xfrm>
          <a:prstGeom prst="rect">
            <a:avLst/>
          </a:prstGeom>
        </p:spPr>
      </p:pic>
      <p:pic>
        <p:nvPicPr>
          <p:cNvPr id="3" name="Снимок экрана от 2025-05-19 00-07-31 1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466850" y="5924550"/>
            <a:ext cx="2962275" cy="2962275"/>
          </a:xfrm>
          <a:prstGeom prst="rect">
            <a:avLst/>
          </a:prstGeom>
        </p:spPr>
      </p:pic>
      <p:pic>
        <p:nvPicPr>
          <p:cNvPr id="4" name="Снимок экрана от 2025-05-19 00-07-45 1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9144000" y="5924550"/>
            <a:ext cx="2962275" cy="2962275"/>
          </a:xfrm>
          <a:prstGeom prst="rect">
            <a:avLst/>
          </a:prstGeom>
        </p:spPr>
      </p:pic>
      <p:pic>
        <p:nvPicPr>
          <p:cNvPr id="5" name="Снимок экрана от 2025-05-19 00-07-56 1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3144500" y="5924550"/>
            <a:ext cx="2962275" cy="2962275"/>
          </a:xfrm>
          <a:prstGeom prst="rect">
            <a:avLst/>
          </a:prstGeom>
        </p:spPr>
      </p:pic>
      <p:sp>
        <p:nvSpPr>
          <p:cNvPr id="6" name="H2"/>
          <p:cNvSpPr/>
          <p:nvPr/>
        </p:nvSpPr>
        <p:spPr>
          <a:xfrm>
            <a:off x="1219200" y="1219200"/>
            <a:ext cx="15116175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600" b="1" kern="0" spc="-75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Техническое обеспечение</a:t>
            </a:r>
            <a:endParaRPr lang="en-US" sz="3600" dirty="0"/>
          </a:p>
        </p:txBody>
      </p:sp>
      <p:sp>
        <p:nvSpPr>
          <p:cNvPr id="7" name="H3 Medium"/>
          <p:cNvSpPr/>
          <p:nvPr/>
        </p:nvSpPr>
        <p:spPr>
          <a:xfrm>
            <a:off x="1468441" y="4238625"/>
            <a:ext cx="2990850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10000"/>
              </a:lnSpc>
              <a:buNone/>
            </a:pPr>
            <a:r>
              <a:rPr lang="en-US" sz="2700" b="1" kern="0" spc="-75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Язык программирования Java</a:t>
            </a:r>
            <a:endParaRPr lang="en-US" sz="2700" dirty="0"/>
          </a:p>
        </p:txBody>
      </p:sp>
      <p:sp>
        <p:nvSpPr>
          <p:cNvPr id="8" name="H3 Medium"/>
          <p:cNvSpPr/>
          <p:nvPr/>
        </p:nvSpPr>
        <p:spPr>
          <a:xfrm>
            <a:off x="5619750" y="4238625"/>
            <a:ext cx="2990850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10000"/>
              </a:lnSpc>
              <a:buNone/>
            </a:pPr>
            <a:r>
              <a:rPr lang="en-US" sz="2700" b="1" kern="0" spc="-75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Среда разработки Android Studio</a:t>
            </a:r>
            <a:endParaRPr lang="en-US" sz="2700" dirty="0"/>
          </a:p>
        </p:txBody>
      </p:sp>
      <p:sp>
        <p:nvSpPr>
          <p:cNvPr id="9" name="H3 Medium"/>
          <p:cNvSpPr/>
          <p:nvPr/>
        </p:nvSpPr>
        <p:spPr>
          <a:xfrm>
            <a:off x="9505950" y="4133850"/>
            <a:ext cx="13335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10000"/>
              </a:lnSpc>
              <a:buNone/>
            </a:pPr>
            <a:r>
              <a:rPr lang="en-US" sz="2700" b="1" kern="0" spc="-75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Figma</a:t>
            </a:r>
            <a:endParaRPr lang="en-US" sz="2700" dirty="0"/>
          </a:p>
        </p:txBody>
      </p:sp>
      <p:sp>
        <p:nvSpPr>
          <p:cNvPr id="10" name="Header 3"/>
          <p:cNvSpPr/>
          <p:nvPr/>
        </p:nvSpPr>
        <p:spPr>
          <a:xfrm>
            <a:off x="12944475" y="4133850"/>
            <a:ext cx="3438525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10000"/>
              </a:lnSpc>
              <a:buNone/>
            </a:pPr>
            <a:r>
              <a:rPr lang="en-US" sz="2700" b="1" kern="0" spc="-75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Язык разметки XML</a:t>
            </a:r>
            <a:endParaRPr lang="en-US" sz="27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with text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/>
        </p:blipFill>
        <p:spPr>
          <a:xfrm>
            <a:off x="0" y="9906000"/>
            <a:ext cx="18288000" cy="352425"/>
          </a:xfrm>
          <a:prstGeom prst="rect">
            <a:avLst/>
          </a:prstGeom>
        </p:spPr>
      </p:pic>
      <p:sp>
        <p:nvSpPr>
          <p:cNvPr id="3" name="C"/>
          <p:cNvSpPr/>
          <p:nvPr/>
        </p:nvSpPr>
        <p:spPr>
          <a:xfrm>
            <a:off x="885825" y="914400"/>
            <a:ext cx="12420600" cy="84772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5533" b="1" kern="0" spc="-150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ВЫВОДЫ И МАCШТАБИРУЕМОСТЬ​</a:t>
            </a:r>
            <a:endParaRPr lang="en-US" sz="5533" dirty="0"/>
          </a:p>
        </p:txBody>
      </p:sp>
      <p:sp>
        <p:nvSpPr>
          <p:cNvPr id="4" name="Header 3"/>
          <p:cNvSpPr/>
          <p:nvPr/>
        </p:nvSpPr>
        <p:spPr>
          <a:xfrm>
            <a:off x="1076325" y="2476500"/>
            <a:ext cx="15925800" cy="2286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10000"/>
              </a:lnSpc>
              <a:buNone/>
            </a:pPr>
            <a:r>
              <a:rPr lang="en-US" sz="2700" b="1" kern="0" spc="-75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Вывод: было создано приложение MyNotesPad, с опорой на простоту и минималистичность​
​
​
​
Масштабируемость:​ </a:t>
            </a:r>
            <a:endParaRPr lang="en-US" sz="270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6021050" y="97735"/>
            <a:ext cx="1914525" cy="19145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28850" cy="8572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3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559248" y="1391479"/>
            <a:ext cx="6019800" cy="5133975"/>
          </a:xfrm>
          <a:prstGeom prst="rect">
            <a:avLst/>
          </a:prstGeom>
        </p:spPr>
      </p:pic>
      <p:pic>
        <p:nvPicPr>
          <p:cNvPr id="3" name="Shape with text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/>
        </p:blipFill>
        <p:spPr>
          <a:xfrm>
            <a:off x="0" y="9906000"/>
            <a:ext cx="18288000" cy="352425"/>
          </a:xfrm>
          <a:prstGeom prst="rect">
            <a:avLst/>
          </a:prstGeom>
        </p:spPr>
      </p:pic>
      <p:sp>
        <p:nvSpPr>
          <p:cNvPr id="4" name="Title"/>
          <p:cNvSpPr/>
          <p:nvPr/>
        </p:nvSpPr>
        <p:spPr>
          <a:xfrm>
            <a:off x="3171825" y="7096125"/>
            <a:ext cx="11972925" cy="10953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7200" b="1" kern="0" spc="-150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СПАСИБО ЗА ВНИМАНИЕ!​</a:t>
            </a:r>
            <a:endParaRPr lang="en-US" sz="72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091" y="2435500"/>
            <a:ext cx="7091157" cy="33954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132</Words>
  <Application>Microsoft Office PowerPoint</Application>
  <PresentationFormat>Произвольный</PresentationFormat>
  <Paragraphs>45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Inter Bold</vt:lpstr>
      <vt:lpstr>Inter Regular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1</cp:lastModifiedBy>
  <cp:revision>2</cp:revision>
  <dcterms:created xsi:type="dcterms:W3CDTF">2025-05-19T13:36:47Z</dcterms:created>
  <dcterms:modified xsi:type="dcterms:W3CDTF">2025-05-19T15:16:32Z</dcterms:modified>
</cp:coreProperties>
</file>