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DBF65F-A4FF-4DB0-945E-187FA93E2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D81F82-3846-4D38-8D24-FCF6D730F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8056BF-8A4C-4A9E-9E2F-767DE670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E0E5-7514-4448-B126-1A9945E58B63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696277-33CA-4F3C-9ED7-4F1FC70B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B99D9E-38BE-42C7-88A2-8BA5CB61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72D5-0D0A-4F19-A4CB-2D0679DF9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72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88F28-34BE-4690-A866-C2F80DFB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8AFD9F-DA73-48B9-882E-165C1FB79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BC0E29-5E7F-47A9-87F5-5F0EC08F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E0E5-7514-4448-B126-1A9945E58B63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6B6300-2073-46D9-B651-E8C4D3C7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2ABA45-C853-476C-AD41-FCAFBAA0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72D5-0D0A-4F19-A4CB-2D0679DF9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1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14EF9A-9EA6-4D6D-B29D-A0BF58E27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15F6F6-B5B9-4065-9AD4-5E954C580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09A78C-7C40-426B-91F0-DBE02D2D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E0E5-7514-4448-B126-1A9945E58B63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C7A214-F172-4128-8E69-62761E50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DB39A7-7C53-42BC-B752-0396F7EB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72D5-0D0A-4F19-A4CB-2D0679DF9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84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F6627-326F-4BB0-B871-16323621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C20FF8-11FA-41F5-9D48-5D59D3455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DB9F66-A8AF-4396-AC3D-F93BEE339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E0E5-7514-4448-B126-1A9945E58B63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71D45B-17B3-469B-8B60-DB82016B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E84BB-AEC6-407E-9EB8-DBD37BC9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72D5-0D0A-4F19-A4CB-2D0679DF9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83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8E216-DD86-4D15-A87E-DA9F6866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4D58DC-3B2A-437B-8C3B-BD58528E2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5BCA9B-0414-4225-B076-79ED132C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E0E5-7514-4448-B126-1A9945E58B63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F2C0A-503A-48E6-B3AD-4C3D9D16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5E4DC9-F229-4F3B-8A84-C6D1244A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72D5-0D0A-4F19-A4CB-2D0679DF9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47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94721-BBFA-4DAD-A9EF-AD53657A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A06D6D-D455-43F2-A114-C0A455E46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59C022-7D5C-4893-8C4C-A010E8441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E343B5-FA25-43D9-AC68-F2A0684B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E0E5-7514-4448-B126-1A9945E58B63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AA0225-404F-475F-81BD-17B06890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65D87F-36DA-41D9-90C8-BC14293A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72D5-0D0A-4F19-A4CB-2D0679DF9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22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DCFC9-1F56-4707-9E72-0DAC6753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255C2F-1287-4E56-A919-A6BCB5DF0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2D8863-A9EE-4C35-A79D-0212B2041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EC5072-1B44-448F-B5B9-86868EF0A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4AF1D3-5B2B-43D7-A65A-6699C65B0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9D9DDA-5342-4897-9097-6BA8E79B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E0E5-7514-4448-B126-1A9945E58B63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9692768-B470-4DA5-9135-8C2C7A75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572769-655A-4D90-8E1D-E566B028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72D5-0D0A-4F19-A4CB-2D0679DF9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5C62B-86E3-4F8E-A4C3-4CE3DED1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188D3EA-8024-46F0-A6ED-A239E40F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E0E5-7514-4448-B126-1A9945E58B63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EBFE86-8D13-434B-AD5A-758A6536E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CA7332-EACD-4EBF-A6BE-6761A4B5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72D5-0D0A-4F19-A4CB-2D0679DF9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19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AD0C4E0-47C3-4998-863C-BF977E32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E0E5-7514-4448-B126-1A9945E58B63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4314E42-F023-4C3D-B95E-C6204C26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2207F3-7925-4579-98C8-EF2E3587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72D5-0D0A-4F19-A4CB-2D0679DF9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D79F9-81F4-4C78-A9DB-7870EF161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70335C-3B37-4C06-AE2A-498979137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4EBFC7-25A2-4096-9219-5C90A1854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06ABFA-075D-4A5A-81BB-6D30D0BB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E0E5-7514-4448-B126-1A9945E58B63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FF7346-D4F3-4032-AAE6-78519155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84398D-D66D-4F5D-ABD1-08EFA289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72D5-0D0A-4F19-A4CB-2D0679DF9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13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420AA-A20D-4F26-AA96-12860E00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353F63-4095-41E5-A3EE-73E68B6FE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98D009-83EF-402E-B961-68FB37137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656218-4CDB-431E-A5FB-E353CB3F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E0E5-7514-4448-B126-1A9945E58B63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EF9A8E-8220-486C-89C8-85862B80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880CC0-0C35-4600-9FF6-AD3152C1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72D5-0D0A-4F19-A4CB-2D0679DF9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93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FAD02-EB51-40F5-84A3-E65C5B8F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EA1676-927C-46F7-AC34-F6270060E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278067-34A8-444A-A412-DDDAE1640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BE0E5-7514-4448-B126-1A9945E58B63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75F0E4-E536-4373-8D4B-31D86D30F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7E5C5D-AC96-4EEE-9986-81DA94E93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872D5-0D0A-4F19-A4CB-2D0679DF9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38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6710F-52C0-4F20-AA54-569D9F0F41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MyNotesPad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292F00-B296-4C4B-891D-EBCF3CA1F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Лукьянчикова Ярослава</a:t>
            </a:r>
          </a:p>
          <a:p>
            <a:pPr algn="r"/>
            <a:r>
              <a:rPr lang="ru-RU" dirty="0"/>
              <a:t>Руководитель: Дятлов Антон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156564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AB03E-4ED9-4951-BFDC-D490CD8D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B6CEA3-D550-45A5-9D87-9575AAF4C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3123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8</Words>
  <Application>Microsoft Office PowerPoint</Application>
  <PresentationFormat>Широкоэкранный</PresentationFormat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MyNotesPad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MyNotesPad</dc:title>
  <dc:creator>Miss Xakepl</dc:creator>
  <cp:lastModifiedBy>Miss Xakepl</cp:lastModifiedBy>
  <cp:revision>4</cp:revision>
  <dcterms:created xsi:type="dcterms:W3CDTF">2025-04-30T21:18:51Z</dcterms:created>
  <dcterms:modified xsi:type="dcterms:W3CDTF">2025-05-07T20:02:07Z</dcterms:modified>
</cp:coreProperties>
</file>