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acific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acific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2b21250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2b2125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2b21250d_3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2b21250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14a1fcb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14a1fc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A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dQw4w9WgXcQ" TargetMode="External"/><Relationship Id="rId4" Type="http://schemas.openxmlformats.org/officeDocument/2006/relationships/hyperlink" Target="https://www.youtube.com/watch?v=dQw4w9WgXcQ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1.png"/><Relationship Id="rId7" Type="http://schemas.openxmlformats.org/officeDocument/2006/relationships/image" Target="../media/image9.jp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105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443900" y="2721677"/>
            <a:ext cx="3186000" cy="31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</a:rPr>
              <a:t>Nombre Completo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443900" y="3245552"/>
            <a:ext cx="3186000" cy="31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</a:rPr>
              <a:t>Telefono celular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443900" y="3808940"/>
            <a:ext cx="3186000" cy="31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</a:rPr>
              <a:t>Contraseña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332675" y="1550400"/>
            <a:ext cx="32973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Crea una cuenta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 rápido y sencillo</a:t>
            </a:r>
            <a:endParaRPr sz="1800"/>
          </a:p>
        </p:txBody>
      </p:sp>
      <p:sp>
        <p:nvSpPr>
          <p:cNvPr id="89" name="Google Shape;89;p13"/>
          <p:cNvSpPr txBox="1"/>
          <p:nvPr/>
        </p:nvSpPr>
        <p:spPr>
          <a:xfrm>
            <a:off x="587000" y="1581175"/>
            <a:ext cx="72159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Compra productos de tus mercados locales fácilmente en Marquet.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3"/>
          <p:cNvSpPr/>
          <p:nvPr/>
        </p:nvSpPr>
        <p:spPr>
          <a:xfrm>
            <a:off x="8900543" y="5163073"/>
            <a:ext cx="2272698" cy="541512"/>
          </a:xfrm>
          <a:prstGeom prst="flowChartTerminator">
            <a:avLst/>
          </a:prstGeom>
          <a:solidFill>
            <a:srgbClr val="92D05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Crear cuenta</a:t>
            </a:r>
            <a:endParaRPr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443900" y="4436063"/>
            <a:ext cx="3186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Aceptar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términos y condiciones</a:t>
            </a:r>
            <a:endParaRPr sz="1500"/>
          </a:p>
        </p:txBody>
      </p:sp>
      <p:sp>
        <p:nvSpPr>
          <p:cNvPr id="92" name="Google Shape;92;p13"/>
          <p:cNvSpPr/>
          <p:nvPr/>
        </p:nvSpPr>
        <p:spPr>
          <a:xfrm>
            <a:off x="11327500" y="4514400"/>
            <a:ext cx="226200" cy="22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61400" y="2940750"/>
            <a:ext cx="829800" cy="83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</a:rPr>
              <a:t>agregar imágen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61400" y="4083750"/>
            <a:ext cx="829800" cy="83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</a:rPr>
              <a:t>agregar imágen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61400" y="5226750"/>
            <a:ext cx="829800" cy="83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CCCC"/>
                </a:solidFill>
              </a:rPr>
              <a:t>agregar imágen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332675" y="304726"/>
            <a:ext cx="3550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Ya tienes cuenta?</a:t>
            </a: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Iniciar sesión</a:t>
            </a:r>
            <a:endParaRPr sz="1800"/>
          </a:p>
        </p:txBody>
      </p:sp>
      <p:sp>
        <p:nvSpPr>
          <p:cNvPr id="97" name="Google Shape;97;p13"/>
          <p:cNvSpPr txBox="1"/>
          <p:nvPr/>
        </p:nvSpPr>
        <p:spPr>
          <a:xfrm>
            <a:off x="2004425" y="2940750"/>
            <a:ext cx="46101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156825" y="3093150"/>
            <a:ext cx="46101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052475" y="2940750"/>
            <a:ext cx="46101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Compra y </a:t>
            </a:r>
            <a:r>
              <a:rPr lang="en-US" sz="1600"/>
              <a:t>recibe</a:t>
            </a:r>
            <a:r>
              <a:rPr lang="en-US" sz="1600"/>
              <a:t> tu despensa desde la comodidad de tu casa.</a:t>
            </a:r>
            <a:endParaRPr sz="1600"/>
          </a:p>
        </p:txBody>
      </p:sp>
      <p:sp>
        <p:nvSpPr>
          <p:cNvPr id="100" name="Google Shape;100;p13"/>
          <p:cNvSpPr txBox="1"/>
          <p:nvPr/>
        </p:nvSpPr>
        <p:spPr>
          <a:xfrm>
            <a:off x="2052475" y="4083750"/>
            <a:ext cx="46101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Apoya a los vendedores de tu localidad.</a:t>
            </a:r>
            <a:endParaRPr sz="1600"/>
          </a:p>
        </p:txBody>
      </p:sp>
      <p:sp>
        <p:nvSpPr>
          <p:cNvPr id="101" name="Google Shape;101;p13"/>
          <p:cNvSpPr txBox="1"/>
          <p:nvPr/>
        </p:nvSpPr>
        <p:spPr>
          <a:xfrm>
            <a:off x="2052475" y="5226750"/>
            <a:ext cx="46101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Productos de la mejor calidad y un servicio irremplazable.</a:t>
            </a:r>
            <a:endParaRPr sz="1600"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402" y="4088642"/>
            <a:ext cx="829800" cy="82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250" y="2947013"/>
            <a:ext cx="832104" cy="83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7">
            <a:alphaModFix/>
          </a:blip>
          <a:srcRect b="9" l="0" r="0" t="19"/>
          <a:stretch/>
        </p:blipFill>
        <p:spPr>
          <a:xfrm>
            <a:off x="860250" y="5226750"/>
            <a:ext cx="832104" cy="832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3"/>
          <p:cNvGrpSpPr/>
          <p:nvPr/>
        </p:nvGrpSpPr>
        <p:grpSpPr>
          <a:xfrm>
            <a:off x="147050" y="205050"/>
            <a:ext cx="2495385" cy="646200"/>
            <a:chOff x="887900" y="205050"/>
            <a:chExt cx="2495385" cy="646200"/>
          </a:xfrm>
        </p:grpSpPr>
        <p:sp>
          <p:nvSpPr>
            <p:cNvPr id="106" name="Google Shape;106;p13"/>
            <p:cNvSpPr txBox="1"/>
            <p:nvPr/>
          </p:nvSpPr>
          <p:spPr>
            <a:xfrm>
              <a:off x="887900" y="205050"/>
              <a:ext cx="1886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acifico"/>
                  <a:ea typeface="Pacifico"/>
                  <a:cs typeface="Pacifico"/>
                  <a:sym typeface="Pacifico"/>
                </a:rPr>
                <a:t>Marquet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pic>
          <p:nvPicPr>
            <p:cNvPr id="107" name="Google Shape;10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74001" y="205050"/>
              <a:ext cx="609284" cy="646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12192000" cy="105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051800" y="1456813"/>
            <a:ext cx="408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¿Qué quieres comprar?</a:t>
            </a:r>
            <a:endParaRPr sz="2800"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283800" y="2708600"/>
            <a:ext cx="2577000" cy="2448300"/>
            <a:chOff x="283800" y="2503525"/>
            <a:chExt cx="2577000" cy="2448300"/>
          </a:xfrm>
        </p:grpSpPr>
        <p:grpSp>
          <p:nvGrpSpPr>
            <p:cNvPr id="115" name="Google Shape;115;p14"/>
            <p:cNvGrpSpPr/>
            <p:nvPr/>
          </p:nvGrpSpPr>
          <p:grpSpPr>
            <a:xfrm>
              <a:off x="283800" y="2503525"/>
              <a:ext cx="2577000" cy="2448300"/>
              <a:chOff x="615650" y="3141775"/>
              <a:chExt cx="2577000" cy="2448300"/>
            </a:xfrm>
          </p:grpSpPr>
          <p:sp>
            <p:nvSpPr>
              <p:cNvPr id="116" name="Google Shape;116;p14"/>
              <p:cNvSpPr/>
              <p:nvPr/>
            </p:nvSpPr>
            <p:spPr>
              <a:xfrm>
                <a:off x="615650" y="3141775"/>
                <a:ext cx="2577000" cy="2448300"/>
              </a:xfrm>
              <a:prstGeom prst="roundRect">
                <a:avLst>
                  <a:gd fmla="val 16667" name="adj"/>
                </a:avLst>
              </a:prstGeom>
              <a:solidFill>
                <a:srgbClr val="E1EBDC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/>
              </a:p>
            </p:txBody>
          </p:sp>
          <p:sp>
            <p:nvSpPr>
              <p:cNvPr id="117" name="Google Shape;117;p14"/>
              <p:cNvSpPr txBox="1"/>
              <p:nvPr/>
            </p:nvSpPr>
            <p:spPr>
              <a:xfrm>
                <a:off x="744500" y="3413800"/>
                <a:ext cx="2319300" cy="4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/>
                  <a:t>Frutas y verduras</a:t>
                </a:r>
                <a:endParaRPr b="1" sz="1800"/>
              </a:p>
            </p:txBody>
          </p:sp>
        </p:grpSp>
        <p:pic>
          <p:nvPicPr>
            <p:cNvPr id="118" name="Google Shape;11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9325" y="3421335"/>
              <a:ext cx="1485950" cy="1253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4"/>
          <p:cNvGrpSpPr/>
          <p:nvPr/>
        </p:nvGrpSpPr>
        <p:grpSpPr>
          <a:xfrm>
            <a:off x="3299588" y="2708600"/>
            <a:ext cx="2577000" cy="2448300"/>
            <a:chOff x="3299588" y="2503525"/>
            <a:chExt cx="2577000" cy="2448300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3299588" y="2503525"/>
              <a:ext cx="2577000" cy="2448300"/>
              <a:chOff x="4807500" y="3141775"/>
              <a:chExt cx="2577000" cy="24483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4807500" y="3141775"/>
                <a:ext cx="2577000" cy="2448300"/>
              </a:xfrm>
              <a:prstGeom prst="roundRect">
                <a:avLst>
                  <a:gd fmla="val 16667" name="adj"/>
                </a:avLst>
              </a:prstGeom>
              <a:solidFill>
                <a:srgbClr val="E1EBDC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/>
              </a:p>
            </p:txBody>
          </p:sp>
          <p:sp>
            <p:nvSpPr>
              <p:cNvPr id="122" name="Google Shape;122;p14"/>
              <p:cNvSpPr txBox="1"/>
              <p:nvPr/>
            </p:nvSpPr>
            <p:spPr>
              <a:xfrm>
                <a:off x="5065200" y="3413800"/>
                <a:ext cx="2061600" cy="4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/>
                  <a:t>Carnes</a:t>
                </a:r>
                <a:endParaRPr b="1" sz="1800"/>
              </a:p>
            </p:txBody>
          </p:sp>
        </p:grpSp>
        <p:pic>
          <p:nvPicPr>
            <p:cNvPr id="123" name="Google Shape;12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23675" y="3404468"/>
              <a:ext cx="1728850" cy="1287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4"/>
          <p:cNvGrpSpPr/>
          <p:nvPr/>
        </p:nvGrpSpPr>
        <p:grpSpPr>
          <a:xfrm>
            <a:off x="6315400" y="2708600"/>
            <a:ext cx="2577000" cy="2448300"/>
            <a:chOff x="6315400" y="2503525"/>
            <a:chExt cx="2577000" cy="244830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6315400" y="2503525"/>
              <a:ext cx="2577000" cy="2448300"/>
              <a:chOff x="4807500" y="3141775"/>
              <a:chExt cx="2577000" cy="24483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4807500" y="3141775"/>
                <a:ext cx="2577000" cy="2448300"/>
              </a:xfrm>
              <a:prstGeom prst="roundRect">
                <a:avLst>
                  <a:gd fmla="val 16667" name="adj"/>
                </a:avLst>
              </a:prstGeom>
              <a:solidFill>
                <a:srgbClr val="E1EBDC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/>
              </a:p>
            </p:txBody>
          </p:sp>
          <p:sp>
            <p:nvSpPr>
              <p:cNvPr id="127" name="Google Shape;127;p14"/>
              <p:cNvSpPr txBox="1"/>
              <p:nvPr/>
            </p:nvSpPr>
            <p:spPr>
              <a:xfrm>
                <a:off x="5065200" y="3413800"/>
                <a:ext cx="2061600" cy="4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/>
                  <a:t>Lácteos</a:t>
                </a:r>
                <a:endParaRPr b="1" sz="1800"/>
              </a:p>
            </p:txBody>
          </p:sp>
        </p:grpSp>
        <p:pic>
          <p:nvPicPr>
            <p:cNvPr id="128" name="Google Shape;12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60925" y="3334490"/>
              <a:ext cx="1485950" cy="14272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14"/>
          <p:cNvGrpSpPr/>
          <p:nvPr/>
        </p:nvGrpSpPr>
        <p:grpSpPr>
          <a:xfrm>
            <a:off x="9331200" y="2708600"/>
            <a:ext cx="2577000" cy="2448300"/>
            <a:chOff x="9331200" y="2708600"/>
            <a:chExt cx="2577000" cy="2448300"/>
          </a:xfrm>
        </p:grpSpPr>
        <p:grpSp>
          <p:nvGrpSpPr>
            <p:cNvPr id="130" name="Google Shape;130;p14"/>
            <p:cNvGrpSpPr/>
            <p:nvPr/>
          </p:nvGrpSpPr>
          <p:grpSpPr>
            <a:xfrm>
              <a:off x="9331200" y="2708600"/>
              <a:ext cx="2577000" cy="2448300"/>
              <a:chOff x="8999350" y="3141775"/>
              <a:chExt cx="2577000" cy="24483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8999350" y="3141775"/>
                <a:ext cx="2577000" cy="2448300"/>
              </a:xfrm>
              <a:prstGeom prst="roundRect">
                <a:avLst>
                  <a:gd fmla="val 16667" name="adj"/>
                </a:avLst>
              </a:prstGeom>
              <a:solidFill>
                <a:srgbClr val="E1EBDC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/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9105825" y="3413800"/>
                <a:ext cx="2364000" cy="48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/>
                  <a:t>Alimentos preparados</a:t>
                </a:r>
                <a:endParaRPr b="1" sz="1800"/>
              </a:p>
            </p:txBody>
          </p:sp>
        </p:grpSp>
        <p:pic>
          <p:nvPicPr>
            <p:cNvPr id="133" name="Google Shape;133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55278" y="3851075"/>
              <a:ext cx="1728843" cy="106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10685150" y="159074"/>
            <a:ext cx="1223051" cy="738174"/>
            <a:chOff x="10527650" y="159062"/>
            <a:chExt cx="1223051" cy="73817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527650" y="159062"/>
              <a:ext cx="738174" cy="738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4"/>
            <p:cNvSpPr/>
            <p:nvPr/>
          </p:nvSpPr>
          <p:spPr>
            <a:xfrm rot="-8097402">
              <a:off x="11411925" y="301513"/>
              <a:ext cx="280651" cy="280651"/>
            </a:xfrm>
            <a:prstGeom prst="halfFrame">
              <a:avLst>
                <a:gd fmla="val 15369" name="adj1"/>
                <a:gd fmla="val 15711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283800" y="205050"/>
            <a:ext cx="3099485" cy="646200"/>
            <a:chOff x="283800" y="205050"/>
            <a:chExt cx="3099485" cy="646200"/>
          </a:xfrm>
        </p:grpSpPr>
        <p:sp>
          <p:nvSpPr>
            <p:cNvPr id="138" name="Google Shape;138;p14"/>
            <p:cNvSpPr txBox="1"/>
            <p:nvPr/>
          </p:nvSpPr>
          <p:spPr>
            <a:xfrm>
              <a:off x="887900" y="205050"/>
              <a:ext cx="1886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acifico"/>
                  <a:ea typeface="Pacifico"/>
                  <a:cs typeface="Pacifico"/>
                  <a:sym typeface="Pacifico"/>
                </a:rPr>
                <a:t>Marquet</a:t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pic>
          <p:nvPicPr>
            <p:cNvPr id="139" name="Google Shape;13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74001" y="205050"/>
              <a:ext cx="609284" cy="646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" name="Google Shape;140;p14"/>
            <p:cNvGrpSpPr/>
            <p:nvPr/>
          </p:nvGrpSpPr>
          <p:grpSpPr>
            <a:xfrm>
              <a:off x="283800" y="371238"/>
              <a:ext cx="548700" cy="313800"/>
              <a:chOff x="266050" y="408250"/>
              <a:chExt cx="548700" cy="313800"/>
            </a:xfrm>
          </p:grpSpPr>
          <p:cxnSp>
            <p:nvCxnSpPr>
              <p:cNvPr id="141" name="Google Shape;141;p14"/>
              <p:cNvCxnSpPr/>
              <p:nvPr/>
            </p:nvCxnSpPr>
            <p:spPr>
              <a:xfrm>
                <a:off x="266050" y="408250"/>
                <a:ext cx="548700" cy="9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>
                <a:off x="266050" y="560650"/>
                <a:ext cx="548700" cy="9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14"/>
              <p:cNvCxnSpPr/>
              <p:nvPr/>
            </p:nvCxnSpPr>
            <p:spPr>
              <a:xfrm>
                <a:off x="266050" y="713050"/>
                <a:ext cx="548700" cy="9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0" y="0"/>
            <a:ext cx="12192000" cy="105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5"/>
          <p:cNvGrpSpPr/>
          <p:nvPr/>
        </p:nvGrpSpPr>
        <p:grpSpPr>
          <a:xfrm>
            <a:off x="10685150" y="159074"/>
            <a:ext cx="1223051" cy="738174"/>
            <a:chOff x="10527650" y="159062"/>
            <a:chExt cx="1223051" cy="738174"/>
          </a:xfrm>
        </p:grpSpPr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27650" y="159062"/>
              <a:ext cx="738174" cy="738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5"/>
            <p:cNvSpPr/>
            <p:nvPr/>
          </p:nvSpPr>
          <p:spPr>
            <a:xfrm rot="-8097402">
              <a:off x="11411925" y="301513"/>
              <a:ext cx="280651" cy="280651"/>
            </a:xfrm>
            <a:prstGeom prst="halfFrame">
              <a:avLst>
                <a:gd fmla="val 15369" name="adj1"/>
                <a:gd fmla="val 15711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5"/>
          <p:cNvSpPr txBox="1"/>
          <p:nvPr/>
        </p:nvSpPr>
        <p:spPr>
          <a:xfrm>
            <a:off x="887900" y="205050"/>
            <a:ext cx="188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Marquet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001" y="205050"/>
            <a:ext cx="609284" cy="64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5"/>
          <p:cNvGrpSpPr/>
          <p:nvPr/>
        </p:nvGrpSpPr>
        <p:grpSpPr>
          <a:xfrm>
            <a:off x="283800" y="371238"/>
            <a:ext cx="548700" cy="313800"/>
            <a:chOff x="266050" y="408250"/>
            <a:chExt cx="548700" cy="313800"/>
          </a:xfrm>
        </p:grpSpPr>
        <p:cxnSp>
          <p:nvCxnSpPr>
            <p:cNvPr id="155" name="Google Shape;155;p15"/>
            <p:cNvCxnSpPr/>
            <p:nvPr/>
          </p:nvCxnSpPr>
          <p:spPr>
            <a:xfrm>
              <a:off x="266050" y="408250"/>
              <a:ext cx="548700" cy="90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266050" y="560650"/>
              <a:ext cx="548700" cy="90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266050" y="713050"/>
              <a:ext cx="548700" cy="90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Ideas para el diseño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