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84" r:id="rId7"/>
    <p:sldId id="285" r:id="rId8"/>
    <p:sldId id="261" r:id="rId9"/>
    <p:sldId id="262" r:id="rId10"/>
    <p:sldId id="263" r:id="rId11"/>
    <p:sldId id="279" r:id="rId12"/>
  </p:sldIdLst>
  <p:sldSz cx="9144000" cy="6858000" type="screen4x3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D4D16D-A15E-4DDA-A3A1-AFDF92EAF5AA}">
  <a:tblStyle styleId="{CFD4D16D-A15E-4DDA-A3A1-AFDF92EAF5AA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144824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501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68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31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453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42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546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6681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00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049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651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334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39A6DE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776975" y="665975"/>
            <a:ext cx="6255299" cy="540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1pPr>
            <a:lvl2pPr lvl="1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2pPr>
            <a:lvl3pPr lvl="2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3pPr>
            <a:lvl4pPr lvl="3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4pPr>
            <a:lvl5pPr lvl="4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5pPr>
            <a:lvl6pPr lvl="5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6pPr>
            <a:lvl7pPr lvl="6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7pPr>
            <a:lvl8pPr lvl="7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8pPr>
            <a:lvl9pPr lvl="8">
              <a:spcBef>
                <a:spcPts val="0"/>
              </a:spcBef>
              <a:buClr>
                <a:srgbClr val="39A6DE"/>
              </a:buClr>
              <a:buSzPct val="100000"/>
              <a:defRPr sz="6000">
                <a:solidFill>
                  <a:srgbClr val="39A6DE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774E92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838200" y="3482725"/>
            <a:ext cx="43329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rgbClr val="774E92"/>
              </a:buClr>
              <a:buSzPct val="100000"/>
              <a:defRPr sz="4800">
                <a:solidFill>
                  <a:srgbClr val="774E92"/>
                </a:solidFill>
              </a:defRPr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838200" y="5082150"/>
            <a:ext cx="43329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SzPct val="100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bg>
      <p:bgPr>
        <a:solidFill>
          <a:srgbClr val="39A6DE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810450" y="2730000"/>
            <a:ext cx="6093300" cy="1093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SzPct val="100000"/>
              <a:buFont typeface="Oswald"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6" name="Shape 16"/>
          <p:cNvSpPr/>
          <p:nvPr/>
        </p:nvSpPr>
        <p:spPr>
          <a:xfrm>
            <a:off x="5374772" y="843525"/>
            <a:ext cx="2963199" cy="27406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3606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650825" y="1600200"/>
            <a:ext cx="36063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rgbClr val="DB2F6B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DED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angular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24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827250" y="1600200"/>
            <a:ext cx="7489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Open Sans"/>
              <a:buChar char="◇"/>
              <a:defRPr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Open Sans"/>
              <a:defRPr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Open Sans"/>
              <a:defRPr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demy-images.udemy.com/course/750x422/14346_9972_8.jpg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Shape 38"/>
          <p:cNvSpPr txBox="1">
            <a:spLocks noGrp="1"/>
          </p:cNvSpPr>
          <p:nvPr>
            <p:ph type="ctrTitle"/>
          </p:nvPr>
        </p:nvSpPr>
        <p:spPr>
          <a:xfrm>
            <a:off x="1444351" y="102548"/>
            <a:ext cx="6255299" cy="1851551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dirty="0" smtClean="0">
                <a:solidFill>
                  <a:srgbClr val="9BDED2"/>
                </a:solidFill>
              </a:rPr>
              <a:t>C# Threading Presentatie</a:t>
            </a:r>
            <a:endParaRPr lang="en" dirty="0">
              <a:solidFill>
                <a:srgbClr val="9BDED2"/>
              </a:solidFill>
            </a:endParaRPr>
          </a:p>
        </p:txBody>
      </p:sp>
      <p:sp>
        <p:nvSpPr>
          <p:cNvPr id="4" name="Shape 38"/>
          <p:cNvSpPr txBox="1">
            <a:spLocks/>
          </p:cNvSpPr>
          <p:nvPr/>
        </p:nvSpPr>
        <p:spPr>
          <a:xfrm>
            <a:off x="237056" y="6086106"/>
            <a:ext cx="9067088" cy="771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100000"/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Presentatoren: M</a:t>
            </a:r>
            <a:r>
              <a:rPr lang="en-US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chael Kes, Jannemarie Dekens, René Cordes,Trix Beemster, Bryan Heijnen</a:t>
            </a:r>
            <a:endParaRPr lang="e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364" y="1297948"/>
            <a:ext cx="5084037" cy="5084037"/>
          </a:xfrm>
          <a:prstGeom prst="roundRect">
            <a:avLst>
              <a:gd name="adj" fmla="val 16667"/>
            </a:avLst>
          </a:prstGeom>
          <a:ln>
            <a:solidFill>
              <a:srgbClr val="00B0F0"/>
            </a:solidFill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827250" y="2175425"/>
            <a:ext cx="3606300" cy="43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VidARR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C#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UWP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Visual Studio 2017 naar 2015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Database MySQL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Wireframes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 smtClean="0">
                <a:latin typeface="Oswald"/>
                <a:ea typeface="Oswald"/>
                <a:cs typeface="Oswald"/>
                <a:sym typeface="Oswald"/>
              </a:rPr>
              <a:t>Project complicaties</a:t>
            </a: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 smtClean="0">
              <a:latin typeface="Oswald"/>
              <a:ea typeface="Oswald"/>
              <a:cs typeface="Oswald"/>
              <a:sym typeface="Oswald"/>
            </a:endParaRPr>
          </a:p>
          <a:p>
            <a:pPr lvl="0" rtl="0">
              <a:spcBef>
                <a:spcPts val="0"/>
              </a:spcBef>
              <a:buNone/>
            </a:pPr>
            <a:endParaRPr lang="en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Samenvatting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A6DE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498" y="-470590"/>
            <a:ext cx="5358128" cy="535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5" name="Shape 255"/>
          <p:cNvSpPr/>
          <p:nvPr/>
        </p:nvSpPr>
        <p:spPr>
          <a:xfrm>
            <a:off x="722479" y="2350161"/>
            <a:ext cx="7311381" cy="20635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nl-NL" i="0" dirty="0" smtClean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Oswald"/>
              </a:rPr>
              <a:t>Bedankt</a:t>
            </a:r>
            <a:endParaRPr i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Oswald"/>
            </a:endParaRPr>
          </a:p>
        </p:txBody>
      </p:sp>
      <p:sp>
        <p:nvSpPr>
          <p:cNvPr id="256" name="Shape 256"/>
          <p:cNvSpPr txBox="1">
            <a:spLocks noGrp="1"/>
          </p:cNvSpPr>
          <p:nvPr>
            <p:ph type="subTitle" idx="4294967295"/>
          </p:nvPr>
        </p:nvSpPr>
        <p:spPr>
          <a:xfrm>
            <a:off x="625153" y="4528369"/>
            <a:ext cx="65937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 dirty="0" smtClean="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Zijn er nog vragen?</a:t>
            </a:r>
            <a:endParaRPr lang="en" sz="4800" dirty="0">
              <a:solidFill>
                <a:srgbClr val="39A6DE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" name="Shape 38"/>
          <p:cNvSpPr txBox="1">
            <a:spLocks/>
          </p:cNvSpPr>
          <p:nvPr/>
        </p:nvSpPr>
        <p:spPr>
          <a:xfrm>
            <a:off x="294206" y="6086106"/>
            <a:ext cx="9067088" cy="7718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A6DE"/>
              </a:buClr>
              <a:buSzPct val="100000"/>
              <a:buFont typeface="Oswald"/>
              <a:buNone/>
              <a:defRPr sz="6000" b="0" i="0" u="none" strike="noStrike" cap="none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rgbClr val="39A6DE"/>
              </a:buClr>
              <a:buSzPct val="100000"/>
              <a:buFont typeface="Oswald"/>
              <a:buNone/>
              <a:defRPr sz="6000">
                <a:solidFill>
                  <a:srgbClr val="39A6DE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Presentatoren: M</a:t>
            </a:r>
            <a:r>
              <a:rPr lang="en-US" sz="16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</a:t>
            </a:r>
            <a:r>
              <a:rPr lang="en" sz="1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chael Kes, Jannemarie Dekens, René Cordes,Trix Beemster, Bryan Heijnen</a:t>
            </a:r>
            <a:endParaRPr lang="en" sz="1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udemy-images.udemy.com/course/750x422/14346_9972_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3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58682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 dirty="0" smtClean="0"/>
              <a:t>Inhoudsopgave</a:t>
            </a:r>
            <a:endParaRPr lang="en" sz="3600" dirty="0"/>
          </a:p>
        </p:txBody>
      </p:sp>
      <p:sp>
        <p:nvSpPr>
          <p:cNvPr id="44" name="Shape 44"/>
          <p:cNvSpPr txBox="1"/>
          <p:nvPr/>
        </p:nvSpPr>
        <p:spPr>
          <a:xfrm>
            <a:off x="835950" y="1581150"/>
            <a:ext cx="7472100" cy="44094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Inleiding </a:t>
            </a:r>
          </a:p>
          <a:p>
            <a:pPr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Wat </a:t>
            </a:r>
            <a:r>
              <a:rPr lang="en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</a:t>
            </a: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VidARR</a:t>
            </a:r>
          </a:p>
          <a:p>
            <a:pPr marL="285750" lvl="4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Wat doet de Crawler</a:t>
            </a:r>
          </a:p>
          <a:p>
            <a:pPr marL="285750" lvl="4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Wat doet het downloaden</a:t>
            </a:r>
          </a:p>
          <a:p>
            <a:pPr marL="285750" lvl="4" indent="-28575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Wat doet het converten</a:t>
            </a:r>
          </a:p>
          <a:p>
            <a:pPr lvl="0">
              <a:spcBef>
                <a:spcPts val="600"/>
              </a:spcBef>
            </a:pPr>
            <a:r>
              <a:rPr lang="en" sz="2000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Voorbeelden </a:t>
            </a:r>
            <a:endParaRPr lang="en" sz="2000" b="1" dirty="0" smtClean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complicaties</a:t>
            </a:r>
            <a:endParaRPr lang="en" sz="2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Demo </a:t>
            </a:r>
          </a:p>
          <a:p>
            <a:pPr lvl="0" rtl="0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Samenvatting</a:t>
            </a:r>
          </a:p>
          <a:p>
            <a:pPr lvl="0" rtl="0">
              <a:spcBef>
                <a:spcPts val="600"/>
              </a:spcBef>
            </a:pPr>
            <a:r>
              <a:rPr lang="en" sz="2000" b="1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Vragen</a:t>
            </a:r>
            <a:endParaRPr lang="en" sz="2000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546" y="1069757"/>
            <a:ext cx="4314094" cy="43140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2" name="Shape 52"/>
          <p:cNvSpPr/>
          <p:nvPr/>
        </p:nvSpPr>
        <p:spPr>
          <a:xfrm>
            <a:off x="369116" y="1131109"/>
            <a:ext cx="4211430" cy="138135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nl-NL" b="0" i="0" dirty="0" smtClean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Inleiding</a:t>
            </a:r>
            <a:endParaRPr b="0" i="0" dirty="0">
              <a:ln>
                <a:noFill/>
              </a:ln>
              <a:solidFill>
                <a:srgbClr val="FFFFFF">
                  <a:alpha val="26920"/>
                </a:srgbClr>
              </a:solidFill>
              <a:latin typeface="Oswald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subTitle" idx="4294967295"/>
          </p:nvPr>
        </p:nvSpPr>
        <p:spPr>
          <a:xfrm>
            <a:off x="275162" y="5445203"/>
            <a:ext cx="8552643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nl-NL" sz="4800" dirty="0" smtClean="0">
                <a:solidFill>
                  <a:srgbClr val="DB2F6B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rPr>
              <a:t>C#, UWP, Visual Studio </a:t>
            </a:r>
            <a:endParaRPr lang="en" sz="4800" dirty="0">
              <a:solidFill>
                <a:srgbClr val="DB2F6B"/>
              </a:solidFill>
              <a:highlight>
                <a:srgbClr val="FFFFFF"/>
              </a:highlight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74E9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8200175" y="3936930"/>
            <a:ext cx="657936" cy="262870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>
                  <a:noFill/>
                </a:ln>
                <a:solidFill>
                  <a:srgbClr val="FFFFFF">
                    <a:alpha val="26920"/>
                  </a:srgbClr>
                </a:solidFill>
                <a:latin typeface="Oswald"/>
              </a:rPr>
              <a:t>1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2245325" y="287180"/>
            <a:ext cx="4332900" cy="88791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 smtClean="0"/>
              <a:t>Wat is VidARR</a:t>
            </a:r>
            <a:endParaRPr lang="en" dirty="0"/>
          </a:p>
        </p:txBody>
      </p:sp>
      <p:sp>
        <p:nvSpPr>
          <p:cNvPr id="6" name="Shape 60"/>
          <p:cNvSpPr txBox="1">
            <a:spLocks/>
          </p:cNvSpPr>
          <p:nvPr/>
        </p:nvSpPr>
        <p:spPr>
          <a:xfrm>
            <a:off x="3172874" y="1022091"/>
            <a:ext cx="6629270" cy="88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 smtClean="0"/>
              <a:t>- Wat doet de Crawler </a:t>
            </a:r>
            <a:endParaRPr lang="en" sz="3600" dirty="0"/>
          </a:p>
        </p:txBody>
      </p:sp>
      <p:sp>
        <p:nvSpPr>
          <p:cNvPr id="7" name="Shape 60"/>
          <p:cNvSpPr txBox="1">
            <a:spLocks/>
          </p:cNvSpPr>
          <p:nvPr/>
        </p:nvSpPr>
        <p:spPr>
          <a:xfrm>
            <a:off x="3172874" y="1739094"/>
            <a:ext cx="6629270" cy="88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 smtClean="0"/>
              <a:t>- Wat doet het Downloaden</a:t>
            </a:r>
            <a:endParaRPr lang="en" sz="3600" dirty="0"/>
          </a:p>
        </p:txBody>
      </p:sp>
      <p:sp>
        <p:nvSpPr>
          <p:cNvPr id="8" name="Shape 60"/>
          <p:cNvSpPr txBox="1">
            <a:spLocks/>
          </p:cNvSpPr>
          <p:nvPr/>
        </p:nvSpPr>
        <p:spPr>
          <a:xfrm>
            <a:off x="3172874" y="2474005"/>
            <a:ext cx="6629270" cy="8879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4E92"/>
              </a:buClr>
              <a:buSzPct val="100000"/>
              <a:buFont typeface="Oswald"/>
              <a:buNone/>
              <a:defRPr sz="4800" b="0" i="0" u="none" strike="noStrike" cap="none">
                <a:solidFill>
                  <a:srgbClr val="774E9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buClr>
                <a:srgbClr val="9BDED2"/>
              </a:buClr>
              <a:buSzPct val="100000"/>
              <a:buFont typeface="Oswald"/>
              <a:buNone/>
              <a:defRPr sz="4800">
                <a:solidFill>
                  <a:srgbClr val="9BDED2"/>
                </a:solidFill>
                <a:highlight>
                  <a:srgbClr val="FFFFFF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sz="3600" dirty="0" smtClean="0"/>
              <a:t>- Wat doet het Converten</a:t>
            </a:r>
            <a:endParaRPr lang="e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10010"/>
            <a:ext cx="4498174" cy="494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udemy-images.udemy.com/course/750x422/14346_9972_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3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43"/>
          <p:cNvSpPr txBox="1">
            <a:spLocks/>
          </p:cNvSpPr>
          <p:nvPr/>
        </p:nvSpPr>
        <p:spPr>
          <a:xfrm>
            <a:off x="2019301" y="86749"/>
            <a:ext cx="5038724" cy="1218176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3600" dirty="0" smtClean="0">
                <a:solidFill>
                  <a:srgbClr val="00B0F0"/>
                </a:solidFill>
              </a:rPr>
              <a:t>Wireframe Voorbeelden </a:t>
            </a:r>
          </a:p>
          <a:p>
            <a:pPr algn="ctr"/>
            <a:r>
              <a:rPr lang="en" sz="3600" dirty="0" smtClean="0">
                <a:solidFill>
                  <a:srgbClr val="00B0F0"/>
                </a:solidFill>
              </a:rPr>
              <a:t>1. Landing Page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" y="1515499"/>
            <a:ext cx="8848724" cy="49774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udemy-images.udemy.com/course/750x422/14346_9972_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3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43"/>
          <p:cNvSpPr txBox="1">
            <a:spLocks/>
          </p:cNvSpPr>
          <p:nvPr/>
        </p:nvSpPr>
        <p:spPr>
          <a:xfrm>
            <a:off x="2019301" y="86749"/>
            <a:ext cx="5038724" cy="1218176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3600" dirty="0" smtClean="0">
                <a:solidFill>
                  <a:srgbClr val="00B0F0"/>
                </a:solidFill>
              </a:rPr>
              <a:t>Wireframe Voorbeelden </a:t>
            </a:r>
          </a:p>
          <a:p>
            <a:pPr algn="ctr"/>
            <a:r>
              <a:rPr lang="en" sz="3600" dirty="0">
                <a:solidFill>
                  <a:srgbClr val="00B0F0"/>
                </a:solidFill>
              </a:rPr>
              <a:t>2</a:t>
            </a:r>
            <a:r>
              <a:rPr lang="en" sz="3600" dirty="0" smtClean="0">
                <a:solidFill>
                  <a:srgbClr val="00B0F0"/>
                </a:solidFill>
              </a:rPr>
              <a:t>. Downloader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" y="1515499"/>
            <a:ext cx="8848723" cy="49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udemy-images.udemy.com/course/750x422/14346_9972_8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aturation sat="3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hape 43"/>
          <p:cNvSpPr txBox="1">
            <a:spLocks/>
          </p:cNvSpPr>
          <p:nvPr/>
        </p:nvSpPr>
        <p:spPr>
          <a:xfrm>
            <a:off x="2019301" y="86749"/>
            <a:ext cx="5038724" cy="1218176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3600" dirty="0" smtClean="0">
                <a:solidFill>
                  <a:srgbClr val="00B0F0"/>
                </a:solidFill>
              </a:rPr>
              <a:t>Wireframe Voorbeelden </a:t>
            </a:r>
          </a:p>
          <a:p>
            <a:pPr algn="ctr"/>
            <a:r>
              <a:rPr lang="en" sz="3600" dirty="0">
                <a:solidFill>
                  <a:srgbClr val="00B0F0"/>
                </a:solidFill>
              </a:rPr>
              <a:t>3</a:t>
            </a:r>
            <a:r>
              <a:rPr lang="en" sz="3600" dirty="0" smtClean="0">
                <a:solidFill>
                  <a:srgbClr val="00B0F0"/>
                </a:solidFill>
              </a:rPr>
              <a:t>. Converter</a:t>
            </a:r>
            <a:endParaRPr lang="en" sz="3600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9" y="1525024"/>
            <a:ext cx="8848723" cy="49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827250" y="788425"/>
            <a:ext cx="4109399" cy="9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Project Complicaties</a:t>
            </a:r>
            <a:endParaRPr lang="en" dirty="0"/>
          </a:p>
        </p:txBody>
      </p:sp>
      <p:sp>
        <p:nvSpPr>
          <p:cNvPr id="72" name="Shape 72"/>
          <p:cNvSpPr txBox="1">
            <a:spLocks noGrp="1"/>
          </p:cNvSpPr>
          <p:nvPr>
            <p:ph type="body" idx="4294967295"/>
          </p:nvPr>
        </p:nvSpPr>
        <p:spPr>
          <a:xfrm>
            <a:off x="726750" y="1600200"/>
            <a:ext cx="8064825" cy="254317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Database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.NETCore &amp; Framework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Visual Studio 2017 / 2015 UWP Support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UWP Code</a:t>
            </a:r>
          </a:p>
          <a:p>
            <a:pPr marL="457200" lvl="0" indent="-228600" rtl="0">
              <a:spcBef>
                <a:spcPts val="0"/>
              </a:spcBef>
              <a:buClr>
                <a:srgbClr val="9BDED2"/>
              </a:buClr>
            </a:pPr>
            <a:r>
              <a:rPr lang="en" dirty="0" smtClean="0"/>
              <a:t>UWP Responsive design</a:t>
            </a:r>
          </a:p>
        </p:txBody>
      </p:sp>
      <p:pic>
        <p:nvPicPr>
          <p:cNvPr id="5122" name="Picture 2" descr="Image result for angry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612" y="3773487"/>
            <a:ext cx="3117638" cy="308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13237">
            <a:off x="6521466" y="2764910"/>
            <a:ext cx="2698521" cy="18526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0.00416 L -3.88889E-6 -0.00393 C -0.00034 -0.01041 -0.00034 -0.01689 -0.00104 -0.02291 C -0.00121 -0.02685 -0.00329 -0.0331 -0.00382 -0.03634 C -0.00434 -0.03981 -0.00486 -0.04375 -0.00573 -0.04699 L -0.00868 -0.05902 L -0.01041 -0.06713 C -0.01128 -0.07037 -0.01163 -0.07268 -0.01336 -0.075 C -0.01423 -0.07638 -0.01545 -0.07685 -0.01632 -0.07777 C -0.01736 -0.07916 -0.01788 -0.08078 -0.01909 -0.08171 C -0.01996 -0.08263 -0.02118 -0.08263 -0.02187 -0.0831 C -0.02309 -0.08402 -0.02378 -0.08495 -0.025 -0.08564 C -0.02569 -0.08634 -0.02691 -0.08657 -0.0276 -0.08703 C -0.02882 -0.08796 -0.02951 -0.08935 -0.03055 -0.08981 L -0.04218 -0.09513 C -0.04305 -0.0956 -0.04409 -0.09606 -0.04496 -0.09652 C -0.04722 -0.09814 -0.04913 -0.09976 -0.05173 -0.10046 C -0.05347 -0.10115 -0.05555 -0.10138 -0.05729 -0.10185 C -0.0585 -0.10231 -0.0592 -0.10277 -0.06024 -0.103 C -0.06302 -0.1037 -0.06597 -0.10393 -0.06875 -0.10439 C -0.075 -0.1074 -0.06857 -0.10463 -0.07934 -0.10717 C -0.08073 -0.10763 -0.08194 -0.1081 -0.08316 -0.10833 C -0.08802 -0.1081 -0.09288 -0.10787 -0.09757 -0.10717 C -0.10017 -0.10694 -0.1026 -0.10625 -0.1052 -0.10578 C -0.10954 -0.10532 -0.11406 -0.10486 -0.11857 -0.10439 C -0.12638 -0.10092 -0.11736 -0.10463 -0.13472 -0.10185 C -0.13593 -0.10185 -0.1368 -0.10092 -0.13784 -0.10046 C -0.13993 -0.1 -0.14236 -0.09953 -0.14444 -0.09907 C -0.15034 -0.09375 -0.14409 -0.09884 -0.15104 -0.09513 C -0.15798 -0.09166 -0.15243 -0.09375 -0.15798 -0.08981 C -0.15868 -0.08935 -0.15972 -0.08888 -0.16059 -0.08842 C -0.1625 -0.08634 -0.16597 -0.0824 -0.16823 -0.08032 C -0.17083 -0.0787 -0.17378 -0.07754 -0.17586 -0.075 C -0.17725 -0.07361 -0.17847 -0.07245 -0.17986 -0.07106 C -0.18073 -0.07013 -0.18177 -0.06944 -0.18281 -0.06828 C -0.19444 -0.05648 -0.18663 -0.06388 -0.19323 -0.05763 C -0.19375 -0.05625 -0.19444 -0.05509 -0.19513 -0.0537 C -0.19739 -0.05 -0.19809 -0.04976 -0.20086 -0.04699 C -0.20607 -0.03634 -0.1993 -0.0493 -0.20573 -0.04027 C -0.20659 -0.03912 -0.20694 -0.03773 -0.20763 -0.03634 L -0.21632 -0.0243 C -0.21701 -0.02291 -0.2184 -0.02199 -0.21892 -0.02037 C -0.22204 -0.01435 -0.22013 -0.01759 -0.22482 -0.01088 C -0.22517 -0.00949 -0.22517 -0.00833 -0.22569 -0.00694 C -0.22691 -0.00416 -0.22829 -0.00162 -0.22968 0.00116 L -0.23159 0.0051 C -0.23229 0.00649 -0.23298 0.00764 -0.2335 0.00903 C -0.23472 0.01436 -0.23385 0.01181 -0.23628 0.01713 C -0.23645 0.01899 -0.23663 0.02061 -0.23715 0.02246 C -0.23767 0.02385 -0.23854 0.025 -0.23923 0.02639 C -0.23993 0.02801 -0.24027 0.0301 -0.24114 0.03195 C -0.24166 0.03311 -0.24236 0.03426 -0.24288 0.03588 C -0.2434 0.03704 -0.24548 0.04399 -0.246 0.04653 C -0.24618 0.04862 -0.24618 0.05093 -0.24687 0.05325 C -0.24791 0.05672 -0.25052 0.06389 -0.25052 0.06412 C -0.25086 0.06621 -0.25104 0.06829 -0.25156 0.07061 C -0.25191 0.072 -0.25295 0.07292 -0.25347 0.07454 C -0.25416 0.07616 -0.25486 0.07825 -0.25555 0.07987 C -0.25729 0.0926 -0.2552 0.08079 -0.25833 0.0919 C -0.25902 0.09445 -0.25937 0.09723 -0.26007 0.1 C -0.26093 0.10209 -0.26215 0.10417 -0.26319 0.10672 C -0.26475 0.11065 -0.26562 0.11389 -0.26684 0.11875 C -0.26823 0.12385 -0.26753 0.122 -0.26875 0.12801 C -0.26909 0.1294 -0.26944 0.13056 -0.26961 0.13195 C -0.27013 0.13357 -0.27031 0.13565 -0.27083 0.13727 C -0.27135 0.13959 -0.27204 0.14167 -0.27274 0.14399 C -0.27309 0.14607 -0.27326 0.14862 -0.27361 0.1507 C -0.275 0.15649 -0.27534 0.15672 -0.27725 0.16135 L -0.27934 0.17223 C -0.27968 0.17385 -0.28003 0.17547 -0.28038 0.17755 C -0.28073 0.17963 -0.2809 0.18195 -0.28125 0.18403 C -0.28142 0.18542 -0.28194 0.18658 -0.28229 0.1882 L -0.28507 0.20417 C -0.28524 0.20602 -0.28559 0.20764 -0.28593 0.2095 C -0.28715 0.21459 -0.28819 0.21806 -0.28906 0.22431 C -0.29166 0.24792 -0.28819 0.21829 -0.29097 0.23889 C -0.29114 0.24144 -0.29132 0.24422 -0.29166 0.247 C -0.29201 0.24862 -0.29253 0.25024 -0.2927 0.25232 C -0.29305 0.2551 -0.29323 0.25857 -0.29357 0.26158 C -0.29427 0.26528 -0.29496 0.26852 -0.29548 0.27223 C -0.296 0.27477 -0.29687 0.28149 -0.29757 0.28426 C -0.29809 0.28658 -0.29895 0.28866 -0.29948 0.29098 C -0.30034 0.29491 -0.30069 0.29908 -0.30121 0.30301 C -0.30243 0.3095 -0.30243 0.3088 -0.30434 0.31644 L -0.3052 0.32037 C -0.30781 0.31899 -0.31302 0.3169 -0.31579 0.31505 C -0.32222 0.31042 -0.31441 0.31366 -0.32239 0.31112 C -0.32343 0.31019 -0.32413 0.30903 -0.32517 0.30834 C -0.32604 0.30764 -0.32725 0.30741 -0.32812 0.30695 C -0.32951 0.30625 -0.33073 0.30533 -0.33194 0.3044 C -0.33298 0.30348 -0.33385 0.30232 -0.33472 0.30162 C -0.33593 0.3007 -0.3375 0.30024 -0.33871 0.29908 C -0.34479 0.29283 -0.33784 0.29607 -0.34531 0.29375 C -0.34861 0.28681 -0.34566 0.29144 -0.35 0.28843 C -0.35121 0.2875 -0.35173 0.28565 -0.35295 0.28565 C -0.36371 0.2838 -0.38541 0.28311 -0.38541 0.28334 C -0.39461 0.28357 -0.40173 0.2838 -0.41024 0.28565 C -0.41614 0.28681 -0.41388 0.28681 -0.41892 0.28843 C -0.4243 0.28959 -0.4276 0.28982 -0.43333 0.29098 C -0.43993 0.29399 -0.43281 0.29098 -0.44566 0.29375 C -0.44722 0.29399 -0.44843 0.29468 -0.44965 0.29514 C -0.45069 0.29584 -0.45138 0.297 -0.4526 0.29769 C -0.45503 0.29885 -0.46007 0.30047 -0.46007 0.3007 C -0.46076 0.30162 -0.46111 0.30301 -0.46215 0.3044 C -0.46284 0.30556 -0.46423 0.30579 -0.46493 0.30695 C -0.46649 0.30926 -0.46857 0.31505 -0.46857 0.31528 C -0.46979 0.31274 -0.47066 0.31042 -0.47152 0.30834 C -0.47274 0.30556 -0.47448 0.30209 -0.47638 0.30047 C -0.47725 0.29954 -0.47847 0.29954 -0.47934 0.29908 C -0.48854 0.28936 -0.47864 0.29862 -0.48611 0.29375 C -0.49114 0.28982 -0.48784 0.28866 -0.49635 0.28565 C -0.49774 0.28519 -0.49913 0.28473 -0.50017 0.28426 C -0.50329 0.28311 -0.5059 0.28056 -0.50885 0.28033 C -0.52257 0.27825 -0.51527 0.27917 -0.5309 0.27755 C -0.53888 0.27801 -0.54687 0.27801 -0.55468 0.27894 C -0.55798 0.27917 -0.56041 0.28172 -0.56336 0.28311 C -0.56597 0.2838 -0.56857 0.2845 -0.571 0.28565 C -0.57204 0.28588 -0.57291 0.28658 -0.57395 0.28704 C -0.57517 0.2875 -0.57638 0.28797 -0.57777 0.28843 C -0.5809 0.28936 -0.58263 0.28936 -0.58541 0.29098 C -0.58871 0.29283 -0.59027 0.29445 -0.59305 0.29769 C -0.6 0.30602 -0.59149 0.29723 -0.59965 0.30579 C -0.60069 0.30672 -0.60156 0.30764 -0.6026 0.30834 C -0.60382 0.30903 -0.60538 0.30903 -0.60642 0.30973 C -0.60746 0.30996 -0.60833 0.31065 -0.6092 0.31112 C -0.61093 0.31019 -0.6125 0.30903 -0.61423 0.30834 C -0.61597 0.30718 -0.61805 0.30695 -0.61979 0.30579 C -0.62083 0.3051 -0.6217 0.30348 -0.62274 0.30301 C -0.62482 0.30186 -0.62708 0.30209 -0.62934 0.30162 C -0.63611 0.29862 -0.62795 0.30209 -0.63698 0.29908 C -0.63819 0.29862 -0.63888 0.29815 -0.63993 0.29769 C -0.64965 0.30209 -0.63454 0.29514 -0.64652 0.30047 C -0.64861 0.30093 -0.65034 0.30209 -0.65225 0.30301 L -0.65798 0.30579 L -0.66093 0.30695 C -0.66215 0.30834 -0.66354 0.30996 -0.66475 0.31112 C -0.66579 0.31181 -0.66684 0.31158 -0.6677 0.3125 C -0.67465 0.31852 -0.66614 0.31436 -0.6743 0.31899 C -0.67621 0.31991 -0.68003 0.32176 -0.68003 0.322 C -0.69114 0.31968 -0.68645 0.31968 -0.70017 0.32176 C -0.70816 0.32269 -0.70607 0.32037 -0.70868 0.32454 " pathEditMode="relative" rAng="0" ptsTypes="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434" y="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ctrTitle" idx="4294967295"/>
          </p:nvPr>
        </p:nvSpPr>
        <p:spPr>
          <a:xfrm>
            <a:off x="969000" y="3330325"/>
            <a:ext cx="7205999" cy="1546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 dirty="0" smtClean="0">
                <a:solidFill>
                  <a:schemeClr val="accent1">
                    <a:lumMod val="50000"/>
                  </a:schemeClr>
                </a:solidFill>
              </a:rPr>
              <a:t>Demo VidARR</a:t>
            </a:r>
            <a:endParaRPr lang="en" sz="96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846" y="235149"/>
            <a:ext cx="5084037" cy="5084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bero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143</Words>
  <Application>Microsoft Office PowerPoint</Application>
  <PresentationFormat>On-screen Show (4:3)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</vt:lpstr>
      <vt:lpstr>Courier New</vt:lpstr>
      <vt:lpstr>Oswald</vt:lpstr>
      <vt:lpstr>Arial</vt:lpstr>
      <vt:lpstr>Oberon template</vt:lpstr>
      <vt:lpstr>C# Threading Presentatie</vt:lpstr>
      <vt:lpstr>Inhoudsopgave</vt:lpstr>
      <vt:lpstr>PowerPoint Presentation</vt:lpstr>
      <vt:lpstr>Wat is VidARR</vt:lpstr>
      <vt:lpstr>PowerPoint Presentation</vt:lpstr>
      <vt:lpstr>PowerPoint Presentation</vt:lpstr>
      <vt:lpstr>PowerPoint Presentation</vt:lpstr>
      <vt:lpstr>Project Complicaties</vt:lpstr>
      <vt:lpstr>Demo VidARR</vt:lpstr>
      <vt:lpstr>Samenvatting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 Threading Presentation</dc:title>
  <dc:creator>Rene</dc:creator>
  <cp:lastModifiedBy>Rene</cp:lastModifiedBy>
  <cp:revision>12</cp:revision>
  <dcterms:modified xsi:type="dcterms:W3CDTF">2017-04-11T10:33:06Z</dcterms:modified>
</cp:coreProperties>
</file>