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4A5C2D-A191-4086-8394-ED60555CAB5D}">
  <a:tblStyle styleId="{9F4A5C2D-A191-4086-8394-ED60555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87497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87497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87497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87497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874978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874978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874978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874978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AmChat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by Alexey Melentyev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Сетевой TCP-чат</a:t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Необходимо разработать программное решение, которое представляет из себя клиент-серверное приложение с возможностью обмена сообщениями в зашифрованном виде, используя RSA-шифрование.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391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работы приложения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125" y="661775"/>
            <a:ext cx="5759800" cy="4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Замечания по код ревью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перейти к очередям обработки команд - </a:t>
            </a:r>
            <a:r>
              <a:rPr lang="ru">
                <a:solidFill>
                  <a:srgbClr val="93C47D"/>
                </a:solidFill>
              </a:rPr>
              <a:t>done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 держать сообщения в памяти - </a:t>
            </a:r>
            <a:r>
              <a:rPr lang="ru">
                <a:solidFill>
                  <a:srgbClr val="93C47D"/>
                </a:solidFill>
              </a:rPr>
              <a:t>done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убрать лишние зависимости - </a:t>
            </a:r>
            <a:r>
              <a:rPr lang="ru">
                <a:solidFill>
                  <a:srgbClr val="93C47D"/>
                </a:solidFill>
              </a:rPr>
              <a:t>done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перейти к MVVM - </a:t>
            </a:r>
            <a:r>
              <a:rPr lang="ru">
                <a:solidFill>
                  <a:srgbClr val="FFD966"/>
                </a:solidFill>
              </a:rPr>
              <a:t>partly done</a:t>
            </a:r>
            <a:endParaRPr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убрать многопоточность сервера - </a:t>
            </a:r>
            <a:r>
              <a:rPr lang="ru">
                <a:solidFill>
                  <a:srgbClr val="CC0000"/>
                </a:solidFill>
              </a:rPr>
              <a:t>not implemented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tests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{9F4A5C2D-A191-4086-8394-ED60555CAB5D}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Потребляемые ресурсы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Первые логи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Первый дисконнект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Без отправки сообщений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при нагрузке 2500 подключений: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ru" sz="1100"/>
                        <a:t>цп:          10%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ru" sz="1100"/>
                        <a:t>память:  650МБ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ru" sz="1100"/>
                        <a:t>сеть:       0,1 Мб/с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2550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2565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Интервал отправки - 1 секунда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при нагрузке 550 подключений: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цп:          40%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память:  370МБ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сеть:       2,8 Мб/с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570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626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Рандомный интервал (1 - 60 секунд)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при нагрузке 1400 подключений: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цп:          15%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память:  585МБ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сеть:       0,3 Мб/с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1430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1650 подключений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038" y="219388"/>
            <a:ext cx="50006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