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7150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E43DDF7-F955-446B-924F-2A8A00DC6C32}">
  <a:tblStyle styleId="{7E43DDF7-F955-446B-924F-2A8A00DC6C3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2" Type="http://schemas.openxmlformats.org/officeDocument/2006/relationships/font" Target="fonts/PlayfairDisplay-boldItalic.fntdata"/><Relationship Id="rId9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0" y="0"/>
            <a:ext cx="5618599" cy="18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17308" y="2584005"/>
            <a:ext cx="8520600" cy="228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s-419" sz="1800">
                <a:solidFill>
                  <a:srgbClr val="4A86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de Entidad Relación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Shape 61"/>
          <p:cNvGraphicFramePr/>
          <p:nvPr/>
        </p:nvGraphicFramePr>
        <p:xfrm>
          <a:off x="3501400" y="2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{7E43DDF7-F955-446B-924F-2A8A00DC6C32}</a:tableStyleId>
              </a:tblPr>
              <a:tblGrid>
                <a:gridCol w="1713375"/>
              </a:tblGrid>
              <a:tr h="556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000"/>
                        <a:t>PCIdControl</a:t>
                      </a:r>
                    </a:p>
                  </a:txBody>
                  <a:tcPr marT="91425" marB="91425" marR="91425" marL="91425"/>
                </a:tc>
              </a:tr>
              <a:tr h="4581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Id_PCIdControl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PCIdControl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Apellido_Paterno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Apellido_Materno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Nombre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Id_PCIcDepartamento_1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Id_PCIcPuesto_1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/>
                        <a:t>Jefe Departamental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Id_PCIcDepartamento_2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Id_PCIcPuesto_2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Tutor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Id_PCIcTipoplan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Fecha_Solicitud_PCI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Fecha_Entrega_PCI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Fecha_Inicio_PCI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Fecha_Fin_PCI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Id_PCIcEstatus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… más campos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Shape 62"/>
          <p:cNvGraphicFramePr/>
          <p:nvPr/>
        </p:nvGraphicFramePr>
        <p:xfrm>
          <a:off x="320600" y="58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{7E43DDF7-F955-446B-924F-2A8A00DC6C32}</a:tableStyleId>
              </a:tblPr>
              <a:tblGrid>
                <a:gridCol w="151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PCIcDepartamento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Id_PCIcDepartamento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PCIcDepartamento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" name="Shape 63"/>
          <p:cNvCxnSpPr/>
          <p:nvPr/>
        </p:nvCxnSpPr>
        <p:spPr>
          <a:xfrm>
            <a:off x="1720075" y="1131850"/>
            <a:ext cx="1810500" cy="65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64" name="Shape 64"/>
          <p:cNvGraphicFramePr/>
          <p:nvPr/>
        </p:nvGraphicFramePr>
        <p:xfrm>
          <a:off x="320600" y="205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{7E43DDF7-F955-446B-924F-2A8A00DC6C32}</a:tableStyleId>
              </a:tblPr>
              <a:tblGrid>
                <a:gridCol w="151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PCIcPuesto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Id_PCIcPuesto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PCIcPuesto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" name="Shape 65"/>
          <p:cNvCxnSpPr/>
          <p:nvPr/>
        </p:nvCxnSpPr>
        <p:spPr>
          <a:xfrm flipH="1" rot="10800000">
            <a:off x="1720075" y="1948350"/>
            <a:ext cx="1845900" cy="6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66" name="Shape 66"/>
          <p:cNvGraphicFramePr/>
          <p:nvPr/>
        </p:nvGraphicFramePr>
        <p:xfrm>
          <a:off x="320600" y="327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{7E43DDF7-F955-446B-924F-2A8A00DC6C32}</a:tableStyleId>
              </a:tblPr>
              <a:tblGrid>
                <a:gridCol w="151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Id_PCIcTipoplan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Id_PCIcTipoplan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PCIcTipoplan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" name="Shape 67"/>
          <p:cNvCxnSpPr/>
          <p:nvPr/>
        </p:nvCxnSpPr>
        <p:spPr>
          <a:xfrm flipH="1" rot="10800000">
            <a:off x="1622950" y="2715725"/>
            <a:ext cx="1919400" cy="108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0" y="0"/>
            <a:ext cx="3501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4A86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 E R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320600" y="44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{7E43DDF7-F955-446B-924F-2A8A00DC6C32}</a:tableStyleId>
              </a:tblPr>
              <a:tblGrid>
                <a:gridCol w="151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Id_PCIcEstatus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Id_PCIcEstatus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PCIcEstatus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" name="Shape 70"/>
          <p:cNvCxnSpPr/>
          <p:nvPr/>
        </p:nvCxnSpPr>
        <p:spPr>
          <a:xfrm flipH="1" rot="10800000">
            <a:off x="1775350" y="3459725"/>
            <a:ext cx="1767000" cy="156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 txBox="1"/>
          <p:nvPr/>
        </p:nvSpPr>
        <p:spPr>
          <a:xfrm>
            <a:off x="1775350" y="5023325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900"/>
              <a:t>1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48800" y="3506825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∞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775350" y="3804125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900"/>
              <a:t>1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775350" y="2657462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900"/>
              <a:t>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75350" y="1131850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900"/>
              <a:t>1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948800" y="2657462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∞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948800" y="1875662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∞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948800" y="1503662"/>
            <a:ext cx="276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