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  <p:sldMasterId id="2147483686" r:id="rId3"/>
    <p:sldMasterId id="2147483698" r:id="rId4"/>
  </p:sldMasterIdLst>
  <p:notesMasterIdLst>
    <p:notesMasterId r:id="rId13"/>
  </p:notesMasterIdLst>
  <p:sldIdLst>
    <p:sldId id="2487" r:id="rId5"/>
    <p:sldId id="2571" r:id="rId6"/>
    <p:sldId id="2573" r:id="rId7"/>
    <p:sldId id="2574" r:id="rId8"/>
    <p:sldId id="2577" r:id="rId9"/>
    <p:sldId id="2576" r:id="rId10"/>
    <p:sldId id="2578" r:id="rId11"/>
    <p:sldId id="2572" r:id="rId1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B55"/>
    <a:srgbClr val="80C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31"/>
    <p:restoredTop sz="79252"/>
  </p:normalViewPr>
  <p:slideViewPr>
    <p:cSldViewPr snapToGrid="0" snapToObjects="1">
      <p:cViewPr varScale="1">
        <p:scale>
          <a:sx n="95" d="100"/>
          <a:sy n="95" d="100"/>
        </p:scale>
        <p:origin x="15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DDB46-A37D-7D41-B3D5-062B23D296D9}" type="datetimeFigureOut">
              <a:rPr lang="sv-SE" smtClean="0"/>
              <a:t>2020-10-02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E121A0-F30B-F646-8A47-7545610A7B3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19849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noProof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noProof="0" dirty="0"/>
              <a:t>Hi and welcome!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b="1" noProof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E121A0-F30B-F646-8A47-7545610A7B3A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24659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sz="3200" b="0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E121A0-F30B-F646-8A47-7545610A7B3A}" type="slidenum"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sv-S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9211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E" dirty="0"/>
              <a:t>Once upon a time I had an idea about that I don’t needed any MVVM framework. Because Xamarin.Forms has built-in support for MVVM.</a:t>
            </a:r>
          </a:p>
          <a:p>
            <a:endParaRPr lang="en-SE" dirty="0"/>
          </a:p>
          <a:p>
            <a:r>
              <a:rPr lang="en-SE" dirty="0"/>
              <a:t>But after a while I realize that is it pretty nice to have ViewModels that don’t have any dependencies to Xamarin.Forms. Because I can reuse them if I build an application with another UI framework. And now it will also be easier to convert my apps to MAUI, because I don’t have any references to Xamarin.Forms in the VIewModel layer.</a:t>
            </a:r>
          </a:p>
          <a:p>
            <a:endParaRPr lang="en-SE" dirty="0"/>
          </a:p>
          <a:p>
            <a:r>
              <a:rPr lang="en-SE" dirty="0"/>
              <a:t>I also realized that I tend to copy-paste or write the same code over and over again for every app that I started. </a:t>
            </a:r>
          </a:p>
          <a:p>
            <a:endParaRPr lang="en-SE" dirty="0"/>
          </a:p>
          <a:p>
            <a:r>
              <a:rPr lang="en-SE" dirty="0"/>
              <a:t>So I first create a library called TinyNavigationHelper that was the navigation abstraction. Later I baked that into to a new library that became TinyMvvm.</a:t>
            </a:r>
          </a:p>
          <a:p>
            <a:endParaRPr lang="en-SE" dirty="0"/>
          </a:p>
          <a:p>
            <a:r>
              <a:rPr lang="en-SE" dirty="0"/>
              <a:t>Today I will first talk about how to use TinyMvvm and after that I will dive in to how TinyMvvm is working under the hood.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E121A0-F30B-F646-8A47-7545610A7B3A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6850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E" dirty="0"/>
              <a:t>IoC can be used by developers, but it is also used internal by TinyMvvm.</a:t>
            </a:r>
          </a:p>
          <a:p>
            <a:r>
              <a:rPr lang="en-SE" dirty="0"/>
              <a:t>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E121A0-F30B-F646-8A47-7545610A7B3A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3515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E" dirty="0"/>
              <a:t>IoC can be used by developers, but it is also used internal by TinyMvvm.</a:t>
            </a:r>
          </a:p>
          <a:p>
            <a:r>
              <a:rPr lang="en-SE" dirty="0"/>
              <a:t>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E121A0-F30B-F646-8A47-7545610A7B3A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52978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E121A0-F30B-F646-8A47-7545610A7B3A}" type="slidenum"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sv-S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6866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D5867-5223-124B-BB58-CF467CB13C3E}" type="datetimeFigureOut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18AC-0B50-6448-B416-AA8D48BE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993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D5867-5223-124B-BB58-CF467CB13C3E}" type="datetimeFigureOut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18AC-0B50-6448-B416-AA8D48BE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039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D5867-5223-124B-BB58-CF467CB13C3E}" type="datetimeFigureOut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18AC-0B50-6448-B416-AA8D48BE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275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npassa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7ADBAECE-E004-4C22-8D11-CA0BC8D7E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808E-6BDE-4416-9370-F226A1537609}" type="datetimeFigureOut">
              <a:rPr lang="en-GB" smtClean="0"/>
              <a:t>02/10/2020</a:t>
            </a:fld>
            <a:endParaRPr lang="en-GB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86638D91-4FE9-408C-B3D0-C47EDE4E3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E4777BA8-915C-4B88-B63A-A2684CE83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A9E05-1B2C-4D0E-873B-1C040200117D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6FE9D2EB-E684-48B5-9668-498F56ED9F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67" y="411158"/>
            <a:ext cx="2366987" cy="139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903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passa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6B55E042-46E7-43E1-ABEB-012C14B37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808E-6BDE-4416-9370-F226A1537609}" type="datetimeFigureOut">
              <a:rPr lang="en-GB" smtClean="0"/>
              <a:t>02/10/2020</a:t>
            </a:fld>
            <a:endParaRPr lang="en-GB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ACFC564A-72CB-44EF-AB94-34B14319D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1C81730F-D526-4D94-9082-BA5DC655D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A9E05-1B2C-4D0E-873B-1C040200117D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86A76BA1-F765-456B-A43F-AD23EFC1127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67" y="411158"/>
            <a:ext cx="2366987" cy="139120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FBEA73A-DCC8-4FF1-9E20-3CF7B2520E75}"/>
              </a:ext>
            </a:extLst>
          </p:cNvPr>
          <p:cNvSpPr txBox="1">
            <a:spLocks/>
          </p:cNvSpPr>
          <p:nvPr userDrawn="1"/>
        </p:nvSpPr>
        <p:spPr>
          <a:xfrm>
            <a:off x="743388" y="2841006"/>
            <a:ext cx="6021387" cy="210311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latin typeface="Segoe UI Light" panose="020B0502040204020203" pitchFamily="34" charset="0"/>
              </a:rPr>
              <a:t>Presentation title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35D5DA1-555A-46A7-A8DE-2F7901F18FC3}"/>
              </a:ext>
            </a:extLst>
          </p:cNvPr>
          <p:cNvSpPr txBox="1">
            <a:spLocks/>
          </p:cNvSpPr>
          <p:nvPr userDrawn="1"/>
        </p:nvSpPr>
        <p:spPr>
          <a:xfrm>
            <a:off x="754451" y="4610661"/>
            <a:ext cx="6019799" cy="155447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  <a:latin typeface="Segoe UI Light" panose="020B0502040204020203" pitchFamily="34" charset="0"/>
              </a:rPr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7945305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17D3E68-D711-4413-AD8D-DE1CA0D1FC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17D1E9F1-B832-4E27-8DBC-D6C5B12025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en-GB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1008BF25-4628-4B01-9B8D-D8AD1C73E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808E-6BDE-4416-9370-F226A1537609}" type="datetimeFigureOut">
              <a:rPr lang="en-GB" smtClean="0"/>
              <a:t>02/10/2020</a:t>
            </a:fld>
            <a:endParaRPr lang="en-GB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5ECFA11-7A37-494F-8BA2-AE11C23F5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B984BAE0-4B01-4F29-AEFD-7268E4C39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A9E05-1B2C-4D0E-873B-1C04020011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0565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4C96856-A57B-4A5B-87A9-E1DFD61DA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F3AFD68-95DE-4EAB-998A-111353377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48CABE8-7FC8-48ED-A708-B227FB120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808E-6BDE-4416-9370-F226A1537609}" type="datetimeFigureOut">
              <a:rPr lang="en-GB" smtClean="0"/>
              <a:t>02/10/2020</a:t>
            </a:fld>
            <a:endParaRPr lang="en-GB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8462D4F-4BD2-4A3F-9421-606046BE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C258452-80D6-49C7-A182-02C21483D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A9E05-1B2C-4D0E-873B-1C04020011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92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6D5AA08-B1DE-4BE5-A7A4-3869AA5A5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BE807AAF-074A-4B16-8648-98B39ED40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29EF6A70-9941-4EBD-9B58-9CE0042F3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808E-6BDE-4416-9370-F226A1537609}" type="datetimeFigureOut">
              <a:rPr lang="en-GB" smtClean="0"/>
              <a:t>02/10/2020</a:t>
            </a:fld>
            <a:endParaRPr lang="en-GB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C7E42FC-EC49-49B2-97DF-D2A7F5798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F0973E1-81C7-4492-A8CC-2106E4EBB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A9E05-1B2C-4D0E-873B-1C04020011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591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45FC8C7-B52F-4E6E-BA09-D4710DD28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2669162-D250-423B-853F-923A13EB7A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AA1518D0-8918-4844-91A5-45BF52276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8E5CCDD6-8596-4F88-B76C-3E03A7A5E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808E-6BDE-4416-9370-F226A1537609}" type="datetimeFigureOut">
              <a:rPr lang="en-GB" smtClean="0"/>
              <a:t>02/10/2020</a:t>
            </a:fld>
            <a:endParaRPr lang="en-GB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875C420F-753C-43F8-ABFE-BC044685C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767F838-FC68-44A1-9CA7-D06411CFB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A9E05-1B2C-4D0E-873B-1C04020011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90142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AE62385-27DA-4B5C-B617-E63CEBB20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7F171B4-2243-4F62-930D-4FA77D2B7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67B18EAE-95A1-4B52-9EDB-0A9002A039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F6414F45-B58F-4462-A720-987F1A69D6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F555C79D-93DA-4135-BF83-AF065A10C4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BBE58CB9-DA11-47A8-9532-83CE52CF4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808E-6BDE-4416-9370-F226A1537609}" type="datetimeFigureOut">
              <a:rPr lang="en-GB" smtClean="0"/>
              <a:t>02/10/2020</a:t>
            </a:fld>
            <a:endParaRPr lang="en-GB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FC698B2F-F9A2-41B4-B721-91C873FF9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ECABE5BA-C037-4CA2-AB22-0B801EFA5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A9E05-1B2C-4D0E-873B-1C04020011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12553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79F7A97-0E70-48FA-A813-9BB496699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1C931AB1-18E5-418B-BAAA-E8770C007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808E-6BDE-4416-9370-F226A1537609}" type="datetimeFigureOut">
              <a:rPr lang="en-GB" smtClean="0"/>
              <a:t>02/10/2020</a:t>
            </a:fld>
            <a:endParaRPr lang="en-GB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FAAF73EB-AC67-4597-B0F7-F387787FF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42CFEB43-8619-49F8-B4C2-5F9594D3D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A9E05-1B2C-4D0E-873B-1C04020011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2180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D5867-5223-124B-BB58-CF467CB13C3E}" type="datetimeFigureOut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18AC-0B50-6448-B416-AA8D48BE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5605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6AE89807-1738-4C2F-A09D-BD29FB9F8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808E-6BDE-4416-9370-F226A1537609}" type="datetimeFigureOut">
              <a:rPr lang="en-GB" smtClean="0"/>
              <a:t>02/10/2020</a:t>
            </a:fld>
            <a:endParaRPr lang="en-GB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572B2D93-9090-49F1-B6A1-647E769C0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96838FC3-3B2A-41EB-9E14-9FDD44ED5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A9E05-1B2C-4D0E-873B-1C04020011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48813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606E700-3292-4094-8E32-30544EA94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0E80E07-83F6-4C4D-94B2-B30D96D44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C5B3D552-68D8-409E-9BFE-18A7E73BA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95DCF794-0A42-46C9-8440-030A70BA5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808E-6BDE-4416-9370-F226A1537609}" type="datetimeFigureOut">
              <a:rPr lang="en-GB" smtClean="0"/>
              <a:t>02/10/2020</a:t>
            </a:fld>
            <a:endParaRPr lang="en-GB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3CEF6774-B3E6-4066-BE46-D9F6572C6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D7725D1E-82B9-4321-856A-63059390E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A9E05-1B2C-4D0E-873B-1C04020011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6965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1B9C210-468F-4E94-B049-94E99A61F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DF6CC03C-F1A9-4B5A-A008-EFBF72E872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174B9B00-975E-4AA1-B052-A61D7BC5A5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3F7436B3-571D-4FE8-A2FB-01659A517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808E-6BDE-4416-9370-F226A1537609}" type="datetimeFigureOut">
              <a:rPr lang="en-GB" smtClean="0"/>
              <a:t>02/10/2020</a:t>
            </a:fld>
            <a:endParaRPr lang="en-GB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78764CEB-16B2-4CA7-940A-A66DCCCBE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22EE9E81-0D14-4546-A0E6-249CCFF3A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A9E05-1B2C-4D0E-873B-1C04020011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60153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4AFE320-E6AF-4508-9953-9282AB0A4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0EBB69CC-C541-47CF-B543-CBF33E4B64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2C02D12-584A-4F02-BB93-021D6DD6D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808E-6BDE-4416-9370-F226A1537609}" type="datetimeFigureOut">
              <a:rPr lang="en-GB" smtClean="0"/>
              <a:t>02/10/2020</a:t>
            </a:fld>
            <a:endParaRPr lang="en-GB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589F135-ED4B-4C4C-9161-E2437DC4C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8148A62-DBA2-4B9C-A9CC-0E7EC1D82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A9E05-1B2C-4D0E-873B-1C04020011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18664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947EDF54-C23F-45E3-9F3C-FCC3E8979E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A1F105CB-1B04-4072-891C-4B6A3CF1A7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610C7FE-F181-4B33-A895-A7749B585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808E-6BDE-4416-9370-F226A1537609}" type="datetimeFigureOut">
              <a:rPr lang="en-GB" smtClean="0"/>
              <a:t>02/10/2020</a:t>
            </a:fld>
            <a:endParaRPr lang="en-GB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40E4376-5F78-4969-BE02-EDD6285A2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37B7604D-A07D-46CB-AB59-B35DCA1D8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A9E05-1B2C-4D0E-873B-1C04020011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7443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7A0D2-DF6C-184F-845A-758648864F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12E133-6956-264E-B1F7-050091FA2B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B45E7-E864-3742-BFB6-509EC162E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ECEF0-8A6A-1441-84EA-266126A91871}" type="datetimeFigureOut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FE1B8-A257-184B-81D9-A0DABF8F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1D344-2C1E-6B42-8E73-D09733D5F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97AC2-2CF5-474E-9445-4B5A3BD7E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7334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FC20B-B4F0-0E43-AEE7-525D0C983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D7D61-EA1D-234B-BC84-05F3F6E64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EA4B2-F867-2B45-89C4-360BD6082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ECEF0-8A6A-1441-84EA-266126A91871}" type="datetimeFigureOut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0D13A-518D-8245-A466-58A3AE8C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B4758-FC3C-0243-A9C7-DAC0572A1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97AC2-2CF5-474E-9445-4B5A3BD7E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229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4A6AB-8E98-1C4C-84B8-5B0E68CAA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3441E-306E-7445-8E37-BFC9D4CBD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C8D08-F223-9449-ACBA-1CAF9073C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ECEF0-8A6A-1441-84EA-266126A91871}" type="datetimeFigureOut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6D9EE-2898-3149-ACF7-D7D7CE96D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5897A-AF58-674D-B6B7-5CB622ED3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97AC2-2CF5-474E-9445-4B5A3BD7E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691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BBE01-F491-DA4F-A2D3-7AD846684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80E9D-D978-1C47-BC77-68F8BD6AD3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F518D1-6968-A64E-8278-66B97880F0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446362-607B-3C4B-8CF4-B1F1D5A89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ECEF0-8A6A-1441-84EA-266126A91871}" type="datetimeFigureOut">
              <a:rPr lang="en-US" smtClean="0"/>
              <a:t>10/2/20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A48FA6-BDA2-7040-B7D9-CD574FBEE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7C1C7-3CCE-BF44-A3AC-CDC1BDB8E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97AC2-2CF5-474E-9445-4B5A3BD7E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3454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B2F36-D153-C145-9582-3571F3DCC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D3642-10C0-344B-BB1E-D5524BDAA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6CC1CD-BF6B-8F41-A5C0-A8B573AA4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B2691D-31C3-2E4C-B3EB-42FBC96B3C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4AF435-D922-3345-A4DB-369693A2FB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FD139D-5A0A-9A4F-A4F3-6F84BE05C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ECEF0-8A6A-1441-84EA-266126A91871}" type="datetimeFigureOut">
              <a:rPr lang="en-US" smtClean="0"/>
              <a:t>10/2/20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9503F1-BAD1-8647-9486-179E08CA7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C23CBB-771B-E84D-943C-A57F8D740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97AC2-2CF5-474E-9445-4B5A3BD7E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138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D5867-5223-124B-BB58-CF467CB13C3E}" type="datetimeFigureOut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18AC-0B50-6448-B416-AA8D48BE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671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BAE0D-0090-6E48-8487-CFF4E11C0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368124-4672-E04E-B9E5-838255145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ECEF0-8A6A-1441-84EA-266126A91871}" type="datetimeFigureOut">
              <a:rPr lang="en-US" smtClean="0"/>
              <a:t>10/2/20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EF8BF6-D71D-E84F-8CA6-47FB31CE5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9D0C-D242-984E-9D5C-070976F11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97AC2-2CF5-474E-9445-4B5A3BD7E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005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5338BB-D7D7-664B-8FB6-B1EA69EE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ECEF0-8A6A-1441-84EA-266126A91871}" type="datetimeFigureOut">
              <a:rPr lang="en-US" smtClean="0"/>
              <a:t>10/2/20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38561E-AD1A-1643-85F2-EF3990315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C3202B-0021-324E-BFA7-315437EBE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97AC2-2CF5-474E-9445-4B5A3BD7E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72532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B589E-3CB2-5945-A74A-CD72FBBAB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89220-3B62-1045-9C5A-C7E6C622E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43C433-EADB-3140-B929-C3023C83B8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009804-CCEC-CB45-90C4-567200ED8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ECEF0-8A6A-1441-84EA-266126A91871}" type="datetimeFigureOut">
              <a:rPr lang="en-US" smtClean="0"/>
              <a:t>10/2/20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7209B0-E9CE-AB4A-80CD-FB29220AA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9FA231-1857-5C45-A9F3-E7A37C9ED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97AC2-2CF5-474E-9445-4B5A3BD7E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2659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63AFF-72DD-0542-82F0-47C90DC0A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337A78-0122-BA41-B1EA-B7BAD4721E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A9AAAA-DD03-DE4C-9310-2B90FBCF16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5631DF-CCA0-6340-B197-10A87A8C6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ECEF0-8A6A-1441-84EA-266126A91871}" type="datetimeFigureOut">
              <a:rPr lang="en-US" smtClean="0"/>
              <a:t>10/2/20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AFA59-1193-A94F-9064-0F9162555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6A1126-EAD4-6842-B07B-DABB8D74B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97AC2-2CF5-474E-9445-4B5A3BD7E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3989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5CA18-D372-E24A-B6C2-EB49FAC7C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3867C3-2C5F-9C41-B89F-B8777AA29D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64E75-47F2-E24F-80ED-711A9EDD0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ECEF0-8A6A-1441-84EA-266126A91871}" type="datetimeFigureOut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37F65-DF8C-3547-88C0-100517842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3B702-73BC-564C-9A5A-1433C427B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97AC2-2CF5-474E-9445-4B5A3BD7E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34545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CBAEC0-9154-2044-A7AF-B85C50692C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FEEF4D-9217-254B-8CE2-8B026C08B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7BB0E-53EB-0E41-A920-F3F2F21B8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ECEF0-8A6A-1441-84EA-266126A91871}" type="datetimeFigureOut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BAA1E-C3F0-DA47-B68B-FF5323B70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2C021-8ACE-6344-8FFD-B8533B6B5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97AC2-2CF5-474E-9445-4B5A3BD7E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98336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npassa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7ADBAECE-E004-4C22-8D11-CA0BC8D7E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808E-6BDE-4416-9370-F226A1537609}" type="datetimeFigureOut">
              <a:rPr lang="en-GB" smtClean="0"/>
              <a:t>02/10/2020</a:t>
            </a:fld>
            <a:endParaRPr lang="en-GB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86638D91-4FE9-408C-B3D0-C47EDE4E3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E4777BA8-915C-4B88-B63A-A2684CE83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A9E05-1B2C-4D0E-873B-1C040200117D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6FE9D2EB-E684-48B5-9668-498F56ED9F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67" y="411158"/>
            <a:ext cx="2366987" cy="139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4419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npassa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6C8BDDA-CECE-41EC-AA61-EBF32D54E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F299694F-260A-4F9E-9820-F9400A31B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808E-6BDE-4416-9370-F226A1537609}" type="datetimeFigureOut">
              <a:rPr lang="en-GB" smtClean="0"/>
              <a:t>02/10/2020</a:t>
            </a:fld>
            <a:endParaRPr lang="en-GB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EA7BBD1B-E3DA-4E8E-AC78-87519CF7C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6A3FD4BA-3CD5-48A9-B6F4-70DD56399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A9E05-1B2C-4D0E-873B-1C04020011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816566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17D3E68-D711-4413-AD8D-DE1CA0D1FC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17D1E9F1-B832-4E27-8DBC-D6C5B12025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en-GB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1008BF25-4628-4B01-9B8D-D8AD1C73E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808E-6BDE-4416-9370-F226A1537609}" type="datetimeFigureOut">
              <a:rPr lang="en-GB" smtClean="0"/>
              <a:t>02/10/2020</a:t>
            </a:fld>
            <a:endParaRPr lang="en-GB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5ECFA11-7A37-494F-8BA2-AE11C23F5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B984BAE0-4B01-4F29-AEFD-7268E4C39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A9E05-1B2C-4D0E-873B-1C04020011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90122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4C96856-A57B-4A5B-87A9-E1DFD61DA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F3AFD68-95DE-4EAB-998A-111353377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48CABE8-7FC8-48ED-A708-B227FB120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808E-6BDE-4416-9370-F226A1537609}" type="datetimeFigureOut">
              <a:rPr lang="en-GB" smtClean="0"/>
              <a:t>02/10/2020</a:t>
            </a:fld>
            <a:endParaRPr lang="en-GB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8462D4F-4BD2-4A3F-9421-606046BE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C258452-80D6-49C7-A182-02C21483D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A9E05-1B2C-4D0E-873B-1C04020011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1128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D5867-5223-124B-BB58-CF467CB13C3E}" type="datetimeFigureOut">
              <a:rPr lang="en-US" smtClean="0"/>
              <a:t>10/2/20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18AC-0B50-6448-B416-AA8D48BE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88253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6D5AA08-B1DE-4BE5-A7A4-3869AA5A5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 dirty="0"/>
              <a:t>Klicka här för att ändra mall för rubrikformat</a:t>
            </a:r>
            <a:endParaRPr lang="en-GB" dirty="0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BE807AAF-074A-4B16-8648-98B39ED40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dirty="0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29EF6A70-9941-4EBD-9B58-9CE0042F3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808E-6BDE-4416-9370-F226A1537609}" type="datetimeFigureOut">
              <a:rPr lang="en-GB" smtClean="0"/>
              <a:t>02/10/2020</a:t>
            </a:fld>
            <a:endParaRPr lang="en-GB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C7E42FC-EC49-49B2-97DF-D2A7F5798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F0973E1-81C7-4492-A8CC-2106E4EBB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A9E05-1B2C-4D0E-873B-1C040200117D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9626A2FE-4221-41AF-BC7D-A045FC600F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67" y="411158"/>
            <a:ext cx="2366987" cy="139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69601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45FC8C7-B52F-4E6E-BA09-D4710DD28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2669162-D250-423B-853F-923A13EB7A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AA1518D0-8918-4844-91A5-45BF52276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8E5CCDD6-8596-4F88-B76C-3E03A7A5E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808E-6BDE-4416-9370-F226A1537609}" type="datetimeFigureOut">
              <a:rPr lang="en-GB" smtClean="0"/>
              <a:t>02/10/2020</a:t>
            </a:fld>
            <a:endParaRPr lang="en-GB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875C420F-753C-43F8-ABFE-BC044685C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767F838-FC68-44A1-9CA7-D06411CFB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A9E05-1B2C-4D0E-873B-1C04020011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11332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AE62385-27DA-4B5C-B617-E63CEBB20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7F171B4-2243-4F62-930D-4FA77D2B7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67B18EAE-95A1-4B52-9EDB-0A9002A039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F6414F45-B58F-4462-A720-987F1A69D6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F555C79D-93DA-4135-BF83-AF065A10C4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BBE58CB9-DA11-47A8-9532-83CE52CF4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808E-6BDE-4416-9370-F226A1537609}" type="datetimeFigureOut">
              <a:rPr lang="en-GB" smtClean="0"/>
              <a:t>02/10/2020</a:t>
            </a:fld>
            <a:endParaRPr lang="en-GB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FC698B2F-F9A2-41B4-B721-91C873FF9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ECABE5BA-C037-4CA2-AB22-0B801EFA5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A9E05-1B2C-4D0E-873B-1C04020011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503343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79F7A97-0E70-48FA-A813-9BB496699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1C931AB1-18E5-418B-BAAA-E8770C007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808E-6BDE-4416-9370-F226A1537609}" type="datetimeFigureOut">
              <a:rPr lang="en-GB" smtClean="0"/>
              <a:t>02/10/2020</a:t>
            </a:fld>
            <a:endParaRPr lang="en-GB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FAAF73EB-AC67-4597-B0F7-F387787FF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42CFEB43-8619-49F8-B4C2-5F9594D3D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A9E05-1B2C-4D0E-873B-1C04020011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400204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6AE89807-1738-4C2F-A09D-BD29FB9F8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808E-6BDE-4416-9370-F226A1537609}" type="datetimeFigureOut">
              <a:rPr lang="en-GB" smtClean="0"/>
              <a:t>02/10/2020</a:t>
            </a:fld>
            <a:endParaRPr lang="en-GB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572B2D93-9090-49F1-B6A1-647E769C0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96838FC3-3B2A-41EB-9E14-9FDD44ED5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A9E05-1B2C-4D0E-873B-1C04020011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98958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606E700-3292-4094-8E32-30544EA94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0E80E07-83F6-4C4D-94B2-B30D96D44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C5B3D552-68D8-409E-9BFE-18A7E73BA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95DCF794-0A42-46C9-8440-030A70BA5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808E-6BDE-4416-9370-F226A1537609}" type="datetimeFigureOut">
              <a:rPr lang="en-GB" smtClean="0"/>
              <a:t>02/10/2020</a:t>
            </a:fld>
            <a:endParaRPr lang="en-GB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3CEF6774-B3E6-4066-BE46-D9F6572C6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D7725D1E-82B9-4321-856A-63059390E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A9E05-1B2C-4D0E-873B-1C04020011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438859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1B9C210-468F-4E94-B049-94E99A61F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DF6CC03C-F1A9-4B5A-A008-EFBF72E872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174B9B00-975E-4AA1-B052-A61D7BC5A5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3F7436B3-571D-4FE8-A2FB-01659A517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808E-6BDE-4416-9370-F226A1537609}" type="datetimeFigureOut">
              <a:rPr lang="en-GB" smtClean="0"/>
              <a:t>02/10/2020</a:t>
            </a:fld>
            <a:endParaRPr lang="en-GB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78764CEB-16B2-4CA7-940A-A66DCCCBE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22EE9E81-0D14-4546-A0E6-249CCFF3A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A9E05-1B2C-4D0E-873B-1C04020011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65303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4AFE320-E6AF-4508-9953-9282AB0A4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0EBB69CC-C541-47CF-B543-CBF33E4B64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2C02D12-584A-4F02-BB93-021D6DD6D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808E-6BDE-4416-9370-F226A1537609}" type="datetimeFigureOut">
              <a:rPr lang="en-GB" smtClean="0"/>
              <a:t>02/10/2020</a:t>
            </a:fld>
            <a:endParaRPr lang="en-GB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589F135-ED4B-4C4C-9161-E2437DC4C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8148A62-DBA2-4B9C-A9CC-0E7EC1D82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A9E05-1B2C-4D0E-873B-1C04020011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971893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947EDF54-C23F-45E3-9F3C-FCC3E8979E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A1F105CB-1B04-4072-891C-4B6A3CF1A7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610C7FE-F181-4B33-A895-A7749B585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808E-6BDE-4416-9370-F226A1537609}" type="datetimeFigureOut">
              <a:rPr lang="en-GB" smtClean="0"/>
              <a:t>02/10/2020</a:t>
            </a:fld>
            <a:endParaRPr lang="en-GB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40E4376-5F78-4969-BE02-EDD6285A2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37B7604D-A07D-46CB-AB59-B35DCA1D8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A9E05-1B2C-4D0E-873B-1C04020011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1954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D5867-5223-124B-BB58-CF467CB13C3E}" type="datetimeFigureOut">
              <a:rPr lang="en-US" smtClean="0"/>
              <a:t>10/2/20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18AC-0B50-6448-B416-AA8D48BE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542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D5867-5223-124B-BB58-CF467CB13C3E}" type="datetimeFigureOut">
              <a:rPr lang="en-US" smtClean="0"/>
              <a:t>10/2/20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18AC-0B50-6448-B416-AA8D48BE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275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D5867-5223-124B-BB58-CF467CB13C3E}" type="datetimeFigureOut">
              <a:rPr lang="en-US" smtClean="0"/>
              <a:t>10/2/20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18AC-0B50-6448-B416-AA8D48BE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45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D5867-5223-124B-BB58-CF467CB13C3E}" type="datetimeFigureOut">
              <a:rPr lang="en-US" smtClean="0"/>
              <a:t>10/2/20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18AC-0B50-6448-B416-AA8D48BE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492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D5867-5223-124B-BB58-CF467CB13C3E}" type="datetimeFigureOut">
              <a:rPr lang="en-US" smtClean="0"/>
              <a:t>10/2/20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18AC-0B50-6448-B416-AA8D48BE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87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D5867-5223-124B-BB58-CF467CB13C3E}" type="datetimeFigureOut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E18AC-0B50-6448-B416-AA8D48BE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64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A415EFD3-0B10-43B1-B98A-2F0ABF05B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/>
              <a:t>Klicka här för att ändra mall för rubrikformat</a:t>
            </a:r>
            <a:endParaRPr lang="en-GB" dirty="0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31264113-B6B1-4280-A2C3-CDC500924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  <a:endParaRPr lang="en-GB" dirty="0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CCEB341-25E1-4E88-944F-2893A2884B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B808E-6BDE-4416-9370-F226A1537609}" type="datetimeFigureOut">
              <a:rPr lang="en-GB" smtClean="0"/>
              <a:t>02/10/2020</a:t>
            </a:fld>
            <a:endParaRPr lang="en-GB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44A0B8D-E21A-441E-B053-45FB4573E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CDC7E73-8DEE-420E-AB1B-4FA31188E0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A9E05-1B2C-4D0E-873B-1C04020011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9616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Segoe Pro Light" panose="020B03020405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3C655D-8613-E144-BA0D-0295EB6EC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5C7718-E86B-2A44-A41F-D498AC429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BA291-FA8C-1447-A8F2-16F41658E1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ECEF0-8A6A-1441-84EA-266126A91871}" type="datetimeFigureOut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F3B16-8438-AE44-AFEC-BAB77A193D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F59AB-196A-264C-ACA6-D14874631F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97AC2-2CF5-474E-9445-4B5A3BD7E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13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A415EFD3-0B10-43B1-B98A-2F0ABF05B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/>
              <a:t>Klicka här för att ändra mall för rubrikformat</a:t>
            </a:r>
            <a:endParaRPr lang="en-GB" dirty="0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31264113-B6B1-4280-A2C3-CDC500924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  <a:endParaRPr lang="en-GB" dirty="0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CCEB341-25E1-4E88-944F-2893A2884B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B808E-6BDE-4416-9370-F226A1537609}" type="datetimeFigureOut">
              <a:rPr lang="en-GB" smtClean="0"/>
              <a:t>02/10/2020</a:t>
            </a:fld>
            <a:endParaRPr lang="en-GB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44A0B8D-E21A-441E-B053-45FB4573E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CDC7E73-8DEE-420E-AB1B-4FA31188E0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A9E05-1B2C-4D0E-873B-1C04020011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032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Segoe Pro Light" panose="020B03020405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inyStuff/TinyMvvm" TargetMode="External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1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19665" y="2256939"/>
            <a:ext cx="1055267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schemeClr val="bg1"/>
                </a:solidFill>
                <a:latin typeface="Gotham Medium" panose="02000604030000020004" pitchFamily="2" charset="0"/>
              </a:rPr>
              <a:t>TinyMvvm</a:t>
            </a:r>
            <a:r>
              <a:rPr lang="en-US" sz="6600" b="1" dirty="0">
                <a:solidFill>
                  <a:schemeClr val="bg1"/>
                </a:solidFill>
                <a:latin typeface="Gotham Medium" panose="02000604030000020004" pitchFamily="2" charset="0"/>
              </a:rPr>
              <a:t> for  </a:t>
            </a:r>
            <a:r>
              <a:rPr lang="en-US" sz="6600" b="1" dirty="0" err="1">
                <a:solidFill>
                  <a:schemeClr val="bg1"/>
                </a:solidFill>
                <a:latin typeface="Gotham Medium" panose="02000604030000020004" pitchFamily="2" charset="0"/>
              </a:rPr>
              <a:t>Xamarin.Forms</a:t>
            </a:r>
            <a:endParaRPr lang="en-US" sz="4000" b="1" dirty="0">
              <a:solidFill>
                <a:schemeClr val="bg1"/>
              </a:solidFill>
              <a:latin typeface="Gotham Medium" panose="02000604030000020004" pitchFamily="2" charset="0"/>
            </a:endParaRPr>
          </a:p>
          <a:p>
            <a:pPr algn="ctr"/>
            <a:endParaRPr lang="en-US" sz="2400" b="1" dirty="0">
              <a:solidFill>
                <a:srgbClr val="80C565"/>
              </a:solidFill>
              <a:latin typeface="Gotham Medium" panose="02000604030000020004" pitchFamily="2" charset="0"/>
              <a:ea typeface="Montserrat" charset="0"/>
              <a:cs typeface="Montserrat" charset="0"/>
            </a:endParaRPr>
          </a:p>
          <a:p>
            <a:pPr algn="ctr"/>
            <a:r>
              <a:rPr lang="en-US" sz="2400" b="1" dirty="0">
                <a:solidFill>
                  <a:srgbClr val="80C565"/>
                </a:solidFill>
                <a:latin typeface="Gotham Medium" panose="02000604030000020004" pitchFamily="2" charset="0"/>
                <a:ea typeface="Montserrat" charset="0"/>
                <a:cs typeface="Montserrat" charset="0"/>
              </a:rPr>
              <a:t>Daniel Hindrikes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@</a:t>
            </a:r>
            <a:r>
              <a:rPr lang="en-US" sz="2000" dirty="0" err="1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hindrikes</a:t>
            </a:r>
            <a:endParaRPr lang="en-US" sz="2000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 algn="ctr"/>
            <a:endParaRPr lang="en-US" sz="4800" b="1" dirty="0">
              <a:solidFill>
                <a:srgbClr val="80C565"/>
              </a:solidFill>
              <a:latin typeface="Gotham Medium" panose="02000604030000020004" pitchFamily="2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931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93836" y="162122"/>
            <a:ext cx="97043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rPr>
              <a:t>Daniel Hindrikes 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2116" y="-1205302"/>
            <a:ext cx="26261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srgbClr val="002B55"/>
                </a:solidFill>
                <a:effectLst/>
                <a:uLnTx/>
                <a:uFillTx/>
                <a:latin typeface="Gotham Bold" charset="0"/>
                <a:ea typeface="Gotham Bold" charset="0"/>
                <a:cs typeface="Gotham Bold" charset="0"/>
              </a:rPr>
              <a:t>Quote slide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1ADD811-BB43-D040-B38C-FA3F4F4B8B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21272" y="5434277"/>
            <a:ext cx="4697926" cy="920354"/>
          </a:xfrm>
          <a:prstGeom prst="rect">
            <a:avLst/>
          </a:prstGeom>
        </p:spPr>
      </p:pic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FEEF8C51-3F8C-E84B-B7B0-0D38AD5B63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836" y="5434277"/>
            <a:ext cx="2286000" cy="914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80EDDF-CA58-A946-9237-2E2D530807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9212" y="1758853"/>
            <a:ext cx="2042046" cy="25262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D1301A5-6373-BC4E-9858-9D71873B2C65}"/>
              </a:ext>
            </a:extLst>
          </p:cNvPr>
          <p:cNvSpPr txBox="1"/>
          <p:nvPr/>
        </p:nvSpPr>
        <p:spPr>
          <a:xfrm>
            <a:off x="593836" y="1631031"/>
            <a:ext cx="7505700" cy="3785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sv-S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Developer</a:t>
            </a:r>
            <a:r>
              <a:rPr kumimoji="0" lang="sv-S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 and </a:t>
            </a:r>
            <a:r>
              <a:rPr kumimoji="0" lang="sv-S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Architect</a:t>
            </a:r>
            <a:r>
              <a:rPr kumimoji="0" lang="sv-S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 for mobile- and </a:t>
            </a:r>
            <a:r>
              <a:rPr kumimoji="0" lang="sv-S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cloud</a:t>
            </a:r>
            <a:r>
              <a:rPr kumimoji="0" lang="sv-S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 solutions </a:t>
            </a:r>
          </a:p>
          <a:p>
            <a:pPr marL="457200" marR="0" lvl="0" indent="-4572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sv-S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tretton37 -  Borlänge</a:t>
            </a:r>
          </a:p>
          <a:p>
            <a:pPr marL="457200" marR="0" lvl="0" indent="-4572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sv-S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Co-</a:t>
            </a:r>
            <a:r>
              <a:rPr kumimoji="0" lang="sv-S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author</a:t>
            </a:r>
            <a:r>
              <a:rPr kumimoji="0" lang="sv-S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 </a:t>
            </a:r>
            <a:r>
              <a:rPr kumimoji="0" lang="sv-S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of</a:t>
            </a:r>
            <a:r>
              <a:rPr kumimoji="0" lang="sv-S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 </a:t>
            </a:r>
            <a:r>
              <a:rPr kumimoji="0" lang="sv-S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Xamarin.Forms</a:t>
            </a:r>
            <a:r>
              <a:rPr kumimoji="0" lang="sv-S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 P</a:t>
            </a:r>
            <a:r>
              <a:rPr kumimoji="0" lang="sv-S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rojects</a:t>
            </a:r>
            <a:endParaRPr kumimoji="0" lang="sv-S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itchFamily="2" charset="77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sv-S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Podcaster</a:t>
            </a:r>
            <a:endParaRPr kumimoji="0" lang="sv-S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itchFamily="2" charset="77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sv-SE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Twitter: @</a:t>
            </a:r>
            <a:r>
              <a:rPr kumimoji="0" lang="sv-SE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hindrikes</a:t>
            </a:r>
            <a:endParaRPr kumimoji="0" lang="sv-SE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itchFamily="2" charset="77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sv-S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Blog</a:t>
            </a:r>
            <a:r>
              <a:rPr kumimoji="0" lang="sv-S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: </a:t>
            </a:r>
            <a:r>
              <a:rPr kumimoji="0" lang="sv-S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https</a:t>
            </a:r>
            <a:r>
              <a:rPr kumimoji="0" lang="sv-S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://</a:t>
            </a:r>
            <a:r>
              <a:rPr kumimoji="0" lang="sv-S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danielhindrikes.se</a:t>
            </a:r>
            <a:endParaRPr kumimoji="0" lang="sv-S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itchFamily="2" charset="77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itchFamily="2" charset="77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99968AB-16BA-7840-BE46-F929EB57A7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4" t="2631" r="2953" b="2646"/>
          <a:stretch/>
        </p:blipFill>
        <p:spPr bwMode="auto">
          <a:xfrm>
            <a:off x="9214334" y="2165684"/>
            <a:ext cx="2042046" cy="2526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0023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F3C745-4940-334B-94FE-9E3EF34402D9}"/>
              </a:ext>
            </a:extLst>
          </p:cNvPr>
          <p:cNvSpPr txBox="1"/>
          <p:nvPr/>
        </p:nvSpPr>
        <p:spPr>
          <a:xfrm>
            <a:off x="593836" y="162122"/>
            <a:ext cx="97043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rPr>
              <a:t>Why I created </a:t>
            </a: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rPr>
              <a:t>TinyMvvm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B84C28-3C0A-C343-894C-7D16203EA31D}"/>
              </a:ext>
            </a:extLst>
          </p:cNvPr>
          <p:cNvSpPr txBox="1"/>
          <p:nvPr/>
        </p:nvSpPr>
        <p:spPr>
          <a:xfrm>
            <a:off x="833120" y="1463040"/>
            <a:ext cx="6797040" cy="2382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SE" sz="4000" b="1" dirty="0">
                <a:solidFill>
                  <a:schemeClr val="bg1"/>
                </a:solidFill>
              </a:rPr>
              <a:t>Navigation abstraction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SE" sz="4000" b="1" dirty="0">
                <a:solidFill>
                  <a:schemeClr val="bg1"/>
                </a:solidFill>
              </a:rPr>
              <a:t>Reuse of code</a:t>
            </a:r>
          </a:p>
        </p:txBody>
      </p:sp>
    </p:spTree>
    <p:extLst>
      <p:ext uri="{BB962C8B-B14F-4D97-AF65-F5344CB8AC3E}">
        <p14:creationId xmlns:p14="http://schemas.microsoft.com/office/powerpoint/2010/main" val="621333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F0B85D-6114-704D-9D59-B04D4E361FA2}"/>
              </a:ext>
            </a:extLst>
          </p:cNvPr>
          <p:cNvSpPr txBox="1"/>
          <p:nvPr/>
        </p:nvSpPr>
        <p:spPr>
          <a:xfrm>
            <a:off x="593836" y="162122"/>
            <a:ext cx="97043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rPr>
              <a:t>Features of </a:t>
            </a: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rPr>
              <a:t>TinyMvvm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AD467D-CED8-D54E-9A80-2F3751D9CE88}"/>
              </a:ext>
            </a:extLst>
          </p:cNvPr>
          <p:cNvSpPr txBox="1"/>
          <p:nvPr/>
        </p:nvSpPr>
        <p:spPr>
          <a:xfrm>
            <a:off x="833120" y="1463040"/>
            <a:ext cx="6797040" cy="5863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SE" sz="3200" b="1" dirty="0">
                <a:solidFill>
                  <a:schemeClr val="bg1"/>
                </a:solidFill>
              </a:rPr>
              <a:t>IOC helper/resolver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SE" sz="3200" b="1" dirty="0">
                <a:solidFill>
                  <a:schemeClr val="bg1"/>
                </a:solidFill>
              </a:rPr>
              <a:t>Navigation helper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SE" sz="3200" b="1" dirty="0">
                <a:solidFill>
                  <a:schemeClr val="bg1"/>
                </a:solidFill>
              </a:rPr>
              <a:t>Base class for views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SE" sz="3200" b="1" dirty="0">
                <a:solidFill>
                  <a:schemeClr val="bg1"/>
                </a:solidFill>
              </a:rPr>
              <a:t>Base class for view models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SE" sz="3200" b="1" dirty="0">
                <a:solidFill>
                  <a:schemeClr val="bg1"/>
                </a:solidFill>
              </a:rPr>
              <a:t>ICommand implementation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SE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97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F0B85D-6114-704D-9D59-B04D4E361FA2}"/>
              </a:ext>
            </a:extLst>
          </p:cNvPr>
          <p:cNvSpPr txBox="1"/>
          <p:nvPr/>
        </p:nvSpPr>
        <p:spPr>
          <a:xfrm>
            <a:off x="593836" y="162122"/>
            <a:ext cx="97043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rPr>
              <a:t>Get started – NuGet packages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AD467D-CED8-D54E-9A80-2F3751D9CE88}"/>
              </a:ext>
            </a:extLst>
          </p:cNvPr>
          <p:cNvSpPr txBox="1"/>
          <p:nvPr/>
        </p:nvSpPr>
        <p:spPr>
          <a:xfrm>
            <a:off x="833119" y="1463040"/>
            <a:ext cx="8638139" cy="5863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SE" sz="3200" b="1" dirty="0">
                <a:solidFill>
                  <a:schemeClr val="bg1"/>
                </a:solidFill>
              </a:rPr>
              <a:t>For Xamarin.Forms projects: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SE" sz="3200" dirty="0">
                <a:solidFill>
                  <a:schemeClr val="bg1"/>
                </a:solidFill>
              </a:rPr>
              <a:t>TinyMvvm.Forms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SE" sz="3200" dirty="0">
                <a:solidFill>
                  <a:schemeClr val="bg1"/>
                </a:solidFill>
              </a:rPr>
              <a:t>TinyMvvm.Autofac or TinyMvvm.TinyIoC</a:t>
            </a:r>
            <a:endParaRPr lang="en-SE" sz="3200" b="1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SE" sz="3200" b="1" dirty="0">
                <a:solidFill>
                  <a:schemeClr val="bg1"/>
                </a:solidFill>
              </a:rPr>
              <a:t>For Core projects: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SE" sz="3200" b="1" dirty="0">
                <a:solidFill>
                  <a:schemeClr val="bg1"/>
                </a:solidFill>
              </a:rPr>
              <a:t>TinyMvvm</a:t>
            </a:r>
            <a:endParaRPr lang="en-SE" sz="3200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SE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074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0CE186-01DF-2043-88C5-3DAA86E98226}"/>
              </a:ext>
            </a:extLst>
          </p:cNvPr>
          <p:cNvSpPr txBox="1"/>
          <p:nvPr/>
        </p:nvSpPr>
        <p:spPr>
          <a:xfrm>
            <a:off x="1243831" y="2644170"/>
            <a:ext cx="97043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rPr>
              <a:t>Demo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43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9948A9D-AB51-3840-A497-F62FE7ADF947}"/>
              </a:ext>
            </a:extLst>
          </p:cNvPr>
          <p:cNvGrpSpPr/>
          <p:nvPr/>
        </p:nvGrpSpPr>
        <p:grpSpPr>
          <a:xfrm>
            <a:off x="619539" y="1860131"/>
            <a:ext cx="10952922" cy="3137738"/>
            <a:chOff x="619539" y="804568"/>
            <a:chExt cx="10952922" cy="3137738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00CE186-01DF-2043-88C5-3DAA86E98226}"/>
                </a:ext>
              </a:extLst>
            </p:cNvPr>
            <p:cNvSpPr txBox="1"/>
            <p:nvPr/>
          </p:nvSpPr>
          <p:spPr>
            <a:xfrm>
              <a:off x="619539" y="3111309"/>
              <a:ext cx="1095292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GB" sz="4800" dirty="0">
                  <a:solidFill>
                    <a:schemeClr val="bg1"/>
                  </a:solidFill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https://github.com/TinyStuff/TinyMvvm</a:t>
              </a:r>
              <a:endPara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2209E7F-6B3B-1A4F-B658-52B04A7C2E39}"/>
                </a:ext>
              </a:extLst>
            </p:cNvPr>
            <p:cNvSpPr txBox="1"/>
            <p:nvPr/>
          </p:nvSpPr>
          <p:spPr>
            <a:xfrm>
              <a:off x="2725590" y="804568"/>
              <a:ext cx="6740820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SE" sz="5400" dirty="0">
                  <a:solidFill>
                    <a:schemeClr val="bg1"/>
                  </a:solidFill>
                </a:rPr>
                <a:t>For docs, samples </a:t>
              </a:r>
            </a:p>
            <a:p>
              <a:pPr algn="ctr"/>
              <a:r>
                <a:rPr lang="en-SE" sz="5400" dirty="0">
                  <a:solidFill>
                    <a:schemeClr val="bg1"/>
                  </a:solidFill>
                </a:rPr>
                <a:t>and source code, go to: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643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93836" y="167300"/>
            <a:ext cx="97043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rPr>
              <a:t>Daniel Hindrikes 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2116" y="-1205302"/>
            <a:ext cx="26261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srgbClr val="002B55"/>
                </a:solidFill>
                <a:effectLst/>
                <a:uLnTx/>
                <a:uFillTx/>
                <a:latin typeface="Gotham Bold" charset="0"/>
                <a:ea typeface="Gotham Bold" charset="0"/>
                <a:cs typeface="Gotham Bold" charset="0"/>
              </a:rPr>
              <a:t>Quote slide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2604DE-8646-7040-BC93-3FBAA3D52A30}"/>
              </a:ext>
            </a:extLst>
          </p:cNvPr>
          <p:cNvSpPr txBox="1"/>
          <p:nvPr/>
        </p:nvSpPr>
        <p:spPr>
          <a:xfrm>
            <a:off x="593836" y="2330238"/>
            <a:ext cx="5876538" cy="2943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>
                <a:solidFill>
                  <a:prstClr val="white"/>
                </a:solidFill>
                <a:latin typeface="Gotham Medium" panose="02000604030000020004" pitchFamily="2" charset="0"/>
              </a:rPr>
              <a:t>t</a:t>
            </a:r>
            <a:r>
              <a:rPr kumimoji="0" lang="sv-S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Medium" panose="02000604030000020004" pitchFamily="2" charset="0"/>
                <a:ea typeface="+mn-ea"/>
                <a:cs typeface="+mn-cs"/>
              </a:rPr>
              <a:t>witter</a:t>
            </a:r>
            <a:r>
              <a:rPr kumimoji="0" lang="sv-S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Medium" panose="02000604030000020004" pitchFamily="2" charset="0"/>
                <a:ea typeface="+mn-ea"/>
                <a:cs typeface="+mn-cs"/>
              </a:rPr>
              <a:t>: </a:t>
            </a:r>
            <a:r>
              <a:rPr kumimoji="0" lang="sv-SE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Medium" panose="02000604030000020004" pitchFamily="2" charset="0"/>
                <a:ea typeface="+mn-ea"/>
                <a:cs typeface="+mn-cs"/>
              </a:rPr>
              <a:t>@hindrikes</a:t>
            </a:r>
          </a:p>
          <a:p>
            <a:pPr>
              <a:lnSpc>
                <a:spcPct val="200000"/>
              </a:lnSpc>
              <a:defRPr/>
            </a:pPr>
            <a:r>
              <a:rPr lang="sv-SE" dirty="0">
                <a:solidFill>
                  <a:prstClr val="white"/>
                </a:solidFill>
                <a:latin typeface="Gotham Medium" panose="02000604030000020004" pitchFamily="2" charset="0"/>
              </a:rPr>
              <a:t>t</a:t>
            </a:r>
            <a:r>
              <a:rPr lang="sv-SE" noProof="0" dirty="0" err="1">
                <a:solidFill>
                  <a:prstClr val="white"/>
                </a:solidFill>
                <a:latin typeface="Gotham Medium" panose="02000604030000020004" pitchFamily="2" charset="0"/>
              </a:rPr>
              <a:t>witch</a:t>
            </a:r>
            <a:r>
              <a:rPr lang="sv-SE" dirty="0">
                <a:solidFill>
                  <a:prstClr val="white"/>
                </a:solidFill>
                <a:latin typeface="Gotham Medium" panose="02000604030000020004" pitchFamily="2" charset="0"/>
              </a:rPr>
              <a:t>: </a:t>
            </a:r>
            <a:r>
              <a:rPr lang="sv-SE" sz="2400" b="1" dirty="0" err="1">
                <a:solidFill>
                  <a:prstClr val="white"/>
                </a:solidFill>
                <a:latin typeface="Gotham Medium" panose="02000604030000020004" pitchFamily="2" charset="0"/>
              </a:rPr>
              <a:t>https</a:t>
            </a:r>
            <a:r>
              <a:rPr lang="sv-SE" sz="2400" b="1" dirty="0">
                <a:solidFill>
                  <a:prstClr val="white"/>
                </a:solidFill>
                <a:latin typeface="Gotham Medium" panose="02000604030000020004" pitchFamily="2" charset="0"/>
              </a:rPr>
              <a:t>://</a:t>
            </a:r>
            <a:r>
              <a:rPr lang="sv-SE" sz="2400" b="1" dirty="0" err="1">
                <a:solidFill>
                  <a:prstClr val="white"/>
                </a:solidFill>
                <a:latin typeface="Gotham Medium" panose="02000604030000020004" pitchFamily="2" charset="0"/>
              </a:rPr>
              <a:t>www.twitch.tv</a:t>
            </a:r>
            <a:r>
              <a:rPr lang="sv-SE" sz="2400" b="1" dirty="0">
                <a:solidFill>
                  <a:prstClr val="white"/>
                </a:solidFill>
                <a:latin typeface="Gotham Medium" panose="02000604030000020004" pitchFamily="2" charset="0"/>
              </a:rPr>
              <a:t>/</a:t>
            </a:r>
            <a:r>
              <a:rPr lang="sv-SE" sz="2400" b="1" dirty="0" err="1">
                <a:solidFill>
                  <a:prstClr val="white"/>
                </a:solidFill>
                <a:latin typeface="Gotham Medium" panose="02000604030000020004" pitchFamily="2" charset="0"/>
              </a:rPr>
              <a:t>danielhindrikes</a:t>
            </a:r>
            <a:endParaRPr kumimoji="0" lang="sv-SE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Medium" panose="02000604030000020004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Medium" panose="02000604030000020004" pitchFamily="2" charset="0"/>
                <a:ea typeface="+mn-ea"/>
                <a:cs typeface="+mn-cs"/>
              </a:rPr>
              <a:t>linkedIn</a:t>
            </a:r>
            <a:r>
              <a:rPr kumimoji="0" lang="sv-S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Medium" panose="02000604030000020004" pitchFamily="2" charset="0"/>
                <a:ea typeface="+mn-ea"/>
                <a:cs typeface="+mn-cs"/>
              </a:rPr>
              <a:t>: </a:t>
            </a:r>
            <a:r>
              <a:rPr kumimoji="0" lang="sv-SE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Medium" panose="02000604030000020004" pitchFamily="2" charset="0"/>
                <a:ea typeface="+mn-ea"/>
                <a:cs typeface="+mn-cs"/>
              </a:rPr>
              <a:t>/in/</a:t>
            </a:r>
            <a:r>
              <a:rPr kumimoji="0" lang="sv-SE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Medium" panose="02000604030000020004" pitchFamily="2" charset="0"/>
                <a:ea typeface="+mn-ea"/>
                <a:cs typeface="+mn-cs"/>
              </a:rPr>
              <a:t>daniel</a:t>
            </a:r>
            <a:r>
              <a:rPr kumimoji="0" lang="sv-SE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Medium" panose="02000604030000020004" pitchFamily="2" charset="0"/>
                <a:ea typeface="+mn-ea"/>
                <a:cs typeface="+mn-cs"/>
              </a:rPr>
              <a:t>-hindrikes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Medium" panose="02000604030000020004" pitchFamily="2" charset="0"/>
                <a:ea typeface="+mn-ea"/>
                <a:cs typeface="+mn-cs"/>
              </a:rPr>
              <a:t>blog</a:t>
            </a:r>
            <a:r>
              <a:rPr kumimoji="0" lang="sv-S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Medium" panose="02000604030000020004" pitchFamily="2" charset="0"/>
                <a:ea typeface="+mn-ea"/>
                <a:cs typeface="+mn-cs"/>
              </a:rPr>
              <a:t>: </a:t>
            </a:r>
            <a:r>
              <a:rPr kumimoji="0" lang="sv-SE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Medium" panose="02000604030000020004" pitchFamily="2" charset="0"/>
                <a:ea typeface="+mn-ea"/>
                <a:cs typeface="+mn-cs"/>
              </a:rPr>
              <a:t>https</a:t>
            </a:r>
            <a:r>
              <a:rPr kumimoji="0" lang="sv-SE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Medium" panose="02000604030000020004" pitchFamily="2" charset="0"/>
                <a:ea typeface="+mn-ea"/>
                <a:cs typeface="+mn-cs"/>
              </a:rPr>
              <a:t>://</a:t>
            </a:r>
            <a:r>
              <a:rPr kumimoji="0" lang="sv-SE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Medium" panose="02000604030000020004" pitchFamily="2" charset="0"/>
                <a:ea typeface="+mn-ea"/>
                <a:cs typeface="+mn-cs"/>
              </a:rPr>
              <a:t>danielhindrikes.se</a:t>
            </a:r>
            <a:endParaRPr kumimoji="0" lang="sv-SE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Medium" panose="02000604030000020004" pitchFamily="2" charset="0"/>
              <a:ea typeface="+mn-ea"/>
              <a:cs typeface="+mn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1ADD811-BB43-D040-B38C-FA3F4F4B8B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26634" y="3003550"/>
            <a:ext cx="4343400" cy="850900"/>
          </a:xfrm>
          <a:prstGeom prst="rect">
            <a:avLst/>
          </a:prstGeom>
        </p:spPr>
      </p:pic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796B963E-6831-0C4B-8830-AD138B94CA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284" y="5550007"/>
            <a:ext cx="2286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166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</p:bldLst>
  </p:timing>
</p:sld>
</file>

<file path=ppt/theme/theme1.xml><?xml version="1.0" encoding="utf-8"?>
<a:theme xmlns:a="http://schemas.openxmlformats.org/drawingml/2006/main" name="Base Presentation - Slide mix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7_Anpassad formgivning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eakerPresentation_TechDays2019.pptx  -  Skrivskyddad" id="{714A3488-20D6-4186-8EE6-DDBF82926851}" vid="{87AD0374-AA1F-4CD3-8762-07F27DAE661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8_Anpassad formgivning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eaker_TechDays2019_Template" id="{CD48189A-B3A0-4C39-A5C3-C6A623271DFE}" vid="{0882779C-A726-4B31-940F-C68295F99578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26299</TotalTime>
  <Words>369</Words>
  <Application>Microsoft Macintosh PowerPoint</Application>
  <PresentationFormat>Widescreen</PresentationFormat>
  <Paragraphs>59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20" baseType="lpstr">
      <vt:lpstr>Arial</vt:lpstr>
      <vt:lpstr>Calibri</vt:lpstr>
      <vt:lpstr>Calibri Light</vt:lpstr>
      <vt:lpstr>Gotham Bold</vt:lpstr>
      <vt:lpstr>Gotham Medium</vt:lpstr>
      <vt:lpstr>Montserrat</vt:lpstr>
      <vt:lpstr>Segoe Pro Light</vt:lpstr>
      <vt:lpstr>Segoe UI Light</vt:lpstr>
      <vt:lpstr>Base Presentation - Slide mix</vt:lpstr>
      <vt:lpstr>7_Anpassad formgivning</vt:lpstr>
      <vt:lpstr>Office Theme</vt:lpstr>
      <vt:lpstr>8_Anpassad formgivning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Hindrikes</dc:creator>
  <cp:lastModifiedBy>Daniel Hindrikes</cp:lastModifiedBy>
  <cp:revision>54</cp:revision>
  <dcterms:created xsi:type="dcterms:W3CDTF">2018-10-23T10:21:27Z</dcterms:created>
  <dcterms:modified xsi:type="dcterms:W3CDTF">2020-10-02T13:06:27Z</dcterms:modified>
</cp:coreProperties>
</file>