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83" r:id="rId2"/>
    <p:sldId id="290" r:id="rId3"/>
    <p:sldId id="287" r:id="rId4"/>
    <p:sldId id="383" r:id="rId5"/>
    <p:sldId id="314" r:id="rId6"/>
    <p:sldId id="390" r:id="rId7"/>
    <p:sldId id="3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76934"/>
  </p:normalViewPr>
  <p:slideViewPr>
    <p:cSldViewPr snapToGrid="0" snapToObjects="1">
      <p:cViewPr varScale="1">
        <p:scale>
          <a:sx n="125" d="100"/>
          <a:sy n="125" d="100"/>
        </p:scale>
        <p:origin x="1656" y="6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4</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ben@xamariners.com</a:t>
            </a:r>
          </a:p>
        </p:txBody>
      </p:sp>
      <p:sp>
        <p:nvSpPr>
          <p:cNvPr id="3" name="Title 2"/>
          <p:cNvSpPr>
            <a:spLocks noGrp="1"/>
          </p:cNvSpPr>
          <p:nvPr>
            <p:ph type="title"/>
          </p:nvPr>
        </p:nvSpPr>
        <p:spPr>
          <a:xfrm>
            <a:off x="2054268" y="2075840"/>
            <a:ext cx="8455069" cy="1801436"/>
          </a:xfrm>
        </p:spPr>
        <p:txBody>
          <a:bodyPr/>
          <a:lstStyle/>
          <a:p>
            <a:pPr algn="ctr"/>
            <a:r>
              <a:rPr lang="en-US" dirty="0" err="1"/>
              <a:t>Xamarin</a:t>
            </a:r>
            <a:r>
              <a:rPr lang="en-US" dirty="0"/>
              <a:t> MVVM:</a:t>
            </a:r>
            <a:br>
              <a:rPr lang="en-US" dirty="0"/>
            </a:br>
            <a:r>
              <a:rPr lang="en-US" dirty="0"/>
              <a:t> Best Practices</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is MVVM</a:t>
            </a:r>
          </a:p>
        </p:txBody>
      </p:sp>
      <p:sp>
        <p:nvSpPr>
          <p:cNvPr id="4"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Model-View-</a:t>
            </a:r>
            <a:r>
              <a:rPr lang="en-US" sz="3600" dirty="0" err="1"/>
              <a:t>ViewModel</a:t>
            </a:r>
            <a:r>
              <a:rPr lang="en-US" sz="3600" dirty="0"/>
              <a:t> (MVVM) is a pattern that facilitates separating the GUI from the business logic.</a:t>
            </a:r>
          </a:p>
          <a:p>
            <a:endParaRPr lang="en-US" sz="3600" dirty="0"/>
          </a:p>
          <a:p>
            <a:pPr marL="571500" indent="-571500">
              <a:buFont typeface="Arial" panose="020B0604020202020204" pitchFamily="34" charset="0"/>
              <a:buChar char="•"/>
            </a:pPr>
            <a:r>
              <a:rPr lang="en-US" sz="3600" dirty="0"/>
              <a:t>It was historically designed by Microsoft for WPF</a:t>
            </a:r>
          </a:p>
          <a:p>
            <a:pPr marL="571500" indent="-571500">
              <a:buFont typeface="Arial" panose="020B0604020202020204" pitchFamily="34" charset="0"/>
              <a:buChar char="•"/>
            </a:pPr>
            <a:r>
              <a:rPr lang="en-US" sz="3600" dirty="0"/>
              <a:t>It allows UI developers to implement the UI with the extensible application markup language (XAML) instead of a full blown programming language such as C#</a:t>
            </a:r>
          </a:p>
        </p:txBody>
      </p:sp>
    </p:spTree>
    <p:extLst>
      <p:ext uri="{BB962C8B-B14F-4D97-AF65-F5344CB8AC3E}">
        <p14:creationId xmlns:p14="http://schemas.microsoft.com/office/powerpoint/2010/main" val="17930390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2423600" y="2323946"/>
            <a:ext cx="7344800" cy="22101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MVVM Overview</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MVVM Layers</a:t>
            </a:r>
          </a:p>
        </p:txBody>
      </p:sp>
      <p:sp>
        <p:nvSpPr>
          <p:cNvPr id="5"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US" sz="3600" dirty="0"/>
              <a:t>Model: domain model (POCO)</a:t>
            </a:r>
          </a:p>
          <a:p>
            <a:pPr marL="571500" indent="-571500">
              <a:buFont typeface="Arial" panose="020B0604020202020204" pitchFamily="34" charset="0"/>
              <a:buChar char="•"/>
            </a:pPr>
            <a:r>
              <a:rPr lang="en-US" sz="3600" dirty="0"/>
              <a:t>View: </a:t>
            </a:r>
            <a:r>
              <a:rPr lang="en-GB" sz="3600" dirty="0"/>
              <a:t>structure, layout, and appearance of what a user sees on the screen (XAML)</a:t>
            </a:r>
          </a:p>
          <a:p>
            <a:pPr marL="571500" indent="-571500">
              <a:buFont typeface="Arial" panose="020B0604020202020204" pitchFamily="34" charset="0"/>
              <a:buChar char="•"/>
            </a:pPr>
            <a:r>
              <a:rPr lang="en-US" sz="3600" dirty="0" err="1"/>
              <a:t>ViewModel</a:t>
            </a:r>
            <a:r>
              <a:rPr lang="en-US" sz="3600" dirty="0"/>
              <a:t>: </a:t>
            </a:r>
            <a:r>
              <a:rPr lang="en-GB" sz="3600" dirty="0"/>
              <a:t>abstraction of the view exposing public properties and commands (C# / F#)</a:t>
            </a:r>
          </a:p>
          <a:p>
            <a:pPr marL="571500" indent="-571500">
              <a:buFont typeface="Arial" panose="020B0604020202020204" pitchFamily="34" charset="0"/>
              <a:buChar char="•"/>
            </a:pPr>
            <a:r>
              <a:rPr lang="en-US" sz="3600" dirty="0"/>
              <a:t>Binder:</a:t>
            </a:r>
            <a:r>
              <a:rPr lang="en-GB" sz="3600" dirty="0"/>
              <a:t> mediates communication between the view and the data binder. Replaces the need to write boiler-plate logic to synchronize the view model and view </a:t>
            </a:r>
            <a:endParaRPr lang="en-US" sz="3600" dirty="0"/>
          </a:p>
        </p:txBody>
      </p:sp>
    </p:spTree>
    <p:extLst>
      <p:ext uri="{BB962C8B-B14F-4D97-AF65-F5344CB8AC3E}">
        <p14:creationId xmlns:p14="http://schemas.microsoft.com/office/powerpoint/2010/main" val="4206571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a:xfrm>
            <a:off x="269240" y="366216"/>
            <a:ext cx="11655840" cy="899537"/>
          </a:xfrm>
        </p:spPr>
        <p:txBody>
          <a:bodyPr/>
          <a:lstStyle/>
          <a:p>
            <a:pPr algn="ctr"/>
            <a:r>
              <a:rPr lang="en-US" dirty="0" err="1"/>
              <a:t>Xamarin.Forms</a:t>
            </a:r>
            <a:r>
              <a:rPr lang="en-US" dirty="0"/>
              <a:t> MVVM</a:t>
            </a:r>
          </a:p>
        </p:txBody>
      </p:sp>
      <p:sp>
        <p:nvSpPr>
          <p:cNvPr id="2" name="Text Placeholder 1"/>
          <p:cNvSpPr>
            <a:spLocks noGrp="1"/>
          </p:cNvSpPr>
          <p:nvPr>
            <p:ph type="body" sz="quarter" idx="10"/>
          </p:nvPr>
        </p:nvSpPr>
        <p:spPr>
          <a:xfrm>
            <a:off x="269239" y="1189177"/>
            <a:ext cx="11653523" cy="5373651"/>
          </a:xfrm>
        </p:spPr>
        <p:txBody>
          <a:bodyPr/>
          <a:lstStyle/>
          <a:p>
            <a:r>
              <a:rPr lang="en-US" dirty="0"/>
              <a:t>Entry from code</a:t>
            </a:r>
          </a:p>
          <a:p>
            <a:r>
              <a:rPr lang="en-US" dirty="0"/>
              <a:t>Entry from XAML</a:t>
            </a:r>
          </a:p>
          <a:p>
            <a:r>
              <a:rPr lang="en-US" dirty="0"/>
              <a:t>2 Way binding</a:t>
            </a:r>
          </a:p>
          <a:p>
            <a:r>
              <a:rPr lang="en-US" dirty="0"/>
              <a:t>1 Way Binding</a:t>
            </a:r>
          </a:p>
          <a:p>
            <a:r>
              <a:rPr lang="en-US" dirty="0"/>
              <a:t>1 Way Source Binding</a:t>
            </a:r>
          </a:p>
          <a:p>
            <a:r>
              <a:rPr lang="en-US" dirty="0"/>
              <a:t>Command from code</a:t>
            </a:r>
          </a:p>
          <a:p>
            <a:r>
              <a:rPr lang="en-US" dirty="0"/>
              <a:t>Command from XAML</a:t>
            </a:r>
          </a:p>
          <a:p>
            <a:r>
              <a:rPr lang="en-US" dirty="0"/>
              <a:t>Navigate</a:t>
            </a:r>
          </a:p>
        </p:txBody>
      </p:sp>
    </p:spTree>
    <p:extLst>
      <p:ext uri="{BB962C8B-B14F-4D97-AF65-F5344CB8AC3E}">
        <p14:creationId xmlns:p14="http://schemas.microsoft.com/office/powerpoint/2010/main" val="1857300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651916" y="1566730"/>
            <a:ext cx="10427564"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Full control of the app lifecycle</a:t>
            </a:r>
          </a:p>
          <a:p>
            <a:pPr marL="685800" indent="-685800">
              <a:buFont typeface="Arial" panose="020B0604020202020204" pitchFamily="34" charset="0"/>
              <a:buChar char="•"/>
            </a:pPr>
            <a:r>
              <a:rPr lang="en-US" sz="4705" dirty="0"/>
              <a:t>Unlimited Dependency injection</a:t>
            </a:r>
          </a:p>
          <a:p>
            <a:pPr marL="685800" indent="-685800">
              <a:buFont typeface="Arial" panose="020B0604020202020204" pitchFamily="34" charset="0"/>
              <a:buChar char="•"/>
            </a:pPr>
            <a:r>
              <a:rPr lang="en-US" sz="4705" dirty="0"/>
              <a:t>View/</a:t>
            </a:r>
            <a:r>
              <a:rPr lang="en-US" sz="4705" dirty="0" err="1"/>
              <a:t>ViewModel</a:t>
            </a:r>
            <a:r>
              <a:rPr lang="en-US" sz="4705" dirty="0"/>
              <a:t> registration</a:t>
            </a:r>
          </a:p>
          <a:p>
            <a:pPr marL="685800" indent="-685800">
              <a:buFont typeface="Arial" panose="020B0604020202020204" pitchFamily="34" charset="0"/>
              <a:buChar char="•"/>
            </a:pPr>
            <a:r>
              <a:rPr lang="en-US" sz="4705" dirty="0"/>
              <a:t>Full navigation Control</a:t>
            </a:r>
          </a:p>
          <a:p>
            <a:pPr marL="685800" indent="-685800">
              <a:buFont typeface="Arial" panose="020B0604020202020204" pitchFamily="34" charset="0"/>
              <a:buChar char="•"/>
            </a:pPr>
            <a:r>
              <a:rPr lang="en-US" sz="4705" dirty="0"/>
              <a:t>Unified platform events</a:t>
            </a:r>
          </a:p>
          <a:p>
            <a:pPr marL="685800" indent="-685800">
              <a:buFont typeface="Arial" panose="020B0604020202020204" pitchFamily="34" charset="0"/>
              <a:buChar char="•"/>
            </a:pPr>
            <a:r>
              <a:rPr lang="en-US" sz="4705" dirty="0" err="1"/>
              <a:t>ViewModel</a:t>
            </a:r>
            <a:r>
              <a:rPr lang="en-US" sz="4705" dirty="0"/>
              <a:t> Unit Testable</a:t>
            </a:r>
          </a:p>
          <a:p>
            <a:pPr marL="685800" indent="-685800">
              <a:buFont typeface="Arial" panose="020B0604020202020204" pitchFamily="34" charset="0"/>
              <a:buChar char="•"/>
            </a:pPr>
            <a:r>
              <a:rPr lang="en-US" sz="4705" dirty="0"/>
              <a:t>View does not know about </a:t>
            </a:r>
            <a:r>
              <a:rPr lang="en-US" sz="4705" dirty="0" err="1"/>
              <a:t>ViewModel</a:t>
            </a:r>
            <a:endParaRPr lang="en-US" sz="4705" dirty="0"/>
          </a:p>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a:t>Why we need a framework?</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371</Words>
  <Application>Microsoft Office PowerPoint</Application>
  <PresentationFormat>Widescreen</PresentationFormat>
  <Paragraphs>46</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 LT Pro 45 Book</vt:lpstr>
      <vt:lpstr>Arial</vt:lpstr>
      <vt:lpstr>Calibri</vt:lpstr>
      <vt:lpstr>Consolas</vt:lpstr>
      <vt:lpstr>Segoe UI</vt:lpstr>
      <vt:lpstr>Segoe UI Light</vt:lpstr>
      <vt:lpstr>XamarinTemplate</vt:lpstr>
      <vt:lpstr>Xamarin MVVM:  Best Practices</vt:lpstr>
      <vt:lpstr>PowerPoint Presentation</vt:lpstr>
      <vt:lpstr>PowerPoint Presentation</vt:lpstr>
      <vt:lpstr>PowerPoint Presentation</vt:lpstr>
      <vt:lpstr>Xamarin.Forms MVVM</vt:lpstr>
      <vt:lpstr>Why we need a framework?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191</cp:revision>
  <dcterms:created xsi:type="dcterms:W3CDTF">2015-05-05T21:43:30Z</dcterms:created>
  <dcterms:modified xsi:type="dcterms:W3CDTF">2016-09-14T10:41:03Z</dcterms:modified>
</cp:coreProperties>
</file>