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76" r:id="rId4"/>
    <p:sldId id="277" r:id="rId5"/>
    <p:sldId id="283" r:id="rId6"/>
    <p:sldId id="278" r:id="rId7"/>
    <p:sldId id="279" r:id="rId8"/>
    <p:sldId id="280" r:id="rId9"/>
    <p:sldId id="282" r:id="rId10"/>
    <p:sldId id="285" r:id="rId11"/>
    <p:sldId id="284" r:id="rId12"/>
    <p:sldId id="274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6FB"/>
    <a:srgbClr val="FFFFFF"/>
    <a:srgbClr val="E8EFEC"/>
    <a:srgbClr val="FCF1D7"/>
    <a:srgbClr val="FE9B95"/>
    <a:srgbClr val="F6D24D"/>
    <a:srgbClr val="F4F3F7"/>
    <a:srgbClr val="F6AEAE"/>
    <a:srgbClr val="E1AFAE"/>
    <a:srgbClr val="2CB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D99D-5B18-4116-8420-BC85EF7C4C1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/>
          <p:cNvSpPr/>
          <p:nvPr/>
        </p:nvSpPr>
        <p:spPr>
          <a:xfrm>
            <a:off x="612102" y="0"/>
            <a:ext cx="2098115" cy="2074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/>
          <p:cNvSpPr txBox="1"/>
          <p:nvPr/>
        </p:nvSpPr>
        <p:spPr>
          <a:xfrm>
            <a:off x="4267119" y="395958"/>
            <a:ext cx="71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</a:t>
            </a:r>
            <a:endParaRPr lang="vi-VN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Nhóm 7"/>
          <p:cNvGrpSpPr/>
          <p:nvPr/>
        </p:nvGrpSpPr>
        <p:grpSpPr>
          <a:xfrm>
            <a:off x="813916" y="8148412"/>
            <a:ext cx="3261545" cy="1175657"/>
            <a:chOff x="813916" y="3567164"/>
            <a:chExt cx="3261545" cy="1175657"/>
          </a:xfrm>
        </p:grpSpPr>
        <p:sp>
          <p:nvSpPr>
            <p:cNvPr id="9" name="Hình chữ nhật: Góc Tròn 8"/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ình Bầu dục 9"/>
            <p:cNvSpPr/>
            <p:nvPr/>
          </p:nvSpPr>
          <p:spPr>
            <a:xfrm>
              <a:off x="1076351" y="3730425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ộp Văn bản 10"/>
            <p:cNvSpPr txBox="1"/>
            <p:nvPr/>
          </p:nvSpPr>
          <p:spPr>
            <a:xfrm>
              <a:off x="2040991" y="3910795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2" name="Nhóm 11"/>
          <p:cNvGrpSpPr/>
          <p:nvPr/>
        </p:nvGrpSpPr>
        <p:grpSpPr>
          <a:xfrm>
            <a:off x="4563626" y="10507791"/>
            <a:ext cx="3261545" cy="1175657"/>
            <a:chOff x="4563626" y="3564343"/>
            <a:chExt cx="3261545" cy="1175657"/>
          </a:xfrm>
        </p:grpSpPr>
        <p:sp>
          <p:nvSpPr>
            <p:cNvPr id="13" name="Hình chữ nhật: Góc Tròn 12"/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/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/>
            <p:cNvSpPr txBox="1"/>
            <p:nvPr/>
          </p:nvSpPr>
          <p:spPr>
            <a:xfrm>
              <a:off x="5713982" y="3913801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6" name="Nhóm 15"/>
          <p:cNvGrpSpPr/>
          <p:nvPr/>
        </p:nvGrpSpPr>
        <p:grpSpPr>
          <a:xfrm>
            <a:off x="6397451" y="15651649"/>
            <a:ext cx="3261545" cy="1175657"/>
            <a:chOff x="6397451" y="5076001"/>
            <a:chExt cx="3261545" cy="1175657"/>
          </a:xfrm>
        </p:grpSpPr>
        <p:sp>
          <p:nvSpPr>
            <p:cNvPr id="17" name="Hình chữ nhật: Góc Tròn 16"/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6614058" y="5242082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/>
            <p:cNvSpPr txBox="1"/>
            <p:nvPr/>
          </p:nvSpPr>
          <p:spPr>
            <a:xfrm>
              <a:off x="7602819" y="545152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0" name="Nhóm 19"/>
          <p:cNvGrpSpPr/>
          <p:nvPr/>
        </p:nvGrpSpPr>
        <p:grpSpPr>
          <a:xfrm>
            <a:off x="8313336" y="12107991"/>
            <a:ext cx="3261545" cy="1175657"/>
            <a:chOff x="8313336" y="3564343"/>
            <a:chExt cx="3261545" cy="1175657"/>
          </a:xfrm>
        </p:grpSpPr>
        <p:sp>
          <p:nvSpPr>
            <p:cNvPr id="21" name="Hình chữ nhật: Góc Tròn 20"/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8501759" y="37198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ộp Văn bản 22"/>
            <p:cNvSpPr txBox="1"/>
            <p:nvPr/>
          </p:nvSpPr>
          <p:spPr>
            <a:xfrm>
              <a:off x="9545468" y="392133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4" name="Nhóm 23"/>
          <p:cNvGrpSpPr/>
          <p:nvPr/>
        </p:nvGrpSpPr>
        <p:grpSpPr>
          <a:xfrm>
            <a:off x="2346290" y="13887139"/>
            <a:ext cx="3261545" cy="1175657"/>
            <a:chOff x="2346290" y="5089491"/>
            <a:chExt cx="3261545" cy="1175657"/>
          </a:xfrm>
        </p:grpSpPr>
        <p:sp>
          <p:nvSpPr>
            <p:cNvPr id="25" name="Hình chữ nhật: Góc Tròn 24"/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2613577" y="52420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/>
            <p:cNvSpPr txBox="1"/>
            <p:nvPr/>
          </p:nvSpPr>
          <p:spPr>
            <a:xfrm>
              <a:off x="3549529" y="5446486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sp>
        <p:nvSpPr>
          <p:cNvPr id="28" name="Isosceles Triangle 3"/>
          <p:cNvSpPr/>
          <p:nvPr/>
        </p:nvSpPr>
        <p:spPr>
          <a:xfrm rot="14502387">
            <a:off x="-4118006" y="-123984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Isosceles Triangle 3"/>
          <p:cNvSpPr/>
          <p:nvPr/>
        </p:nvSpPr>
        <p:spPr>
          <a:xfrm rot="5644937">
            <a:off x="14134108" y="-2676583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Isosceles Triangle 3"/>
          <p:cNvSpPr/>
          <p:nvPr/>
        </p:nvSpPr>
        <p:spPr>
          <a:xfrm rot="6807935">
            <a:off x="-4243660" y="6498587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Isosceles Triangle 3"/>
          <p:cNvSpPr/>
          <p:nvPr/>
        </p:nvSpPr>
        <p:spPr>
          <a:xfrm rot="10863956">
            <a:off x="12646195" y="78878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/>
          <p:cNvSpPr/>
          <p:nvPr/>
        </p:nvSpPr>
        <p:spPr>
          <a:xfrm rot="10863956">
            <a:off x="-1081872" y="-1854135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5313045">
            <a:off x="14117855" y="191059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/>
          <p:cNvSpPr/>
          <p:nvPr/>
        </p:nvSpPr>
        <p:spPr>
          <a:xfrm rot="5313045">
            <a:off x="-2196809" y="290036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/>
          <p:cNvSpPr/>
          <p:nvPr/>
        </p:nvSpPr>
        <p:spPr>
          <a:xfrm rot="7348457">
            <a:off x="8258563" y="-182854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7348457">
            <a:off x="3169933" y="-192325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/>
          <p:cNvSpPr/>
          <p:nvPr/>
        </p:nvSpPr>
        <p:spPr>
          <a:xfrm rot="10649136">
            <a:off x="15208667" y="789982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811187" y="1443519"/>
            <a:ext cx="60279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0991" y="3100143"/>
            <a:ext cx="276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11630" y="3072394"/>
            <a:ext cx="1547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1984" y="3076729"/>
            <a:ext cx="3421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65918" y="3072394"/>
            <a:ext cx="3382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520H0510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6013877">
            <a:off x="589162" y="22027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19919425">
            <a:off x="417786" y="5721263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18424535">
            <a:off x="10801099" y="38752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/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/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/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/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/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/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/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/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/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/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/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/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/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/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/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/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/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/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/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/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/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/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59" name="Isosceles Triangle 3"/>
          <p:cNvSpPr/>
          <p:nvPr/>
        </p:nvSpPr>
        <p:spPr>
          <a:xfrm rot="19919425">
            <a:off x="11022323" y="572126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2106873" y="579685"/>
            <a:ext cx="6096000" cy="679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Continuing in the Product section, there will be an add item for the same type of product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72" y="1746789"/>
            <a:ext cx="8190637" cy="40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6013877">
            <a:off x="589162" y="22027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19919425">
            <a:off x="417786" y="5721263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18424535">
            <a:off x="10801099" y="38752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/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/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/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/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/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/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/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/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/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/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/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/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/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/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/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/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/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/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/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/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/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/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59" name="Isosceles Triangle 3"/>
          <p:cNvSpPr/>
          <p:nvPr/>
        </p:nvSpPr>
        <p:spPr>
          <a:xfrm rot="19919425">
            <a:off x="11022323" y="572126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2106873" y="922447"/>
            <a:ext cx="6096000" cy="679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In the article section, there will be a list of topics with add with similar functions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70" y="1870602"/>
            <a:ext cx="8492057" cy="3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4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/>
          <p:cNvSpPr/>
          <p:nvPr/>
        </p:nvSpPr>
        <p:spPr>
          <a:xfrm>
            <a:off x="3036916" y="499349"/>
            <a:ext cx="6118167" cy="5815925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/>
          <p:cNvSpPr/>
          <p:nvPr/>
        </p:nvSpPr>
        <p:spPr>
          <a:xfrm>
            <a:off x="3557847" y="864524"/>
            <a:ext cx="5087389" cy="5037512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/>
          <p:cNvSpPr/>
          <p:nvPr/>
        </p:nvSpPr>
        <p:spPr>
          <a:xfrm>
            <a:off x="4127055" y="1481556"/>
            <a:ext cx="3948971" cy="380533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/>
          <p:cNvSpPr/>
          <p:nvPr/>
        </p:nvSpPr>
        <p:spPr>
          <a:xfrm>
            <a:off x="2197290" y="-150125"/>
            <a:ext cx="7697337" cy="7287904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: Góc Tròn 7"/>
          <p:cNvSpPr/>
          <p:nvPr/>
        </p:nvSpPr>
        <p:spPr>
          <a:xfrm>
            <a:off x="5473996" y="2313195"/>
            <a:ext cx="1237785" cy="117645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/>
          <p:cNvSpPr txBox="1"/>
          <p:nvPr/>
        </p:nvSpPr>
        <p:spPr>
          <a:xfrm>
            <a:off x="4566960" y="3568889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pic>
        <p:nvPicPr>
          <p:cNvPr id="11" name="Hình ảnh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9665058" y="462454"/>
            <a:ext cx="2189995" cy="2189995"/>
          </a:xfrm>
          <a:prstGeom prst="rect">
            <a:avLst/>
          </a:prstGeom>
        </p:spPr>
      </p:pic>
      <p:pic>
        <p:nvPicPr>
          <p:cNvPr id="12" name="Hình ảnh 11" descr="Ảnh có chứa văn bản, đồ họa véc-tơ&#10;&#10;Mô tả được tạo tự độ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420676" y="4199902"/>
            <a:ext cx="1481510" cy="1481510"/>
          </a:xfrm>
          <a:prstGeom prst="rect">
            <a:avLst/>
          </a:prstGeom>
        </p:spPr>
      </p:pic>
      <p:pic>
        <p:nvPicPr>
          <p:cNvPr id="13" name="Hình ảnh 12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521110" y="631748"/>
            <a:ext cx="1791068" cy="1791068"/>
          </a:xfrm>
          <a:prstGeom prst="rect">
            <a:avLst/>
          </a:prstGeom>
        </p:spPr>
      </p:pic>
      <p:pic>
        <p:nvPicPr>
          <p:cNvPr id="14" name="Hình ảnh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992617" y="4419978"/>
            <a:ext cx="1460868" cy="1460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/>
          <p:cNvSpPr/>
          <p:nvPr/>
        </p:nvSpPr>
        <p:spPr>
          <a:xfrm>
            <a:off x="11140396" y="17564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 6"/>
          <p:cNvSpPr/>
          <p:nvPr/>
        </p:nvSpPr>
        <p:spPr>
          <a:xfrm>
            <a:off x="716684" y="215826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9" name="Hộp Văn bản 8"/>
          <p:cNvSpPr txBox="1"/>
          <p:nvPr/>
        </p:nvSpPr>
        <p:spPr>
          <a:xfrm>
            <a:off x="631826" y="544183"/>
            <a:ext cx="5721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Presentation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</a:t>
            </a:r>
            <a:r>
              <a:rPr lang="vi-VN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opic</a:t>
            </a:r>
            <a:endParaRPr lang="vi-VN" sz="4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Hình chữ nhật 10"/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/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/>
          <p:cNvSpPr txBox="1"/>
          <p:nvPr/>
        </p:nvSpPr>
        <p:spPr>
          <a:xfrm>
            <a:off x="631826" y="1655479"/>
            <a:ext cx="3885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</a:t>
            </a:r>
            <a:endParaRPr lang="vi-VN" sz="3000" b="1" dirty="0">
              <a:solidFill>
                <a:srgbClr val="0070C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Hộp Văn bản 26"/>
          <p:cNvSpPr txBox="1"/>
          <p:nvPr/>
        </p:nvSpPr>
        <p:spPr>
          <a:xfrm>
            <a:off x="2947229" y="281677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dung </a:t>
            </a:r>
            <a:r>
              <a:rPr lang="vi-VN" dirty="0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1</a:t>
            </a:r>
          </a:p>
        </p:txBody>
      </p:sp>
      <p:pic>
        <p:nvPicPr>
          <p:cNvPr id="29" name="Hình ảnh 28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9059">
            <a:off x="4765064" y="2100309"/>
            <a:ext cx="774415" cy="774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6013877">
            <a:off x="589162" y="22027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19919425">
            <a:off x="417786" y="5721263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18424535">
            <a:off x="10801099" y="38752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/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/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/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5" name="Hình chữ nhật 44"/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/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59" name="Isosceles Triangle 3"/>
          <p:cNvSpPr/>
          <p:nvPr/>
        </p:nvSpPr>
        <p:spPr>
          <a:xfrm rot="19919425">
            <a:off x="11022323" y="572126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1946528" y="497254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F5 to run code and press /admin to enter project </a:t>
            </a:r>
            <a:endParaRPr lang="en-US" dirty="0"/>
          </a:p>
        </p:txBody>
      </p:sp>
      <p:pic>
        <p:nvPicPr>
          <p:cNvPr id="29" name="Picture 28"/>
          <p:cNvPicPr/>
          <p:nvPr/>
        </p:nvPicPr>
        <p:blipFill>
          <a:blip r:embed="rId2"/>
          <a:stretch>
            <a:fillRect/>
          </a:stretch>
        </p:blipFill>
        <p:spPr>
          <a:xfrm>
            <a:off x="1626755" y="1378970"/>
            <a:ext cx="8968202" cy="439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6013877">
            <a:off x="589162" y="22027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19919425">
            <a:off x="417786" y="5721263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18424535">
            <a:off x="10801099" y="38752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/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/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/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/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/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/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/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/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/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/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/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/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/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/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/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/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/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/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/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/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/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/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59" name="Isosceles Triangle 3"/>
          <p:cNvSpPr/>
          <p:nvPr/>
        </p:nvSpPr>
        <p:spPr>
          <a:xfrm rot="19919425">
            <a:off x="11022323" y="572126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2015906" y="390953"/>
            <a:ext cx="6096000" cy="679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In the Product section, click Add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 to create more products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/>
          <a:stretch>
            <a:fillRect/>
          </a:stretch>
        </p:blipFill>
        <p:spPr>
          <a:xfrm>
            <a:off x="1710312" y="1368231"/>
            <a:ext cx="9188997" cy="45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6013877">
            <a:off x="589162" y="22027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19919425">
            <a:off x="417786" y="5721263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18424535">
            <a:off x="10801099" y="38752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/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/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/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/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/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/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/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/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/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/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/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/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/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/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/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/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/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/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/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/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/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/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59" name="Isosceles Triangle 3"/>
          <p:cNvSpPr/>
          <p:nvPr/>
        </p:nvSpPr>
        <p:spPr>
          <a:xfrm rot="19919425">
            <a:off x="11022323" y="572126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2015906" y="594742"/>
            <a:ext cx="6096000" cy="679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After adding the products, we have a list of products when clicking on the product list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/>
          <a:stretch>
            <a:fillRect/>
          </a:stretch>
        </p:blipFill>
        <p:spPr>
          <a:xfrm>
            <a:off x="2168306" y="1822372"/>
            <a:ext cx="8731004" cy="44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6013877">
            <a:off x="589162" y="22027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19919425">
            <a:off x="417786" y="5721263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18424535">
            <a:off x="10801099" y="38752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/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/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/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/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/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/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/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/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/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/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/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/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/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/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/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/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/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/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/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/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/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/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59" name="Isosceles Triangle 3"/>
          <p:cNvSpPr/>
          <p:nvPr/>
        </p:nvSpPr>
        <p:spPr>
          <a:xfrm rot="19919425">
            <a:off x="11022323" y="572126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2106873" y="390953"/>
            <a:ext cx="6096000" cy="12667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In the product list, you can see that we will have 4 colored buttons in the function section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The first function is On / Off state when we click it will change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72" y="1881403"/>
            <a:ext cx="8392961" cy="40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3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6013877">
            <a:off x="589162" y="22027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19919425">
            <a:off x="417786" y="5721263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18424535">
            <a:off x="10801099" y="38752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/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/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/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/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/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/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/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/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/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/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/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/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/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/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/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/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/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/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/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/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/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/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59" name="Isosceles Triangle 3"/>
          <p:cNvSpPr/>
          <p:nvPr/>
        </p:nvSpPr>
        <p:spPr>
          <a:xfrm rot="19919425">
            <a:off x="11022323" y="572126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1917997" y="442775"/>
            <a:ext cx="6096000" cy="12667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Next is Edit, we will edit the product information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After finish, we press Update 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And if we don't want to update anymore, we will press back to the list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92" y="1905105"/>
            <a:ext cx="9072717" cy="42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6013877">
            <a:off x="589162" y="22027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19919425">
            <a:off x="417786" y="5721263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18424535">
            <a:off x="10801099" y="38752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/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/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/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/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/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/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/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/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/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/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/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/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/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/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/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/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/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/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/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/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/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/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59" name="Isosceles Triangle 3"/>
          <p:cNvSpPr/>
          <p:nvPr/>
        </p:nvSpPr>
        <p:spPr>
          <a:xfrm rot="19919425">
            <a:off x="11022323" y="572126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2015906" y="331285"/>
            <a:ext cx="6096000" cy="973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Next will be the View section to see product information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Below we can move directly to the Edit section or we can return to the arbitrary list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298" y="1477434"/>
            <a:ext cx="5943600" cy="2811145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20" y="4288579"/>
            <a:ext cx="5943600" cy="1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2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6013877">
            <a:off x="589162" y="22027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/>
          <p:cNvSpPr/>
          <p:nvPr/>
        </p:nvSpPr>
        <p:spPr>
          <a:xfrm rot="19919425">
            <a:off x="417786" y="5721263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/>
          <p:cNvSpPr/>
          <p:nvPr/>
        </p:nvSpPr>
        <p:spPr>
          <a:xfrm rot="18424535">
            <a:off x="10801099" y="38752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/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/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/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/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/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/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/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/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/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/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/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/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/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/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/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/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/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/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/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/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/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/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59" name="Isosceles Triangle 3"/>
          <p:cNvSpPr/>
          <p:nvPr/>
        </p:nvSpPr>
        <p:spPr>
          <a:xfrm rot="19919425">
            <a:off x="11022323" y="5721262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2015906" y="451796"/>
            <a:ext cx="6096000" cy="973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The last function is to delete and after pressing Trash the product will disappear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nam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ordia New"/>
              </a:rPr>
              <a:t> 2 was deleted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06" y="1942026"/>
            <a:ext cx="8205404" cy="40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0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384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Cordia New</vt:lpstr>
      <vt:lpstr>Tahoma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 Thành</dc:creator>
  <cp:lastModifiedBy>ADMIN</cp:lastModifiedBy>
  <cp:revision>83</cp:revision>
  <dcterms:created xsi:type="dcterms:W3CDTF">2021-10-30T08:41:00Z</dcterms:created>
  <dcterms:modified xsi:type="dcterms:W3CDTF">2022-12-12T19:00:50Z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A5545B884B834A0DB6C113E9F46A3135</vt:lpwstr>
  </property>
  <property fmtid="{D5CDD505-2E9C-101B-9397-08002B2CF9AE}" pid="3" name="KSOProductBuildVer">
    <vt:lpwstr>1033-11.2.0.11373</vt:lpwstr>
  </property>
</Properties>
</file>