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14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21194-9852-438C-90BC-8FAA113F3EC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948C-1741-4610-BEE5-4A8336DD0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9C3-FEA5-47BB-B51D-A92F417E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87BB-40FF-4A37-B53A-56F62F45B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C5EB-71FE-4727-8192-4CF15B41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5440-DF2B-46F2-A3E0-DCCE873C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356A-39A0-4EDA-9C8F-6636981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35AE-62D2-4B36-9F01-CB0D515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51F85-335D-40EA-A77A-CC0293E64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991D-88B3-498A-8C23-34AFE9E4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7D4C-9086-4C90-8412-87C1AE9B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FDDC-5D13-4040-AA04-0F4EAFD2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1333E-1D55-4E69-87E9-C8B08DA23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73486-2D31-459E-856E-6C52A865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6658-1222-4AD3-9AEA-9E50C369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A18A-4E66-4FB0-8496-1B04C5B8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F3A9-5041-4021-A40E-4F6A1D9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5BD3-2D44-4212-8BCA-8370DEFC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48CE-D589-46AD-A769-4F84080C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ABA8B-56C2-40BE-A31E-13851404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2461-D4BD-4A42-832D-7227F75D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DC00-D609-4729-A942-1C27C6EF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F5CF-7E1C-4B77-8373-B2999BA7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3B72-D890-474B-874C-327639BD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95FF-AAB6-43AE-A5BA-F76DC5F1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6DDF-110B-420C-9904-C1DB464F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80B7-F71B-4063-8734-5A24DB18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1A1F-92C7-4FFF-A7C8-FA3E2301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4EA9-9627-463E-9E4F-E62250B9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FF9BC-FCB7-44C7-964E-28E7F074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B767-26CC-4061-8B74-A9DA73F1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CDFBA-9944-4752-8B27-780F025E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AB0EA-0BD3-48A2-9E08-B64AA01A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2B55-B38D-4DF3-8802-26BD7C7C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F2E8F-D3A6-49B3-B7E4-443BF3C8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CE02C-0358-427C-9234-0CBDE354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F2D84-7F71-4F99-8D59-D5F9B7DEC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2716-2397-4729-B6AE-DDD47BD83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22BFF-A9C7-4120-B219-394EA3A6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FA882-FA63-433C-B470-5416AA3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24E06-02FA-461B-90E8-7F626343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B6A6-2D00-4366-B1F1-6383E73C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F3F18-62F2-4A60-97BB-C928437B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94A0D-AB58-4930-9A80-1138E819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FC923-F006-40EA-BD7A-2EC1C54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A8588-865F-4EE3-BDEF-2F23263E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8DE2-BF3E-455B-93A6-39CABC6D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6522-B0ED-4A1C-AD09-86217AC8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077-D8E8-4A59-907F-3389B8D0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D1DC-3317-4678-9D03-9438E671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A2A98-B1E5-4861-BADC-9639C039A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086A-7D64-4790-BDEB-B7CF5290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9673B-250C-47CB-9105-C02623BB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538FD-2A2C-4561-AAE4-072A8E0C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E7E2-7AD0-4BAF-B946-40FCC79C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F5DC9-B8B9-4720-A12D-A74D2C10F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FB757-7611-4EFB-B1B7-F8638628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32356-025F-4FC8-8E0C-F37F803B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CC4BC-6639-4409-829E-D95EFD2B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1D57B-B7E9-42B3-B489-48C0F91C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A9963-12A6-4A26-82F5-E4CBDBEF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0365E-1666-466C-9CBF-D73863FF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F921-0424-4637-BF2C-0A6400B8B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F8A0-841D-4883-920A-069553FBDD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5563-F9CC-4F60-8418-6BB707B10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983A-E6A5-41BE-811D-99A953392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4DFA-7437-4C0D-916F-2AECE6ED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152C-A51D-4574-B1D5-758CA2A83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8AC73-3605-4C6D-B05A-06D2D3CF5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6F096-60B2-47EE-8772-6498B306EE53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91E23-C511-41B1-8A88-82C6CD9F4825}"/>
              </a:ext>
            </a:extLst>
          </p:cNvPr>
          <p:cNvSpPr/>
          <p:nvPr/>
        </p:nvSpPr>
        <p:spPr>
          <a:xfrm>
            <a:off x="0" y="0"/>
            <a:ext cx="1167659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 error has occurred and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ave.isf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has been forcefully shutdown in order to prevent damage to your computer.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7E478-E57F-4341-ADC1-4171149AB73F}"/>
              </a:ext>
            </a:extLst>
          </p:cNvPr>
          <p:cNvSpPr/>
          <p:nvPr/>
        </p:nvSpPr>
        <p:spPr>
          <a:xfrm>
            <a:off x="644407" y="6550223"/>
            <a:ext cx="1103218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is an error handling screen. If you are seeing this then something has gone wrong in your system.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1E636-331E-4229-8483-994858F2063E}"/>
              </a:ext>
            </a:extLst>
          </p:cNvPr>
          <p:cNvSpPr/>
          <p:nvPr/>
        </p:nvSpPr>
        <p:spPr>
          <a:xfrm>
            <a:off x="0" y="901471"/>
            <a:ext cx="4615366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0" dirty="0">
                <a:ln w="0"/>
                <a:effectLst>
                  <a:reflection blurRad="6350" stA="60000" endA="900" endPos="60000" dist="60007" dir="5400000" sy="-100000" algn="bl" rotWithShape="0"/>
                </a:effectLst>
              </a:rPr>
              <a:t>&gt;:/</a:t>
            </a:r>
            <a:endParaRPr lang="en-US" sz="30000" b="0" cap="none" spc="0" dirty="0">
              <a:ln w="0"/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55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err_han_scr.wav"/>
          </p:stSnd>
        </p:sndAc>
      </p:transition>
    </mc:Choice>
    <mc:Fallback>
      <p:transition spd="slow">
        <p:sndAc>
          <p:stSnd>
            <p:snd r:embed="rId2" name="err_han_scr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29D360522F5740804BE8DC6C25BC15" ma:contentTypeVersion="7" ma:contentTypeDescription="Create a new document." ma:contentTypeScope="" ma:versionID="f07bd88f7a585c96470a807bf2aa39a2">
  <xsd:schema xmlns:xsd="http://www.w3.org/2001/XMLSchema" xmlns:xs="http://www.w3.org/2001/XMLSchema" xmlns:p="http://schemas.microsoft.com/office/2006/metadata/properties" xmlns:ns3="19bcdd92-6ca2-4874-acf6-ba6544c229bf" xmlns:ns4="10626961-0800-441f-9b54-dc1e5ca5a447" targetNamespace="http://schemas.microsoft.com/office/2006/metadata/properties" ma:root="true" ma:fieldsID="3071e15ad44f8f39a59a2e24ab3aa102" ns3:_="" ns4:_="">
    <xsd:import namespace="19bcdd92-6ca2-4874-acf6-ba6544c229bf"/>
    <xsd:import namespace="10626961-0800-441f-9b54-dc1e5ca5a4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cdd92-6ca2-4874-acf6-ba6544c22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26961-0800-441f-9b54-dc1e5ca5a4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6B14BE-A8B7-436C-91BD-02A16C388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cdd92-6ca2-4874-acf6-ba6544c229bf"/>
    <ds:schemaRef ds:uri="10626961-0800-441f-9b54-dc1e5ca5a4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7CA46B-9B0A-4BEC-8354-1DE4E08CCB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1AAB7C-6406-48F6-9B7E-6E4185DBA3B5}">
  <ds:schemaRefs>
    <ds:schemaRef ds:uri="http://schemas.microsoft.com/office/infopath/2007/PartnerControls"/>
    <ds:schemaRef ds:uri="http://purl.org/dc/dcmitype/"/>
    <ds:schemaRef ds:uri="10626961-0800-441f-9b54-dc1e5ca5a44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9bcdd92-6ca2-4874-acf6-ba6544c229bf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43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Whittington Michael</dc:creator>
  <cp:lastModifiedBy>Whittington Michael</cp:lastModifiedBy>
  <cp:revision>20</cp:revision>
  <dcterms:created xsi:type="dcterms:W3CDTF">2020-09-14T01:39:19Z</dcterms:created>
  <dcterms:modified xsi:type="dcterms:W3CDTF">2020-11-01T21:51:18Z</dcterms:modified>
</cp:coreProperties>
</file>