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80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0C7FB-4425-422B-9A48-46878755CBCF}" v="69" dt="2020-09-14T01:08:1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21194-9852-438C-90BC-8FAA113F3EC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948C-1741-4610-BEE5-4A8336DD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9C3-FEA5-47BB-B51D-A92F417E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87BB-40FF-4A37-B53A-56F62F45B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C5EB-71FE-4727-8192-4CF15B41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5440-DF2B-46F2-A3E0-DCCE873C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356A-39A0-4EDA-9C8F-6636981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35AE-62D2-4B36-9F01-CB0D515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51F85-335D-40EA-A77A-CC0293E64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991D-88B3-498A-8C23-34AFE9E4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7D4C-9086-4C90-8412-87C1AE9B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FDDC-5D13-4040-AA04-0F4EAFD2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1333E-1D55-4E69-87E9-C8B08DA23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3486-2D31-459E-856E-6C52A865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6658-1222-4AD3-9AEA-9E50C369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A18A-4E66-4FB0-8496-1B04C5B8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F3A9-5041-4021-A40E-4F6A1D9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5BD3-2D44-4212-8BCA-8370DEFC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48CE-D589-46AD-A769-4F84080C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ABA8B-56C2-40BE-A31E-13851404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2461-D4BD-4A42-832D-7227F75D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DC00-D609-4729-A942-1C27C6EF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F5CF-7E1C-4B77-8373-B2999BA7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3B72-D890-474B-874C-327639BD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95FF-AAB6-43AE-A5BA-F76DC5F1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6DDF-110B-420C-9904-C1DB464F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80B7-F71B-4063-8734-5A24DB18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1A1F-92C7-4FFF-A7C8-FA3E2301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4EA9-9627-463E-9E4F-E62250B9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F9BC-FCB7-44C7-964E-28E7F074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B767-26CC-4061-8B74-A9DA73F1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CDFBA-9944-4752-8B27-780F025E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AB0EA-0BD3-48A2-9E08-B64AA01A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2B55-B38D-4DF3-8802-26BD7C7C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2E8F-D3A6-49B3-B7E4-443BF3C8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CE02C-0358-427C-9234-0CBDE354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F2D84-7F71-4F99-8D59-D5F9B7DE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2716-2397-4729-B6AE-DDD47BD83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22BFF-A9C7-4120-B219-394EA3A6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FA882-FA63-433C-B470-5416AA3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24E06-02FA-461B-90E8-7F626343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B6A6-2D00-4366-B1F1-6383E73C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F3F18-62F2-4A60-97BB-C928437B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94A0D-AB58-4930-9A80-1138E819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FC923-F006-40EA-BD7A-2EC1C54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A8588-865F-4EE3-BDEF-2F23263E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8DE2-BF3E-455B-93A6-39CABC6D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6522-B0ED-4A1C-AD09-86217AC8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077-D8E8-4A59-907F-3389B8D0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D1DC-3317-4678-9D03-9438E671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A2A98-B1E5-4861-BADC-9639C039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086A-7D64-4790-BDEB-B7CF5290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9673B-250C-47CB-9105-C02623BB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38FD-2A2C-4561-AAE4-072A8E0C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E7E2-7AD0-4BAF-B946-40FCC79C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F5DC9-B8B9-4720-A12D-A74D2C10F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FB757-7611-4EFB-B1B7-F8638628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32356-025F-4FC8-8E0C-F37F803B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CC4BC-6639-4409-829E-D95EFD2B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1D57B-B7E9-42B3-B489-48C0F91C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A9963-12A6-4A26-82F5-E4CBDBEF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0365E-1666-466C-9CBF-D73863FF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F921-0424-4637-BF2C-0A6400B8B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F8A0-841D-4883-920A-069553FBDD3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5563-F9CC-4F60-8418-6BB707B10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983A-E6A5-41BE-811D-99A953392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4.wav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5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A4AD0F-FA8B-4A82-A572-489CCC0872C1}"/>
              </a:ext>
            </a:extLst>
          </p:cNvPr>
          <p:cNvSpPr/>
          <p:nvPr/>
        </p:nvSpPr>
        <p:spPr>
          <a:xfrm>
            <a:off x="-159391" y="-67112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728479" y="2967335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Loading..</a:t>
            </a:r>
          </a:p>
        </p:txBody>
      </p:sp>
    </p:spTree>
    <p:extLst>
      <p:ext uri="{BB962C8B-B14F-4D97-AF65-F5344CB8AC3E}">
        <p14:creationId xmlns:p14="http://schemas.microsoft.com/office/powerpoint/2010/main" val="26616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641116" y="2967335"/>
            <a:ext cx="2909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4022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815842" y="2967335"/>
            <a:ext cx="2560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</a:t>
            </a:r>
          </a:p>
        </p:txBody>
      </p:sp>
    </p:spTree>
    <p:extLst>
      <p:ext uri="{BB962C8B-B14F-4D97-AF65-F5344CB8AC3E}">
        <p14:creationId xmlns:p14="http://schemas.microsoft.com/office/powerpoint/2010/main" val="36099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728479" y="2967335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Loading..</a:t>
            </a:r>
          </a:p>
        </p:txBody>
      </p:sp>
    </p:spTree>
    <p:extLst>
      <p:ext uri="{BB962C8B-B14F-4D97-AF65-F5344CB8AC3E}">
        <p14:creationId xmlns:p14="http://schemas.microsoft.com/office/powerpoint/2010/main" val="262691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641116" y="2967335"/>
            <a:ext cx="2909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315833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815842" y="2967335"/>
            <a:ext cx="2560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</a:t>
            </a:r>
          </a:p>
        </p:txBody>
      </p:sp>
    </p:spTree>
    <p:extLst>
      <p:ext uri="{BB962C8B-B14F-4D97-AF65-F5344CB8AC3E}">
        <p14:creationId xmlns:p14="http://schemas.microsoft.com/office/powerpoint/2010/main" val="26411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728479" y="2967335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Loading..</a:t>
            </a:r>
          </a:p>
        </p:txBody>
      </p:sp>
    </p:spTree>
    <p:extLst>
      <p:ext uri="{BB962C8B-B14F-4D97-AF65-F5344CB8AC3E}">
        <p14:creationId xmlns:p14="http://schemas.microsoft.com/office/powerpoint/2010/main" val="12528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641116" y="2967335"/>
            <a:ext cx="2909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6584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815842" y="2967335"/>
            <a:ext cx="2560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</a:t>
            </a:r>
          </a:p>
        </p:txBody>
      </p:sp>
    </p:spTree>
    <p:extLst>
      <p:ext uri="{BB962C8B-B14F-4D97-AF65-F5344CB8AC3E}">
        <p14:creationId xmlns:p14="http://schemas.microsoft.com/office/powerpoint/2010/main" val="27279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728479" y="2967335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Loading..</a:t>
            </a:r>
          </a:p>
        </p:txBody>
      </p:sp>
    </p:spTree>
    <p:extLst>
      <p:ext uri="{BB962C8B-B14F-4D97-AF65-F5344CB8AC3E}">
        <p14:creationId xmlns:p14="http://schemas.microsoft.com/office/powerpoint/2010/main" val="280299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507118" y="717846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138FF-03DA-44DE-A873-66CF304E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77" y="-104687"/>
            <a:ext cx="1463167" cy="1810669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2D8ABA-9DD7-4726-AC0F-3268C63F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14" y="912075"/>
            <a:ext cx="1463167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000">
        <p:cut/>
        <p:sndAc>
          <p:stSnd>
            <p:snd r:embed="rId2" name="click.wav"/>
          </p:stSnd>
        </p:sndAc>
      </p:transition>
    </mc:Choice>
    <mc:Fallback xmlns="">
      <p:transition advTm="1000">
        <p:cut/>
        <p:sndAc>
          <p:stSnd>
            <p:snd r:embed="rId4" name="click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641116" y="2967335"/>
            <a:ext cx="2909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4347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005CE98-9353-4BF5-B0D2-0A6BB2E83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5223" y="5050173"/>
            <a:ext cx="931702" cy="9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000"/>
    </mc:Choice>
    <mc:Fallback xmlns="">
      <p:transition advTm="8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9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AA1DBD-9EBC-452C-A5AF-42A4930E9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69" y="2523664"/>
            <a:ext cx="1463167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vortex dir="r"/>
        <p:sndAc>
          <p:stSnd>
            <p:snd r:embed="rId2" name="startup sound 1.wav"/>
          </p:stSnd>
        </p:sndAc>
      </p:transition>
    </mc:Choice>
    <mc:Fallback xmlns="">
      <p:transition spd="slow" advTm="1000">
        <p:fade/>
        <p:sndAc>
          <p:stSnd>
            <p:snd r:embed="rId4" name="startup sound 1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0" y="7617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70FA4-0555-4616-8449-2662A665C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41" y="714274"/>
            <a:ext cx="3956542" cy="4896220"/>
          </a:xfrm>
          <a:prstGeom prst="rect">
            <a:avLst/>
          </a:prstGeom>
        </p:spPr>
      </p:pic>
      <p:pic>
        <p:nvPicPr>
          <p:cNvPr id="13" name="Graphic 12" descr="Stopwatch">
            <a:hlinkClick r:id="rId3" action="ppaction://hlinksldjump"/>
            <a:extLst>
              <a:ext uri="{FF2B5EF4-FFF2-40B4-BE49-F238E27FC236}">
                <a16:creationId xmlns:a16="http://schemas.microsoft.com/office/drawing/2014/main" id="{87AF8A7C-2E2D-42AD-BFEC-900D88DCE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036" y="1403780"/>
            <a:ext cx="2927305" cy="2927305"/>
          </a:xfrm>
          <a:prstGeom prst="rect">
            <a:avLst/>
          </a:prstGeom>
        </p:spPr>
      </p:pic>
      <p:pic>
        <p:nvPicPr>
          <p:cNvPr id="6" name="Picture 5" descr="A picture containing building, sitting, monitor, screen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6385179D-1D23-4C9D-8808-5474B2401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2155" y="1701273"/>
            <a:ext cx="3210240" cy="2181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B8D1DD-BBE7-486E-B9B2-7ADE572760C2}"/>
              </a:ext>
            </a:extLst>
          </p:cNvPr>
          <p:cNvSpPr/>
          <p:nvPr/>
        </p:nvSpPr>
        <p:spPr>
          <a:xfrm>
            <a:off x="4137089" y="5265583"/>
            <a:ext cx="4290149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Credits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364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0" y="7617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058B9-3283-46AE-8822-25B64261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7411" y="338983"/>
            <a:ext cx="7257177" cy="2837372"/>
          </a:xfrm>
        </p:spPr>
        <p:txBody>
          <a:bodyPr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Thursday, September 10, 2020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E34BFF-649C-4530-8A5A-A5039A2127DD}"/>
              </a:ext>
            </a:extLst>
          </p:cNvPr>
          <p:cNvSpPr txBox="1">
            <a:spLocks/>
          </p:cNvSpPr>
          <p:nvPr/>
        </p:nvSpPr>
        <p:spPr>
          <a:xfrm>
            <a:off x="4724400" y="2228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357401-472E-4473-9CC6-C47E4DE96457}" type="datetime12">
              <a:rPr lang="en-US" sz="540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pPr/>
              <a:t>8:59 PM</a:t>
            </a:fld>
            <a:endParaRPr lang="en-US" sz="54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DDA0F9-1959-483B-BCB5-D0E4739F1271}"/>
              </a:ext>
            </a:extLst>
          </p:cNvPr>
          <p:cNvSpPr/>
          <p:nvPr/>
        </p:nvSpPr>
        <p:spPr>
          <a:xfrm>
            <a:off x="3094729" y="2867090"/>
            <a:ext cx="5870966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Wave Home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752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BFAABC-FF77-4AEB-87E4-EA6CDE416ABA}"/>
              </a:ext>
            </a:extLst>
          </p:cNvPr>
          <p:cNvSpPr/>
          <p:nvPr/>
        </p:nvSpPr>
        <p:spPr>
          <a:xfrm>
            <a:off x="0" y="7617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21661" y="3619615"/>
            <a:ext cx="1930313" cy="2951752"/>
          </a:xfrm>
          <a:prstGeom prst="rect">
            <a:avLst/>
          </a:prstGeom>
          <a:gradFill>
            <a:gsLst>
              <a:gs pos="98000">
                <a:schemeClr val="tx1">
                  <a:lumMod val="95000"/>
                  <a:lumOff val="5000"/>
                </a:schemeClr>
              </a:gs>
              <a:gs pos="51000">
                <a:schemeClr val="tx1">
                  <a:lumMod val="75000"/>
                  <a:lumOff val="25000"/>
                </a:schemeClr>
              </a:gs>
              <a:gs pos="9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7" name="Rectangle 6"/>
          <p:cNvSpPr/>
          <p:nvPr/>
        </p:nvSpPr>
        <p:spPr>
          <a:xfrm>
            <a:off x="3722077" y="6470900"/>
            <a:ext cx="4747846" cy="38710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4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46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 rot="10800000">
            <a:off x="5796982" y="5816787"/>
            <a:ext cx="905734" cy="603425"/>
            <a:chOff x="2529807" y="7314229"/>
            <a:chExt cx="2616566" cy="174322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2529807" y="7314229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06042" y="7314229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82277" y="7314229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29807" y="819336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 rot="5400000">
            <a:off x="6104655" y="5816787"/>
            <a:ext cx="905734" cy="603425"/>
            <a:chOff x="3406042" y="7314229"/>
            <a:chExt cx="2616564" cy="1743227"/>
          </a:xfrm>
        </p:grpSpPr>
        <p:sp>
          <p:nvSpPr>
            <p:cNvPr id="12" name="Rectangle 11"/>
            <p:cNvSpPr/>
            <p:nvPr/>
          </p:nvSpPr>
          <p:spPr>
            <a:xfrm>
              <a:off x="5158510" y="7314229"/>
              <a:ext cx="864096" cy="864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06042" y="8193360"/>
              <a:ext cx="864096" cy="864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82277" y="8193360"/>
              <a:ext cx="864096" cy="864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58510" y="8193360"/>
              <a:ext cx="864096" cy="864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75" name="Group 74"/>
          <p:cNvGrpSpPr>
            <a:grpSpLocks noChangeAspect="1"/>
          </p:cNvGrpSpPr>
          <p:nvPr/>
        </p:nvGrpSpPr>
        <p:grpSpPr>
          <a:xfrm rot="10800000">
            <a:off x="5186337" y="5512474"/>
            <a:ext cx="602423" cy="907739"/>
            <a:chOff x="777337" y="6435100"/>
            <a:chExt cx="1740331" cy="2622356"/>
          </a:xfrm>
          <a:solidFill>
            <a:schemeClr val="bg2">
              <a:lumMod val="5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777337" y="7314229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7337" y="819336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3572" y="819336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7337" y="643510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 rot="16200000">
            <a:off x="5185813" y="5202391"/>
            <a:ext cx="602423" cy="907738"/>
            <a:chOff x="777337" y="5555971"/>
            <a:chExt cx="1740331" cy="262235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653572" y="7314229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7337" y="5555971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53572" y="5555971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53572" y="643510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 rot="16200000">
            <a:off x="5792505" y="5210761"/>
            <a:ext cx="905734" cy="603424"/>
            <a:chOff x="2529807" y="5555971"/>
            <a:chExt cx="2616566" cy="174322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4282277" y="5555971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29807" y="643510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06042" y="643510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82277" y="643510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 rot="5400000">
            <a:off x="5181612" y="4590894"/>
            <a:ext cx="905734" cy="603424"/>
            <a:chOff x="777337" y="3797713"/>
            <a:chExt cx="2616566" cy="1743225"/>
          </a:xfrm>
          <a:solidFill>
            <a:schemeClr val="accent4">
              <a:lumMod val="75000"/>
            </a:schemeClr>
          </a:solidFill>
        </p:grpSpPr>
        <p:sp>
          <p:nvSpPr>
            <p:cNvPr id="36" name="Rectangle 35"/>
            <p:cNvSpPr/>
            <p:nvPr/>
          </p:nvSpPr>
          <p:spPr>
            <a:xfrm>
              <a:off x="777337" y="3797713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7337" y="4676842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53572" y="4676842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29807" y="4676842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80" name="Group 79"/>
          <p:cNvGrpSpPr>
            <a:grpSpLocks noChangeAspect="1"/>
          </p:cNvGrpSpPr>
          <p:nvPr/>
        </p:nvGrpSpPr>
        <p:grpSpPr>
          <a:xfrm rot="5400000">
            <a:off x="5792779" y="4593912"/>
            <a:ext cx="602423" cy="907738"/>
            <a:chOff x="2529807" y="3797713"/>
            <a:chExt cx="1740331" cy="2622354"/>
          </a:xfrm>
          <a:solidFill>
            <a:schemeClr val="accent3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2529807" y="5555971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06042" y="5555971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06042" y="3797713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06042" y="4676842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79" name="Group 78"/>
          <p:cNvGrpSpPr>
            <a:grpSpLocks noChangeAspect="1"/>
          </p:cNvGrpSpPr>
          <p:nvPr/>
        </p:nvGrpSpPr>
        <p:grpSpPr>
          <a:xfrm rot="5400000">
            <a:off x="6404154" y="4898077"/>
            <a:ext cx="602422" cy="907738"/>
            <a:chOff x="4282277" y="4676842"/>
            <a:chExt cx="1740329" cy="2622354"/>
          </a:xfrm>
          <a:solidFill>
            <a:schemeClr val="bg1">
              <a:lumMod val="65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5158510" y="5555971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58510" y="6435100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82277" y="4676842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58510" y="4676842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5485447" y="3980386"/>
            <a:ext cx="602423" cy="907738"/>
            <a:chOff x="1653572" y="2039455"/>
            <a:chExt cx="1740331" cy="262235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653572" y="3797713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29807" y="3797713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29807" y="2039455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29807" y="2918584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>
          <a:xfrm rot="5400000">
            <a:off x="6404154" y="3980386"/>
            <a:ext cx="602422" cy="907738"/>
            <a:chOff x="4282277" y="2039455"/>
            <a:chExt cx="1740329" cy="2622354"/>
          </a:xfrm>
          <a:solidFill>
            <a:srgbClr val="FFC000"/>
          </a:solidFill>
        </p:grpSpPr>
        <p:sp>
          <p:nvSpPr>
            <p:cNvPr id="40" name="Rectangle 39"/>
            <p:cNvSpPr/>
            <p:nvPr/>
          </p:nvSpPr>
          <p:spPr>
            <a:xfrm>
              <a:off x="4282277" y="3797713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58510" y="3797713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58510" y="2039455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58510" y="2918584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 rot="5400000">
            <a:off x="5181794" y="3678259"/>
            <a:ext cx="602423" cy="907738"/>
            <a:chOff x="777337" y="1160326"/>
            <a:chExt cx="1740331" cy="2622354"/>
          </a:xfrm>
          <a:solidFill>
            <a:schemeClr val="accent5">
              <a:lumMod val="75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777337" y="2039455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7337" y="2918584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53572" y="2918584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7337" y="1160326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87" name="Group 86"/>
          <p:cNvGrpSpPr>
            <a:grpSpLocks noChangeAspect="1"/>
          </p:cNvGrpSpPr>
          <p:nvPr/>
        </p:nvGrpSpPr>
        <p:grpSpPr>
          <a:xfrm rot="5400000">
            <a:off x="5489296" y="3678259"/>
            <a:ext cx="299464" cy="603424"/>
            <a:chOff x="1652550" y="1160326"/>
            <a:chExt cx="865118" cy="1743225"/>
          </a:xfrm>
        </p:grpSpPr>
        <p:sp>
          <p:nvSpPr>
            <p:cNvPr id="51" name="Rectangle 50"/>
            <p:cNvSpPr/>
            <p:nvPr/>
          </p:nvSpPr>
          <p:spPr>
            <a:xfrm>
              <a:off x="1653572" y="2039455"/>
              <a:ext cx="864096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52550" y="1160326"/>
              <a:ext cx="864096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>
          <a:xfrm rot="16200000">
            <a:off x="5792596" y="3678259"/>
            <a:ext cx="602605" cy="907738"/>
            <a:chOff x="2529279" y="1160326"/>
            <a:chExt cx="1740859" cy="2622354"/>
          </a:xfrm>
          <a:solidFill>
            <a:schemeClr val="bg2">
              <a:lumMod val="50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3406042" y="2039455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06042" y="2918584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29279" y="1160326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05250" y="1160326"/>
              <a:ext cx="864096" cy="864096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 rot="5400000">
            <a:off x="6403423" y="3678259"/>
            <a:ext cx="602787" cy="907738"/>
            <a:chOff x="4281221" y="1160326"/>
            <a:chExt cx="1741385" cy="2622354"/>
          </a:xfrm>
        </p:grpSpPr>
        <p:sp>
          <p:nvSpPr>
            <p:cNvPr id="54" name="Rectangle 53"/>
            <p:cNvSpPr/>
            <p:nvPr/>
          </p:nvSpPr>
          <p:spPr>
            <a:xfrm>
              <a:off x="4282277" y="2039455"/>
              <a:ext cx="864096" cy="8640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82277" y="2918584"/>
              <a:ext cx="864096" cy="8640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81221" y="1160326"/>
              <a:ext cx="864096" cy="8640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58510" y="1160326"/>
              <a:ext cx="864096" cy="8640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46"/>
            </a:p>
          </p:txBody>
        </p:sp>
      </p:grpSp>
      <p:sp>
        <p:nvSpPr>
          <p:cNvPr id="3" name="Rectangle 2"/>
          <p:cNvSpPr/>
          <p:nvPr/>
        </p:nvSpPr>
        <p:spPr>
          <a:xfrm>
            <a:off x="5361506" y="1"/>
            <a:ext cx="1477575" cy="639144"/>
          </a:xfrm>
          <a:prstGeom prst="rect">
            <a:avLst/>
          </a:prstGeom>
          <a:noFill/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sz="3738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wlby One SC" panose="02000505060000020004" pitchFamily="2" charset="0"/>
              </a:rPr>
              <a:t>PETRIS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14B9E-1720-486A-A88D-1DC1CDEC7098}"/>
              </a:ext>
            </a:extLst>
          </p:cNvPr>
          <p:cNvSpPr/>
          <p:nvPr/>
        </p:nvSpPr>
        <p:spPr>
          <a:xfrm>
            <a:off x="86153" y="57963"/>
            <a:ext cx="3131627" cy="52322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Wave Home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9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3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7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2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0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4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9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3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7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1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6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0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8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3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7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1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5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0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4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8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2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7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1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5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9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4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8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92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96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1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5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9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13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18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2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30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35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39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3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7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2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6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0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4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9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73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77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1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6" dur="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90" dur="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94" dur="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98" dur="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0" y="-34183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1B05F-F842-4530-B79C-338AA2A9C1D7}"/>
              </a:ext>
            </a:extLst>
          </p:cNvPr>
          <p:cNvSpPr/>
          <p:nvPr/>
        </p:nvSpPr>
        <p:spPr>
          <a:xfrm>
            <a:off x="1030960" y="660444"/>
            <a:ext cx="1013008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 Logo -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Xaminate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Icons - Stock Images</a:t>
            </a:r>
            <a:b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Petris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Powerpointgames</a:t>
            </a:r>
            <a:b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Startup Sound –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Xaminate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Sounds – PowerPoint Sounds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223865-683E-4D92-94DD-1FA2A2B67585}"/>
              </a:ext>
            </a:extLst>
          </p:cNvPr>
          <p:cNvSpPr/>
          <p:nvPr/>
        </p:nvSpPr>
        <p:spPr>
          <a:xfrm>
            <a:off x="4854993" y="61682"/>
            <a:ext cx="2156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F6919-CB4B-4401-A0FA-9C52021C5E10}"/>
              </a:ext>
            </a:extLst>
          </p:cNvPr>
          <p:cNvSpPr/>
          <p:nvPr/>
        </p:nvSpPr>
        <p:spPr>
          <a:xfrm>
            <a:off x="3160517" y="5595687"/>
            <a:ext cx="5870966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Wave Home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4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507118" y="717846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138FF-03DA-44DE-A873-66CF304E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58" y="-395956"/>
            <a:ext cx="1463167" cy="1810669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2D8ABA-9DD7-4726-AC0F-3268C63F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393" y="1267104"/>
            <a:ext cx="1463167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2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0">
        <p159:morph option="byObject"/>
        <p:sndAc>
          <p:stSnd>
            <p:snd r:embed="rId2" name="whoosh.wav"/>
          </p:stSnd>
        </p:sndAc>
      </p:transition>
    </mc:Choice>
    <mc:Fallback xmlns="">
      <p:transition advTm="0">
        <p:fade/>
        <p:sndAc>
          <p:stSnd>
            <p:snd r:embed="rId4" name="whoosh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507118" y="717846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8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</p:spTree>
    <p:extLst>
      <p:ext uri="{BB962C8B-B14F-4D97-AF65-F5344CB8AC3E}">
        <p14:creationId xmlns:p14="http://schemas.microsoft.com/office/powerpoint/2010/main" val="287074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  <p:sndAc>
          <p:stSnd>
            <p:snd r:embed="rId2" name="chimes.wav"/>
          </p:stSnd>
        </p:sndAc>
      </p:transition>
    </mc:Choice>
    <mc:Fallback xmlns="">
      <p:transition spd="slow" advTm="0">
        <p:fade/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815842" y="2967335"/>
            <a:ext cx="2560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</a:t>
            </a:r>
          </a:p>
        </p:txBody>
      </p:sp>
    </p:spTree>
    <p:extLst>
      <p:ext uri="{BB962C8B-B14F-4D97-AF65-F5344CB8AC3E}">
        <p14:creationId xmlns:p14="http://schemas.microsoft.com/office/powerpoint/2010/main" val="36514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728479" y="2967335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Loading..</a:t>
            </a:r>
          </a:p>
        </p:txBody>
      </p:sp>
    </p:spTree>
    <p:extLst>
      <p:ext uri="{BB962C8B-B14F-4D97-AF65-F5344CB8AC3E}">
        <p14:creationId xmlns:p14="http://schemas.microsoft.com/office/powerpoint/2010/main" val="21918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641116" y="2967335"/>
            <a:ext cx="2909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37067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1239B-3728-4AD0-A64D-526DC0604655}"/>
              </a:ext>
            </a:extLst>
          </p:cNvPr>
          <p:cNvSpPr/>
          <p:nvPr/>
        </p:nvSpPr>
        <p:spPr>
          <a:xfrm>
            <a:off x="-627776" y="-383797"/>
            <a:ext cx="13061659" cy="7625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62C07-0797-40BD-A241-B87410D7A630}"/>
              </a:ext>
            </a:extLst>
          </p:cNvPr>
          <p:cNvSpPr/>
          <p:nvPr/>
        </p:nvSpPr>
        <p:spPr>
          <a:xfrm>
            <a:off x="3346677" y="341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41F10-87FF-4875-89B8-5F7BF22D7A17}"/>
              </a:ext>
            </a:extLst>
          </p:cNvPr>
          <p:cNvSpPr/>
          <p:nvPr/>
        </p:nvSpPr>
        <p:spPr>
          <a:xfrm>
            <a:off x="3499077" y="1865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2C494-F352-4EB9-B8F1-36BF733EA985}"/>
              </a:ext>
            </a:extLst>
          </p:cNvPr>
          <p:cNvSpPr/>
          <p:nvPr/>
        </p:nvSpPr>
        <p:spPr>
          <a:xfrm>
            <a:off x="3651477" y="3389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9455F-9E05-486C-9C38-E5276ED5EE8B}"/>
              </a:ext>
            </a:extLst>
          </p:cNvPr>
          <p:cNvSpPr/>
          <p:nvPr/>
        </p:nvSpPr>
        <p:spPr>
          <a:xfrm>
            <a:off x="3803877" y="49138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7D76E-AD57-44B2-BB75-3E458BC5AE1A}"/>
              </a:ext>
            </a:extLst>
          </p:cNvPr>
          <p:cNvSpPr/>
          <p:nvPr/>
        </p:nvSpPr>
        <p:spPr>
          <a:xfrm>
            <a:off x="25595" y="0"/>
            <a:ext cx="2820112" cy="589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24EE7-A143-428C-AF89-B14095D7FF65}"/>
              </a:ext>
            </a:extLst>
          </p:cNvPr>
          <p:cNvSpPr/>
          <p:nvPr/>
        </p:nvSpPr>
        <p:spPr>
          <a:xfrm>
            <a:off x="-105765" y="-122682"/>
            <a:ext cx="3082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Wave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A8CC2-2682-464B-93EA-FD7073592B7A}"/>
              </a:ext>
            </a:extLst>
          </p:cNvPr>
          <p:cNvSpPr/>
          <p:nvPr/>
        </p:nvSpPr>
        <p:spPr>
          <a:xfrm>
            <a:off x="4815842" y="2967335"/>
            <a:ext cx="2560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Loading.</a:t>
            </a:r>
          </a:p>
        </p:txBody>
      </p:sp>
    </p:spTree>
    <p:extLst>
      <p:ext uri="{BB962C8B-B14F-4D97-AF65-F5344CB8AC3E}">
        <p14:creationId xmlns:p14="http://schemas.microsoft.com/office/powerpoint/2010/main" val="11178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29D360522F5740804BE8DC6C25BC15" ma:contentTypeVersion="7" ma:contentTypeDescription="Create a new document." ma:contentTypeScope="" ma:versionID="f07bd88f7a585c96470a807bf2aa39a2">
  <xsd:schema xmlns:xsd="http://www.w3.org/2001/XMLSchema" xmlns:xs="http://www.w3.org/2001/XMLSchema" xmlns:p="http://schemas.microsoft.com/office/2006/metadata/properties" xmlns:ns3="19bcdd92-6ca2-4874-acf6-ba6544c229bf" xmlns:ns4="10626961-0800-441f-9b54-dc1e5ca5a447" targetNamespace="http://schemas.microsoft.com/office/2006/metadata/properties" ma:root="true" ma:fieldsID="3071e15ad44f8f39a59a2e24ab3aa102" ns3:_="" ns4:_="">
    <xsd:import namespace="19bcdd92-6ca2-4874-acf6-ba6544c229bf"/>
    <xsd:import namespace="10626961-0800-441f-9b54-dc1e5ca5a4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cdd92-6ca2-4874-acf6-ba6544c22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26961-0800-441f-9b54-dc1e5ca5a4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7CA46B-9B0A-4BEC-8354-1DE4E08CCB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6B14BE-A8B7-436C-91BD-02A16C388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cdd92-6ca2-4874-acf6-ba6544c229bf"/>
    <ds:schemaRef ds:uri="10626961-0800-441f-9b54-dc1e5ca5a4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AB7C-6406-48F6-9B7E-6E4185DBA3B5}">
  <ds:schemaRefs>
    <ds:schemaRef ds:uri="http://www.w3.org/XML/1998/namespace"/>
    <ds:schemaRef ds:uri="http://purl.org/dc/dcmitype/"/>
    <ds:schemaRef ds:uri="http://schemas.microsoft.com/office/2006/documentManagement/types"/>
    <ds:schemaRef ds:uri="19bcdd92-6ca2-4874-acf6-ba6544c229bf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0626961-0800-441f-9b54-dc1e5ca5a44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114</Words>
  <Application>Microsoft Office PowerPoint</Application>
  <PresentationFormat>Widescreen</PresentationFormat>
  <Paragraphs>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Aharoni</vt:lpstr>
      <vt:lpstr>Arial</vt:lpstr>
      <vt:lpstr>Bowlby One SC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Whittington Michael</dc:creator>
  <cp:lastModifiedBy>Whittington Michael</cp:lastModifiedBy>
  <cp:revision>7</cp:revision>
  <dcterms:created xsi:type="dcterms:W3CDTF">2020-09-10T16:08:11Z</dcterms:created>
  <dcterms:modified xsi:type="dcterms:W3CDTF">2020-09-14T01:08:57Z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0x0101000729D360522F5740804BE8DC6C25BC15</vt:lpwstr>
  </property>
</Properties>
</file>