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s-ES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lang="es-ES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&lt;fecha/hora&gt;</a:t>
            </a:r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D38273-0E33-422E-86EC-98DF6DE8D275}" type="slidenum"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Pulse para editar el formato de texto del esquema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Segundo nivel del esquema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Tercer nivel del esquema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Cuarto nivel del esquema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nivel del esquema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Sexto nivel del esquema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Séptimo nivel del esquema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ido con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lang="es-E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&lt;fecha/hora&gt;</a:t>
            </a:r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662799-B90A-40C7-B7C7-292D41F85A7E}" type="slidenum"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con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lang="es-E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Pulse para editar el formato de texto del esquema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Segundo nivel del esquema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Tercer nivel del esquema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Cuarto nivel del esquema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nivel del esquema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Sexto nivel del esquema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Séptimo nivel del esquema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&lt;fecha/hora&gt;</a:t>
            </a:r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82B828C-C0DE-4C5F-8111-D7261FE384C1}" type="slidenum"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lang="es-E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&lt;fecha/hora&gt;</a:t>
            </a:r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432B203-49FF-4AF0-8E68-F377CC3E335D}" type="slidenum"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lang="es-E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&lt;fecha/hora&gt;</a:t>
            </a:r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6BD7353-40C4-4777-A250-5976E3637829}" type="slidenum"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lang="es-E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&lt;fecha/hora&gt;</a:t>
            </a:r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E2F84CE-09C0-4DEC-8A2F-CD1215A466CC}" type="slidenum"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cabezado de sec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lang="es-ES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Haga clic para modificar el estilo de texto del patrón</a:t>
            </a:r>
            <a:endParaRPr lang="es-E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&lt;fecha/hora&gt;</a:t>
            </a:r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2886243-29C5-49EF-9726-7635CE99E5CA}" type="slidenum"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lang="es-E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&lt;fecha/hora&gt;</a:t>
            </a:r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C4DEE9-A728-483F-A21D-713BBA861C28}" type="slidenum"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ció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lang="es-E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  <a:endParaRPr lang="es-E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s-E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  <a:endParaRPr lang="es-E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s-E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el estilo de texto del patrón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s-E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&lt;fecha/hora&gt;</a:t>
            </a:r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372157-76B0-4E88-8551-A2F63B545D83}" type="slidenum"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s-ES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lang="es-E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&lt;fecha/hora&gt;</a:t>
            </a:r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8C2190-19A9-49FE-8CC9-8FAF3412D0FE}" type="slidenum"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&lt;fecha/hora&gt;</a:t>
            </a:r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s-E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&lt;pie de página&gt;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E51B2AE-0483-4225-A699-4798DEC9539A}" type="slidenum">
              <a:rPr lang="es-E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‹Nº›</a:t>
            </a:fld>
            <a:endParaRPr lang="es-E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12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n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" name="CuadroTexto 4"/>
          <p:cNvSpPr/>
          <p:nvPr/>
        </p:nvSpPr>
        <p:spPr>
          <a:xfrm>
            <a:off x="2206800" y="468153"/>
            <a:ext cx="7778160" cy="132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ES" sz="8000" b="0" u="none" strike="noStrike" dirty="0">
                <a:solidFill>
                  <a:schemeClr val="dk1"/>
                </a:solidFill>
                <a:effectLst/>
                <a:uFillTx/>
                <a:latin typeface="Pixelcraft"/>
              </a:rPr>
              <a:t>MANUAL</a:t>
            </a:r>
            <a:endParaRPr lang="es-ES" sz="8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Imagen 60"/>
          <p:cNvPicPr/>
          <p:nvPr/>
        </p:nvPicPr>
        <p:blipFill>
          <a:blip r:embed="rId3"/>
          <a:stretch/>
        </p:blipFill>
        <p:spPr>
          <a:xfrm>
            <a:off x="5943600" y="3352680"/>
            <a:ext cx="304560" cy="151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Imagen 60"/>
          <p:cNvPicPr/>
          <p:nvPr/>
        </p:nvPicPr>
        <p:blipFill>
          <a:blip r:embed="rId4"/>
          <a:stretch/>
        </p:blipFill>
        <p:spPr>
          <a:xfrm>
            <a:off x="2819340" y="468153"/>
            <a:ext cx="6857640" cy="6857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n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3" name="Imagen 7"/>
          <p:cNvPicPr/>
          <p:nvPr/>
        </p:nvPicPr>
        <p:blipFill>
          <a:blip r:embed="rId3"/>
          <a:stretch/>
        </p:blipFill>
        <p:spPr>
          <a:xfrm>
            <a:off x="684720" y="1466640"/>
            <a:ext cx="1377720" cy="688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4" name="Imagen 8"/>
          <p:cNvPicPr/>
          <p:nvPr/>
        </p:nvPicPr>
        <p:blipFill>
          <a:blip r:embed="rId4"/>
          <a:stretch/>
        </p:blipFill>
        <p:spPr>
          <a:xfrm>
            <a:off x="2604240" y="659520"/>
            <a:ext cx="1377720" cy="688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Imagen 9"/>
          <p:cNvPicPr/>
          <p:nvPr/>
        </p:nvPicPr>
        <p:blipFill>
          <a:blip r:embed="rId3"/>
          <a:stretch/>
        </p:blipFill>
        <p:spPr>
          <a:xfrm>
            <a:off x="4638240" y="1456560"/>
            <a:ext cx="1377720" cy="688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6" name="CuadroTexto 10"/>
          <p:cNvSpPr/>
          <p:nvPr/>
        </p:nvSpPr>
        <p:spPr>
          <a:xfrm>
            <a:off x="747360" y="2577600"/>
            <a:ext cx="353808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Pixelcraft"/>
              </a:rPr>
              <a:t>Saltar tecla</a:t>
            </a:r>
            <a:endParaRPr lang="es-E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Imagen 2"/>
          <p:cNvPicPr/>
          <p:nvPr/>
        </p:nvPicPr>
        <p:blipFill>
          <a:blip r:embed="rId5"/>
          <a:stretch/>
        </p:blipFill>
        <p:spPr>
          <a:xfrm>
            <a:off x="4421520" y="2528640"/>
            <a:ext cx="1810800" cy="840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CuadroTexto 4"/>
          <p:cNvSpPr/>
          <p:nvPr/>
        </p:nvSpPr>
        <p:spPr>
          <a:xfrm>
            <a:off x="4359600" y="4594320"/>
            <a:ext cx="350892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Pixelcraft"/>
              </a:rPr>
              <a:t>Andar teclas</a:t>
            </a:r>
            <a:endParaRPr lang="es-E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Imagen 12"/>
          <p:cNvPicPr/>
          <p:nvPr/>
        </p:nvPicPr>
        <p:blipFill>
          <a:blip r:embed="rId6"/>
          <a:stretch/>
        </p:blipFill>
        <p:spPr>
          <a:xfrm>
            <a:off x="8628120" y="4047840"/>
            <a:ext cx="840960" cy="8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0" name="Imagen 14"/>
          <p:cNvPicPr/>
          <p:nvPr/>
        </p:nvPicPr>
        <p:blipFill>
          <a:blip r:embed="rId7"/>
          <a:stretch/>
        </p:blipFill>
        <p:spPr>
          <a:xfrm>
            <a:off x="2722320" y="4047840"/>
            <a:ext cx="840960" cy="8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" name="Imagen 16"/>
          <p:cNvPicPr/>
          <p:nvPr/>
        </p:nvPicPr>
        <p:blipFill>
          <a:blip r:embed="rId8"/>
          <a:stretch/>
        </p:blipFill>
        <p:spPr>
          <a:xfrm>
            <a:off x="10010160" y="4047840"/>
            <a:ext cx="840960" cy="8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Imagen 23"/>
          <p:cNvPicPr/>
          <p:nvPr/>
        </p:nvPicPr>
        <p:blipFill>
          <a:blip r:embed="rId9"/>
          <a:stretch/>
        </p:blipFill>
        <p:spPr>
          <a:xfrm>
            <a:off x="1765080" y="5233680"/>
            <a:ext cx="1377720" cy="688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Imagen 25"/>
          <p:cNvPicPr/>
          <p:nvPr/>
        </p:nvPicPr>
        <p:blipFill>
          <a:blip r:embed="rId10"/>
          <a:stretch/>
        </p:blipFill>
        <p:spPr>
          <a:xfrm>
            <a:off x="9052920" y="5233680"/>
            <a:ext cx="1377720" cy="688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Imagen 27"/>
          <p:cNvPicPr/>
          <p:nvPr/>
        </p:nvPicPr>
        <p:blipFill>
          <a:blip r:embed="rId11"/>
          <a:stretch/>
        </p:blipFill>
        <p:spPr>
          <a:xfrm>
            <a:off x="1338480" y="4045320"/>
            <a:ext cx="840960" cy="840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n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CuadroTexto 4"/>
          <p:cNvSpPr/>
          <p:nvPr/>
        </p:nvSpPr>
        <p:spPr>
          <a:xfrm>
            <a:off x="4051080" y="581760"/>
            <a:ext cx="408924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Pixelcraft"/>
              </a:rPr>
              <a:t>EMPUJAR teclas</a:t>
            </a:r>
            <a:endParaRPr lang="es-E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Imagen 12"/>
          <p:cNvPicPr/>
          <p:nvPr/>
        </p:nvPicPr>
        <p:blipFill>
          <a:blip r:embed="rId3"/>
          <a:stretch/>
        </p:blipFill>
        <p:spPr>
          <a:xfrm>
            <a:off x="8628120" y="1514520"/>
            <a:ext cx="840960" cy="8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Imagen 14"/>
          <p:cNvPicPr/>
          <p:nvPr/>
        </p:nvPicPr>
        <p:blipFill>
          <a:blip r:embed="rId4"/>
          <a:stretch/>
        </p:blipFill>
        <p:spPr>
          <a:xfrm>
            <a:off x="2722320" y="1514520"/>
            <a:ext cx="840960" cy="8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Imagen 16"/>
          <p:cNvPicPr/>
          <p:nvPr/>
        </p:nvPicPr>
        <p:blipFill>
          <a:blip r:embed="rId5"/>
          <a:stretch/>
        </p:blipFill>
        <p:spPr>
          <a:xfrm>
            <a:off x="10010160" y="1514520"/>
            <a:ext cx="840960" cy="8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Imagen 27"/>
          <p:cNvPicPr/>
          <p:nvPr/>
        </p:nvPicPr>
        <p:blipFill>
          <a:blip r:embed="rId6"/>
          <a:stretch/>
        </p:blipFill>
        <p:spPr>
          <a:xfrm>
            <a:off x="1340280" y="1514520"/>
            <a:ext cx="840960" cy="8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Imagen 5"/>
          <p:cNvPicPr/>
          <p:nvPr/>
        </p:nvPicPr>
        <p:blipFill>
          <a:blip r:embed="rId7"/>
          <a:stretch/>
        </p:blipFill>
        <p:spPr>
          <a:xfrm>
            <a:off x="8302680" y="2862000"/>
            <a:ext cx="1288440" cy="8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Imagen 18"/>
          <p:cNvPicPr/>
          <p:nvPr/>
        </p:nvPicPr>
        <p:blipFill>
          <a:blip r:embed="rId8"/>
          <a:stretch/>
        </p:blipFill>
        <p:spPr>
          <a:xfrm>
            <a:off x="1759320" y="2846520"/>
            <a:ext cx="840960" cy="8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Imagen 24"/>
          <p:cNvPicPr/>
          <p:nvPr/>
        </p:nvPicPr>
        <p:blipFill>
          <a:blip r:embed="rId8"/>
          <a:stretch/>
        </p:blipFill>
        <p:spPr>
          <a:xfrm>
            <a:off x="9591480" y="2846520"/>
            <a:ext cx="840960" cy="8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Imagen 22"/>
          <p:cNvPicPr/>
          <p:nvPr/>
        </p:nvPicPr>
        <p:blipFill>
          <a:blip r:embed="rId9"/>
          <a:stretch/>
        </p:blipFill>
        <p:spPr>
          <a:xfrm>
            <a:off x="2600640" y="2846520"/>
            <a:ext cx="1288440" cy="840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CuadroTexto 26"/>
          <p:cNvSpPr/>
          <p:nvPr/>
        </p:nvSpPr>
        <p:spPr>
          <a:xfrm>
            <a:off x="664200" y="4948920"/>
            <a:ext cx="387288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Pixelcraft"/>
              </a:rPr>
              <a:t>REINICIAR TECLA</a:t>
            </a:r>
            <a:endParaRPr lang="es-E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Imagen 29"/>
          <p:cNvPicPr/>
          <p:nvPr/>
        </p:nvPicPr>
        <p:blipFill>
          <a:blip r:embed="rId10"/>
          <a:stretch/>
        </p:blipFill>
        <p:spPr>
          <a:xfrm>
            <a:off x="4932000" y="4902840"/>
            <a:ext cx="840960" cy="84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Imagen 30"/>
          <p:cNvPicPr/>
          <p:nvPr/>
        </p:nvPicPr>
        <p:blipFill>
          <a:blip r:embed="rId11"/>
          <a:stretch/>
        </p:blipFill>
        <p:spPr>
          <a:xfrm>
            <a:off x="6560280" y="5355360"/>
            <a:ext cx="1377720" cy="6886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88" name="Conector recto 32"/>
          <p:cNvCxnSpPr/>
          <p:nvPr/>
        </p:nvCxnSpPr>
        <p:spPr>
          <a:xfrm>
            <a:off x="9236520" y="4773240"/>
            <a:ext cx="239400" cy="44496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cxnSp>
        <p:nvCxnSpPr>
          <p:cNvPr id="89" name="Conector recto 33"/>
          <p:cNvCxnSpPr/>
          <p:nvPr/>
        </p:nvCxnSpPr>
        <p:spPr>
          <a:xfrm flipV="1">
            <a:off x="8867160" y="6087240"/>
            <a:ext cx="363240" cy="29880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cxnSp>
        <p:nvCxnSpPr>
          <p:cNvPr id="90" name="Conector recto 35"/>
          <p:cNvCxnSpPr/>
          <p:nvPr/>
        </p:nvCxnSpPr>
        <p:spPr>
          <a:xfrm flipH="1">
            <a:off x="10479960" y="4875480"/>
            <a:ext cx="483840" cy="32904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cxnSp>
        <p:nvCxnSpPr>
          <p:cNvPr id="91" name="Conector recto 37"/>
          <p:cNvCxnSpPr/>
          <p:nvPr/>
        </p:nvCxnSpPr>
        <p:spPr>
          <a:xfrm flipH="1" flipV="1">
            <a:off x="10458000" y="6040080"/>
            <a:ext cx="420840" cy="39312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cxnSp>
        <p:nvCxnSpPr>
          <p:cNvPr id="92" name="Conector recto 39"/>
          <p:cNvCxnSpPr/>
          <p:nvPr/>
        </p:nvCxnSpPr>
        <p:spPr>
          <a:xfrm flipH="1">
            <a:off x="10675080" y="5556600"/>
            <a:ext cx="716400" cy="4248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cxnSp>
        <p:nvCxnSpPr>
          <p:cNvPr id="93" name="Conector recto 42"/>
          <p:cNvCxnSpPr/>
          <p:nvPr/>
        </p:nvCxnSpPr>
        <p:spPr>
          <a:xfrm>
            <a:off x="8627400" y="5531040"/>
            <a:ext cx="591120" cy="5184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cxnSp>
        <p:nvCxnSpPr>
          <p:cNvPr id="94" name="Conector recto 49"/>
          <p:cNvCxnSpPr/>
          <p:nvPr/>
        </p:nvCxnSpPr>
        <p:spPr>
          <a:xfrm flipH="1">
            <a:off x="9988560" y="4556520"/>
            <a:ext cx="175680" cy="61380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cxnSp>
        <p:nvCxnSpPr>
          <p:cNvPr id="95" name="Conector recto 55"/>
          <p:cNvCxnSpPr/>
          <p:nvPr/>
        </p:nvCxnSpPr>
        <p:spPr>
          <a:xfrm flipV="1">
            <a:off x="9830520" y="6162480"/>
            <a:ext cx="27720" cy="46368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pic>
        <p:nvPicPr>
          <p:cNvPr id="96" name="Imagen 60"/>
          <p:cNvPicPr/>
          <p:nvPr/>
        </p:nvPicPr>
        <p:blipFill>
          <a:blip r:embed="rId12"/>
          <a:stretch/>
        </p:blipFill>
        <p:spPr>
          <a:xfrm>
            <a:off x="5943600" y="3352680"/>
            <a:ext cx="304560" cy="151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Imagen 64"/>
          <p:cNvPicPr/>
          <p:nvPr/>
        </p:nvPicPr>
        <p:blipFill>
          <a:blip r:embed="rId13">
            <a:alphaModFix amt="33000"/>
          </a:blip>
          <a:stretch/>
        </p:blipFill>
        <p:spPr>
          <a:xfrm>
            <a:off x="9356400" y="5355360"/>
            <a:ext cx="1226880" cy="6134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Imagen 3"/>
          <p:cNvPicPr/>
          <p:nvPr/>
        </p:nvPicPr>
        <p:blipFill>
          <a:blip r:embed="rId2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CuadroTexto 4"/>
          <p:cNvSpPr/>
          <p:nvPr/>
        </p:nvSpPr>
        <p:spPr>
          <a:xfrm>
            <a:off x="2024280" y="674640"/>
            <a:ext cx="252936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Pixelcraft"/>
              </a:rPr>
              <a:t>Gravedad</a:t>
            </a:r>
            <a:endParaRPr lang="es-E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0" name="Imagen 60"/>
          <p:cNvPicPr/>
          <p:nvPr/>
        </p:nvPicPr>
        <p:blipFill>
          <a:blip r:embed="rId3"/>
          <a:stretch/>
        </p:blipFill>
        <p:spPr>
          <a:xfrm>
            <a:off x="5943600" y="3352680"/>
            <a:ext cx="304560" cy="151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Imagen 7"/>
          <p:cNvPicPr/>
          <p:nvPr/>
        </p:nvPicPr>
        <p:blipFill>
          <a:blip r:embed="rId4"/>
          <a:stretch/>
        </p:blipFill>
        <p:spPr>
          <a:xfrm>
            <a:off x="2279160" y="1549080"/>
            <a:ext cx="2019600" cy="5018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Imagen 9"/>
          <p:cNvPicPr/>
          <p:nvPr/>
        </p:nvPicPr>
        <p:blipFill>
          <a:blip r:embed="rId5"/>
          <a:stretch/>
        </p:blipFill>
        <p:spPr>
          <a:xfrm>
            <a:off x="2601720" y="3161520"/>
            <a:ext cx="1374840" cy="687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" name="Imagen 11"/>
          <p:cNvPicPr/>
          <p:nvPr/>
        </p:nvPicPr>
        <p:blipFill>
          <a:blip r:embed="rId6"/>
          <a:stretch/>
        </p:blipFill>
        <p:spPr>
          <a:xfrm>
            <a:off x="8527320" y="2319120"/>
            <a:ext cx="842040" cy="842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CuadroTexto 13"/>
          <p:cNvSpPr/>
          <p:nvPr/>
        </p:nvSpPr>
        <p:spPr>
          <a:xfrm>
            <a:off x="7092000" y="1256760"/>
            <a:ext cx="3712680" cy="58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s-ES" sz="3200" b="0" u="none" strike="noStrike">
                <a:solidFill>
                  <a:schemeClr val="dk1"/>
                </a:solidFill>
                <a:effectLst/>
                <a:uFillTx/>
                <a:latin typeface="Pixelcraft"/>
              </a:rPr>
              <a:t>Leer carteles</a:t>
            </a:r>
            <a:endParaRPr lang="es-E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5" name="Imagen 23"/>
          <p:cNvPicPr/>
          <p:nvPr/>
        </p:nvPicPr>
        <p:blipFill>
          <a:blip r:embed="rId7"/>
          <a:stretch/>
        </p:blipFill>
        <p:spPr>
          <a:xfrm>
            <a:off x="7893000" y="4064760"/>
            <a:ext cx="1103760" cy="1103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Imagen 28"/>
          <p:cNvPicPr/>
          <p:nvPr/>
        </p:nvPicPr>
        <p:blipFill>
          <a:blip r:embed="rId8"/>
          <a:stretch/>
        </p:blipFill>
        <p:spPr>
          <a:xfrm>
            <a:off x="8948520" y="4481280"/>
            <a:ext cx="1374840" cy="68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12</Words>
  <Application>Microsoft Office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 Light</vt:lpstr>
      <vt:lpstr>Pixelcraft</vt:lpstr>
      <vt:lpstr>Symbol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Usuario</dc:creator>
  <dc:description/>
  <cp:lastModifiedBy>anthoane herrera</cp:lastModifiedBy>
  <cp:revision>16</cp:revision>
  <dcterms:created xsi:type="dcterms:W3CDTF">2025-08-25T14:00:21Z</dcterms:created>
  <dcterms:modified xsi:type="dcterms:W3CDTF">2025-08-25T16:19:12Z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4</vt:i4>
  </property>
</Properties>
</file>