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DDC2-8D5D-4448-9791-8C3AD163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F3FE-0CC5-450A-A058-BC86B3D6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4B06-466B-4931-8EFB-E4126A80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14C0-CCEC-4A3A-BEC1-6966B373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6FED-C96B-4765-9DE7-A081DA46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9F4A-DF07-4A13-B249-5D733FD9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A8EA7-2632-4D7E-9D3C-70F8FA7A7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C06F-5BC6-4143-B024-8BE86ECD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2062-1427-47F3-91E0-A65649DD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A77F-CADB-48AB-8884-D7A43DF6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BE761-D351-47E0-BB00-E42A50BD6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DD40C-6555-42F4-970E-74235B58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E0AE-AEFD-4623-A855-BF5E049C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0AA7-02B7-493C-9A16-1B430515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CDEE-6EEE-4A9E-8F0B-74C20A92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F273-4AAE-4D05-BA37-C96E45B0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0690-0FE0-4011-B31E-E08F98E6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A9E5-3248-479E-B5DC-EEAE262B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10D0-E697-43C6-BC3A-912A1D08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EB11-32A4-4A6C-8ECC-3052E436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BF94-F4E2-453B-A435-CFD197D1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A654-D4BD-4EC4-B001-279C16D2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2CB1-D9DF-4AAB-8349-D9E9D5DA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4EE5-DAC4-44E8-9958-B6B853E0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B64C-13D3-4264-8AF8-91EF94C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6292-DB1A-4910-A24A-BF261657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E526-0AFA-4A7F-A961-5804F1E65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61CBC-E76A-46C1-8207-6E3DC9AB2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9B9F-09AB-40FB-9DDF-BE4D3E42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41D98-ED87-445E-888A-E6BD01B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49AC-7DB5-4350-B456-ABC76224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59C0-AF16-4708-8257-BA892761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52A4-B167-4DA1-84E4-AA8035DD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7ED35-A7A2-4E70-92F1-DDF9E4A3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F3AC3-0FE2-4B2E-8141-557982D8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38BAE-F20B-48AE-84E0-79DFA6C68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15BDB-AD4E-45C5-9E0E-BB637C64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BB5F1-AA25-4B7F-A5AD-6AFABED1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FB5AF-2FDA-4E19-86EA-C5271FCA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01DC-ABDB-406D-B149-3BCE4263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9DDCC-DAE0-459C-9172-E63ECCE5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93702-32E7-4D94-B97B-9D55F486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44EDF-96EF-483F-817C-0D0CFA1A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6357-B1A6-4276-A384-C04398A0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289C1-FFE8-423D-83B8-B5D3EFF3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1EB31-E854-4315-97C7-A26296F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02FC-E876-45ED-9B7A-F57E56FE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0CD2-581E-4511-BAED-70105E63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0A092-A0B6-49AA-A346-8B23D9A2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888BC-DDE1-41D6-B59A-D476274F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0DB7-DAA6-428E-9278-B67A1C17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2320-D47D-456D-BBF4-7735EE4A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9B69-6C73-4F39-B59A-B89EF16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AFB4C-B688-48C6-BF35-C06BE7D2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2F0E-BD31-4217-8285-5F6F9CD8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EF99-E041-4981-9ECB-C62E2AFD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ECC5-6CB0-40C1-AE1B-3996EB1A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4AE80-CF98-413E-B919-F470849F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B0E23-E622-48E7-AECC-6E918436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FC56E-6E74-4EBD-AFE5-2F0FBC11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56B7-BD66-4CE2-9D1E-FF5DD35D2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117E-2412-4C54-A683-C0DA1E072797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35D2-E6C9-4E03-AA6A-AEB5AE74E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E423-3DD3-4E05-9AF8-0DD2BCFB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70F9-BDC8-4265-8E84-8751DBCF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7B07-8894-496A-8C34-E7BDFDEE7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Diamond Price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67915-60CF-4F67-96D1-6E24854B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Xan Lamoreux</a:t>
            </a:r>
          </a:p>
          <a:p>
            <a:r>
              <a:rPr lang="en-US" dirty="0"/>
              <a:t>Professor Dr. Shanker</a:t>
            </a:r>
          </a:p>
          <a:p>
            <a:r>
              <a:rPr lang="en-US" dirty="0"/>
              <a:t>Fundamentals of Machine Learning (MIS-64060-002)</a:t>
            </a:r>
          </a:p>
          <a:p>
            <a:r>
              <a:rPr lang="en-US" dirty="0"/>
              <a:t>5 December 2021</a:t>
            </a:r>
          </a:p>
        </p:txBody>
      </p:sp>
    </p:spTree>
    <p:extLst>
      <p:ext uri="{BB962C8B-B14F-4D97-AF65-F5344CB8AC3E}">
        <p14:creationId xmlns:p14="http://schemas.microsoft.com/office/powerpoint/2010/main" val="11999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9EE-AF2B-4657-A02B-0FD7EFF0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this project is to predict the price of diamonds based on their characteristics.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B1C8-9C1D-47F6-A7C7-CEF73124C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diamond is unique – but each is able to be measured.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1C910E-B755-4FBE-A80D-8E5063959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96823"/>
            <a:ext cx="5157787" cy="3501092"/>
          </a:xfr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17846-3DEE-405E-87F2-DBB0C0413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variables are mostly related to the price?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C6F1FC-2B33-42E3-94D9-7B87531459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6" y="2596823"/>
            <a:ext cx="5157785" cy="35010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3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9EE-AF2B-4657-A02B-0FD7EFF0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Problem: Each step is manual including the math!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B1C8-9C1D-47F6-A7C7-CEF73124C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gemologist views every angle of the diamond...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1C910E-B755-4FBE-A80D-8E5063959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992" y="2596823"/>
            <a:ext cx="4939378" cy="3501092"/>
          </a:xfr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17846-3DEE-405E-87F2-DBB0C0413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… and writes everything down to be hand calculated!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C6F1FC-2B33-42E3-94D9-7B87531459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151" y="2596823"/>
            <a:ext cx="3648334" cy="35010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2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9EE-AF2B-4657-A02B-0FD7EFF0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Approach: Use data which has captured many combinations of variable measurements to calculate and predict the price.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B1C8-9C1D-47F6-A7C7-CEF73124C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of diamond cut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17846-3DEE-405E-87F2-DBB0C0413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 of diamond clarity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C0DF4B-52CA-48E1-B71A-C7B4DED21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1" y="2656681"/>
            <a:ext cx="4762500" cy="3381375"/>
          </a:xfrm>
          <a:ln>
            <a:solidFill>
              <a:schemeClr val="tx1"/>
            </a:solidFill>
          </a:ln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F4B6D5-368D-4B70-A7EB-570EAC2875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56" y="2647156"/>
            <a:ext cx="4791075" cy="34004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87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9EE-AF2B-4657-A02B-0FD7EFF0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EUREKA! The Results of the prediction model come to 91.37% accurate.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B1C8-9C1D-47F6-A7C7-CEF73124C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17846-3DEE-405E-87F2-DBB0C0413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Price is most determined by carat weight, length, width, and depth.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C6F1FC-2B33-42E3-94D9-7B87531459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6" y="2596823"/>
            <a:ext cx="5157785" cy="3501092"/>
          </a:xfrm>
          <a:ln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F857E-4E72-4031-8B86-D0BD9F9A0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discover that variables x, y, and z - along with carat weight -  have the greatest impact on the price of a diamond. </a:t>
            </a:r>
          </a:p>
          <a:p>
            <a:r>
              <a:rPr lang="en-US" dirty="0"/>
              <a:t>x: length in mm</a:t>
            </a:r>
          </a:p>
          <a:p>
            <a:r>
              <a:rPr lang="en-US" dirty="0"/>
              <a:t>y: width in mm</a:t>
            </a:r>
          </a:p>
          <a:p>
            <a:r>
              <a:rPr lang="en-US" dirty="0"/>
              <a:t>z: depth in 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a Diamond Price Prediction Model</vt:lpstr>
      <vt:lpstr>The goal of this project is to predict the price of diamonds based on their characteristics.</vt:lpstr>
      <vt:lpstr>The Problem: Each step is manual including the math!</vt:lpstr>
      <vt:lpstr>The Approach: Use data which has captured many combinations of variable measurements to calculate and predict the price.</vt:lpstr>
      <vt:lpstr>EUREKA! The Results of the prediction model come to 91.37% accurate.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Diamond Price Prediction Model</dc:title>
  <dc:creator>Xan Lamoreux</dc:creator>
  <cp:lastModifiedBy>Xan Lamoreux</cp:lastModifiedBy>
  <cp:revision>3</cp:revision>
  <dcterms:created xsi:type="dcterms:W3CDTF">2021-12-05T21:16:54Z</dcterms:created>
  <dcterms:modified xsi:type="dcterms:W3CDTF">2021-12-05T21:51:31Z</dcterms:modified>
</cp:coreProperties>
</file>