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20:22:53.391"/>
    </inkml:context>
    <inkml:brush xml:id="br0">
      <inkml:brushProperty name="width" value="0.21167" units="cm"/>
      <inkml:brushProperty name="height" value="0.21167" units="cm"/>
      <inkml:brushProperty name="color" value="#E71224"/>
    </inkml:brush>
  </inkml:definitions>
  <inkml:trace contextRef="#ctx0" brushRef="#br0">7773 0 24575,'0'1332'0,"-1"-1313"0,-1 1 0,-7 29 0,5-29 0,1 0 0,-1 28 0,2-14 0,-11 61 0,11-85 0,-17 126 0,-3-3 0,2-53 0,-13 75 0,28-130 0,0-1 0,-2-1 0,-1 1 0,0-1 0,-2 0 0,-18 31 0,14-28 0,-17 47 0,22-49 0,-1 0 0,-26 43 0,2 1 0,28-53 0,-1-1 0,0 0 0,-13 19 0,13-22 0,1 0 0,0 0 0,0 1 0,1 0 0,-5 21 0,6-20 0,0-1 0,0-1 0,-1 1 0,0-1 0,-1 0 0,-8 12 0,2-5 0,2 0 0,0 0 0,1 1 0,1 0 0,-10 34 0,10-28 0,-1 0 0,-22 42 0,-41 83 0,61-129 0,1 0 0,1 0 0,1 1 0,-9 40 0,10-36 0,0-1 0,-2 0 0,-15 31 0,10-25 0,1 0 0,1 1 0,-9 43 0,13-49 0,-59 152 0,51-102 0,11-50 0,-1 0 0,0-1 0,-15 34 0,15-42 0,0 2 0,1-1 0,1 1 0,-3 31 0,4-25 0,-12 46 0,2-25 0,8-26 0,-1 0 0,-1-1 0,0 1 0,-12 19 0,-14 32 0,-6 8 0,25-54 0,-18 45 0,22-47 0,0 0 0,-24 38 0,6-8 0,24-44 0,0 0 0,-1 0 0,0 0 0,0 0 0,-11 13 0,8-12 0,1 0 0,0 1 0,0 0 0,-5 14 0,-14 22 0,-19 13 0,31-44 0,1 1 0,0 1 0,-12 24 0,19-31 0,-1 0 0,-1 0 0,-10 12 0,-16 23 0,-15 32 0,-75 93 0,1-6 0,101-137 0,-1-1 0,-39 35 0,40-40 0,-55 55 0,33-29 0,14-15 0,-140 161 0,90-109 0,-9 6 0,-1-5 0,54-54 0,-89 101 0,115-123 0,-23 24 0,-1-2 0,-45 34 0,72-60 0,0 0 0,1 0 0,0 1 0,-10 13 0,10-12 0,0 0 0,-1-1 0,1 0 0,-9 7 0,-100 91 0,57-58 0,-56 52 0,-19 12 0,32-31 0,100-79 0,-14 16 0,-2 0 0,0-1 0,-1-1 0,0-1 0,-41 24 0,53-35 0,0 1 0,0 1 0,0-1 0,1 1 0,-1 0 0,-7 9 0,8-8 0,0 0 0,-1 0 0,0-1 0,0 0 0,-13 8 0,-49 33 0,52-34 0,-1 0 0,-24 12 0,33-19 0,1 0 0,-1 0 0,1 1 0,0 0 0,1 0 0,-7 8 0,7-8 0,0 0 0,-1 0 0,1 0 0,-1 0 0,0-1 0,-11 6 0,-7 2 0,0 2 0,1 1 0,-27 24 0,24-19 0,-48 30 0,63-44 0,-42 24 0,-93 38 0,136-64 0,0 1 0,1 0 0,0 1 0,-17 13 0,-16 11 0,4-7 0,8-4 0,-38 17 0,-49 28 0,81-43 0,-53 25 0,34-15 0,45-25 0,1 0 0,-1-1 0,-1 0 0,-12 5 0,-29 9 0,-51 28 0,-4 2 0,43-17 0,49-24 0,0-1 0,-1 0 0,1-1 0,-20 5 0,16-5 0,0 0 0,-30 16 0,-32 12 0,68-32 0,1 1 0,0 1 0,1 0 0,-1 1 0,1 0 0,-19 13 0,22-13 0,-1-1 0,1 0 0,-1 0 0,0-1 0,0 0 0,-21 4 0,22-5 0,-1-1 0,1 1 0,0 0 0,0 1 0,0 0 0,1 0 0,0 1 0,-1 0 0,-6 6 0,6-4 0,1-1 0,-1-1 0,-1 0 0,1 0 0,-1-1 0,0 0 0,1-1 0,-2 0 0,-18 3 0,18-4 0,0 1 0,0 0 0,0 0 0,0 1 0,1 1 0,-1-1 0,1 2 0,-11 6 0,13-7 0,0 0 0,0-1 0,-1 0 0,0 0 0,0-1 0,0 0 0,0-1 0,0 0 0,-14 1 0,-46 14 0,4 8 0,-2-4 0,-90 18 0,130-33 0,0 1 0,1 1 0,0 1 0,0 2 0,-38 20 0,45-22 0,0-1 0,0-1 0,-1-1 0,0-1 0,-23 4 0,-7 1 0,45-9 0,-8 2 0,-1 1 0,1 0 0,-1 1 0,1 0 0,-13 8 0,4-3 0,-1-1 0,0 0 0,-43 8 0,31-8 0,-14 2 0,32-8 0,0 1 0,0 1 0,-23 9 0,6 0 0,-1-3 0,0 0 0,-1-2 0,-73 7 0,94-12-170,1 1-1,0 0 0,0 0 1,0 2-1,1 0 0,0 0 1,-24 18-1,26-17-6655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0E946-0473-7939-B523-25991304B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BD784-3FED-5488-E80F-6E3E2F9AF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AF4F0-EEF4-820F-4B10-9F12B668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21CCE-E76C-131C-E7A9-E7E77DFD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FA976-A3AC-DFB1-9F14-AEE7E247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6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6D95-4BA9-FAD2-FE81-8832CFC6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CE43E-DACE-416F-8618-389D15D41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78EF5-B405-3301-CC2B-EA8FD4C1D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6E5F6-3F21-98C2-593B-1B3EC5DA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2C687-2F01-57DD-B68E-569A4E85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2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968332-4B26-D5EE-7F06-42618E017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F174A-680F-831C-6641-8334D03DE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13AA2-B42F-5A57-2EA4-7F65BBEE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8D568-BBA3-FEF9-839A-3C4B4049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C1AA9-D38C-45E1-0BFF-AA60A300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9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4B39-CF87-2FEB-DB0E-3458168C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9E5A3-967E-11A4-47AF-502BF029E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84F27-96C6-FA19-BB97-9381FB1B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C16FA-DA5E-2CF4-FCD4-CDCF43A4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D374-CF89-841B-1D98-44C09DFA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7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8D6B-FE5E-7BA4-9E26-899C7AF4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8A381-FB33-4435-E626-285B7DB60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037C9-A275-BBB4-BE79-3C1F63FC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A6AAC-5C2C-DD84-26A5-9756A76D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4EF05-D712-F640-14E5-E21F1C8B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8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5796-E115-DEF7-B1B9-1CD70FEA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EF8CF-7152-18F8-7F08-BDEED170D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AA936-98D3-9088-21A2-C0B7737EF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85680-9E19-58C2-D376-AC6217B95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B433B-B9F7-AFB7-854B-E2309F61D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30AAE-D699-FFE9-7263-A110E715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7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EB57-37C5-8D16-3031-1D749BA7E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BC44A-B55F-ABE0-87C9-3C4EF0C7C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B1B07-94A8-14C4-46B5-5192C47F8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BB683-4A49-89B2-8B63-852C1F969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753145-C943-405C-4366-81D3C1BD5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35F71-DEDA-F476-3E4D-53BE8D575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A4E45E-2434-ADB0-03B8-EF5C69CC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7F27D-5FA7-1844-22E2-75BDD9B7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0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346A2-A01F-DE44-8091-5A80C1A66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B6D5D-4E12-0451-EFC8-803C0B27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DDBFB-4657-94FE-E9E9-5BA265EA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52557-4796-E5A0-4DF7-F97D6E9A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9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FA9989-AC18-6059-23E2-5BDACCB4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1156D-7274-DC9A-F310-F06E73CF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BEAC9-4B0E-B5D1-DB7C-AB9ECBD4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2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7433F-68FC-8A68-31DB-AED135F9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456A4-709D-807E-8192-D3BD34062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B981B-8ADC-9540-2F54-328451087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18EA2-AF16-E441-6572-002A4374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5A953-7155-606D-2BE1-D013A295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F356F-66EF-4776-C103-CC6DA50E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2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A30F8-70FF-EF9B-BF92-FA64F2A37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0D72D-F46F-D41B-4D18-1EA5C3B0A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B3456-67E3-24D4-8774-34737DBB0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6E9E2-FD8F-5667-618A-95ACC130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8F8-B6D5-4E8F-8180-ACC6E594B62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A4CF0-EE04-C9B8-94E8-8C926226E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F1658-5E79-423C-561F-2D0DB302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2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6DB557-0147-E5BF-3B36-80713BDA5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B0FD2-40D4-38B5-FD31-2AB02E433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CA4BF-52AC-B78C-8A77-2C4D3A8D4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4A8F8-B6D5-4E8F-8180-ACC6E594B62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918B6-6766-90C3-9AAA-338FA1D5D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4CBEC-7FCA-464D-776B-47A8A5AE0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56094-D187-4198-BCDE-7064A41E1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7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2AA9E5-F778-E139-C60D-C7DD72213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541" y="0"/>
            <a:ext cx="9380807" cy="68667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35C113-A501-08D8-BB29-5978094988C5}"/>
              </a:ext>
            </a:extLst>
          </p:cNvPr>
          <p:cNvSpPr/>
          <p:nvPr/>
        </p:nvSpPr>
        <p:spPr>
          <a:xfrm>
            <a:off x="4122833" y="4401281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strike="sng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2800" b="0" strike="sngStrike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E7C2A9-586B-56BD-1462-3B049367A7FB}"/>
              </a:ext>
            </a:extLst>
          </p:cNvPr>
          <p:cNvSpPr/>
          <p:nvPr/>
        </p:nvSpPr>
        <p:spPr>
          <a:xfrm>
            <a:off x="4912048" y="4210781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3A768F-C04D-F2FA-B976-99164790475B}"/>
              </a:ext>
            </a:extLst>
          </p:cNvPr>
          <p:cNvSpPr/>
          <p:nvPr/>
        </p:nvSpPr>
        <p:spPr>
          <a:xfrm>
            <a:off x="5912296" y="3949171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0B974-ED4D-3D40-4140-E5DECCF5352A}"/>
              </a:ext>
            </a:extLst>
          </p:cNvPr>
          <p:cNvSpPr/>
          <p:nvPr/>
        </p:nvSpPr>
        <p:spPr>
          <a:xfrm>
            <a:off x="6911372" y="4401281"/>
            <a:ext cx="37061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22C424-E3ED-7238-4956-E4DADC3ADF8D}"/>
              </a:ext>
            </a:extLst>
          </p:cNvPr>
          <p:cNvSpPr/>
          <p:nvPr/>
        </p:nvSpPr>
        <p:spPr>
          <a:xfrm>
            <a:off x="6905179" y="3687561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64C78A-A3E6-8360-906A-23690BBAEDFA}"/>
              </a:ext>
            </a:extLst>
          </p:cNvPr>
          <p:cNvSpPr/>
          <p:nvPr/>
        </p:nvSpPr>
        <p:spPr>
          <a:xfrm>
            <a:off x="7989983" y="3059617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9E1DA0-7367-F7B1-0656-BCA795E2BB99}"/>
              </a:ext>
            </a:extLst>
          </p:cNvPr>
          <p:cNvSpPr/>
          <p:nvPr/>
        </p:nvSpPr>
        <p:spPr>
          <a:xfrm>
            <a:off x="7261572" y="2448555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6BEE58-22EA-0880-D9D9-5A9104FB9EC4}"/>
              </a:ext>
            </a:extLst>
          </p:cNvPr>
          <p:cNvSpPr/>
          <p:nvPr/>
        </p:nvSpPr>
        <p:spPr>
          <a:xfrm>
            <a:off x="5103118" y="3321227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A17D82-6F99-F4E8-5BBF-951EBDC0A308}"/>
              </a:ext>
            </a:extLst>
          </p:cNvPr>
          <p:cNvSpPr/>
          <p:nvPr/>
        </p:nvSpPr>
        <p:spPr>
          <a:xfrm>
            <a:off x="5470526" y="2536397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strike="sng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2C7282-F1DB-1B6A-DAC6-192ED7C0C132}"/>
              </a:ext>
            </a:extLst>
          </p:cNvPr>
          <p:cNvSpPr/>
          <p:nvPr/>
        </p:nvSpPr>
        <p:spPr>
          <a:xfrm>
            <a:off x="5249389" y="1830010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strike="sng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E88115-682D-7A4B-C123-26805C6429F9}"/>
              </a:ext>
            </a:extLst>
          </p:cNvPr>
          <p:cNvSpPr/>
          <p:nvPr/>
        </p:nvSpPr>
        <p:spPr>
          <a:xfrm>
            <a:off x="5721795" y="1830010"/>
            <a:ext cx="5501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strike="sng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n-US" sz="2800" b="0" strike="sngStrike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421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63E9F9-EB63-8A7D-15ED-4D4FE7B6D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311" y="0"/>
            <a:ext cx="9365546" cy="68551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0DA1E78-6F57-54E7-FB97-5A3737652E58}"/>
                  </a:ext>
                </a:extLst>
              </p14:cNvPr>
              <p14:cNvContentPartPr/>
              <p14:nvPr/>
            </p14:nvContentPartPr>
            <p14:xfrm>
              <a:off x="4696763" y="2375897"/>
              <a:ext cx="2798473" cy="3388088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0DA1E78-6F57-54E7-FB97-5A3737652E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58605" y="2337736"/>
                <a:ext cx="2874068" cy="3464051"/>
              </a:xfrm>
              <a:prstGeom prst="rect">
                <a:avLst/>
              </a:prstGeom>
            </p:spPr>
          </p:pic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DB7AC3C7-0A97-0EBE-EFA4-35B1408CCCB6}"/>
              </a:ext>
            </a:extLst>
          </p:cNvPr>
          <p:cNvSpPr/>
          <p:nvPr/>
        </p:nvSpPr>
        <p:spPr>
          <a:xfrm>
            <a:off x="6817179" y="2294254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0CBCCF-2D6F-8ABE-3086-04FDBFF667C7}"/>
              </a:ext>
            </a:extLst>
          </p:cNvPr>
          <p:cNvSpPr/>
          <p:nvPr/>
        </p:nvSpPr>
        <p:spPr>
          <a:xfrm>
            <a:off x="6817179" y="2457540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EBF3D8-C068-D239-A8BC-0F052D85C8D4}"/>
              </a:ext>
            </a:extLst>
          </p:cNvPr>
          <p:cNvSpPr/>
          <p:nvPr/>
        </p:nvSpPr>
        <p:spPr>
          <a:xfrm>
            <a:off x="6438901" y="3452180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29C962-C58F-1749-5583-C4DBDA36BF99}"/>
              </a:ext>
            </a:extLst>
          </p:cNvPr>
          <p:cNvSpPr/>
          <p:nvPr/>
        </p:nvSpPr>
        <p:spPr>
          <a:xfrm>
            <a:off x="5597979" y="4479561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999C085-19F6-7086-54F6-DA3EE07202B8}"/>
              </a:ext>
            </a:extLst>
          </p:cNvPr>
          <p:cNvSpPr/>
          <p:nvPr/>
        </p:nvSpPr>
        <p:spPr>
          <a:xfrm>
            <a:off x="4822371" y="5026568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A672C23-256B-9AED-768A-BCB26B1E1E42}"/>
              </a:ext>
            </a:extLst>
          </p:cNvPr>
          <p:cNvSpPr/>
          <p:nvPr/>
        </p:nvSpPr>
        <p:spPr>
          <a:xfrm>
            <a:off x="4904014" y="5189854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75F678-37EC-3047-0195-7A5BE5AB40F7}"/>
              </a:ext>
            </a:extLst>
          </p:cNvPr>
          <p:cNvSpPr/>
          <p:nvPr/>
        </p:nvSpPr>
        <p:spPr>
          <a:xfrm>
            <a:off x="4985657" y="5353140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831826-35B3-576D-BD65-C5D2D1054147}"/>
              </a:ext>
            </a:extLst>
          </p:cNvPr>
          <p:cNvSpPr/>
          <p:nvPr/>
        </p:nvSpPr>
        <p:spPr>
          <a:xfrm>
            <a:off x="5108544" y="5023938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94749A-2EC1-D060-3E95-E9520D34CA2A}"/>
              </a:ext>
            </a:extLst>
          </p:cNvPr>
          <p:cNvSpPr/>
          <p:nvPr/>
        </p:nvSpPr>
        <p:spPr>
          <a:xfrm>
            <a:off x="8186057" y="1042397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9015C8-3264-C2A0-A9D4-0F44126CA0E6}"/>
              </a:ext>
            </a:extLst>
          </p:cNvPr>
          <p:cNvSpPr/>
          <p:nvPr/>
        </p:nvSpPr>
        <p:spPr>
          <a:xfrm>
            <a:off x="8022771" y="960754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044734-6654-1FE7-89C0-A4E04CCBE215}"/>
              </a:ext>
            </a:extLst>
          </p:cNvPr>
          <p:cNvSpPr/>
          <p:nvPr/>
        </p:nvSpPr>
        <p:spPr>
          <a:xfrm>
            <a:off x="8349343" y="2457540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FACA4A-29E5-3C7D-EA5F-2A627B419142}"/>
              </a:ext>
            </a:extLst>
          </p:cNvPr>
          <p:cNvSpPr/>
          <p:nvPr/>
        </p:nvSpPr>
        <p:spPr>
          <a:xfrm>
            <a:off x="7965622" y="3386956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11908B-BA21-8274-0917-A98AA88BCB0A}"/>
              </a:ext>
            </a:extLst>
          </p:cNvPr>
          <p:cNvSpPr/>
          <p:nvPr/>
        </p:nvSpPr>
        <p:spPr>
          <a:xfrm>
            <a:off x="7421757" y="3646799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F212277-B3CE-BD00-57E1-34D99E2B57AE}"/>
              </a:ext>
            </a:extLst>
          </p:cNvPr>
          <p:cNvSpPr/>
          <p:nvPr/>
        </p:nvSpPr>
        <p:spPr>
          <a:xfrm>
            <a:off x="7282968" y="3721781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0BCF2DF-255F-A010-92A6-7F31582967FE}"/>
              </a:ext>
            </a:extLst>
          </p:cNvPr>
          <p:cNvSpPr/>
          <p:nvPr/>
        </p:nvSpPr>
        <p:spPr>
          <a:xfrm>
            <a:off x="6882497" y="4029121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4231710-849D-0654-3F0C-9B3DAFD0972E}"/>
              </a:ext>
            </a:extLst>
          </p:cNvPr>
          <p:cNvSpPr/>
          <p:nvPr/>
        </p:nvSpPr>
        <p:spPr>
          <a:xfrm>
            <a:off x="7826829" y="4265974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2025E9-FA3C-4C99-BC44-B95733923803}"/>
              </a:ext>
            </a:extLst>
          </p:cNvPr>
          <p:cNvSpPr/>
          <p:nvPr/>
        </p:nvSpPr>
        <p:spPr>
          <a:xfrm>
            <a:off x="8161566" y="4797967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7B0667-A021-09E9-C31A-9A46F00382F4}"/>
              </a:ext>
            </a:extLst>
          </p:cNvPr>
          <p:cNvSpPr/>
          <p:nvPr/>
        </p:nvSpPr>
        <p:spPr>
          <a:xfrm>
            <a:off x="8006444" y="4716327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6D5F4A-C994-03DA-E140-2189A267C91B}"/>
              </a:ext>
            </a:extLst>
          </p:cNvPr>
          <p:cNvSpPr/>
          <p:nvPr/>
        </p:nvSpPr>
        <p:spPr>
          <a:xfrm>
            <a:off x="7331950" y="4316275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4DAA7F-D9A9-EEA2-A1E0-E795DA9E6760}"/>
              </a:ext>
            </a:extLst>
          </p:cNvPr>
          <p:cNvSpPr/>
          <p:nvPr/>
        </p:nvSpPr>
        <p:spPr>
          <a:xfrm>
            <a:off x="6610352" y="4553130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8D77CD-57B9-4B6F-7E8A-5B3C3BCBEC0D}"/>
              </a:ext>
            </a:extLst>
          </p:cNvPr>
          <p:cNvSpPr/>
          <p:nvPr/>
        </p:nvSpPr>
        <p:spPr>
          <a:xfrm>
            <a:off x="6504217" y="4683675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F0AE0DC-A555-9C5D-F1ED-2D464933D298}"/>
              </a:ext>
            </a:extLst>
          </p:cNvPr>
          <p:cNvSpPr/>
          <p:nvPr/>
        </p:nvSpPr>
        <p:spPr>
          <a:xfrm>
            <a:off x="6768194" y="5845628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0A92CCB-BC3C-05E7-1E1D-E748B84CF3E1}"/>
              </a:ext>
            </a:extLst>
          </p:cNvPr>
          <p:cNvSpPr/>
          <p:nvPr/>
        </p:nvSpPr>
        <p:spPr>
          <a:xfrm>
            <a:off x="6610352" y="5915170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587E5F-9888-047F-D4F5-420A6C1482A7}"/>
              </a:ext>
            </a:extLst>
          </p:cNvPr>
          <p:cNvSpPr/>
          <p:nvPr/>
        </p:nvSpPr>
        <p:spPr>
          <a:xfrm>
            <a:off x="6094084" y="6078456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54C2960-2275-0CBD-96DC-DCB6A21E6315}"/>
              </a:ext>
            </a:extLst>
          </p:cNvPr>
          <p:cNvSpPr/>
          <p:nvPr/>
        </p:nvSpPr>
        <p:spPr>
          <a:xfrm>
            <a:off x="5930798" y="6146303"/>
            <a:ext cx="163286" cy="1632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1C0D651-2E6F-3E28-7D2E-3F9C0FF39271}"/>
              </a:ext>
            </a:extLst>
          </p:cNvPr>
          <p:cNvSpPr/>
          <p:nvPr/>
        </p:nvSpPr>
        <p:spPr>
          <a:xfrm>
            <a:off x="5479081" y="4958487"/>
            <a:ext cx="163286" cy="16328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1D70F9F-02AA-0126-AF84-BE0C98061E46}"/>
              </a:ext>
            </a:extLst>
          </p:cNvPr>
          <p:cNvSpPr/>
          <p:nvPr/>
        </p:nvSpPr>
        <p:spPr>
          <a:xfrm>
            <a:off x="4985657" y="4901474"/>
            <a:ext cx="163286" cy="16328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A742FFF-D566-FAF1-FF83-5EA22A794CA7}"/>
              </a:ext>
            </a:extLst>
          </p:cNvPr>
          <p:cNvSpPr/>
          <p:nvPr/>
        </p:nvSpPr>
        <p:spPr>
          <a:xfrm>
            <a:off x="5934632" y="5983388"/>
            <a:ext cx="163286" cy="1632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C32D484-2168-37E4-A97D-80C701E29AD1}"/>
              </a:ext>
            </a:extLst>
          </p:cNvPr>
          <p:cNvSpPr/>
          <p:nvPr/>
        </p:nvSpPr>
        <p:spPr>
          <a:xfrm>
            <a:off x="6610355" y="5755779"/>
            <a:ext cx="163286" cy="16328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D490D53-0B6F-4558-3A7C-3CF5D4D06840}"/>
              </a:ext>
            </a:extLst>
          </p:cNvPr>
          <p:cNvSpPr/>
          <p:nvPr/>
        </p:nvSpPr>
        <p:spPr>
          <a:xfrm>
            <a:off x="8995167" y="5771115"/>
            <a:ext cx="163286" cy="163286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1CBD758-8BAF-E9BB-1C6A-5EA7065C88E0}"/>
              </a:ext>
            </a:extLst>
          </p:cNvPr>
          <p:cNvSpPr/>
          <p:nvPr/>
        </p:nvSpPr>
        <p:spPr>
          <a:xfrm>
            <a:off x="7859485" y="4435979"/>
            <a:ext cx="163286" cy="16328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6280A80-9EAE-5620-8A58-B630E6640283}"/>
              </a:ext>
            </a:extLst>
          </p:cNvPr>
          <p:cNvSpPr/>
          <p:nvPr/>
        </p:nvSpPr>
        <p:spPr>
          <a:xfrm>
            <a:off x="6371710" y="3223622"/>
            <a:ext cx="163286" cy="16328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097E9EC-74F3-848B-415A-05B1C1301332}"/>
              </a:ext>
            </a:extLst>
          </p:cNvPr>
          <p:cNvSpPr/>
          <p:nvPr/>
        </p:nvSpPr>
        <p:spPr>
          <a:xfrm>
            <a:off x="8169730" y="2863829"/>
            <a:ext cx="163286" cy="163286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C035A04-FF41-0759-C94D-5041ECCF2F7F}"/>
              </a:ext>
            </a:extLst>
          </p:cNvPr>
          <p:cNvSpPr/>
          <p:nvPr/>
        </p:nvSpPr>
        <p:spPr>
          <a:xfrm>
            <a:off x="8328207" y="919933"/>
            <a:ext cx="163286" cy="163286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F5A8C90-2BBA-9909-4664-9B7DBF7B9BB2}"/>
              </a:ext>
            </a:extLst>
          </p:cNvPr>
          <p:cNvSpPr/>
          <p:nvPr/>
        </p:nvSpPr>
        <p:spPr>
          <a:xfrm>
            <a:off x="5912052" y="5167076"/>
            <a:ext cx="37061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F0419C-BB96-C870-7661-8F035A093908}"/>
              </a:ext>
            </a:extLst>
          </p:cNvPr>
          <p:cNvSpPr txBox="1"/>
          <p:nvPr/>
        </p:nvSpPr>
        <p:spPr>
          <a:xfrm>
            <a:off x="5789989" y="61927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3762A9-A46F-5727-9E76-0A9A0570AF7F}"/>
              </a:ext>
            </a:extLst>
          </p:cNvPr>
          <p:cNvSpPr txBox="1"/>
          <p:nvPr/>
        </p:nvSpPr>
        <p:spPr>
          <a:xfrm>
            <a:off x="6085513" y="61085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923280-0BD6-66C1-DDD2-C4828E912C18}"/>
              </a:ext>
            </a:extLst>
          </p:cNvPr>
          <p:cNvSpPr txBox="1"/>
          <p:nvPr/>
        </p:nvSpPr>
        <p:spPr>
          <a:xfrm>
            <a:off x="6669115" y="59271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1D72CB-4F26-7674-FFCD-B1CEAC8825D9}"/>
              </a:ext>
            </a:extLst>
          </p:cNvPr>
          <p:cNvSpPr txBox="1"/>
          <p:nvPr/>
        </p:nvSpPr>
        <p:spPr>
          <a:xfrm>
            <a:off x="6416208" y="47473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AC76E4-37E7-9F5A-F10B-3975AF092A72}"/>
              </a:ext>
            </a:extLst>
          </p:cNvPr>
          <p:cNvSpPr txBox="1"/>
          <p:nvPr/>
        </p:nvSpPr>
        <p:spPr>
          <a:xfrm>
            <a:off x="6660873" y="45498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F5E1C0-8227-0363-90AB-11CB47C6C8E5}"/>
              </a:ext>
            </a:extLst>
          </p:cNvPr>
          <p:cNvSpPr txBox="1"/>
          <p:nvPr/>
        </p:nvSpPr>
        <p:spPr>
          <a:xfrm>
            <a:off x="7204021" y="44307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49835B-010E-3B88-1510-2FB9FFD80A1C}"/>
              </a:ext>
            </a:extLst>
          </p:cNvPr>
          <p:cNvSpPr txBox="1"/>
          <p:nvPr/>
        </p:nvSpPr>
        <p:spPr>
          <a:xfrm>
            <a:off x="7813419" y="48178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A04911-DDA5-5CCA-E5D8-D5C26E4EF50F}"/>
              </a:ext>
            </a:extLst>
          </p:cNvPr>
          <p:cNvSpPr txBox="1"/>
          <p:nvPr/>
        </p:nvSpPr>
        <p:spPr>
          <a:xfrm>
            <a:off x="7698576" y="39719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9EAF58-58BB-09E9-1277-5DAF65F0D343}"/>
              </a:ext>
            </a:extLst>
          </p:cNvPr>
          <p:cNvSpPr txBox="1"/>
          <p:nvPr/>
        </p:nvSpPr>
        <p:spPr>
          <a:xfrm>
            <a:off x="7171784" y="37885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656D96-FFD0-E829-C6D5-85D2D527745E}"/>
              </a:ext>
            </a:extLst>
          </p:cNvPr>
          <p:cNvSpPr txBox="1"/>
          <p:nvPr/>
        </p:nvSpPr>
        <p:spPr>
          <a:xfrm>
            <a:off x="7865336" y="34828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6FC2035-E576-5C36-68B7-5EDF3CCBFEF8}"/>
              </a:ext>
            </a:extLst>
          </p:cNvPr>
          <p:cNvSpPr txBox="1"/>
          <p:nvPr/>
        </p:nvSpPr>
        <p:spPr>
          <a:xfrm>
            <a:off x="7363450" y="33323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228C29-06EA-DDF2-BFA0-F38F150ED48C}"/>
              </a:ext>
            </a:extLst>
          </p:cNvPr>
          <p:cNvSpPr txBox="1"/>
          <p:nvPr/>
        </p:nvSpPr>
        <p:spPr>
          <a:xfrm>
            <a:off x="7976705" y="23570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8934F3-AF6F-3D7C-A1E0-94A1A056A82B}"/>
              </a:ext>
            </a:extLst>
          </p:cNvPr>
          <p:cNvSpPr txBox="1"/>
          <p:nvPr/>
        </p:nvSpPr>
        <p:spPr>
          <a:xfrm>
            <a:off x="7813419" y="1102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756243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16662</TotalTime>
  <Words>39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Chambers</dc:creator>
  <cp:lastModifiedBy>Jonathan Chambers</cp:lastModifiedBy>
  <cp:revision>27</cp:revision>
  <dcterms:created xsi:type="dcterms:W3CDTF">2024-03-01T03:06:30Z</dcterms:created>
  <dcterms:modified xsi:type="dcterms:W3CDTF">2024-03-16T03:18:31Z</dcterms:modified>
</cp:coreProperties>
</file>