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22:53.391"/>
    </inkml:context>
    <inkml:brush xml:id="br0">
      <inkml:brushProperty name="width" value="0.21167" units="cm"/>
      <inkml:brushProperty name="height" value="0.21167" units="cm"/>
      <inkml:brushProperty name="color" value="#E71224"/>
    </inkml:brush>
  </inkml:definitions>
  <inkml:trace contextRef="#ctx0" brushRef="#br0">7773 0 24575,'0'1332'0,"-1"-1313"0,-1 1 0,-7 29 0,5-29 0,1 0 0,-1 28 0,2-14 0,-11 61 0,11-85 0,-17 126 0,-3-3 0,2-53 0,-13 75 0,28-130 0,0-1 0,-2-1 0,-1 1 0,0-1 0,-2 0 0,-18 31 0,14-28 0,-17 47 0,22-49 0,-1 0 0,-26 43 0,2 1 0,28-53 0,-1-1 0,0 0 0,-13 19 0,13-22 0,1 0 0,0 0 0,0 1 0,1 0 0,-5 21 0,6-20 0,0-1 0,0-1 0,-1 1 0,0-1 0,-1 0 0,-8 12 0,2-5 0,2 0 0,0 0 0,1 1 0,1 0 0,-10 34 0,10-28 0,-1 0 0,-22 42 0,-41 83 0,61-129 0,1 0 0,1 0 0,1 1 0,-9 40 0,10-36 0,0-1 0,-2 0 0,-15 31 0,10-25 0,1 0 0,1 1 0,-9 43 0,13-49 0,-59 152 0,51-102 0,11-50 0,-1 0 0,0-1 0,-15 34 0,15-42 0,0 2 0,1-1 0,1 1 0,-3 31 0,4-25 0,-12 46 0,2-25 0,8-26 0,-1 0 0,-1-1 0,0 1 0,-12 19 0,-14 32 0,-6 8 0,25-54 0,-18 45 0,22-47 0,0 0 0,-24 38 0,6-8 0,24-44 0,0 0 0,-1 0 0,0 0 0,0 0 0,-11 13 0,8-12 0,1 0 0,0 1 0,0 0 0,-5 14 0,-14 22 0,-19 13 0,31-44 0,1 1 0,0 1 0,-12 24 0,19-31 0,-1 0 0,-1 0 0,-10 12 0,-16 23 0,-15 32 0,-75 93 0,1-6 0,101-137 0,-1-1 0,-39 35 0,40-40 0,-55 55 0,33-29 0,14-15 0,-140 161 0,90-109 0,-9 6 0,-1-5 0,54-54 0,-89 101 0,115-123 0,-23 24 0,-1-2 0,-45 34 0,72-60 0,0 0 0,1 0 0,0 1 0,-10 13 0,10-12 0,0 0 0,-1-1 0,1 0 0,-9 7 0,-100 91 0,57-58 0,-56 52 0,-19 12 0,32-31 0,100-79 0,-14 16 0,-2 0 0,0-1 0,-1-1 0,0-1 0,-41 24 0,53-35 0,0 1 0,0 1 0,0-1 0,1 1 0,-1 0 0,-7 9 0,8-8 0,0 0 0,-1 0 0,0-1 0,0 0 0,-13 8 0,-49 33 0,52-34 0,-1 0 0,-24 12 0,33-19 0,1 0 0,-1 0 0,1 1 0,0 0 0,1 0 0,-7 8 0,7-8 0,0 0 0,-1 0 0,1 0 0,-1 0 0,0-1 0,-11 6 0,-7 2 0,0 2 0,1 1 0,-27 24 0,24-19 0,-48 30 0,63-44 0,-42 24 0,-93 38 0,136-64 0,0 1 0,1 0 0,0 1 0,-17 13 0,-16 11 0,4-7 0,8-4 0,-38 17 0,-49 28 0,81-43 0,-53 25 0,34-15 0,45-25 0,1 0 0,-1-1 0,-1 0 0,-12 5 0,-29 9 0,-51 28 0,-4 2 0,43-17 0,49-24 0,0-1 0,-1 0 0,1-1 0,-20 5 0,16-5 0,0 0 0,-30 16 0,-32 12 0,68-32 0,1 1 0,0 1 0,1 0 0,-1 1 0,1 0 0,-19 13 0,22-13 0,-1-1 0,1 0 0,-1 0 0,0-1 0,0 0 0,-21 4 0,22-5 0,-1-1 0,1 1 0,0 0 0,0 1 0,0 0 0,1 0 0,0 1 0,-1 0 0,-6 6 0,6-4 0,1-1 0,-1-1 0,-1 0 0,1 0 0,-1-1 0,0 0 0,1-1 0,-2 0 0,-18 3 0,18-4 0,0 1 0,0 0 0,0 0 0,0 1 0,1 1 0,-1-1 0,1 2 0,-11 6 0,13-7 0,0 0 0,0-1 0,-1 0 0,0 0 0,0-1 0,0 0 0,0-1 0,0 0 0,-14 1 0,-46 14 0,4 8 0,-2-4 0,-90 18 0,130-33 0,0 1 0,1 1 0,0 1 0,0 2 0,-38 20 0,45-22 0,0-1 0,0-1 0,-1-1 0,0-1 0,-23 4 0,-7 1 0,45-9 0,-8 2 0,-1 1 0,1 0 0,-1 1 0,1 0 0,-13 8 0,4-3 0,-1-1 0,0 0 0,-43 8 0,31-8 0,-14 2 0,32-8 0,0 1 0,0 1 0,-23 9 0,6 0 0,-1-3 0,0 0 0,-1-2 0,-73 7 0,94-12-170,1 1-1,0 0 0,0 0 1,0 2-1,1 0 0,0 0 1,-24 18-1,26-17-6655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9:08:10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3202 1 24575,'-1'0'0,"-33"0"0,-49 6 0,70-4 0,1 1 0,-1 0 0,1 0 0,0 2 0,0-1 0,0 2 0,-13 7 0,1 0 0,-2-1 0,-36 13 0,34-15 0,-53 27 0,46-21 0,0-1 0,-1-1 0,-1-2 0,-51 10 0,-28 10 0,81-23 0,-47 7 0,47-10 0,-51 15 0,68-17 0,1 0 0,-1-1 0,0-1 0,0 0 0,-19-2 0,20 0 0,1 0 0,-1 1 0,1 1 0,0 0 0,-1 1 0,-22 8 0,22-5 0,0-1 0,-1-1 0,1-1 0,-1-1 0,0 0 0,-22-1 0,-13 1 0,19 3 0,1 1 0,-40 13 0,-1-1 0,-145 46 0,180-55 0,1 2 0,0 2 0,-65 30 0,26-12 0,55-23 0,-1 1 0,2 1 0,-26 15 0,32-17 0,-1 0 0,0-1 0,-28 9 0,25-10 0,1 1 0,-30 14 0,-229 134 0,233-128 0,-48 39 0,2-1 0,61-48 0,23-14 0,0 1 0,-1-1 0,1 1 0,1 1 0,-1-1 0,1 1 0,-1 0 0,1 0 0,-5 8 0,-8 12 0,2 0 0,-15 31 0,26-45 0,1 1 0,0 0 0,0 0 0,1 0 0,1 1 0,0-1 0,0 25 0,2-26 0,-2 9 0,2 0 0,0-1 0,1 1 0,2 0 0,-1-1 0,2 0 0,1 1 0,12 33 0,5-1 0,12 24 0,-22-53 0,-1 0 0,11 35 0,-15-36 0,2 0 0,0 0 0,17 28 0,-18-37 0,-1 1 0,-1 1 0,9 25 0,-12-28 0,2 1 0,-1-1 0,2 0 0,0-1 0,0 1 0,11 14 0,0-3 0,27 49 0,-29-45 0,27 36 0,-18-28 0,-20-27 0,0-1 0,1 0 0,0 0 0,0-1 0,1 1 0,0-1 0,0-1 0,10 8 0,23 17 0,-33-24 0,1 0 0,0-1 0,0 0 0,1 0 0,0 0 0,0-1 0,10 4 0,29 10 0,47 25 0,-62-26 0,2-2 0,-1-1 0,65 17 0,-43-19 0,138 23 0,-154-28 0,-1 1 0,0 3 0,0 1 0,-1 1 0,62 33 0,-88-42 0,0 0 0,1 0 0,-1-1 0,1-1 0,20 2 0,-17-3 0,-1 1 0,0 1 0,24 7 0,-29-6 0,19 7 0,0-1 0,1-1 0,31 5 0,34 5 0,-65-12 0,-1-1 0,1-1 0,49 2 0,345-8 0,-411 2 0,-1 0 0,1 1 0,-1 1 0,1 0 0,-1 0 0,0 1 0,0 1 0,14 7 0,-13-6 0,-1 0 0,1-1 0,-1-1 0,1 0 0,1-1 0,-1 0 0,15 1 0,-6-3-1365,-2-1-5461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9:08:35.4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24575,'6'1'0,"0"1"0,-1 0 0,1 0 0,0 0 0,-1 1 0,0 0 0,9 6 0,7 3 0,-13-6 0,1 0 0,-2 1 0,1 0 0,-1 0 0,0 1 0,0 0 0,-1 0 0,0 0 0,6 11 0,7 9 0,13 18 0,-18-25 0,1 1 0,32 31 0,83 67 0,-67-68 0,-40-33 0,0 0 0,36 40 0,-49-48 0,0-1 0,1-1 0,19 14 0,20 17 0,-18-10 0,-18-18 0,0 2 0,17 21 0,102 125 0,-123-144 0,0 0 0,12 28 0,8 13 0,121 155 0,-84-107 0,-55-89 0,-2-4 0,-1 1 0,0 0 0,-1 0 0,10 23 0,-14-27 0,1-1 0,0 0 0,0 0 0,1 0 0,0-1 0,13 12 0,11 15 0,17 36 0,-31-45 0,0 0 0,27 28 0,-36-43 0,1 0 0,-2 1 0,1 0 0,-1 0 0,4 12 0,10 18 0,21 36 0,-23-40 0,2-1 0,42 58 0,-53-81 0,-1 0 0,-1 0 0,10 22 0,5 10 0,-3-15 0,-13-21 0,-1-1 0,0 1 0,-1 0 0,1 0 0,-2 0 0,4 12 0,29 84 0,-7-25 0,29 97 0,-50-150 0,1-1 0,1 0 0,1-1 0,15 26 0,-3-4 0,-18-35 0,1-1 0,-1 0 0,2 0 0,10 15 0,69 98 0,-65-90 0,2 0 0,46 52 0,-1 4 0,-23-30 0,-38-48 0,1 0 0,1-1 0,0 1 0,1-2 0,12 12 0,-1-2-1365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9:08:56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2196 6465 24575,'24'0'0,"4"-1"0,-1 1 0,0 1 0,0 1 0,0 2 0,-1 0 0,1 2 0,25 9 0,-25-6 0,48 10 0,-15-5 0,-41-6 0,0 0 0,-1 1 0,-1 0 0,0 2 0,0 0 0,20 18 0,29 18 0,-36-26 0,34 30 0,-19-13 0,-18-18 0,1 0 0,1-2 0,36 18 0,-18-9 0,-35-19 0,0-1 0,1 0 0,22 8 0,28 4 0,-31-10 0,48 19 0,-65-22 0,0-2 0,1 0 0,-1-1 0,1 0 0,29 0 0,21 4 0,76 20 0,56 5 0,-100-16 0,-57-11 0,-1 2 0,45 15 0,-17-6 0,-50-12 0,-1 0 0,1 0 0,22 11 0,-27-10 0,1-1 0,0 0 0,1-1 0,26 3 0,13 2 0,105 14 0,-132-17 0,47 1 0,-53-5 0,-1 1 0,1 0 0,-1 2 0,34 9 0,-25-5 0,1-2 0,0-1 0,0-1 0,0-2 0,0-1 0,53-4 0,-1 0 0,-57 1 0,-1-1 0,1-1 0,-1-1 0,0-1 0,27-12 0,49-11 0,-89 27 0,-1-2 0,1 1 0,-1-1 0,0-1 0,0 0 0,0 0 0,-1-1 0,16-11 0,-1-5 0,36-38 0,-30 28 0,71-94 0,-91 115 0,0 0 0,-1-1 0,0-1 0,9-18 0,-10 17 0,1-1 0,21-25 0,-16 22 0,-2 0 0,0 0 0,18-38 0,3-4 0,-28 49 0,0 0 0,0 0 0,-1 0 0,-1 0 0,5-23 0,-7 23 0,1 0 0,1 1 0,0-1 0,0 1 0,1 0 0,1 0 0,8-14 0,-6 9 0,0 1 0,-2-1 0,0 0 0,0 0 0,-1 0 0,-1-1 0,2-20 0,4-43 0,-5 41 0,1 0 0,2 1 0,1-1 0,15-37 0,-14 50 0,-1-1 0,-1 0 0,-1 0 0,4-37 0,14-67 0,-4 32 0,-13 54 0,-1 12 0,-1 0 0,0-41 0,-4 42 0,11-59 0,-2 30 0,-1 1 0,-4 29 0,-1-1 0,0-31 0,-5-801 0,-1 843 0,0 0 0,-2-1 0,0 1 0,-1 0 0,-16-36 0,-8-37 0,21 62 0,3 12 0,1 0 0,1 0 0,-2-27 0,5 25 0,-1 1 0,-1-1 0,-1 1 0,-1 0 0,-1 0 0,-11-31 0,13 45 0,-4-6 0,2-1 0,-1 0 0,1 0 0,1 0 0,-3-16 0,2 1 0,-2 0 0,-1 1 0,-19-45 0,8 31 0,2-1 0,2-1 0,-14-62 0,25 90 0,-1 0 0,0 1 0,-1-1 0,-12-18 0,10 19 0,1 1 0,1-2 0,0 1 0,-5-20 0,6 14 0,-1 0 0,-2 1 0,-10-22 0,-3-5 0,-3-24 0,18 49 0,-1 0 0,-1 0 0,-15-27 0,14 30 0,0 0 0,2-1 0,-7-22 0,-10-27 0,-67-136 0,65 136 0,19 47 0,-1 0 0,-16-31 0,14 32 0,0-1 0,-8-27 0,14 33 0,-1 1 0,-1 0 0,0 0 0,-1 1 0,0 0 0,-1 0 0,-13-17 0,-7-3 0,-23-36 0,42 56 0,0 0 0,-1 1 0,0 0 0,-1 0 0,0 1 0,-1 1 0,-16-12 0,-55-43 0,58 44 0,-1 1 0,-54-32 0,-51-30 0,78 49 0,40 24 0,0 0 0,0 1 0,-26-11 0,-66-30 0,20 7 0,61 32 0,0-1 0,1-1 0,1-1 0,-25-19 0,-82-52 0,109 71 0,-1 1 0,-1 0 0,-37-13 0,13 5 0,-39-20 0,24 10 0,0 3 0,-89-26 0,129 46 0,-1-1 0,-22-12 0,26 11 0,-1 1 0,0 1 0,-22-6 0,22 8 0,0-1 0,-35-17 0,37 15 0,-2 0 0,-33-9 0,-202-48 0,199 45 0,43 14 0,0 1 0,-1 1 0,1 0 0,-1 1 0,-17-3 0,0 1 0,-1-1 0,1-2 0,0-1 0,-51-22 0,46 16 0,-1 2 0,-60-14 0,-19 3 0,86 18 0,-1-1 0,-36-15 0,-36-10 0,44 17 0,-75-30 0,85 28 0,-34-2 0,33 10 0,-22-4 0,48 10 0,-1-1 0,1-2 0,-24-8 0,9 2 0,-1 2 0,-52-7 0,25 5 0,-139-37 0,140 38 0,1 2 0,-79 1 0,89 9 0,15 1 0,0-2 0,0-1 0,-72-13 0,-24-10 0,65 11 0,-104-6 0,169 19 0,-146-23 0,89 13 0,-35-2 0,10 1 114,64 6-607,1 2 0,-26-1 0,29 4-6333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9:09:04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24575,'3'0'0,"6"0"0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9:09:08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24575,'4'0'0,"5"0"0,1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E946-0473-7939-B523-25991304B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BD784-3FED-5488-E80F-6E3E2F9AF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F4F0-EEF4-820F-4B10-9F12B668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1CCE-E76C-131C-E7A9-E7E77DFD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FA976-A3AC-DFB1-9F14-AEE7E247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6D95-4BA9-FAD2-FE81-8832CFC6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CE43E-DACE-416F-8618-389D15D41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78EF5-B405-3301-CC2B-EA8FD4C1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E5F6-3F21-98C2-593B-1B3EC5DA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C687-2F01-57DD-B68E-569A4E85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68332-4B26-D5EE-7F06-42618E017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F174A-680F-831C-6641-8334D03DE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3AA2-B42F-5A57-2EA4-7F65BBEE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D568-BBA3-FEF9-839A-3C4B4049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C1AA9-D38C-45E1-0BFF-AA60A300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9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4B39-CF87-2FEB-DB0E-3458168C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E5A3-967E-11A4-47AF-502BF029E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4F27-96C6-FA19-BB97-9381FB1B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16FA-DA5E-2CF4-FCD4-CDCF43A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D374-CF89-841B-1D98-44C09DFA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7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D6B-FE5E-7BA4-9E26-899C7AF4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8A381-FB33-4435-E626-285B7DB60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037C9-A275-BBB4-BE79-3C1F63FC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A6AAC-5C2C-DD84-26A5-9756A76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EF05-D712-F640-14E5-E21F1C8B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8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5796-E115-DEF7-B1B9-1CD70FEA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F8CF-7152-18F8-7F08-BDEED170D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AA936-98D3-9088-21A2-C0B7737EF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85680-9E19-58C2-D376-AC6217B9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B433B-B9F7-AFB7-854B-E2309F61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30AAE-D699-FFE9-7263-A110E715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7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EB57-37C5-8D16-3031-1D749BA7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BC44A-B55F-ABE0-87C9-3C4EF0C7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B1B07-94A8-14C4-46B5-5192C47F8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BB683-4A49-89B2-8B63-852C1F969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53145-C943-405C-4366-81D3C1BD5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35F71-DEDA-F476-3E4D-53BE8D57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4E45E-2434-ADB0-03B8-EF5C69CC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7F27D-5FA7-1844-22E2-75BDD9B7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0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46A2-A01F-DE44-8091-5A80C1A6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6D5D-4E12-0451-EFC8-803C0B27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DDBFB-4657-94FE-E9E9-5BA265EA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52557-4796-E5A0-4DF7-F97D6E9A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A9989-AC18-6059-23E2-5BDACCB4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1156D-7274-DC9A-F310-F06E73CF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BEAC9-4B0E-B5D1-DB7C-AB9ECBD4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433F-68FC-8A68-31DB-AED135F9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56A4-709D-807E-8192-D3BD34062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B981B-8ADC-9540-2F54-328451087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18EA2-AF16-E441-6572-002A4374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5A953-7155-606D-2BE1-D013A295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F356F-66EF-4776-C103-CC6DA50E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2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30F8-70FF-EF9B-BF92-FA64F2A3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0D72D-F46F-D41B-4D18-1EA5C3B0A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B3456-67E3-24D4-8774-34737DBB0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6E9E2-FD8F-5667-618A-95ACC130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A4CF0-EE04-C9B8-94E8-8C926226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1658-5E79-423C-561F-2D0DB302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2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DB557-0147-E5BF-3B36-80713BDA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0FD2-40D4-38B5-FD31-2AB02E433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CA4BF-52AC-B78C-8A77-2C4D3A8D4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918B6-6766-90C3-9AAA-338FA1D5D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4CBEC-7FCA-464D-776B-47A8A5AE0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7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AA9E5-F778-E139-C60D-C7DD72213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41" y="0"/>
            <a:ext cx="9380807" cy="6866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35C113-A501-08D8-BB29-5978094988C5}"/>
              </a:ext>
            </a:extLst>
          </p:cNvPr>
          <p:cNvSpPr/>
          <p:nvPr/>
        </p:nvSpPr>
        <p:spPr>
          <a:xfrm>
            <a:off x="4122833" y="4401281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2800" b="0" strike="sngStrike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7C2A9-586B-56BD-1462-3B049367A7FB}"/>
              </a:ext>
            </a:extLst>
          </p:cNvPr>
          <p:cNvSpPr/>
          <p:nvPr/>
        </p:nvSpPr>
        <p:spPr>
          <a:xfrm>
            <a:off x="4912048" y="4210781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A768F-C04D-F2FA-B976-99164790475B}"/>
              </a:ext>
            </a:extLst>
          </p:cNvPr>
          <p:cNvSpPr/>
          <p:nvPr/>
        </p:nvSpPr>
        <p:spPr>
          <a:xfrm>
            <a:off x="5912296" y="3949171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0B974-ED4D-3D40-4140-E5DECCF5352A}"/>
              </a:ext>
            </a:extLst>
          </p:cNvPr>
          <p:cNvSpPr/>
          <p:nvPr/>
        </p:nvSpPr>
        <p:spPr>
          <a:xfrm>
            <a:off x="6911372" y="4401281"/>
            <a:ext cx="3706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22C424-E3ED-7238-4956-E4DADC3ADF8D}"/>
              </a:ext>
            </a:extLst>
          </p:cNvPr>
          <p:cNvSpPr/>
          <p:nvPr/>
        </p:nvSpPr>
        <p:spPr>
          <a:xfrm>
            <a:off x="6905179" y="3687561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64C78A-A3E6-8360-906A-23690BBAEDFA}"/>
              </a:ext>
            </a:extLst>
          </p:cNvPr>
          <p:cNvSpPr/>
          <p:nvPr/>
        </p:nvSpPr>
        <p:spPr>
          <a:xfrm>
            <a:off x="7989983" y="305961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E1DA0-7367-F7B1-0656-BCA795E2BB99}"/>
              </a:ext>
            </a:extLst>
          </p:cNvPr>
          <p:cNvSpPr/>
          <p:nvPr/>
        </p:nvSpPr>
        <p:spPr>
          <a:xfrm>
            <a:off x="7261572" y="244855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6BEE58-22EA-0880-D9D9-5A9104FB9EC4}"/>
              </a:ext>
            </a:extLst>
          </p:cNvPr>
          <p:cNvSpPr/>
          <p:nvPr/>
        </p:nvSpPr>
        <p:spPr>
          <a:xfrm>
            <a:off x="5103118" y="332122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17D82-6F99-F4E8-5BBF-951EBDC0A308}"/>
              </a:ext>
            </a:extLst>
          </p:cNvPr>
          <p:cNvSpPr/>
          <p:nvPr/>
        </p:nvSpPr>
        <p:spPr>
          <a:xfrm>
            <a:off x="5470526" y="2536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strike="sng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2C7282-F1DB-1B6A-DAC6-192ED7C0C132}"/>
              </a:ext>
            </a:extLst>
          </p:cNvPr>
          <p:cNvSpPr/>
          <p:nvPr/>
        </p:nvSpPr>
        <p:spPr>
          <a:xfrm>
            <a:off x="5249389" y="1830010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strike="sng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E88115-682D-7A4B-C123-26805C6429F9}"/>
              </a:ext>
            </a:extLst>
          </p:cNvPr>
          <p:cNvSpPr/>
          <p:nvPr/>
        </p:nvSpPr>
        <p:spPr>
          <a:xfrm>
            <a:off x="5721795" y="1830010"/>
            <a:ext cx="5501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2800" b="0" strike="sngStrike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421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63E9F9-EB63-8A7D-15ED-4D4FE7B6D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11" y="0"/>
            <a:ext cx="9365546" cy="68551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DA1E78-6F57-54E7-FB97-5A3737652E58}"/>
                  </a:ext>
                </a:extLst>
              </p14:cNvPr>
              <p14:cNvContentPartPr/>
              <p14:nvPr/>
            </p14:nvContentPartPr>
            <p14:xfrm>
              <a:off x="4696763" y="2375897"/>
              <a:ext cx="2798473" cy="3388088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DA1E78-6F57-54E7-FB97-5A3737652E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8605" y="2337736"/>
                <a:ext cx="2874068" cy="346405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DB7AC3C7-0A97-0EBE-EFA4-35B1408CCCB6}"/>
              </a:ext>
            </a:extLst>
          </p:cNvPr>
          <p:cNvSpPr/>
          <p:nvPr/>
        </p:nvSpPr>
        <p:spPr>
          <a:xfrm>
            <a:off x="6817179" y="2294254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0CBCCF-2D6F-8ABE-3086-04FDBFF667C7}"/>
              </a:ext>
            </a:extLst>
          </p:cNvPr>
          <p:cNvSpPr/>
          <p:nvPr/>
        </p:nvSpPr>
        <p:spPr>
          <a:xfrm>
            <a:off x="6817179" y="245754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EBF3D8-C068-D239-A8BC-0F052D85C8D4}"/>
              </a:ext>
            </a:extLst>
          </p:cNvPr>
          <p:cNvSpPr/>
          <p:nvPr/>
        </p:nvSpPr>
        <p:spPr>
          <a:xfrm>
            <a:off x="6438901" y="345218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29C962-C58F-1749-5583-C4DBDA36BF99}"/>
              </a:ext>
            </a:extLst>
          </p:cNvPr>
          <p:cNvSpPr/>
          <p:nvPr/>
        </p:nvSpPr>
        <p:spPr>
          <a:xfrm>
            <a:off x="5597979" y="4479561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99C085-19F6-7086-54F6-DA3EE07202B8}"/>
              </a:ext>
            </a:extLst>
          </p:cNvPr>
          <p:cNvSpPr/>
          <p:nvPr/>
        </p:nvSpPr>
        <p:spPr>
          <a:xfrm>
            <a:off x="4822371" y="5026568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672C23-256B-9AED-768A-BCB26B1E1E42}"/>
              </a:ext>
            </a:extLst>
          </p:cNvPr>
          <p:cNvSpPr/>
          <p:nvPr/>
        </p:nvSpPr>
        <p:spPr>
          <a:xfrm>
            <a:off x="4904014" y="5189854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75F678-37EC-3047-0195-7A5BE5AB40F7}"/>
              </a:ext>
            </a:extLst>
          </p:cNvPr>
          <p:cNvSpPr/>
          <p:nvPr/>
        </p:nvSpPr>
        <p:spPr>
          <a:xfrm>
            <a:off x="4985657" y="535314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831826-35B3-576D-BD65-C5D2D1054147}"/>
              </a:ext>
            </a:extLst>
          </p:cNvPr>
          <p:cNvSpPr/>
          <p:nvPr/>
        </p:nvSpPr>
        <p:spPr>
          <a:xfrm>
            <a:off x="5108544" y="5023938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94749A-2EC1-D060-3E95-E9520D34CA2A}"/>
              </a:ext>
            </a:extLst>
          </p:cNvPr>
          <p:cNvSpPr/>
          <p:nvPr/>
        </p:nvSpPr>
        <p:spPr>
          <a:xfrm>
            <a:off x="8186057" y="1042397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9015C8-3264-C2A0-A9D4-0F44126CA0E6}"/>
              </a:ext>
            </a:extLst>
          </p:cNvPr>
          <p:cNvSpPr/>
          <p:nvPr/>
        </p:nvSpPr>
        <p:spPr>
          <a:xfrm>
            <a:off x="8022771" y="960754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044734-6654-1FE7-89C0-A4E04CCBE215}"/>
              </a:ext>
            </a:extLst>
          </p:cNvPr>
          <p:cNvSpPr/>
          <p:nvPr/>
        </p:nvSpPr>
        <p:spPr>
          <a:xfrm>
            <a:off x="8349343" y="245754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FACA4A-29E5-3C7D-EA5F-2A627B419142}"/>
              </a:ext>
            </a:extLst>
          </p:cNvPr>
          <p:cNvSpPr/>
          <p:nvPr/>
        </p:nvSpPr>
        <p:spPr>
          <a:xfrm>
            <a:off x="7965622" y="3386956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1908B-BA21-8274-0917-A98AA88BCB0A}"/>
              </a:ext>
            </a:extLst>
          </p:cNvPr>
          <p:cNvSpPr/>
          <p:nvPr/>
        </p:nvSpPr>
        <p:spPr>
          <a:xfrm>
            <a:off x="7421757" y="3646799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212277-B3CE-BD00-57E1-34D99E2B57AE}"/>
              </a:ext>
            </a:extLst>
          </p:cNvPr>
          <p:cNvSpPr/>
          <p:nvPr/>
        </p:nvSpPr>
        <p:spPr>
          <a:xfrm>
            <a:off x="7282968" y="3721781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BCF2DF-255F-A010-92A6-7F31582967FE}"/>
              </a:ext>
            </a:extLst>
          </p:cNvPr>
          <p:cNvSpPr/>
          <p:nvPr/>
        </p:nvSpPr>
        <p:spPr>
          <a:xfrm>
            <a:off x="6882497" y="4029121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231710-849D-0654-3F0C-9B3DAFD0972E}"/>
              </a:ext>
            </a:extLst>
          </p:cNvPr>
          <p:cNvSpPr/>
          <p:nvPr/>
        </p:nvSpPr>
        <p:spPr>
          <a:xfrm>
            <a:off x="7826829" y="4265974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2025E9-FA3C-4C99-BC44-B95733923803}"/>
              </a:ext>
            </a:extLst>
          </p:cNvPr>
          <p:cNvSpPr/>
          <p:nvPr/>
        </p:nvSpPr>
        <p:spPr>
          <a:xfrm>
            <a:off x="8161566" y="4797967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7B0667-A021-09E9-C31A-9A46F00382F4}"/>
              </a:ext>
            </a:extLst>
          </p:cNvPr>
          <p:cNvSpPr/>
          <p:nvPr/>
        </p:nvSpPr>
        <p:spPr>
          <a:xfrm>
            <a:off x="8006444" y="4716327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6D5F4A-C994-03DA-E140-2189A267C91B}"/>
              </a:ext>
            </a:extLst>
          </p:cNvPr>
          <p:cNvSpPr/>
          <p:nvPr/>
        </p:nvSpPr>
        <p:spPr>
          <a:xfrm>
            <a:off x="7331950" y="4316275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4DAA7F-D9A9-EEA2-A1E0-E795DA9E6760}"/>
              </a:ext>
            </a:extLst>
          </p:cNvPr>
          <p:cNvSpPr/>
          <p:nvPr/>
        </p:nvSpPr>
        <p:spPr>
          <a:xfrm>
            <a:off x="6610352" y="455313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8D77CD-57B9-4B6F-7E8A-5B3C3BCBEC0D}"/>
              </a:ext>
            </a:extLst>
          </p:cNvPr>
          <p:cNvSpPr/>
          <p:nvPr/>
        </p:nvSpPr>
        <p:spPr>
          <a:xfrm>
            <a:off x="6504217" y="4683675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F0AE0DC-A555-9C5D-F1ED-2D464933D298}"/>
              </a:ext>
            </a:extLst>
          </p:cNvPr>
          <p:cNvSpPr/>
          <p:nvPr/>
        </p:nvSpPr>
        <p:spPr>
          <a:xfrm>
            <a:off x="6768194" y="5845628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0A92CCB-BC3C-05E7-1E1D-E748B84CF3E1}"/>
              </a:ext>
            </a:extLst>
          </p:cNvPr>
          <p:cNvSpPr/>
          <p:nvPr/>
        </p:nvSpPr>
        <p:spPr>
          <a:xfrm>
            <a:off x="6610352" y="591517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587E5F-9888-047F-D4F5-420A6C1482A7}"/>
              </a:ext>
            </a:extLst>
          </p:cNvPr>
          <p:cNvSpPr/>
          <p:nvPr/>
        </p:nvSpPr>
        <p:spPr>
          <a:xfrm>
            <a:off x="6094084" y="6078456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54C2960-2275-0CBD-96DC-DCB6A21E6315}"/>
              </a:ext>
            </a:extLst>
          </p:cNvPr>
          <p:cNvSpPr/>
          <p:nvPr/>
        </p:nvSpPr>
        <p:spPr>
          <a:xfrm>
            <a:off x="5930798" y="6146303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C0D651-2E6F-3E28-7D2E-3F9C0FF39271}"/>
              </a:ext>
            </a:extLst>
          </p:cNvPr>
          <p:cNvSpPr/>
          <p:nvPr/>
        </p:nvSpPr>
        <p:spPr>
          <a:xfrm>
            <a:off x="5479081" y="4958487"/>
            <a:ext cx="163286" cy="16328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D70F9F-02AA-0126-AF84-BE0C98061E46}"/>
              </a:ext>
            </a:extLst>
          </p:cNvPr>
          <p:cNvSpPr/>
          <p:nvPr/>
        </p:nvSpPr>
        <p:spPr>
          <a:xfrm>
            <a:off x="4985657" y="4901474"/>
            <a:ext cx="163286" cy="16328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742FFF-D566-FAF1-FF83-5EA22A794CA7}"/>
              </a:ext>
            </a:extLst>
          </p:cNvPr>
          <p:cNvSpPr/>
          <p:nvPr/>
        </p:nvSpPr>
        <p:spPr>
          <a:xfrm>
            <a:off x="5934632" y="5983388"/>
            <a:ext cx="163286" cy="1632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32D484-2168-37E4-A97D-80C701E29AD1}"/>
              </a:ext>
            </a:extLst>
          </p:cNvPr>
          <p:cNvSpPr/>
          <p:nvPr/>
        </p:nvSpPr>
        <p:spPr>
          <a:xfrm>
            <a:off x="6610355" y="5755779"/>
            <a:ext cx="163286" cy="16328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490D53-0B6F-4558-3A7C-3CF5D4D06840}"/>
              </a:ext>
            </a:extLst>
          </p:cNvPr>
          <p:cNvSpPr/>
          <p:nvPr/>
        </p:nvSpPr>
        <p:spPr>
          <a:xfrm>
            <a:off x="8995167" y="5771115"/>
            <a:ext cx="163286" cy="163286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1CBD758-8BAF-E9BB-1C6A-5EA7065C88E0}"/>
              </a:ext>
            </a:extLst>
          </p:cNvPr>
          <p:cNvSpPr/>
          <p:nvPr/>
        </p:nvSpPr>
        <p:spPr>
          <a:xfrm>
            <a:off x="7859485" y="4435979"/>
            <a:ext cx="163286" cy="16328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280A80-9EAE-5620-8A58-B630E6640283}"/>
              </a:ext>
            </a:extLst>
          </p:cNvPr>
          <p:cNvSpPr/>
          <p:nvPr/>
        </p:nvSpPr>
        <p:spPr>
          <a:xfrm>
            <a:off x="6371710" y="3223622"/>
            <a:ext cx="163286" cy="16328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97E9EC-74F3-848B-415A-05B1C1301332}"/>
              </a:ext>
            </a:extLst>
          </p:cNvPr>
          <p:cNvSpPr/>
          <p:nvPr/>
        </p:nvSpPr>
        <p:spPr>
          <a:xfrm>
            <a:off x="8169730" y="2863829"/>
            <a:ext cx="163286" cy="163286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35A04-FF41-0759-C94D-5041ECCF2F7F}"/>
              </a:ext>
            </a:extLst>
          </p:cNvPr>
          <p:cNvSpPr/>
          <p:nvPr/>
        </p:nvSpPr>
        <p:spPr>
          <a:xfrm>
            <a:off x="8328207" y="919933"/>
            <a:ext cx="163286" cy="163286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5A8C90-2BBA-9909-4664-9B7DBF7B9BB2}"/>
              </a:ext>
            </a:extLst>
          </p:cNvPr>
          <p:cNvSpPr/>
          <p:nvPr/>
        </p:nvSpPr>
        <p:spPr>
          <a:xfrm>
            <a:off x="5912052" y="5167076"/>
            <a:ext cx="3706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F0419C-BB96-C870-7661-8F035A093908}"/>
              </a:ext>
            </a:extLst>
          </p:cNvPr>
          <p:cNvSpPr txBox="1"/>
          <p:nvPr/>
        </p:nvSpPr>
        <p:spPr>
          <a:xfrm>
            <a:off x="5789989" y="61927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3762A9-A46F-5727-9E76-0A9A0570AF7F}"/>
              </a:ext>
            </a:extLst>
          </p:cNvPr>
          <p:cNvSpPr txBox="1"/>
          <p:nvPr/>
        </p:nvSpPr>
        <p:spPr>
          <a:xfrm>
            <a:off x="6085513" y="6108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23280-0BD6-66C1-DDD2-C4828E912C18}"/>
              </a:ext>
            </a:extLst>
          </p:cNvPr>
          <p:cNvSpPr txBox="1"/>
          <p:nvPr/>
        </p:nvSpPr>
        <p:spPr>
          <a:xfrm>
            <a:off x="6669115" y="59271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1D72CB-4F26-7674-FFCD-B1CEAC8825D9}"/>
              </a:ext>
            </a:extLst>
          </p:cNvPr>
          <p:cNvSpPr txBox="1"/>
          <p:nvPr/>
        </p:nvSpPr>
        <p:spPr>
          <a:xfrm>
            <a:off x="6416208" y="4747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AC76E4-37E7-9F5A-F10B-3975AF092A72}"/>
              </a:ext>
            </a:extLst>
          </p:cNvPr>
          <p:cNvSpPr txBox="1"/>
          <p:nvPr/>
        </p:nvSpPr>
        <p:spPr>
          <a:xfrm>
            <a:off x="6660873" y="454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F5E1C0-8227-0363-90AB-11CB47C6C8E5}"/>
              </a:ext>
            </a:extLst>
          </p:cNvPr>
          <p:cNvSpPr txBox="1"/>
          <p:nvPr/>
        </p:nvSpPr>
        <p:spPr>
          <a:xfrm>
            <a:off x="7204021" y="44307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49835B-010E-3B88-1510-2FB9FFD80A1C}"/>
              </a:ext>
            </a:extLst>
          </p:cNvPr>
          <p:cNvSpPr txBox="1"/>
          <p:nvPr/>
        </p:nvSpPr>
        <p:spPr>
          <a:xfrm>
            <a:off x="7813419" y="48178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A04911-DDA5-5CCA-E5D8-D5C26E4EF50F}"/>
              </a:ext>
            </a:extLst>
          </p:cNvPr>
          <p:cNvSpPr txBox="1"/>
          <p:nvPr/>
        </p:nvSpPr>
        <p:spPr>
          <a:xfrm>
            <a:off x="7698576" y="39719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9EAF58-58BB-09E9-1277-5DAF65F0D343}"/>
              </a:ext>
            </a:extLst>
          </p:cNvPr>
          <p:cNvSpPr txBox="1"/>
          <p:nvPr/>
        </p:nvSpPr>
        <p:spPr>
          <a:xfrm>
            <a:off x="7171784" y="3788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656D96-FFD0-E829-C6D5-85D2D527745E}"/>
              </a:ext>
            </a:extLst>
          </p:cNvPr>
          <p:cNvSpPr txBox="1"/>
          <p:nvPr/>
        </p:nvSpPr>
        <p:spPr>
          <a:xfrm>
            <a:off x="7865336" y="34828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FC2035-E576-5C36-68B7-5EDF3CCBFEF8}"/>
              </a:ext>
            </a:extLst>
          </p:cNvPr>
          <p:cNvSpPr txBox="1"/>
          <p:nvPr/>
        </p:nvSpPr>
        <p:spPr>
          <a:xfrm>
            <a:off x="7363450" y="3332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228C29-06EA-DDF2-BFA0-F38F150ED48C}"/>
              </a:ext>
            </a:extLst>
          </p:cNvPr>
          <p:cNvSpPr txBox="1"/>
          <p:nvPr/>
        </p:nvSpPr>
        <p:spPr>
          <a:xfrm>
            <a:off x="7976705" y="23570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8934F3-AF6F-3D7C-A1E0-94A1A056A82B}"/>
              </a:ext>
            </a:extLst>
          </p:cNvPr>
          <p:cNvSpPr txBox="1"/>
          <p:nvPr/>
        </p:nvSpPr>
        <p:spPr>
          <a:xfrm>
            <a:off x="7813419" y="1102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75624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0EF399-A746-28C8-49BB-521CAE29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005" y="0"/>
            <a:ext cx="8698531" cy="68672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B2736B-40F8-844F-F265-6F6D0A786ACC}"/>
                  </a:ext>
                </a:extLst>
              </p14:cNvPr>
              <p14:cNvContentPartPr/>
              <p14:nvPr/>
            </p14:nvContentPartPr>
            <p14:xfrm>
              <a:off x="3933669" y="2318207"/>
              <a:ext cx="1152720" cy="1046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B2736B-40F8-844F-F265-6F6D0A786A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6029" y="2300567"/>
                <a:ext cx="118836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FC2374-B447-0742-A963-7D4964D5551F}"/>
                  </a:ext>
                </a:extLst>
              </p14:cNvPr>
              <p14:cNvContentPartPr/>
              <p14:nvPr/>
            </p14:nvContentPartPr>
            <p14:xfrm>
              <a:off x="4963629" y="3371567"/>
              <a:ext cx="878400" cy="1252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FC2374-B447-0742-A963-7D4964D555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45989" y="3353927"/>
                <a:ext cx="914040" cy="12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2D8881-DB5E-9875-B282-EFC3D2DD3951}"/>
                  </a:ext>
                </a:extLst>
              </p14:cNvPr>
              <p14:cNvContentPartPr/>
              <p14:nvPr/>
            </p14:nvContentPartPr>
            <p14:xfrm>
              <a:off x="5046789" y="2301647"/>
              <a:ext cx="2293560" cy="2623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2D8881-DB5E-9875-B282-EFC3D2DD39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8789" y="2284007"/>
                <a:ext cx="2329200" cy="26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6162B0-EF45-A0B0-0E89-E5ED5B131304}"/>
                  </a:ext>
                </a:extLst>
              </p14:cNvPr>
              <p14:cNvContentPartPr/>
              <p14:nvPr/>
            </p14:nvContentPartPr>
            <p14:xfrm>
              <a:off x="4914669" y="3363647"/>
              <a:ext cx="504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6162B0-EF45-A0B0-0E89-E5ED5B1313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97029" y="3345647"/>
                <a:ext cx="40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F49D52B-9775-E09B-83A8-8E6ECB7D4FE6}"/>
                  </a:ext>
                </a:extLst>
              </p14:cNvPr>
              <p14:cNvContentPartPr/>
              <p14:nvPr/>
            </p14:nvContentPartPr>
            <p14:xfrm>
              <a:off x="4922589" y="3355367"/>
              <a:ext cx="8640" cy="1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49D52B-9775-E09B-83A8-8E6ECB7D4FE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04949" y="3337367"/>
                <a:ext cx="44280" cy="374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653ED2E-A2F2-4EAC-A5D8-8B708BE41AF5}"/>
              </a:ext>
            </a:extLst>
          </p:cNvPr>
          <p:cNvSpPr/>
          <p:nvPr/>
        </p:nvSpPr>
        <p:spPr>
          <a:xfrm>
            <a:off x="6008261" y="3703341"/>
            <a:ext cx="3706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250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E86367-E2C2-E0C0-5BB1-41D2C491A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827" y="0"/>
            <a:ext cx="759940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2289AE-A4FC-6B25-2969-204BF1EBE750}"/>
              </a:ext>
            </a:extLst>
          </p:cNvPr>
          <p:cNvSpPr/>
          <p:nvPr/>
        </p:nvSpPr>
        <p:spPr>
          <a:xfrm>
            <a:off x="7738580" y="342900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451D13-B368-A755-55E5-37223BAE262E}"/>
              </a:ext>
            </a:extLst>
          </p:cNvPr>
          <p:cNvSpPr/>
          <p:nvPr/>
        </p:nvSpPr>
        <p:spPr>
          <a:xfrm>
            <a:off x="7580737" y="2675164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5E2ED0-549E-F6A0-0D0C-CC120895756B}"/>
              </a:ext>
            </a:extLst>
          </p:cNvPr>
          <p:cNvSpPr/>
          <p:nvPr/>
        </p:nvSpPr>
        <p:spPr>
          <a:xfrm>
            <a:off x="7045014" y="165462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0BDFEB-A197-9501-435E-6CC58FE10EF0}"/>
              </a:ext>
            </a:extLst>
          </p:cNvPr>
          <p:cNvSpPr/>
          <p:nvPr/>
        </p:nvSpPr>
        <p:spPr>
          <a:xfrm>
            <a:off x="5686623" y="152400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9E636-134A-6181-AC9B-9FFF70DE9F49}"/>
              </a:ext>
            </a:extLst>
          </p:cNvPr>
          <p:cNvSpPr/>
          <p:nvPr/>
        </p:nvSpPr>
        <p:spPr>
          <a:xfrm>
            <a:off x="4965677" y="2064586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C872C5-86EF-CDF2-DF29-111022863176}"/>
              </a:ext>
            </a:extLst>
          </p:cNvPr>
          <p:cNvSpPr/>
          <p:nvPr/>
        </p:nvSpPr>
        <p:spPr>
          <a:xfrm>
            <a:off x="4473137" y="2805793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5221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55089</TotalTime>
  <Words>46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Chambers</dc:creator>
  <cp:lastModifiedBy>Jonathan Chambers</cp:lastModifiedBy>
  <cp:revision>29</cp:revision>
  <dcterms:created xsi:type="dcterms:W3CDTF">2024-03-01T03:06:30Z</dcterms:created>
  <dcterms:modified xsi:type="dcterms:W3CDTF">2024-04-11T19:45:53Z</dcterms:modified>
</cp:coreProperties>
</file>