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E946-0473-7939-B523-25991304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D784-3FED-5488-E80F-6E3E2F9A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4F0-EEF4-820F-4B10-9F12B66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1CCE-E76C-131C-E7A9-E7E77DF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A976-A3AC-DFB1-9F14-AEE7E2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D95-4BA9-FAD2-FE81-8832CFC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E43E-DACE-416F-8618-389D15D4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EF5-B405-3301-CC2B-EA8FD4C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E5F6-3F21-98C2-593B-1B3EC5D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687-2F01-57DD-B68E-569A4E85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8332-4B26-D5EE-7F06-42618E01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174A-680F-831C-6641-8334D03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AA2-B42F-5A57-2EA4-7F65BBEE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D568-BBA3-FEF9-839A-3C4B404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1AA9-D38C-45E1-0BFF-AA60A300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B39-CF87-2FEB-DB0E-345816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5A3-967E-11A4-47AF-502BF029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4F27-96C6-FA19-BB97-9381FB1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16FA-DA5E-2CF4-FCD4-CDCF43A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D374-CF89-841B-1D98-44C09DF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D6B-FE5E-7BA4-9E26-899C7AF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381-FB33-4435-E626-285B7DB6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7C9-A275-BBB4-BE79-3C1F63FC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6AAC-5C2C-DD84-26A5-9756A76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EF05-D712-F640-14E5-E21F1C8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96-E115-DEF7-B1B9-1CD70FE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F8CF-7152-18F8-7F08-BDEED170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A936-98D3-9088-21A2-C0B7737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680-9E19-58C2-D376-AC6217B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433B-B9F7-AFB7-854B-E2309F6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0AAE-D699-FFE9-7263-A110E71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B57-37C5-8D16-3031-1D749BA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C44A-B55F-ABE0-87C9-3C4EF0C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1B07-94A8-14C4-46B5-5192C47F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B683-4A49-89B2-8B63-852C1F96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3145-C943-405C-4366-81D3C1BD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5F71-DEDA-F476-3E4D-53BE8D5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4E45E-2434-ADB0-03B8-EF5C69C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7F27D-5FA7-1844-22E2-75BDD9B7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6A2-A01F-DE44-8091-5A80C1A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6D5D-4E12-0451-EFC8-803C0B27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DBFB-4657-94FE-E9E9-5BA265EA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557-4796-E5A0-4DF7-F97D6E9A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A9989-AC18-6059-23E2-5BDACCB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156D-7274-DC9A-F310-F06E73CF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EAC9-4B0E-B5D1-DB7C-AB9ECB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33F-68FC-8A68-31DB-AED135F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56A4-709D-807E-8192-D3BD3406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81B-8ADC-9540-2F54-32845108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8EA2-AF16-E441-6572-002A4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A953-7155-606D-2BE1-D013A29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356F-66EF-4776-C103-CC6DA50E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0F8-70FF-EF9B-BF92-FA64F2A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D72D-F46F-D41B-4D18-1EA5C3B0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3456-67E3-24D4-8774-34737DB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E9E2-FD8F-5667-618A-95ACC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4CF0-EE04-C9B8-94E8-8C92622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58-5E79-423C-561F-2D0DB30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557-0147-E5BF-3B36-80713BD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FD2-40D4-38B5-FD31-2AB02E43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4BF-52AC-B78C-8A77-2C4D3A8D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A8F8-B6D5-4E8F-8180-ACC6E594B6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18B6-6766-90C3-9AAA-338FA1D5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BEC-7FCA-464D-776B-47A8A5A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AA9E5-F778-E139-C60D-C7DD7221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1" y="0"/>
            <a:ext cx="9380807" cy="6866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C113-A501-08D8-BB29-5978094988C5}"/>
              </a:ext>
            </a:extLst>
          </p:cNvPr>
          <p:cNvSpPr/>
          <p:nvPr/>
        </p:nvSpPr>
        <p:spPr>
          <a:xfrm>
            <a:off x="4122833" y="44012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7C2A9-586B-56BD-1462-3B049367A7FB}"/>
              </a:ext>
            </a:extLst>
          </p:cNvPr>
          <p:cNvSpPr/>
          <p:nvPr/>
        </p:nvSpPr>
        <p:spPr>
          <a:xfrm>
            <a:off x="4912048" y="42107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A768F-C04D-F2FA-B976-99164790475B}"/>
              </a:ext>
            </a:extLst>
          </p:cNvPr>
          <p:cNvSpPr/>
          <p:nvPr/>
        </p:nvSpPr>
        <p:spPr>
          <a:xfrm>
            <a:off x="5912296" y="394917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0B974-ED4D-3D40-4140-E5DECCF5352A}"/>
              </a:ext>
            </a:extLst>
          </p:cNvPr>
          <p:cNvSpPr/>
          <p:nvPr/>
        </p:nvSpPr>
        <p:spPr>
          <a:xfrm>
            <a:off x="6911372" y="440128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2C424-E3ED-7238-4956-E4DADC3ADF8D}"/>
              </a:ext>
            </a:extLst>
          </p:cNvPr>
          <p:cNvSpPr/>
          <p:nvPr/>
        </p:nvSpPr>
        <p:spPr>
          <a:xfrm>
            <a:off x="6905179" y="368756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4C78A-A3E6-8360-906A-23690BBAEDFA}"/>
              </a:ext>
            </a:extLst>
          </p:cNvPr>
          <p:cNvSpPr/>
          <p:nvPr/>
        </p:nvSpPr>
        <p:spPr>
          <a:xfrm>
            <a:off x="7989983" y="305961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1DA0-7367-F7B1-0656-BCA795E2BB99}"/>
              </a:ext>
            </a:extLst>
          </p:cNvPr>
          <p:cNvSpPr/>
          <p:nvPr/>
        </p:nvSpPr>
        <p:spPr>
          <a:xfrm>
            <a:off x="7261572" y="244855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BEE58-22EA-0880-D9D9-5A9104FB9EC4}"/>
              </a:ext>
            </a:extLst>
          </p:cNvPr>
          <p:cNvSpPr/>
          <p:nvPr/>
        </p:nvSpPr>
        <p:spPr>
          <a:xfrm>
            <a:off x="5103118" y="332122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7D82-6F99-F4E8-5BBF-951EBDC0A308}"/>
              </a:ext>
            </a:extLst>
          </p:cNvPr>
          <p:cNvSpPr/>
          <p:nvPr/>
        </p:nvSpPr>
        <p:spPr>
          <a:xfrm>
            <a:off x="5470526" y="2536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C7282-F1DB-1B6A-DAC6-192ED7C0C132}"/>
              </a:ext>
            </a:extLst>
          </p:cNvPr>
          <p:cNvSpPr/>
          <p:nvPr/>
        </p:nvSpPr>
        <p:spPr>
          <a:xfrm>
            <a:off x="5249389" y="183001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8115-682D-7A4B-C123-26805C6429F9}"/>
              </a:ext>
            </a:extLst>
          </p:cNvPr>
          <p:cNvSpPr/>
          <p:nvPr/>
        </p:nvSpPr>
        <p:spPr>
          <a:xfrm>
            <a:off x="5721795" y="183001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Chambers</dc:creator>
  <cp:lastModifiedBy>Jonathan Chambers</cp:lastModifiedBy>
  <cp:revision>5</cp:revision>
  <dcterms:created xsi:type="dcterms:W3CDTF">2024-03-01T03:06:30Z</dcterms:created>
  <dcterms:modified xsi:type="dcterms:W3CDTF">2024-03-01T05:28:50Z</dcterms:modified>
</cp:coreProperties>
</file>