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6"/>
  </p:notesMasterIdLst>
  <p:sldIdLst>
    <p:sldId id="465" r:id="rId2"/>
    <p:sldId id="2346" r:id="rId3"/>
    <p:sldId id="2350" r:id="rId4"/>
    <p:sldId id="539" r:id="rId5"/>
    <p:sldId id="2351" r:id="rId6"/>
    <p:sldId id="2357" r:id="rId7"/>
    <p:sldId id="333" r:id="rId8"/>
    <p:sldId id="411" r:id="rId9"/>
    <p:sldId id="2352" r:id="rId10"/>
    <p:sldId id="541" r:id="rId11"/>
    <p:sldId id="532" r:id="rId12"/>
    <p:sldId id="533" r:id="rId13"/>
    <p:sldId id="534" r:id="rId14"/>
    <p:sldId id="535" r:id="rId15"/>
    <p:sldId id="536" r:id="rId16"/>
    <p:sldId id="537" r:id="rId17"/>
    <p:sldId id="491" r:id="rId18"/>
    <p:sldId id="2353" r:id="rId19"/>
    <p:sldId id="2376" r:id="rId20"/>
    <p:sldId id="470" r:id="rId21"/>
    <p:sldId id="2354" r:id="rId22"/>
    <p:sldId id="2374" r:id="rId23"/>
    <p:sldId id="2372" r:id="rId24"/>
    <p:sldId id="2373" r:id="rId25"/>
    <p:sldId id="468" r:id="rId26"/>
    <p:sldId id="2375" r:id="rId27"/>
    <p:sldId id="2355" r:id="rId28"/>
    <p:sldId id="2356" r:id="rId29"/>
    <p:sldId id="510" r:id="rId30"/>
    <p:sldId id="542" r:id="rId31"/>
    <p:sldId id="513" r:id="rId32"/>
    <p:sldId id="514" r:id="rId33"/>
    <p:sldId id="2388" r:id="rId34"/>
    <p:sldId id="520" r:id="rId35"/>
    <p:sldId id="521" r:id="rId36"/>
    <p:sldId id="516" r:id="rId37"/>
    <p:sldId id="2384" r:id="rId38"/>
    <p:sldId id="2385" r:id="rId39"/>
    <p:sldId id="517" r:id="rId40"/>
    <p:sldId id="2378" r:id="rId41"/>
    <p:sldId id="2349" r:id="rId42"/>
    <p:sldId id="2380" r:id="rId43"/>
    <p:sldId id="2386" r:id="rId44"/>
    <p:sldId id="407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FAD34D-9CAF-41CC-A157-99F280770345}">
          <p14:sldIdLst>
            <p14:sldId id="465"/>
          </p14:sldIdLst>
        </p14:section>
        <p14:section name="2.2 定点加法、减法运算" id="{06D251F0-DBFD-427F-AC12-100C161AD72A}">
          <p14:sldIdLst>
            <p14:sldId id="2346"/>
            <p14:sldId id="2350"/>
            <p14:sldId id="539"/>
            <p14:sldId id="2351"/>
            <p14:sldId id="2357"/>
            <p14:sldId id="333"/>
            <p14:sldId id="411"/>
            <p14:sldId id="2352"/>
            <p14:sldId id="541"/>
            <p14:sldId id="532"/>
            <p14:sldId id="533"/>
            <p14:sldId id="534"/>
            <p14:sldId id="535"/>
            <p14:sldId id="536"/>
            <p14:sldId id="537"/>
            <p14:sldId id="491"/>
            <p14:sldId id="2353"/>
            <p14:sldId id="2376"/>
            <p14:sldId id="470"/>
            <p14:sldId id="2354"/>
            <p14:sldId id="2374"/>
            <p14:sldId id="2372"/>
            <p14:sldId id="2373"/>
            <p14:sldId id="468"/>
            <p14:sldId id="2375"/>
            <p14:sldId id="2355"/>
            <p14:sldId id="2356"/>
            <p14:sldId id="510"/>
            <p14:sldId id="542"/>
            <p14:sldId id="513"/>
            <p14:sldId id="514"/>
            <p14:sldId id="2388"/>
            <p14:sldId id="520"/>
            <p14:sldId id="521"/>
            <p14:sldId id="516"/>
            <p14:sldId id="2384"/>
            <p14:sldId id="2385"/>
            <p14:sldId id="517"/>
            <p14:sldId id="2378"/>
            <p14:sldId id="2349"/>
            <p14:sldId id="2380"/>
            <p14:sldId id="238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3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FEC"/>
    <a:srgbClr val="FAA93A"/>
    <a:srgbClr val="EDF5F1"/>
    <a:srgbClr val="008000"/>
    <a:srgbClr val="E6E6E6"/>
    <a:srgbClr val="99FFCC"/>
    <a:srgbClr val="EBEFF1"/>
    <a:srgbClr val="54A77D"/>
    <a:srgbClr val="93B9A8"/>
    <a:srgbClr val="7E5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2355" autoAdjust="0"/>
  </p:normalViewPr>
  <p:slideViewPr>
    <p:cSldViewPr>
      <p:cViewPr varScale="1">
        <p:scale>
          <a:sx n="115" d="100"/>
          <a:sy n="115" d="100"/>
        </p:scale>
        <p:origin x="15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C6B8C-CFF6-4C9B-BA56-BFB6DCC269CC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C611EEE-01DA-4B5B-B5E5-315DBE8790E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采用</a:t>
          </a:r>
          <a:r>
            <a: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软件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实现乘法运算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0F731C-7A74-4EE1-907D-0A334DA655A1}" type="parTrans" cxnId="{0DCF974D-C048-4946-80EC-B30C331D08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F45716-533D-4882-BCEA-E5B2C1BC47F6}" type="sibTrans" cxnId="{0DCF974D-C048-4946-80EC-B30C331D08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9151DB-6A51-4244-9B9E-F3FCC1D1FCD0}">
      <dgm:prSet custT="1"/>
      <dgm:spPr/>
      <dgm:t>
        <a:bodyPr/>
        <a:lstStyle/>
        <a:p>
          <a:pPr algn="l"/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利用</a:t>
          </a:r>
          <a:r>
            <a:rPr lang="zh-CN" altLang="en-US" sz="16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加法运算</a:t>
          </a: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指令，编写实现</a:t>
          </a:r>
          <a:r>
            <a:rPr lang="zh-CN" altLang="en-US" sz="16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rPr>
            <a:t>乘法的</a:t>
          </a:r>
          <a:r>
            <a:rPr lang="zh-CN" altLang="en-US" sz="16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rPr>
            <a:t>循环</a:t>
          </a: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子程序</a:t>
          </a:r>
        </a:p>
      </dgm:t>
    </dgm:pt>
    <dgm:pt modelId="{579940E7-EC5E-4EA4-9050-BB706D66B8F9}" type="parTrans" cxnId="{48F5B033-6344-40A3-AF78-A77749BCA49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2EB424-1310-463F-AF1D-5A68E1522754}" type="sibTrans" cxnId="{48F5B033-6344-40A3-AF78-A77749BCA49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1FA33D-42E1-4083-8DF1-9D93ABCD5211}">
      <dgm:prSet/>
      <dgm:spPr>
        <a:solidFill>
          <a:srgbClr val="D3DFEC"/>
        </a:solidFill>
        <a:ln>
          <a:noFill/>
        </a:ln>
      </dgm:spPr>
      <dgm:t>
        <a:bodyPr/>
        <a:lstStyle/>
        <a:p>
          <a:pPr algn="l"/>
          <a:r>
            <a:rPr lang="zh-CN" alt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所需的</a:t>
          </a:r>
          <a:r>
            <a:rPr lang="zh-CN" altLang="en-US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硬件最少</a:t>
          </a:r>
          <a:r>
            <a:rPr lang="zh-CN" alt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，但</a:t>
          </a:r>
          <a:r>
            <a:rPr lang="zh-CN" altLang="en-US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速度最慢</a:t>
          </a:r>
          <a:endParaRPr lang="en-US" altLang="zh-CN" b="1" dirty="0">
            <a:solidFill>
              <a:srgbClr val="FF000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C2BC742-F247-4923-A24A-57D79AB12ACB}" type="parTrans" cxnId="{18D5779C-3B91-4A26-9022-BAE27900AC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8DB698-C39B-4FCB-961C-A806F1B2095D}" type="sibTrans" cxnId="{18D5779C-3B91-4A26-9022-BAE27900AC1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1CCD03-B3D4-4789-8849-3643D9533A8B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采用</a:t>
          </a:r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硬件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实现乘法运算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D62CA5B-01AB-43F6-81A9-5C3A4E2CEA6C}" type="parTrans" cxnId="{FE9AAD8C-3C29-4718-B0E4-7D2F646AE6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6AA54E-9248-42C6-9926-0AC31ACFCBFB}" type="sibTrans" cxnId="{FE9AAD8C-3C29-4718-B0E4-7D2F646AE66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AE161E-D2F3-4C04-844E-39721E0C7360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串行乘法器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EA4E1F22-F0DB-4611-96D7-4363F9ACB2FC}" type="parTrans" cxnId="{16D3BAFB-1232-4FB2-8A0B-A0381A987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8D76C-4A1E-4678-A397-DD1FE70C0150}" type="sibTrans" cxnId="{16D3BAFB-1232-4FB2-8A0B-A0381A987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7BA9A2-DDD5-4E63-B6D9-EB22E47C54DE}">
      <dgm:prSet/>
      <dgm:spPr/>
      <dgm:t>
        <a:bodyPr/>
        <a:lstStyle/>
        <a:p>
          <a:r>
            <a: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被乘数每次和一位乘数相乘</a:t>
          </a:r>
          <a:endParaRPr lang="en-US" altLang="zh-C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2BA9FA80-9DD5-45E9-9830-8531CB951F04}" type="parTrans" cxnId="{476C6E25-875F-4CCF-8D09-7D025D751B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44F629-CAA4-41BA-9744-637A5754D970}" type="sibTrans" cxnId="{476C6E25-875F-4CCF-8D09-7D025D751B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0F9BD1-C6C5-4C59-ACDD-5F550C732F72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并行乘法器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A44B1A2-23FC-42FA-BEE8-D62507B64ACF}" type="parTrans" cxnId="{43662B44-8CEC-49F2-9B1C-BC13C06503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881168-EC0D-4CA4-919C-E4F57F71CCDB}" type="sibTrans" cxnId="{43662B44-8CEC-49F2-9B1C-BC13C065037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39472E-5581-427C-B51E-DF169C90BA1B}">
      <dgm:prSet/>
      <dgm:spPr/>
      <dgm:t>
        <a:bodyPr/>
        <a:lstStyle/>
        <a:p>
          <a:r>
            <a: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被乘数同时和乘数所有二进制位相乘</a:t>
          </a:r>
        </a:p>
      </dgm:t>
    </dgm:pt>
    <dgm:pt modelId="{9F5041A1-290F-4077-96EC-69B06CD2EADD}" type="parTrans" cxnId="{B3177A77-5EDB-4DA1-B8EB-BC29D4C63D2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D60423-6825-49DB-BCBE-3D5D4226BB9F}" type="sibTrans" cxnId="{B3177A77-5EDB-4DA1-B8EB-BC29D4C63D2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C0FB9-D8EE-46B1-B190-45B68364D0D2}">
      <dgm:prSet/>
      <dgm:spPr>
        <a:solidFill>
          <a:srgbClr val="D3DFEC"/>
        </a:solidFill>
        <a:ln>
          <a:noFill/>
        </a:ln>
      </dgm:spPr>
      <dgm:t>
        <a:bodyPr/>
        <a:lstStyle/>
        <a:p>
          <a:pPr algn="l"/>
          <a:r>
            <a:rPr lang="zh-CN" altLang="en-US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硬件乘法器</a:t>
          </a:r>
          <a:r>
            <a:rPr lang="zh-CN" altLang="en-US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，需要乘法指令</a:t>
          </a:r>
          <a:endParaRPr lang="zh-CN" altLang="en-US" dirty="0">
            <a:solidFill>
              <a:schemeClr val="bg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D7579F-1311-4227-A654-4986D17DB416}" type="parTrans" cxnId="{82B519FD-7970-4D6C-A0A2-8E12EA87AF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946C4A-A4DF-41CE-AA71-63BB2298A124}" type="sibTrans" cxnId="{82B519FD-7970-4D6C-A0A2-8E12EA87AF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A7C8B-9701-4397-9D1E-8CAF8290B02F}" type="pres">
      <dgm:prSet presAssocID="{87BC6B8C-CFF6-4C9B-BA56-BFB6DCC269CC}" presName="theList" presStyleCnt="0">
        <dgm:presLayoutVars>
          <dgm:dir/>
          <dgm:animLvl val="lvl"/>
          <dgm:resizeHandles val="exact"/>
        </dgm:presLayoutVars>
      </dgm:prSet>
      <dgm:spPr/>
    </dgm:pt>
    <dgm:pt modelId="{9D4B524E-D78F-445F-BB28-9DD36A7E4070}" type="pres">
      <dgm:prSet presAssocID="{CC611EEE-01DA-4B5B-B5E5-315DBE8790E3}" presName="compNode" presStyleCnt="0"/>
      <dgm:spPr/>
    </dgm:pt>
    <dgm:pt modelId="{5C2D9526-51F9-4D40-A817-681CC0A7D672}" type="pres">
      <dgm:prSet presAssocID="{CC611EEE-01DA-4B5B-B5E5-315DBE8790E3}" presName="aNode" presStyleLbl="bgShp" presStyleIdx="0" presStyleCnt="2"/>
      <dgm:spPr/>
    </dgm:pt>
    <dgm:pt modelId="{9F73E11D-2677-408D-B818-3EC982D4FBE8}" type="pres">
      <dgm:prSet presAssocID="{CC611EEE-01DA-4B5B-B5E5-315DBE8790E3}" presName="textNode" presStyleLbl="bgShp" presStyleIdx="0" presStyleCnt="2"/>
      <dgm:spPr/>
    </dgm:pt>
    <dgm:pt modelId="{6812D186-4770-4866-B1BB-F347DEA0D569}" type="pres">
      <dgm:prSet presAssocID="{CC611EEE-01DA-4B5B-B5E5-315DBE8790E3}" presName="compChildNode" presStyleCnt="0"/>
      <dgm:spPr/>
    </dgm:pt>
    <dgm:pt modelId="{749ED689-4D98-4B83-B93E-ADE955EDB7AD}" type="pres">
      <dgm:prSet presAssocID="{CC611EEE-01DA-4B5B-B5E5-315DBE8790E3}" presName="theInnerList" presStyleCnt="0"/>
      <dgm:spPr/>
    </dgm:pt>
    <dgm:pt modelId="{DEE4DBAD-93BF-466D-BE21-6ADA7604E966}" type="pres">
      <dgm:prSet presAssocID="{EA9151DB-6A51-4244-9B9E-F3FCC1D1FCD0}" presName="childNode" presStyleLbl="node1" presStyleIdx="0" presStyleCnt="5">
        <dgm:presLayoutVars>
          <dgm:bulletEnabled val="1"/>
        </dgm:presLayoutVars>
      </dgm:prSet>
      <dgm:spPr/>
    </dgm:pt>
    <dgm:pt modelId="{39399272-3DEC-4F66-855C-7FB6C9B6EFD2}" type="pres">
      <dgm:prSet presAssocID="{EA9151DB-6A51-4244-9B9E-F3FCC1D1FCD0}" presName="aSpace2" presStyleCnt="0"/>
      <dgm:spPr/>
    </dgm:pt>
    <dgm:pt modelId="{27BF67B5-0CB2-45A4-BE1D-2A2105564007}" type="pres">
      <dgm:prSet presAssocID="{C71FA33D-42E1-4083-8DF1-9D93ABCD5211}" presName="childNode" presStyleLbl="node1" presStyleIdx="1" presStyleCnt="5">
        <dgm:presLayoutVars>
          <dgm:bulletEnabled val="1"/>
        </dgm:presLayoutVars>
      </dgm:prSet>
      <dgm:spPr/>
    </dgm:pt>
    <dgm:pt modelId="{DA6E1334-517C-4CBF-8BB5-2EDD8688E4FE}" type="pres">
      <dgm:prSet presAssocID="{CC611EEE-01DA-4B5B-B5E5-315DBE8790E3}" presName="aSpace" presStyleCnt="0"/>
      <dgm:spPr/>
    </dgm:pt>
    <dgm:pt modelId="{1AEEFB1A-1B3A-4C06-B433-39579E742D58}" type="pres">
      <dgm:prSet presAssocID="{FE1CCD03-B3D4-4789-8849-3643D9533A8B}" presName="compNode" presStyleCnt="0"/>
      <dgm:spPr/>
    </dgm:pt>
    <dgm:pt modelId="{27E368B4-E21B-4176-A7A0-20BD2E7BA55B}" type="pres">
      <dgm:prSet presAssocID="{FE1CCD03-B3D4-4789-8849-3643D9533A8B}" presName="aNode" presStyleLbl="bgShp" presStyleIdx="1" presStyleCnt="2"/>
      <dgm:spPr/>
    </dgm:pt>
    <dgm:pt modelId="{ADFA93C1-212C-4D2C-AEE8-EB81D2FB8D85}" type="pres">
      <dgm:prSet presAssocID="{FE1CCD03-B3D4-4789-8849-3643D9533A8B}" presName="textNode" presStyleLbl="bgShp" presStyleIdx="1" presStyleCnt="2"/>
      <dgm:spPr/>
    </dgm:pt>
    <dgm:pt modelId="{11A32771-8F15-4B81-B253-1F0FF9DBEFC9}" type="pres">
      <dgm:prSet presAssocID="{FE1CCD03-B3D4-4789-8849-3643D9533A8B}" presName="compChildNode" presStyleCnt="0"/>
      <dgm:spPr/>
    </dgm:pt>
    <dgm:pt modelId="{9683FC1E-D3AD-4381-AD52-5635B003F6F1}" type="pres">
      <dgm:prSet presAssocID="{FE1CCD03-B3D4-4789-8849-3643D9533A8B}" presName="theInnerList" presStyleCnt="0"/>
      <dgm:spPr/>
    </dgm:pt>
    <dgm:pt modelId="{AA464FBA-9538-47A2-B0F3-E8D87E43860D}" type="pres">
      <dgm:prSet presAssocID="{44AE161E-D2F3-4C04-844E-39721E0C7360}" presName="childNode" presStyleLbl="node1" presStyleIdx="2" presStyleCnt="5">
        <dgm:presLayoutVars>
          <dgm:bulletEnabled val="1"/>
        </dgm:presLayoutVars>
      </dgm:prSet>
      <dgm:spPr/>
    </dgm:pt>
    <dgm:pt modelId="{7E9C6A55-0D2C-49F0-AB56-477226796F3D}" type="pres">
      <dgm:prSet presAssocID="{44AE161E-D2F3-4C04-844E-39721E0C7360}" presName="aSpace2" presStyleCnt="0"/>
      <dgm:spPr/>
    </dgm:pt>
    <dgm:pt modelId="{3860887D-0EA7-4ACA-8BAA-83F4F2394411}" type="pres">
      <dgm:prSet presAssocID="{D60F9BD1-C6C5-4C59-ACDD-5F550C732F72}" presName="childNode" presStyleLbl="node1" presStyleIdx="3" presStyleCnt="5">
        <dgm:presLayoutVars>
          <dgm:bulletEnabled val="1"/>
        </dgm:presLayoutVars>
      </dgm:prSet>
      <dgm:spPr/>
    </dgm:pt>
    <dgm:pt modelId="{5BF851FC-4F41-4CFF-97EA-D2856316767C}" type="pres">
      <dgm:prSet presAssocID="{D60F9BD1-C6C5-4C59-ACDD-5F550C732F72}" presName="aSpace2" presStyleCnt="0"/>
      <dgm:spPr/>
    </dgm:pt>
    <dgm:pt modelId="{EC64FAAF-3889-490C-B023-05A2436B2A29}" type="pres">
      <dgm:prSet presAssocID="{62EC0FB9-D8EE-46B1-B190-45B68364D0D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78986C01-740E-4842-8173-29F4F3DDD751}" type="presOf" srcId="{CC611EEE-01DA-4B5B-B5E5-315DBE8790E3}" destId="{5C2D9526-51F9-4D40-A817-681CC0A7D672}" srcOrd="0" destOrd="0" presId="urn:microsoft.com/office/officeart/2005/8/layout/lProcess2"/>
    <dgm:cxn modelId="{936A7817-876F-4304-89C0-84F759319F41}" type="presOf" srcId="{A87BA9A2-DDD5-4E63-B6D9-EB22E47C54DE}" destId="{AA464FBA-9538-47A2-B0F3-E8D87E43860D}" srcOrd="0" destOrd="1" presId="urn:microsoft.com/office/officeart/2005/8/layout/lProcess2"/>
    <dgm:cxn modelId="{476C6E25-875F-4CCF-8D09-7D025D751B14}" srcId="{44AE161E-D2F3-4C04-844E-39721E0C7360}" destId="{A87BA9A2-DDD5-4E63-B6D9-EB22E47C54DE}" srcOrd="0" destOrd="0" parTransId="{2BA9FA80-9DD5-45E9-9830-8531CB951F04}" sibTransId="{8844F629-CAA4-41BA-9744-637A5754D970}"/>
    <dgm:cxn modelId="{4C91EC2B-6201-440B-80CC-1DB71D7BC0A8}" type="presOf" srcId="{62EC0FB9-D8EE-46B1-B190-45B68364D0D2}" destId="{EC64FAAF-3889-490C-B023-05A2436B2A29}" srcOrd="0" destOrd="0" presId="urn:microsoft.com/office/officeart/2005/8/layout/lProcess2"/>
    <dgm:cxn modelId="{48F5B033-6344-40A3-AF78-A77749BCA49C}" srcId="{CC611EEE-01DA-4B5B-B5E5-315DBE8790E3}" destId="{EA9151DB-6A51-4244-9B9E-F3FCC1D1FCD0}" srcOrd="0" destOrd="0" parTransId="{579940E7-EC5E-4EA4-9050-BB706D66B8F9}" sibTransId="{EC2EB424-1310-463F-AF1D-5A68E1522754}"/>
    <dgm:cxn modelId="{412BF75E-7B22-419E-952F-6E1C48B3AFF4}" type="presOf" srcId="{CC611EEE-01DA-4B5B-B5E5-315DBE8790E3}" destId="{9F73E11D-2677-408D-B818-3EC982D4FBE8}" srcOrd="1" destOrd="0" presId="urn:microsoft.com/office/officeart/2005/8/layout/lProcess2"/>
    <dgm:cxn modelId="{43662B44-8CEC-49F2-9B1C-BC13C065037F}" srcId="{FE1CCD03-B3D4-4789-8849-3643D9533A8B}" destId="{D60F9BD1-C6C5-4C59-ACDD-5F550C732F72}" srcOrd="1" destOrd="0" parTransId="{5A44B1A2-23FC-42FA-BEE8-D62507B64ACF}" sibTransId="{85881168-EC0D-4CA4-919C-E4F57F71CCDB}"/>
    <dgm:cxn modelId="{0DCF974D-C048-4946-80EC-B30C331D0877}" srcId="{87BC6B8C-CFF6-4C9B-BA56-BFB6DCC269CC}" destId="{CC611EEE-01DA-4B5B-B5E5-315DBE8790E3}" srcOrd="0" destOrd="0" parTransId="{F60F731C-7A74-4EE1-907D-0A334DA655A1}" sibTransId="{1EF45716-533D-4882-BCEA-E5B2C1BC47F6}"/>
    <dgm:cxn modelId="{E6064152-0030-404C-A4A2-42FE41692A87}" type="presOf" srcId="{87BC6B8C-CFF6-4C9B-BA56-BFB6DCC269CC}" destId="{EA7A7C8B-9701-4397-9D1E-8CAF8290B02F}" srcOrd="0" destOrd="0" presId="urn:microsoft.com/office/officeart/2005/8/layout/lProcess2"/>
    <dgm:cxn modelId="{B3177A77-5EDB-4DA1-B8EB-BC29D4C63D23}" srcId="{D60F9BD1-C6C5-4C59-ACDD-5F550C732F72}" destId="{8C39472E-5581-427C-B51E-DF169C90BA1B}" srcOrd="0" destOrd="0" parTransId="{9F5041A1-290F-4077-96EC-69B06CD2EADD}" sibTransId="{26D60423-6825-49DB-BCBE-3D5D4226BB9F}"/>
    <dgm:cxn modelId="{FE9AAD8C-3C29-4718-B0E4-7D2F646AE662}" srcId="{87BC6B8C-CFF6-4C9B-BA56-BFB6DCC269CC}" destId="{FE1CCD03-B3D4-4789-8849-3643D9533A8B}" srcOrd="1" destOrd="0" parTransId="{1D62CA5B-01AB-43F6-81A9-5C3A4E2CEA6C}" sibTransId="{CF6AA54E-9248-42C6-9926-0AC31ACFCBFB}"/>
    <dgm:cxn modelId="{F8750995-9079-407A-9FA7-A4DCDF844064}" type="presOf" srcId="{EA9151DB-6A51-4244-9B9E-F3FCC1D1FCD0}" destId="{DEE4DBAD-93BF-466D-BE21-6ADA7604E966}" srcOrd="0" destOrd="0" presId="urn:microsoft.com/office/officeart/2005/8/layout/lProcess2"/>
    <dgm:cxn modelId="{18D5779C-3B91-4A26-9022-BAE27900AC17}" srcId="{CC611EEE-01DA-4B5B-B5E5-315DBE8790E3}" destId="{C71FA33D-42E1-4083-8DF1-9D93ABCD5211}" srcOrd="1" destOrd="0" parTransId="{EC2BC742-F247-4923-A24A-57D79AB12ACB}" sibTransId="{288DB698-C39B-4FCB-961C-A806F1B2095D}"/>
    <dgm:cxn modelId="{68764AA1-4E20-4EED-8561-8CF12A21E894}" type="presOf" srcId="{FE1CCD03-B3D4-4789-8849-3643D9533A8B}" destId="{27E368B4-E21B-4176-A7A0-20BD2E7BA55B}" srcOrd="0" destOrd="0" presId="urn:microsoft.com/office/officeart/2005/8/layout/lProcess2"/>
    <dgm:cxn modelId="{C66E71AC-A859-4AB5-A04C-EBB1DFE69687}" type="presOf" srcId="{C71FA33D-42E1-4083-8DF1-9D93ABCD5211}" destId="{27BF67B5-0CB2-45A4-BE1D-2A2105564007}" srcOrd="0" destOrd="0" presId="urn:microsoft.com/office/officeart/2005/8/layout/lProcess2"/>
    <dgm:cxn modelId="{583F89AD-9C57-436A-8142-6EAE0E109DEC}" type="presOf" srcId="{44AE161E-D2F3-4C04-844E-39721E0C7360}" destId="{AA464FBA-9538-47A2-B0F3-E8D87E43860D}" srcOrd="0" destOrd="0" presId="urn:microsoft.com/office/officeart/2005/8/layout/lProcess2"/>
    <dgm:cxn modelId="{C9F0A9BC-76CE-4A8A-844F-76A456F723CC}" type="presOf" srcId="{D60F9BD1-C6C5-4C59-ACDD-5F550C732F72}" destId="{3860887D-0EA7-4ACA-8BAA-83F4F2394411}" srcOrd="0" destOrd="0" presId="urn:microsoft.com/office/officeart/2005/8/layout/lProcess2"/>
    <dgm:cxn modelId="{6DD723C1-5558-4261-8FF5-2965E78B50DB}" type="presOf" srcId="{8C39472E-5581-427C-B51E-DF169C90BA1B}" destId="{3860887D-0EA7-4ACA-8BAA-83F4F2394411}" srcOrd="0" destOrd="1" presId="urn:microsoft.com/office/officeart/2005/8/layout/lProcess2"/>
    <dgm:cxn modelId="{BB4D83CD-0E84-4CC8-8CD6-EB04D0E0ACBA}" type="presOf" srcId="{FE1CCD03-B3D4-4789-8849-3643D9533A8B}" destId="{ADFA93C1-212C-4D2C-AEE8-EB81D2FB8D85}" srcOrd="1" destOrd="0" presId="urn:microsoft.com/office/officeart/2005/8/layout/lProcess2"/>
    <dgm:cxn modelId="{16D3BAFB-1232-4FB2-8A0B-A0381A987682}" srcId="{FE1CCD03-B3D4-4789-8849-3643D9533A8B}" destId="{44AE161E-D2F3-4C04-844E-39721E0C7360}" srcOrd="0" destOrd="0" parTransId="{EA4E1F22-F0DB-4611-96D7-4363F9ACB2FC}" sibTransId="{5678D76C-4A1E-4678-A397-DD1FE70C0150}"/>
    <dgm:cxn modelId="{82B519FD-7970-4D6C-A0A2-8E12EA87AF14}" srcId="{FE1CCD03-B3D4-4789-8849-3643D9533A8B}" destId="{62EC0FB9-D8EE-46B1-B190-45B68364D0D2}" srcOrd="2" destOrd="0" parTransId="{96D7579F-1311-4227-A654-4986D17DB416}" sibTransId="{75946C4A-A4DF-41CE-AA71-63BB2298A124}"/>
    <dgm:cxn modelId="{8600A861-368E-4C7C-A3D0-34794BC29119}" type="presParOf" srcId="{EA7A7C8B-9701-4397-9D1E-8CAF8290B02F}" destId="{9D4B524E-D78F-445F-BB28-9DD36A7E4070}" srcOrd="0" destOrd="0" presId="urn:microsoft.com/office/officeart/2005/8/layout/lProcess2"/>
    <dgm:cxn modelId="{D152DA4C-664E-4DC0-8731-126A6759E636}" type="presParOf" srcId="{9D4B524E-D78F-445F-BB28-9DD36A7E4070}" destId="{5C2D9526-51F9-4D40-A817-681CC0A7D672}" srcOrd="0" destOrd="0" presId="urn:microsoft.com/office/officeart/2005/8/layout/lProcess2"/>
    <dgm:cxn modelId="{A6CE22DD-C378-48FA-A4C2-C4D68AAD9E60}" type="presParOf" srcId="{9D4B524E-D78F-445F-BB28-9DD36A7E4070}" destId="{9F73E11D-2677-408D-B818-3EC982D4FBE8}" srcOrd="1" destOrd="0" presId="urn:microsoft.com/office/officeart/2005/8/layout/lProcess2"/>
    <dgm:cxn modelId="{B50A308C-A3F4-407E-852C-6E891C284C14}" type="presParOf" srcId="{9D4B524E-D78F-445F-BB28-9DD36A7E4070}" destId="{6812D186-4770-4866-B1BB-F347DEA0D569}" srcOrd="2" destOrd="0" presId="urn:microsoft.com/office/officeart/2005/8/layout/lProcess2"/>
    <dgm:cxn modelId="{23663B1D-D8FD-4B24-9C9B-2886F8D68150}" type="presParOf" srcId="{6812D186-4770-4866-B1BB-F347DEA0D569}" destId="{749ED689-4D98-4B83-B93E-ADE955EDB7AD}" srcOrd="0" destOrd="0" presId="urn:microsoft.com/office/officeart/2005/8/layout/lProcess2"/>
    <dgm:cxn modelId="{7F19A0BE-2BA3-4E97-A027-640096CE301B}" type="presParOf" srcId="{749ED689-4D98-4B83-B93E-ADE955EDB7AD}" destId="{DEE4DBAD-93BF-466D-BE21-6ADA7604E966}" srcOrd="0" destOrd="0" presId="urn:microsoft.com/office/officeart/2005/8/layout/lProcess2"/>
    <dgm:cxn modelId="{1B88D7B3-8C05-45B5-9200-1ABC9EB2C8FA}" type="presParOf" srcId="{749ED689-4D98-4B83-B93E-ADE955EDB7AD}" destId="{39399272-3DEC-4F66-855C-7FB6C9B6EFD2}" srcOrd="1" destOrd="0" presId="urn:microsoft.com/office/officeart/2005/8/layout/lProcess2"/>
    <dgm:cxn modelId="{DEDF94AE-A209-4589-8318-B288B8A8C11C}" type="presParOf" srcId="{749ED689-4D98-4B83-B93E-ADE955EDB7AD}" destId="{27BF67B5-0CB2-45A4-BE1D-2A2105564007}" srcOrd="2" destOrd="0" presId="urn:microsoft.com/office/officeart/2005/8/layout/lProcess2"/>
    <dgm:cxn modelId="{47482AE2-A856-46E5-A0B3-1C1424427A4C}" type="presParOf" srcId="{EA7A7C8B-9701-4397-9D1E-8CAF8290B02F}" destId="{DA6E1334-517C-4CBF-8BB5-2EDD8688E4FE}" srcOrd="1" destOrd="0" presId="urn:microsoft.com/office/officeart/2005/8/layout/lProcess2"/>
    <dgm:cxn modelId="{E28C0D0A-D4A4-468C-9A4C-077306A8DD31}" type="presParOf" srcId="{EA7A7C8B-9701-4397-9D1E-8CAF8290B02F}" destId="{1AEEFB1A-1B3A-4C06-B433-39579E742D58}" srcOrd="2" destOrd="0" presId="urn:microsoft.com/office/officeart/2005/8/layout/lProcess2"/>
    <dgm:cxn modelId="{53CE2DF9-5A3D-49EE-A23B-747BFA2DC534}" type="presParOf" srcId="{1AEEFB1A-1B3A-4C06-B433-39579E742D58}" destId="{27E368B4-E21B-4176-A7A0-20BD2E7BA55B}" srcOrd="0" destOrd="0" presId="urn:microsoft.com/office/officeart/2005/8/layout/lProcess2"/>
    <dgm:cxn modelId="{E5F3ED3D-35BE-4DA6-97FB-E4097CBCAD95}" type="presParOf" srcId="{1AEEFB1A-1B3A-4C06-B433-39579E742D58}" destId="{ADFA93C1-212C-4D2C-AEE8-EB81D2FB8D85}" srcOrd="1" destOrd="0" presId="urn:microsoft.com/office/officeart/2005/8/layout/lProcess2"/>
    <dgm:cxn modelId="{6CAA9744-BC75-4F1E-A100-7BAE4D4423B0}" type="presParOf" srcId="{1AEEFB1A-1B3A-4C06-B433-39579E742D58}" destId="{11A32771-8F15-4B81-B253-1F0FF9DBEFC9}" srcOrd="2" destOrd="0" presId="urn:microsoft.com/office/officeart/2005/8/layout/lProcess2"/>
    <dgm:cxn modelId="{3B5C39FD-207F-4604-AE25-0546DBA1D200}" type="presParOf" srcId="{11A32771-8F15-4B81-B253-1F0FF9DBEFC9}" destId="{9683FC1E-D3AD-4381-AD52-5635B003F6F1}" srcOrd="0" destOrd="0" presId="urn:microsoft.com/office/officeart/2005/8/layout/lProcess2"/>
    <dgm:cxn modelId="{C5AF5B43-A75F-4317-8B6F-D0A61E11B644}" type="presParOf" srcId="{9683FC1E-D3AD-4381-AD52-5635B003F6F1}" destId="{AA464FBA-9538-47A2-B0F3-E8D87E43860D}" srcOrd="0" destOrd="0" presId="urn:microsoft.com/office/officeart/2005/8/layout/lProcess2"/>
    <dgm:cxn modelId="{05FC6621-DBC1-4A41-93BE-4226BB1740A6}" type="presParOf" srcId="{9683FC1E-D3AD-4381-AD52-5635B003F6F1}" destId="{7E9C6A55-0D2C-49F0-AB56-477226796F3D}" srcOrd="1" destOrd="0" presId="urn:microsoft.com/office/officeart/2005/8/layout/lProcess2"/>
    <dgm:cxn modelId="{136A98A8-F084-4E81-8B2F-D520AD7912B7}" type="presParOf" srcId="{9683FC1E-D3AD-4381-AD52-5635B003F6F1}" destId="{3860887D-0EA7-4ACA-8BAA-83F4F2394411}" srcOrd="2" destOrd="0" presId="urn:microsoft.com/office/officeart/2005/8/layout/lProcess2"/>
    <dgm:cxn modelId="{85CEDD65-0AE4-4310-B7C6-096796903F85}" type="presParOf" srcId="{9683FC1E-D3AD-4381-AD52-5635B003F6F1}" destId="{5BF851FC-4F41-4CFF-97EA-D2856316767C}" srcOrd="3" destOrd="0" presId="urn:microsoft.com/office/officeart/2005/8/layout/lProcess2"/>
    <dgm:cxn modelId="{173BE2B5-A97A-4FA9-A62C-24AED3E957E3}" type="presParOf" srcId="{9683FC1E-D3AD-4381-AD52-5635B003F6F1}" destId="{EC64FAAF-3889-490C-B023-05A2436B2A2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6D2F2B-F253-44AA-9E31-90CD03CBA2E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DA38DE4-F837-4769-9043-12FC8475CD12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二进制除法实质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CDB913-A567-423A-A2FC-AB08D65AD483}" type="parTrans" cxnId="{E520F95A-E412-4ADB-B142-A2F976825BB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0F191A-D54A-469F-B0C8-9CBEB5BFA8C5}" type="sibTrans" cxnId="{E520F95A-E412-4ADB-B142-A2F976825BB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1230FE-E1EF-4C2E-BB32-D9D3B5D98577}">
      <dgm:prSet/>
      <dgm:spPr/>
      <dgm:t>
        <a:bodyPr lIns="180000" rIns="180000"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被除数（余数）减除数，求新的余数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D6E3AE1-B014-4D6C-93BE-C3DD4D6608F5}" type="parTrans" cxnId="{E2038041-0216-4715-85BE-748D866A38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0CC7B9-0AE6-43F2-B4AE-BAEB66246A6E}" type="sibTrans" cxnId="{E2038041-0216-4715-85BE-748D866A38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96770D-7861-4608-B77A-E0B029B66563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人工算法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3B33AAF8-D1E5-4766-B7AF-505FF7C4E68A}" type="parTrans" cxnId="{DCEA8ACC-0A4A-4958-A215-7236746916C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F8F62C-60C7-4E5E-98AC-F5B63DF9957E}" type="sibTrans" cxnId="{DCEA8ACC-0A4A-4958-A215-7236746916C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A14E8-9748-4856-8833-56D9CF754004}">
      <dgm:prSet/>
      <dgm:spPr/>
      <dgm:t>
        <a:bodyPr lIns="180000" rIns="144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求商时从高位向低位逐位求，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商符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单独处理 </a:t>
          </a:r>
        </a:p>
      </dgm:t>
    </dgm:pt>
    <dgm:pt modelId="{DAAF6600-49B0-4993-8771-66817862A656}" type="parTrans" cxnId="{7EA21C5D-97A1-4C91-8A1E-9E5F2A9425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613BA-BED4-47AA-A659-57946E118FFF}" type="sibTrans" cxnId="{7EA21C5D-97A1-4C91-8A1E-9E5F2A9425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031117-C122-4AF8-A3B2-A78D76633319}">
      <dgm:prSet/>
      <dgm:spPr/>
      <dgm:t>
        <a:bodyPr lIns="180000" rIns="144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每次上商都是由心算来比较余数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被除数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)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和除数的大小，确定商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还是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</a:p>
      </dgm:t>
    </dgm:pt>
    <dgm:pt modelId="{E19E2CA3-27F0-4C10-A9FE-55359AC24D75}" type="parTrans" cxnId="{5EF0B53A-9CB1-43AF-97D2-C8F7DAFCE6A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8BB97B-45DC-4EBD-A5B8-BBE10C0E592A}" type="sibTrans" cxnId="{5EF0B53A-9CB1-43AF-97D2-C8F7DAFCE6A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CCF231-6151-48F1-8454-2BB31B7659B5}">
      <dgm:prSet/>
      <dgm:spPr/>
      <dgm:t>
        <a:bodyPr lIns="180000" rIns="144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每做一次减法，总是保持余数不动，低位补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，再减去右移后的除数。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16095D6-E11F-42E0-AB03-B217C0F51E6A}" type="parTrans" cxnId="{09284CB0-5ABD-4B6D-A7B7-1547F007A4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A0F8AE-4441-4AEC-A714-DB60FD553B58}" type="sibTrans" cxnId="{09284CB0-5ABD-4B6D-A7B7-1547F007A4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3805A-078C-4C73-BFAF-603D1D96A6A0}">
      <dgm:prSet/>
      <dgm:spPr/>
      <dgm:t>
        <a:bodyPr lIns="180000" rIns="144000"/>
        <a:lstStyle/>
        <a:p>
          <a:pPr marL="288000" indent="-288000">
            <a:lnSpc>
              <a:spcPct val="100000"/>
            </a:lnSpc>
            <a:spcAft>
              <a:spcPts val="0"/>
            </a:spcAft>
            <a:buFont typeface="+mj-ea"/>
            <a:buAutoNum type="circleNumDbPlain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重复上一步骤，直到余数为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，或商的位数满足要求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3F76CA46-C8BD-4B06-B607-3C8D1629CA74}" type="parTrans" cxnId="{E2738F75-F14D-472D-8F45-E91CC94CD9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D1EB3B-D1A6-4DFE-A87A-99F2B9780732}" type="sibTrans" cxnId="{E2738F75-F14D-472D-8F45-E91CC94CD9B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B9962-0EC9-41EB-9A3F-0744437A2C05}" type="pres">
      <dgm:prSet presAssocID="{E66D2F2B-F253-44AA-9E31-90CD03CBA2E6}" presName="linear" presStyleCnt="0">
        <dgm:presLayoutVars>
          <dgm:dir/>
          <dgm:animLvl val="lvl"/>
          <dgm:resizeHandles val="exact"/>
        </dgm:presLayoutVars>
      </dgm:prSet>
      <dgm:spPr/>
    </dgm:pt>
    <dgm:pt modelId="{18F330C1-FB09-4FE3-BD4C-4B891C409DF7}" type="pres">
      <dgm:prSet presAssocID="{4DA38DE4-F837-4769-9043-12FC8475CD12}" presName="parentLin" presStyleCnt="0"/>
      <dgm:spPr/>
    </dgm:pt>
    <dgm:pt modelId="{765CC6AA-F13E-4623-966A-CED5667186F2}" type="pres">
      <dgm:prSet presAssocID="{4DA38DE4-F837-4769-9043-12FC8475CD12}" presName="parentLeftMargin" presStyleLbl="node1" presStyleIdx="0" presStyleCnt="2"/>
      <dgm:spPr/>
    </dgm:pt>
    <dgm:pt modelId="{59246774-F784-490D-B5A4-42A141BDCB1F}" type="pres">
      <dgm:prSet presAssocID="{4DA38DE4-F837-4769-9043-12FC8475CD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E480EA-0BC0-4D7C-8CDF-F9BEF1FD637A}" type="pres">
      <dgm:prSet presAssocID="{4DA38DE4-F837-4769-9043-12FC8475CD12}" presName="negativeSpace" presStyleCnt="0"/>
      <dgm:spPr/>
    </dgm:pt>
    <dgm:pt modelId="{F91BFEE2-0CD6-4714-BA27-B4C9164F9CB7}" type="pres">
      <dgm:prSet presAssocID="{4DA38DE4-F837-4769-9043-12FC8475CD12}" presName="childText" presStyleLbl="conFgAcc1" presStyleIdx="0" presStyleCnt="2">
        <dgm:presLayoutVars>
          <dgm:bulletEnabled val="1"/>
        </dgm:presLayoutVars>
      </dgm:prSet>
      <dgm:spPr/>
    </dgm:pt>
    <dgm:pt modelId="{48D9A4F0-16B6-4A2B-BA32-CAE27B663B07}" type="pres">
      <dgm:prSet presAssocID="{950F191A-D54A-469F-B0C8-9CBEB5BFA8C5}" presName="spaceBetweenRectangles" presStyleCnt="0"/>
      <dgm:spPr/>
    </dgm:pt>
    <dgm:pt modelId="{4E3AB443-D9E3-485B-91B7-932E48F60B29}" type="pres">
      <dgm:prSet presAssocID="{9C96770D-7861-4608-B77A-E0B029B66563}" presName="parentLin" presStyleCnt="0"/>
      <dgm:spPr/>
    </dgm:pt>
    <dgm:pt modelId="{BB9CCBDD-8DFB-44F8-BD85-0E892475071C}" type="pres">
      <dgm:prSet presAssocID="{9C96770D-7861-4608-B77A-E0B029B66563}" presName="parentLeftMargin" presStyleLbl="node1" presStyleIdx="0" presStyleCnt="2"/>
      <dgm:spPr/>
    </dgm:pt>
    <dgm:pt modelId="{0A86A644-A771-4AD6-BB71-150D215F0233}" type="pres">
      <dgm:prSet presAssocID="{9C96770D-7861-4608-B77A-E0B029B665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D84CD6-F768-44F8-AA6B-FB32F6736F23}" type="pres">
      <dgm:prSet presAssocID="{9C96770D-7861-4608-B77A-E0B029B66563}" presName="negativeSpace" presStyleCnt="0"/>
      <dgm:spPr/>
    </dgm:pt>
    <dgm:pt modelId="{27B46D54-3492-4D77-9827-2C576A36FDC1}" type="pres">
      <dgm:prSet presAssocID="{9C96770D-7861-4608-B77A-E0B029B665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6DB518-D3D4-4F5F-803A-351B0EEFBA4B}" type="presOf" srcId="{2E1230FE-E1EF-4C2E-BB32-D9D3B5D98577}" destId="{F91BFEE2-0CD6-4714-BA27-B4C9164F9CB7}" srcOrd="0" destOrd="0" presId="urn:microsoft.com/office/officeart/2005/8/layout/list1"/>
    <dgm:cxn modelId="{5EF0B53A-9CB1-43AF-97D2-C8F7DAFCE6AF}" srcId="{9C96770D-7861-4608-B77A-E0B029B66563}" destId="{68031117-C122-4AF8-A3B2-A78D76633319}" srcOrd="1" destOrd="0" parTransId="{E19E2CA3-27F0-4C10-A9FE-55359AC24D75}" sibTransId="{988BB97B-45DC-4EBD-A5B8-BBE10C0E592A}"/>
    <dgm:cxn modelId="{F821043F-FA2B-45CD-B5B1-769FB1FB0069}" type="presOf" srcId="{4DA38DE4-F837-4769-9043-12FC8475CD12}" destId="{765CC6AA-F13E-4623-966A-CED5667186F2}" srcOrd="0" destOrd="0" presId="urn:microsoft.com/office/officeart/2005/8/layout/list1"/>
    <dgm:cxn modelId="{7EA21C5D-97A1-4C91-8A1E-9E5F2A9425CE}" srcId="{9C96770D-7861-4608-B77A-E0B029B66563}" destId="{A91A14E8-9748-4856-8833-56D9CF754004}" srcOrd="0" destOrd="0" parTransId="{DAAF6600-49B0-4993-8771-66817862A656}" sibTransId="{0CE613BA-BED4-47AA-A659-57946E118FFF}"/>
    <dgm:cxn modelId="{E2038041-0216-4715-85BE-748D866A3833}" srcId="{4DA38DE4-F837-4769-9043-12FC8475CD12}" destId="{2E1230FE-E1EF-4C2E-BB32-D9D3B5D98577}" srcOrd="0" destOrd="0" parTransId="{1D6E3AE1-B014-4D6C-93BE-C3DD4D6608F5}" sibTransId="{B40CC7B9-0AE6-43F2-B4AE-BAEB66246A6E}"/>
    <dgm:cxn modelId="{58EEC541-95F7-48E3-9E21-00E71D11EE32}" type="presOf" srcId="{9C96770D-7861-4608-B77A-E0B029B66563}" destId="{0A86A644-A771-4AD6-BB71-150D215F0233}" srcOrd="1" destOrd="0" presId="urn:microsoft.com/office/officeart/2005/8/layout/list1"/>
    <dgm:cxn modelId="{AC3FB062-B0E1-45E5-BD62-2B680418E16C}" type="presOf" srcId="{8FF3805A-078C-4C73-BFAF-603D1D96A6A0}" destId="{27B46D54-3492-4D77-9827-2C576A36FDC1}" srcOrd="0" destOrd="3" presId="urn:microsoft.com/office/officeart/2005/8/layout/list1"/>
    <dgm:cxn modelId="{67CCA468-0D9A-4131-8650-C0EE46416901}" type="presOf" srcId="{9C96770D-7861-4608-B77A-E0B029B66563}" destId="{BB9CCBDD-8DFB-44F8-BD85-0E892475071C}" srcOrd="0" destOrd="0" presId="urn:microsoft.com/office/officeart/2005/8/layout/list1"/>
    <dgm:cxn modelId="{E2738F75-F14D-472D-8F45-E91CC94CD9B4}" srcId="{9C96770D-7861-4608-B77A-E0B029B66563}" destId="{8FF3805A-078C-4C73-BFAF-603D1D96A6A0}" srcOrd="3" destOrd="0" parTransId="{3F76CA46-C8BD-4B06-B607-3C8D1629CA74}" sibTransId="{5DD1EB3B-D1A6-4DFE-A87A-99F2B9780732}"/>
    <dgm:cxn modelId="{E520F95A-E412-4ADB-B142-A2F976825BB8}" srcId="{E66D2F2B-F253-44AA-9E31-90CD03CBA2E6}" destId="{4DA38DE4-F837-4769-9043-12FC8475CD12}" srcOrd="0" destOrd="0" parTransId="{73CDB913-A567-423A-A2FC-AB08D65AD483}" sibTransId="{950F191A-D54A-469F-B0C8-9CBEB5BFA8C5}"/>
    <dgm:cxn modelId="{36CAEAA7-D943-481C-8B1F-67BA5AEF1A56}" type="presOf" srcId="{E66D2F2B-F253-44AA-9E31-90CD03CBA2E6}" destId="{AA2B9962-0EC9-41EB-9A3F-0744437A2C05}" srcOrd="0" destOrd="0" presId="urn:microsoft.com/office/officeart/2005/8/layout/list1"/>
    <dgm:cxn modelId="{09284CB0-5ABD-4B6D-A7B7-1547F007A488}" srcId="{9C96770D-7861-4608-B77A-E0B029B66563}" destId="{4BCCF231-6151-48F1-8454-2BB31B7659B5}" srcOrd="2" destOrd="0" parTransId="{116095D6-E11F-42E0-AB03-B217C0F51E6A}" sibTransId="{23A0F8AE-4441-4AEC-A714-DB60FD553B58}"/>
    <dgm:cxn modelId="{CCAE28B9-2B59-4F28-A0A6-784DA81520EB}" type="presOf" srcId="{4DA38DE4-F837-4769-9043-12FC8475CD12}" destId="{59246774-F784-490D-B5A4-42A141BDCB1F}" srcOrd="1" destOrd="0" presId="urn:microsoft.com/office/officeart/2005/8/layout/list1"/>
    <dgm:cxn modelId="{DCEA8ACC-0A4A-4958-A215-7236746916C8}" srcId="{E66D2F2B-F253-44AA-9E31-90CD03CBA2E6}" destId="{9C96770D-7861-4608-B77A-E0B029B66563}" srcOrd="1" destOrd="0" parTransId="{3B33AAF8-D1E5-4766-B7AF-505FF7C4E68A}" sibTransId="{14F8F62C-60C7-4E5E-98AC-F5B63DF9957E}"/>
    <dgm:cxn modelId="{44D8A6D3-37E5-42FD-882C-2DABF7C96A19}" type="presOf" srcId="{68031117-C122-4AF8-A3B2-A78D76633319}" destId="{27B46D54-3492-4D77-9827-2C576A36FDC1}" srcOrd="0" destOrd="1" presId="urn:microsoft.com/office/officeart/2005/8/layout/list1"/>
    <dgm:cxn modelId="{F683A0E3-CB85-4035-A0C5-1A262E3CD3E1}" type="presOf" srcId="{A91A14E8-9748-4856-8833-56D9CF754004}" destId="{27B46D54-3492-4D77-9827-2C576A36FDC1}" srcOrd="0" destOrd="0" presId="urn:microsoft.com/office/officeart/2005/8/layout/list1"/>
    <dgm:cxn modelId="{484BEEF6-B99E-48D5-85FA-560AFE28A372}" type="presOf" srcId="{4BCCF231-6151-48F1-8454-2BB31B7659B5}" destId="{27B46D54-3492-4D77-9827-2C576A36FDC1}" srcOrd="0" destOrd="2" presId="urn:microsoft.com/office/officeart/2005/8/layout/list1"/>
    <dgm:cxn modelId="{A85A4159-07E6-468A-AF64-BC49FC45AF84}" type="presParOf" srcId="{AA2B9962-0EC9-41EB-9A3F-0744437A2C05}" destId="{18F330C1-FB09-4FE3-BD4C-4B891C409DF7}" srcOrd="0" destOrd="0" presId="urn:microsoft.com/office/officeart/2005/8/layout/list1"/>
    <dgm:cxn modelId="{97FC191B-C355-4E67-92F4-0C3B0080DEAE}" type="presParOf" srcId="{18F330C1-FB09-4FE3-BD4C-4B891C409DF7}" destId="{765CC6AA-F13E-4623-966A-CED5667186F2}" srcOrd="0" destOrd="0" presId="urn:microsoft.com/office/officeart/2005/8/layout/list1"/>
    <dgm:cxn modelId="{452A6A23-1B53-4792-BF0B-9DD4948F5C83}" type="presParOf" srcId="{18F330C1-FB09-4FE3-BD4C-4B891C409DF7}" destId="{59246774-F784-490D-B5A4-42A141BDCB1F}" srcOrd="1" destOrd="0" presId="urn:microsoft.com/office/officeart/2005/8/layout/list1"/>
    <dgm:cxn modelId="{C21E6079-8BA3-48E4-A510-17CE5C666422}" type="presParOf" srcId="{AA2B9962-0EC9-41EB-9A3F-0744437A2C05}" destId="{69E480EA-0BC0-4D7C-8CDF-F9BEF1FD637A}" srcOrd="1" destOrd="0" presId="urn:microsoft.com/office/officeart/2005/8/layout/list1"/>
    <dgm:cxn modelId="{F7694170-9C88-4542-B90A-DA34E3046284}" type="presParOf" srcId="{AA2B9962-0EC9-41EB-9A3F-0744437A2C05}" destId="{F91BFEE2-0CD6-4714-BA27-B4C9164F9CB7}" srcOrd="2" destOrd="0" presId="urn:microsoft.com/office/officeart/2005/8/layout/list1"/>
    <dgm:cxn modelId="{12415FFB-96E8-4FF1-B3B3-AADEFE5F1A60}" type="presParOf" srcId="{AA2B9962-0EC9-41EB-9A3F-0744437A2C05}" destId="{48D9A4F0-16B6-4A2B-BA32-CAE27B663B07}" srcOrd="3" destOrd="0" presId="urn:microsoft.com/office/officeart/2005/8/layout/list1"/>
    <dgm:cxn modelId="{E24DA70C-3E5F-425C-801F-3B5EAD4D6365}" type="presParOf" srcId="{AA2B9962-0EC9-41EB-9A3F-0744437A2C05}" destId="{4E3AB443-D9E3-485B-91B7-932E48F60B29}" srcOrd="4" destOrd="0" presId="urn:microsoft.com/office/officeart/2005/8/layout/list1"/>
    <dgm:cxn modelId="{329D266E-CB46-4AEB-94BB-85702494C31D}" type="presParOf" srcId="{4E3AB443-D9E3-485B-91B7-932E48F60B29}" destId="{BB9CCBDD-8DFB-44F8-BD85-0E892475071C}" srcOrd="0" destOrd="0" presId="urn:microsoft.com/office/officeart/2005/8/layout/list1"/>
    <dgm:cxn modelId="{9AEE0BD2-492C-4A77-84DC-CDFAA72D14F9}" type="presParOf" srcId="{4E3AB443-D9E3-485B-91B7-932E48F60B29}" destId="{0A86A644-A771-4AD6-BB71-150D215F0233}" srcOrd="1" destOrd="0" presId="urn:microsoft.com/office/officeart/2005/8/layout/list1"/>
    <dgm:cxn modelId="{6AFE6E50-A746-4BA1-A741-7EC918791B44}" type="presParOf" srcId="{AA2B9962-0EC9-41EB-9A3F-0744437A2C05}" destId="{2DD84CD6-F768-44F8-AA6B-FB32F6736F23}" srcOrd="5" destOrd="0" presId="urn:microsoft.com/office/officeart/2005/8/layout/list1"/>
    <dgm:cxn modelId="{81B7F275-0E32-4C9B-B9E1-744D3C087B5F}" type="presParOf" srcId="{AA2B9962-0EC9-41EB-9A3F-0744437A2C05}" destId="{27B46D54-3492-4D77-9827-2C576A36FDC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DD518D-DDE2-47C2-9FF3-CD8D88BDA64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F6EFFE2-915D-4269-BDD1-6B00C98E2AF0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 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或余数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减除数的差来确定商值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492F608-B44A-49DC-94C2-CB2FDDDB1ECA}" type="parTrans" cxnId="{D4AD3453-9EB2-4081-AA21-2778CCA4F1B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6F537FA-855A-4198-8B96-07BF8C9C775A}" type="sibTrans" cxnId="{D4AD3453-9EB2-4081-AA21-2778CCA4F1B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F47BA61-B3B0-4E2C-93C2-0880FB00DB28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差为正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够减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 	 	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</a:p>
      </dgm:t>
    </dgm:pt>
    <dgm:pt modelId="{02250D1B-FB81-4BC7-9BB1-2E4739E2F9A5}" type="parTrans" cxnId="{640C38A6-965F-441B-89B3-805C293F1FD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864C9EC-4666-4144-99DD-41C4A146C482}" type="sibTrans" cxnId="{640C38A6-965F-441B-89B3-805C293F1FD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3CBB29D-170A-48B9-BA7E-B32B6E3E5D07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差为负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不够减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	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</a:p>
      </dgm:t>
    </dgm:pt>
    <dgm:pt modelId="{1A2C5D4C-B169-4C28-93AE-3E54F3FD0350}" type="parTrans" cxnId="{2F83E721-EB8F-4290-A996-2896A914A95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28DA6AD-77DE-4988-ABBE-A7F224C6A5A8}" type="sibTrans" cxnId="{2F83E721-EB8F-4290-A996-2896A914A95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4D45C14-2AAD-44CF-A5CF-B477023B7BE4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对于定点小数，为了防止溢出，要求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7160644E-5450-47F6-A802-6C31C17FF6A9}" type="parTrans" cxnId="{89ED8B2A-EA2D-467E-9D35-2976B5B2CC1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106AC6C-A01E-4730-A871-1A4AF4A89497}" type="sibTrans" cxnId="{89ED8B2A-EA2D-467E-9D35-2976B5B2CC1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3EE08C-D6E1-4126-9B09-A9A4475A9F69}">
      <dgm:prSet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≤ |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| &lt; |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除数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|</a:t>
          </a:r>
        </a:p>
      </dgm:t>
    </dgm:pt>
    <dgm:pt modelId="{29857750-F599-40A5-86A5-48F8E8B2E92A}" type="parTrans" cxnId="{8228375B-6B89-451D-8897-2FBCB00F336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9896571-6D87-4A11-8AF5-7AA4951C4DF3}" type="sibTrans" cxnId="{8228375B-6B89-451D-8897-2FBCB00F336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3D31CCA-22DA-4D66-8A95-B457687C563F}">
      <dgm:prSet/>
      <dgm:spPr/>
      <dgm:t>
        <a:bodyPr/>
        <a:lstStyle/>
        <a:p>
          <a:r>
            <a: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≤ </a:t>
          </a:r>
          <a:r>
            <a:rPr lang="en-US" altLang="zh-CN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≤ </a:t>
          </a:r>
          <a:r>
            <a:rPr lang="en-US" altLang="zh-CN" b="1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endParaRPr lang="en-US" altLang="zh-CN" b="1" i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B01190B-13DF-492B-930B-D5660FC6B534}" type="parTrans" cxnId="{71E5E75E-4C13-44C8-B2C5-589D5AB09D0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0D6A2EF-AC69-4909-9B4D-8472D21A26A7}" type="sibTrans" cxnId="{71E5E75E-4C13-44C8-B2C5-589D5AB09D0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9AD43F0-EB6F-47A2-A2E0-C5D1FE7CD976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除法检查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4AD0A66-B798-4B32-A0C0-E0AA110C1DE4}" type="parTrans" cxnId="{FD5BE034-1C64-46DF-98F3-414828B18A3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893273D-63AB-4EA9-97F0-F9B359985D40}" type="sibTrans" cxnId="{FD5BE034-1C64-46DF-98F3-414828B18A3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8CDC706-B6C7-4569-917C-6DEA55E2270C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检查除数或被除数是否为零。除数为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：报错，被除数为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，结果为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F19079B-58CD-4BE4-B81B-679AD2B9D041}" type="parTrans" cxnId="{49BEA152-9952-4F73-9B72-89BCE2E1A6F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54AC162-CF90-44D9-9BDE-81B1C6458E93}" type="sibTrans" cxnId="{49BEA152-9952-4F73-9B72-89BCE2E1A6F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691C1CB-1467-45AF-B997-2CDBD1383307}" type="pres">
      <dgm:prSet presAssocID="{99DD518D-DDE2-47C2-9FF3-CD8D88BDA646}" presName="linear" presStyleCnt="0">
        <dgm:presLayoutVars>
          <dgm:dir/>
          <dgm:animLvl val="lvl"/>
          <dgm:resizeHandles val="exact"/>
        </dgm:presLayoutVars>
      </dgm:prSet>
      <dgm:spPr/>
    </dgm:pt>
    <dgm:pt modelId="{99742759-B142-4486-8365-D5F6F254E034}" type="pres">
      <dgm:prSet presAssocID="{5F6EFFE2-915D-4269-BDD1-6B00C98E2AF0}" presName="parentLin" presStyleCnt="0"/>
      <dgm:spPr/>
    </dgm:pt>
    <dgm:pt modelId="{836A8733-430D-47EB-9C84-04711613D54A}" type="pres">
      <dgm:prSet presAssocID="{5F6EFFE2-915D-4269-BDD1-6B00C98E2AF0}" presName="parentLeftMargin" presStyleLbl="node1" presStyleIdx="0" presStyleCnt="3"/>
      <dgm:spPr/>
    </dgm:pt>
    <dgm:pt modelId="{7B2FE5D1-3C07-49D4-B700-F0D77D9C8517}" type="pres">
      <dgm:prSet presAssocID="{5F6EFFE2-915D-4269-BDD1-6B00C98E2A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230A88-77AB-4EE1-B93C-A6D96BABA150}" type="pres">
      <dgm:prSet presAssocID="{5F6EFFE2-915D-4269-BDD1-6B00C98E2AF0}" presName="negativeSpace" presStyleCnt="0"/>
      <dgm:spPr/>
    </dgm:pt>
    <dgm:pt modelId="{450B639F-1C8F-4609-A1D0-2ED80FE3EE16}" type="pres">
      <dgm:prSet presAssocID="{5F6EFFE2-915D-4269-BDD1-6B00C98E2AF0}" presName="childText" presStyleLbl="conFgAcc1" presStyleIdx="0" presStyleCnt="3">
        <dgm:presLayoutVars>
          <dgm:bulletEnabled val="1"/>
        </dgm:presLayoutVars>
      </dgm:prSet>
      <dgm:spPr/>
    </dgm:pt>
    <dgm:pt modelId="{CC86DF5C-017B-4A39-B10D-9E2B351BEE96}" type="pres">
      <dgm:prSet presAssocID="{96F537FA-855A-4198-8B96-07BF8C9C775A}" presName="spaceBetweenRectangles" presStyleCnt="0"/>
      <dgm:spPr/>
    </dgm:pt>
    <dgm:pt modelId="{F24A1F85-BC27-4EDA-AD02-38C5BCEE4ABD}" type="pres">
      <dgm:prSet presAssocID="{64D45C14-2AAD-44CF-A5CF-B477023B7BE4}" presName="parentLin" presStyleCnt="0"/>
      <dgm:spPr/>
    </dgm:pt>
    <dgm:pt modelId="{716139B8-403E-4AC7-9B1A-C6DC9A0DD9CF}" type="pres">
      <dgm:prSet presAssocID="{64D45C14-2AAD-44CF-A5CF-B477023B7BE4}" presName="parentLeftMargin" presStyleLbl="node1" presStyleIdx="0" presStyleCnt="3"/>
      <dgm:spPr/>
    </dgm:pt>
    <dgm:pt modelId="{3642704C-F380-4473-93AB-5735532585C8}" type="pres">
      <dgm:prSet presAssocID="{64D45C14-2AAD-44CF-A5CF-B477023B7B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CBBA6B-7464-46DB-91EC-77C83B93D378}" type="pres">
      <dgm:prSet presAssocID="{64D45C14-2AAD-44CF-A5CF-B477023B7BE4}" presName="negativeSpace" presStyleCnt="0"/>
      <dgm:spPr/>
    </dgm:pt>
    <dgm:pt modelId="{F3FDDE08-35D6-458D-B424-A559542B1937}" type="pres">
      <dgm:prSet presAssocID="{64D45C14-2AAD-44CF-A5CF-B477023B7BE4}" presName="childText" presStyleLbl="conFgAcc1" presStyleIdx="1" presStyleCnt="3">
        <dgm:presLayoutVars>
          <dgm:bulletEnabled val="1"/>
        </dgm:presLayoutVars>
      </dgm:prSet>
      <dgm:spPr/>
    </dgm:pt>
    <dgm:pt modelId="{C99B1846-B5C5-4B06-B8C2-2EC9997650F2}" type="pres">
      <dgm:prSet presAssocID="{F106AC6C-A01E-4730-A871-1A4AF4A89497}" presName="spaceBetweenRectangles" presStyleCnt="0"/>
      <dgm:spPr/>
    </dgm:pt>
    <dgm:pt modelId="{93E438F3-8A62-47B1-A7A6-A6481D76E2D9}" type="pres">
      <dgm:prSet presAssocID="{49AD43F0-EB6F-47A2-A2E0-C5D1FE7CD976}" presName="parentLin" presStyleCnt="0"/>
      <dgm:spPr/>
    </dgm:pt>
    <dgm:pt modelId="{9BED7B13-CCDE-411E-8050-AA1205EC8CE4}" type="pres">
      <dgm:prSet presAssocID="{49AD43F0-EB6F-47A2-A2E0-C5D1FE7CD976}" presName="parentLeftMargin" presStyleLbl="node1" presStyleIdx="1" presStyleCnt="3"/>
      <dgm:spPr/>
    </dgm:pt>
    <dgm:pt modelId="{EBD982D2-807F-461A-B9F9-02D525347771}" type="pres">
      <dgm:prSet presAssocID="{49AD43F0-EB6F-47A2-A2E0-C5D1FE7CD97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36773E-2152-4B4B-87A3-FF532380E9DC}" type="pres">
      <dgm:prSet presAssocID="{49AD43F0-EB6F-47A2-A2E0-C5D1FE7CD976}" presName="negativeSpace" presStyleCnt="0"/>
      <dgm:spPr/>
    </dgm:pt>
    <dgm:pt modelId="{67F8CBD1-3E71-4D2B-AEF7-A2CC9703BA49}" type="pres">
      <dgm:prSet presAssocID="{49AD43F0-EB6F-47A2-A2E0-C5D1FE7CD97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CBFF06-A59E-4482-A669-E216878BD07E}" type="presOf" srcId="{99DD518D-DDE2-47C2-9FF3-CD8D88BDA646}" destId="{D691C1CB-1467-45AF-B997-2CDBD1383307}" srcOrd="0" destOrd="0" presId="urn:microsoft.com/office/officeart/2005/8/layout/list1"/>
    <dgm:cxn modelId="{A834AB0E-A40A-4B52-81F0-D216ECCD46F8}" type="presOf" srcId="{5F6EFFE2-915D-4269-BDD1-6B00C98E2AF0}" destId="{7B2FE5D1-3C07-49D4-B700-F0D77D9C8517}" srcOrd="1" destOrd="0" presId="urn:microsoft.com/office/officeart/2005/8/layout/list1"/>
    <dgm:cxn modelId="{2F83E721-EB8F-4290-A996-2896A914A950}" srcId="{5F6EFFE2-915D-4269-BDD1-6B00C98E2AF0}" destId="{43CBB29D-170A-48B9-BA7E-B32B6E3E5D07}" srcOrd="1" destOrd="0" parTransId="{1A2C5D4C-B169-4C28-93AE-3E54F3FD0350}" sibTransId="{A28DA6AD-77DE-4988-ABBE-A7F224C6A5A8}"/>
    <dgm:cxn modelId="{89ED8B2A-EA2D-467E-9D35-2976B5B2CC15}" srcId="{99DD518D-DDE2-47C2-9FF3-CD8D88BDA646}" destId="{64D45C14-2AAD-44CF-A5CF-B477023B7BE4}" srcOrd="1" destOrd="0" parTransId="{7160644E-5450-47F6-A802-6C31C17FF6A9}" sibTransId="{F106AC6C-A01E-4730-A871-1A4AF4A89497}"/>
    <dgm:cxn modelId="{FD5BE034-1C64-46DF-98F3-414828B18A38}" srcId="{99DD518D-DDE2-47C2-9FF3-CD8D88BDA646}" destId="{49AD43F0-EB6F-47A2-A2E0-C5D1FE7CD976}" srcOrd="2" destOrd="0" parTransId="{64AD0A66-B798-4B32-A0C0-E0AA110C1DE4}" sibTransId="{5893273D-63AB-4EA9-97F0-F9B359985D40}"/>
    <dgm:cxn modelId="{8228375B-6B89-451D-8897-2FBCB00F3363}" srcId="{64D45C14-2AAD-44CF-A5CF-B477023B7BE4}" destId="{023EE08C-D6E1-4126-9B09-A9A4475A9F69}" srcOrd="0" destOrd="0" parTransId="{29857750-F599-40A5-86A5-48F8E8B2E92A}" sibTransId="{89896571-6D87-4A11-8AF5-7AA4951C4DF3}"/>
    <dgm:cxn modelId="{71E5E75E-4C13-44C8-B2C5-589D5AB09D02}" srcId="{64D45C14-2AAD-44CF-A5CF-B477023B7BE4}" destId="{F3D31CCA-22DA-4D66-8A95-B457687C563F}" srcOrd="1" destOrd="0" parTransId="{EB01190B-13DF-492B-930B-D5660FC6B534}" sibTransId="{30D6A2EF-AC69-4909-9B4D-8472D21A26A7}"/>
    <dgm:cxn modelId="{A3F9146A-E241-4535-A56B-F5FB6844294B}" type="presOf" srcId="{023EE08C-D6E1-4126-9B09-A9A4475A9F69}" destId="{F3FDDE08-35D6-458D-B424-A559542B1937}" srcOrd="0" destOrd="0" presId="urn:microsoft.com/office/officeart/2005/8/layout/list1"/>
    <dgm:cxn modelId="{C94F726E-478F-4145-AAD1-F3F18400901D}" type="presOf" srcId="{49AD43F0-EB6F-47A2-A2E0-C5D1FE7CD976}" destId="{EBD982D2-807F-461A-B9F9-02D525347771}" srcOrd="1" destOrd="0" presId="urn:microsoft.com/office/officeart/2005/8/layout/list1"/>
    <dgm:cxn modelId="{96B9A94E-98EB-4945-9705-633671EFB9DB}" type="presOf" srcId="{5F6EFFE2-915D-4269-BDD1-6B00C98E2AF0}" destId="{836A8733-430D-47EB-9C84-04711613D54A}" srcOrd="0" destOrd="0" presId="urn:microsoft.com/office/officeart/2005/8/layout/list1"/>
    <dgm:cxn modelId="{9C528072-27F4-4284-BDEB-12011A03905D}" type="presOf" srcId="{F3D31CCA-22DA-4D66-8A95-B457687C563F}" destId="{F3FDDE08-35D6-458D-B424-A559542B1937}" srcOrd="0" destOrd="1" presId="urn:microsoft.com/office/officeart/2005/8/layout/list1"/>
    <dgm:cxn modelId="{49BEA152-9952-4F73-9B72-89BCE2E1A6FB}" srcId="{49AD43F0-EB6F-47A2-A2E0-C5D1FE7CD976}" destId="{C8CDC706-B6C7-4569-917C-6DEA55E2270C}" srcOrd="0" destOrd="0" parTransId="{2F19079B-58CD-4BE4-B81B-679AD2B9D041}" sibTransId="{F54AC162-CF90-44D9-9BDE-81B1C6458E93}"/>
    <dgm:cxn modelId="{D4AD3453-9EB2-4081-AA21-2778CCA4F1B7}" srcId="{99DD518D-DDE2-47C2-9FF3-CD8D88BDA646}" destId="{5F6EFFE2-915D-4269-BDD1-6B00C98E2AF0}" srcOrd="0" destOrd="0" parTransId="{6492F608-B44A-49DC-94C2-CB2FDDDB1ECA}" sibTransId="{96F537FA-855A-4198-8B96-07BF8C9C775A}"/>
    <dgm:cxn modelId="{9FB8BD92-6FB9-4367-BAAD-322AB99D4036}" type="presOf" srcId="{C8CDC706-B6C7-4569-917C-6DEA55E2270C}" destId="{67F8CBD1-3E71-4D2B-AEF7-A2CC9703BA49}" srcOrd="0" destOrd="0" presId="urn:microsoft.com/office/officeart/2005/8/layout/list1"/>
    <dgm:cxn modelId="{640C38A6-965F-441B-89B3-805C293F1FD8}" srcId="{5F6EFFE2-915D-4269-BDD1-6B00C98E2AF0}" destId="{6F47BA61-B3B0-4E2C-93C2-0880FB00DB28}" srcOrd="0" destOrd="0" parTransId="{02250D1B-FB81-4BC7-9BB1-2E4739E2F9A5}" sibTransId="{E864C9EC-4666-4144-99DD-41C4A146C482}"/>
    <dgm:cxn modelId="{58877BB9-90D0-47E4-9263-618AAC4E7961}" type="presOf" srcId="{43CBB29D-170A-48B9-BA7E-B32B6E3E5D07}" destId="{450B639F-1C8F-4609-A1D0-2ED80FE3EE16}" srcOrd="0" destOrd="1" presId="urn:microsoft.com/office/officeart/2005/8/layout/list1"/>
    <dgm:cxn modelId="{CA7C71BF-DF48-47C5-88D3-DF86CE1AB538}" type="presOf" srcId="{64D45C14-2AAD-44CF-A5CF-B477023B7BE4}" destId="{3642704C-F380-4473-93AB-5735532585C8}" srcOrd="1" destOrd="0" presId="urn:microsoft.com/office/officeart/2005/8/layout/list1"/>
    <dgm:cxn modelId="{8F6C43C2-BFEE-4C69-8FFF-154498F34CB4}" type="presOf" srcId="{64D45C14-2AAD-44CF-A5CF-B477023B7BE4}" destId="{716139B8-403E-4AC7-9B1A-C6DC9A0DD9CF}" srcOrd="0" destOrd="0" presId="urn:microsoft.com/office/officeart/2005/8/layout/list1"/>
    <dgm:cxn modelId="{4430C0C6-D935-417B-A096-344587EF6663}" type="presOf" srcId="{49AD43F0-EB6F-47A2-A2E0-C5D1FE7CD976}" destId="{9BED7B13-CCDE-411E-8050-AA1205EC8CE4}" srcOrd="0" destOrd="0" presId="urn:microsoft.com/office/officeart/2005/8/layout/list1"/>
    <dgm:cxn modelId="{B03C62F2-80AD-4E6B-8772-F88B87229970}" type="presOf" srcId="{6F47BA61-B3B0-4E2C-93C2-0880FB00DB28}" destId="{450B639F-1C8F-4609-A1D0-2ED80FE3EE16}" srcOrd="0" destOrd="0" presId="urn:microsoft.com/office/officeart/2005/8/layout/list1"/>
    <dgm:cxn modelId="{C1727D23-0F4A-42CF-A762-F0B0E226C32B}" type="presParOf" srcId="{D691C1CB-1467-45AF-B997-2CDBD1383307}" destId="{99742759-B142-4486-8365-D5F6F254E034}" srcOrd="0" destOrd="0" presId="urn:microsoft.com/office/officeart/2005/8/layout/list1"/>
    <dgm:cxn modelId="{4AD4EBC1-EA6E-456F-896D-83CB9D2CA4FC}" type="presParOf" srcId="{99742759-B142-4486-8365-D5F6F254E034}" destId="{836A8733-430D-47EB-9C84-04711613D54A}" srcOrd="0" destOrd="0" presId="urn:microsoft.com/office/officeart/2005/8/layout/list1"/>
    <dgm:cxn modelId="{F4C08F37-6ABA-447F-BEFA-BF89812B0C22}" type="presParOf" srcId="{99742759-B142-4486-8365-D5F6F254E034}" destId="{7B2FE5D1-3C07-49D4-B700-F0D77D9C8517}" srcOrd="1" destOrd="0" presId="urn:microsoft.com/office/officeart/2005/8/layout/list1"/>
    <dgm:cxn modelId="{230605E8-3966-49F1-BEFF-178FAE050D27}" type="presParOf" srcId="{D691C1CB-1467-45AF-B997-2CDBD1383307}" destId="{D4230A88-77AB-4EE1-B93C-A6D96BABA150}" srcOrd="1" destOrd="0" presId="urn:microsoft.com/office/officeart/2005/8/layout/list1"/>
    <dgm:cxn modelId="{A28D31F1-36D0-4FEC-9378-A41A4D2B817C}" type="presParOf" srcId="{D691C1CB-1467-45AF-B997-2CDBD1383307}" destId="{450B639F-1C8F-4609-A1D0-2ED80FE3EE16}" srcOrd="2" destOrd="0" presId="urn:microsoft.com/office/officeart/2005/8/layout/list1"/>
    <dgm:cxn modelId="{B4AE0A07-9520-4618-BB3D-05C187A05FA9}" type="presParOf" srcId="{D691C1CB-1467-45AF-B997-2CDBD1383307}" destId="{CC86DF5C-017B-4A39-B10D-9E2B351BEE96}" srcOrd="3" destOrd="0" presId="urn:microsoft.com/office/officeart/2005/8/layout/list1"/>
    <dgm:cxn modelId="{62203FD8-B594-4CCF-BA9C-EF4ACEB6DB3E}" type="presParOf" srcId="{D691C1CB-1467-45AF-B997-2CDBD1383307}" destId="{F24A1F85-BC27-4EDA-AD02-38C5BCEE4ABD}" srcOrd="4" destOrd="0" presId="urn:microsoft.com/office/officeart/2005/8/layout/list1"/>
    <dgm:cxn modelId="{5C394469-0EEB-4119-BCF2-251F51ABFCC9}" type="presParOf" srcId="{F24A1F85-BC27-4EDA-AD02-38C5BCEE4ABD}" destId="{716139B8-403E-4AC7-9B1A-C6DC9A0DD9CF}" srcOrd="0" destOrd="0" presId="urn:microsoft.com/office/officeart/2005/8/layout/list1"/>
    <dgm:cxn modelId="{BCEFBA0A-EBDE-4488-897F-E8CB3F9622D6}" type="presParOf" srcId="{F24A1F85-BC27-4EDA-AD02-38C5BCEE4ABD}" destId="{3642704C-F380-4473-93AB-5735532585C8}" srcOrd="1" destOrd="0" presId="urn:microsoft.com/office/officeart/2005/8/layout/list1"/>
    <dgm:cxn modelId="{B0A506A0-00F8-4668-9C4F-EF61842F314F}" type="presParOf" srcId="{D691C1CB-1467-45AF-B997-2CDBD1383307}" destId="{E9CBBA6B-7464-46DB-91EC-77C83B93D378}" srcOrd="5" destOrd="0" presId="urn:microsoft.com/office/officeart/2005/8/layout/list1"/>
    <dgm:cxn modelId="{0E9270B3-D2F4-4B50-B22A-D14D6982B36E}" type="presParOf" srcId="{D691C1CB-1467-45AF-B997-2CDBD1383307}" destId="{F3FDDE08-35D6-458D-B424-A559542B1937}" srcOrd="6" destOrd="0" presId="urn:microsoft.com/office/officeart/2005/8/layout/list1"/>
    <dgm:cxn modelId="{21C441D9-B4BD-45C3-A4E6-08D9C6F4D3F0}" type="presParOf" srcId="{D691C1CB-1467-45AF-B997-2CDBD1383307}" destId="{C99B1846-B5C5-4B06-B8C2-2EC9997650F2}" srcOrd="7" destOrd="0" presId="urn:microsoft.com/office/officeart/2005/8/layout/list1"/>
    <dgm:cxn modelId="{26CA78F6-626A-4131-9721-C1FDEABB9EC8}" type="presParOf" srcId="{D691C1CB-1467-45AF-B997-2CDBD1383307}" destId="{93E438F3-8A62-47B1-A7A6-A6481D76E2D9}" srcOrd="8" destOrd="0" presId="urn:microsoft.com/office/officeart/2005/8/layout/list1"/>
    <dgm:cxn modelId="{B3142BBA-E8B2-4EC0-AF1F-8BB6A8D45A48}" type="presParOf" srcId="{93E438F3-8A62-47B1-A7A6-A6481D76E2D9}" destId="{9BED7B13-CCDE-411E-8050-AA1205EC8CE4}" srcOrd="0" destOrd="0" presId="urn:microsoft.com/office/officeart/2005/8/layout/list1"/>
    <dgm:cxn modelId="{1D1A26E6-A1C5-49A0-AB68-8E9E504422A4}" type="presParOf" srcId="{93E438F3-8A62-47B1-A7A6-A6481D76E2D9}" destId="{EBD982D2-807F-461A-B9F9-02D525347771}" srcOrd="1" destOrd="0" presId="urn:microsoft.com/office/officeart/2005/8/layout/list1"/>
    <dgm:cxn modelId="{28D27941-DCAA-4185-B366-C6FA3BEF3187}" type="presParOf" srcId="{D691C1CB-1467-45AF-B997-2CDBD1383307}" destId="{C736773E-2152-4B4B-87A3-FF532380E9DC}" srcOrd="9" destOrd="0" presId="urn:microsoft.com/office/officeart/2005/8/layout/list1"/>
    <dgm:cxn modelId="{44CE1529-7BDA-4D76-B498-6378D215684F}" type="presParOf" srcId="{D691C1CB-1467-45AF-B997-2CDBD1383307}" destId="{67F8CBD1-3E71-4D2B-AEF7-A2CC9703BA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C638D1C-FA48-4509-9FBD-B4FEB3BF93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A83CA31-8D9D-4DBB-87B5-7BAAC2CD7961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添码规则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EAF253-08C2-430B-80BF-C1600B3E670F}" type="parTrans" cxnId="{5AF5BE36-7D72-4034-A049-878C1B44A2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7852F-5498-4F49-A459-B8F2F1290095}" type="sibTrans" cxnId="{5AF5BE36-7D72-4034-A049-878C1B44A2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876B5-9DC3-4B37-A12F-45ED7C7BC071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机器数为正时，不论左移或右移，添补代码均为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3DE2AF51-B01C-4DAB-92D1-3999716B610E}" type="parTrans" cxnId="{A5E5FA90-BDB0-411F-BC80-60F933D6DA5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595306-CEC6-4536-805A-458793750AD1}" type="sibTrans" cxnId="{A5E5FA90-BDB0-411F-BC80-60F933D6DA5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17502-AB52-4DE0-B0D4-40335286824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负数原码在移位时符号位不变，其空位均添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23128AB3-DF4A-4E63-969F-09BA1EB3497A}" type="parTrans" cxnId="{5B4DCF87-5F69-49F9-BB2B-CBD23BF0371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6011A6-9EA0-4868-9BD9-96E53FF46281}" type="sibTrans" cxnId="{5B4DCF87-5F69-49F9-BB2B-CBD23BF0371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269829-082B-4A27-9849-9209FBF0C79D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负数反码在移位时符号位不变，其空位均添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FF2C6AB1-503C-47A2-A721-BF423E25BAA6}" type="parTrans" cxnId="{4010FF55-682A-4F06-825D-ACF5463C861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F54FA8-C7E2-4977-80A1-92B6B85713CA}" type="sibTrans" cxnId="{4010FF55-682A-4F06-825D-ACF5463C861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DE8351-27DD-4033-86B6-71FE0468C613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负数补码在移位时，符号位不变，左移添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，右移添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B7ED1F8C-3B4F-4DB4-AC54-D23307A46B6A}" type="parTrans" cxnId="{397A1496-D424-4A25-ADF1-DBE6A3E0400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26391B-A963-4485-ACD6-2BC27A374D50}" type="sibTrans" cxnId="{397A1496-D424-4A25-ADF1-DBE6A3E0400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FE84EF-8C8D-4208-BE95-9528F64CBC83}" type="pres">
      <dgm:prSet presAssocID="{5C638D1C-FA48-4509-9FBD-B4FEB3BF9363}" presName="linear" presStyleCnt="0">
        <dgm:presLayoutVars>
          <dgm:dir/>
          <dgm:animLvl val="lvl"/>
          <dgm:resizeHandles val="exact"/>
        </dgm:presLayoutVars>
      </dgm:prSet>
      <dgm:spPr/>
    </dgm:pt>
    <dgm:pt modelId="{927ABD87-685F-4A73-845D-FE9333EBA108}" type="pres">
      <dgm:prSet presAssocID="{5A83CA31-8D9D-4DBB-87B5-7BAAC2CD7961}" presName="parentLin" presStyleCnt="0"/>
      <dgm:spPr/>
    </dgm:pt>
    <dgm:pt modelId="{1F1AE277-7E16-466B-9073-E5F704E1A782}" type="pres">
      <dgm:prSet presAssocID="{5A83CA31-8D9D-4DBB-87B5-7BAAC2CD7961}" presName="parentLeftMargin" presStyleLbl="node1" presStyleIdx="0" presStyleCnt="1"/>
      <dgm:spPr/>
    </dgm:pt>
    <dgm:pt modelId="{ADD497A5-88C7-406F-8C0F-4B7AF0A6E689}" type="pres">
      <dgm:prSet presAssocID="{5A83CA31-8D9D-4DBB-87B5-7BAAC2CD79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D6926B7-8A35-4961-9607-AB7E09B01A51}" type="pres">
      <dgm:prSet presAssocID="{5A83CA31-8D9D-4DBB-87B5-7BAAC2CD7961}" presName="negativeSpace" presStyleCnt="0"/>
      <dgm:spPr/>
    </dgm:pt>
    <dgm:pt modelId="{C8E2F551-56E0-4E9E-927A-A833BD0A3D16}" type="pres">
      <dgm:prSet presAssocID="{5A83CA31-8D9D-4DBB-87B5-7BAAC2CD796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33BDC1E-5A8C-4D03-B74C-12B14707D8AE}" type="presOf" srcId="{82DE8351-27DD-4033-86B6-71FE0468C613}" destId="{C8E2F551-56E0-4E9E-927A-A833BD0A3D16}" srcOrd="0" destOrd="3" presId="urn:microsoft.com/office/officeart/2005/8/layout/list1"/>
    <dgm:cxn modelId="{8BF5C124-BD18-46DB-A51D-2652D0F2E57D}" type="presOf" srcId="{3A7876B5-9DC3-4B37-A12F-45ED7C7BC071}" destId="{C8E2F551-56E0-4E9E-927A-A833BD0A3D16}" srcOrd="0" destOrd="0" presId="urn:microsoft.com/office/officeart/2005/8/layout/list1"/>
    <dgm:cxn modelId="{5AF5BE36-7D72-4034-A049-878C1B44A2F8}" srcId="{5C638D1C-FA48-4509-9FBD-B4FEB3BF9363}" destId="{5A83CA31-8D9D-4DBB-87B5-7BAAC2CD7961}" srcOrd="0" destOrd="0" parTransId="{24EAF253-08C2-430B-80BF-C1600B3E670F}" sibTransId="{79E7852F-5498-4F49-A459-B8F2F1290095}"/>
    <dgm:cxn modelId="{CF67B25B-3602-4796-8F34-032BF15B1A95}" type="presOf" srcId="{5A83CA31-8D9D-4DBB-87B5-7BAAC2CD7961}" destId="{1F1AE277-7E16-466B-9073-E5F704E1A782}" srcOrd="0" destOrd="0" presId="urn:microsoft.com/office/officeart/2005/8/layout/list1"/>
    <dgm:cxn modelId="{4010FF55-682A-4F06-825D-ACF5463C861A}" srcId="{5A83CA31-8D9D-4DBB-87B5-7BAAC2CD7961}" destId="{2B269829-082B-4A27-9849-9209FBF0C79D}" srcOrd="2" destOrd="0" parTransId="{FF2C6AB1-503C-47A2-A721-BF423E25BAA6}" sibTransId="{A2F54FA8-C7E2-4977-80A1-92B6B85713CA}"/>
    <dgm:cxn modelId="{5B4DCF87-5F69-49F9-BB2B-CBD23BF03714}" srcId="{5A83CA31-8D9D-4DBB-87B5-7BAAC2CD7961}" destId="{D7817502-AB52-4DE0-B0D4-403352868245}" srcOrd="1" destOrd="0" parTransId="{23128AB3-DF4A-4E63-969F-09BA1EB3497A}" sibTransId="{E06011A6-9EA0-4868-9BD9-96E53FF46281}"/>
    <dgm:cxn modelId="{A5E5FA90-BDB0-411F-BC80-60F933D6DA5A}" srcId="{5A83CA31-8D9D-4DBB-87B5-7BAAC2CD7961}" destId="{3A7876B5-9DC3-4B37-A12F-45ED7C7BC071}" srcOrd="0" destOrd="0" parTransId="{3DE2AF51-B01C-4DAB-92D1-3999716B610E}" sibTransId="{6F595306-CEC6-4536-805A-458793750AD1}"/>
    <dgm:cxn modelId="{397A1496-D424-4A25-ADF1-DBE6A3E04002}" srcId="{5A83CA31-8D9D-4DBB-87B5-7BAAC2CD7961}" destId="{82DE8351-27DD-4033-86B6-71FE0468C613}" srcOrd="3" destOrd="0" parTransId="{B7ED1F8C-3B4F-4DB4-AC54-D23307A46B6A}" sibTransId="{A726391B-A963-4485-ACD6-2BC27A374D50}"/>
    <dgm:cxn modelId="{12FC08B1-7667-4605-95EA-F19B57060370}" type="presOf" srcId="{D7817502-AB52-4DE0-B0D4-403352868245}" destId="{C8E2F551-56E0-4E9E-927A-A833BD0A3D16}" srcOrd="0" destOrd="1" presId="urn:microsoft.com/office/officeart/2005/8/layout/list1"/>
    <dgm:cxn modelId="{B13FF6C1-EAA7-4879-B3C4-A2544F08F47C}" type="presOf" srcId="{2B269829-082B-4A27-9849-9209FBF0C79D}" destId="{C8E2F551-56E0-4E9E-927A-A833BD0A3D16}" srcOrd="0" destOrd="2" presId="urn:microsoft.com/office/officeart/2005/8/layout/list1"/>
    <dgm:cxn modelId="{07A4F9D4-5A4B-4EE2-AAC0-AB163414633A}" type="presOf" srcId="{5A83CA31-8D9D-4DBB-87B5-7BAAC2CD7961}" destId="{ADD497A5-88C7-406F-8C0F-4B7AF0A6E689}" srcOrd="1" destOrd="0" presId="urn:microsoft.com/office/officeart/2005/8/layout/list1"/>
    <dgm:cxn modelId="{338FDBFA-F870-4D7C-AA33-47FEA3B24FB6}" type="presOf" srcId="{5C638D1C-FA48-4509-9FBD-B4FEB3BF9363}" destId="{94FE84EF-8C8D-4208-BE95-9528F64CBC83}" srcOrd="0" destOrd="0" presId="urn:microsoft.com/office/officeart/2005/8/layout/list1"/>
    <dgm:cxn modelId="{57AE0546-CB22-40B7-9B78-AEE61EF1D016}" type="presParOf" srcId="{94FE84EF-8C8D-4208-BE95-9528F64CBC83}" destId="{927ABD87-685F-4A73-845D-FE9333EBA108}" srcOrd="0" destOrd="0" presId="urn:microsoft.com/office/officeart/2005/8/layout/list1"/>
    <dgm:cxn modelId="{E07CD4C4-CFF2-45B8-AC82-C4DCC26AEBE5}" type="presParOf" srcId="{927ABD87-685F-4A73-845D-FE9333EBA108}" destId="{1F1AE277-7E16-466B-9073-E5F704E1A782}" srcOrd="0" destOrd="0" presId="urn:microsoft.com/office/officeart/2005/8/layout/list1"/>
    <dgm:cxn modelId="{0DFAE3A1-6455-4734-8451-FF5D9AB191EA}" type="presParOf" srcId="{927ABD87-685F-4A73-845D-FE9333EBA108}" destId="{ADD497A5-88C7-406F-8C0F-4B7AF0A6E689}" srcOrd="1" destOrd="0" presId="urn:microsoft.com/office/officeart/2005/8/layout/list1"/>
    <dgm:cxn modelId="{F13C6D40-B32E-4A92-8A4D-DB78C8D09DC4}" type="presParOf" srcId="{94FE84EF-8C8D-4208-BE95-9528F64CBC83}" destId="{4D6926B7-8A35-4961-9607-AB7E09B01A51}" srcOrd="1" destOrd="0" presId="urn:microsoft.com/office/officeart/2005/8/layout/list1"/>
    <dgm:cxn modelId="{640B08D6-108D-4DB6-BBF4-E517AA9131AC}" type="presParOf" srcId="{94FE84EF-8C8D-4208-BE95-9528F64CBC83}" destId="{C8E2F551-56E0-4E9E-927A-A833BD0A3D1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0AD97C-0758-4E41-A493-B3478EF73AE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041C21B-1AF4-4893-8692-5CFB08DF41C6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法则</a:t>
          </a:r>
        </a:p>
      </dgm:t>
    </dgm:pt>
    <dgm:pt modelId="{C19B11A7-A827-4409-A36E-423BF0392A89}" type="parTrans" cxnId="{EA56B5B7-5D49-4965-8AA5-EB9D5622C7E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47C65A8-FCE9-41A5-98DE-F21B732C278D}" type="sibTrans" cxnId="{EA56B5B7-5D49-4965-8AA5-EB9D5622C7E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2A270F0-598D-40A9-9D3E-7BA0CF0191E3}">
      <dgm:prSet custT="1"/>
      <dgm:spPr/>
      <dgm:t>
        <a:bodyPr lIns="180000" rIns="180000"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 </a:t>
          </a:r>
          <a:r>
            <a:rPr lang="en-US" altLang="zh-CN" sz="16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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-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除数 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；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7BA35271-13E6-437A-908C-1DE8AEBC0105}" type="parTrans" cxnId="{51829FBE-B8BA-46D5-A648-CF60E162996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45EAF93-A93A-46AB-94F6-B2C136D5CFAB}" type="sibTrans" cxnId="{51829FBE-B8BA-46D5-A648-CF60E162996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BC00E22-B3CA-4EC9-9F94-40038040BAC5}">
      <dgm:prSet custT="1"/>
      <dgm:spPr/>
      <dgm:t>
        <a:bodyPr/>
        <a:lstStyle/>
        <a:p>
          <a:pPr marL="720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若差为负，上商为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 </a:t>
          </a:r>
          <a:r>
            <a:rPr lang="en-US" altLang="zh-CN" sz="16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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 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除数 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endParaRPr lang="zh-CN" altLang="en-US" sz="16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76B9A3F-8EA7-451E-8414-8B4BD05DA140}" type="parTrans" cxnId="{32127003-5D70-4C4C-8E8B-E57AA748AA1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1A9B90C-B217-4DE9-BB3E-BCAEBDA86A6F}" type="sibTrans" cxnId="{32127003-5D70-4C4C-8E8B-E57AA748AA1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A9AF5B1-54EA-4D9E-9D14-6B7868BB9E01}">
      <dgm:prSet custT="1"/>
      <dgm:spPr/>
      <dgm:t>
        <a:bodyPr/>
        <a:lstStyle/>
        <a:p>
          <a:pPr marL="720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若差为正，上商为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70EE368-1BEB-40A9-8882-326B19CEBCDC}" type="parTrans" cxnId="{7FB14F93-AC19-4713-B085-283B301A76EB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946F4A6-2121-47DC-A9D9-D60BA3C4137A}" type="sibTrans" cxnId="{7FB14F93-AC19-4713-B085-283B301A76EB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B4BD9D3-2B5F-4ABF-B1BC-3D45D8A1F089}">
      <dgm:prSet custT="1"/>
      <dgm:spPr/>
      <dgm:t>
        <a:bodyPr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 startAt="4"/>
          </a:pP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返回 ②，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循环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次；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985F2824-04B1-4A00-A510-8A51C550574E}" type="parTrans" cxnId="{C8C06567-CBD4-4E2C-A587-23EE3249CC42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34CCF15-4DE8-4485-ABEF-3418A92A42DA}" type="sibTrans" cxnId="{C8C06567-CBD4-4E2C-A587-23EE3249CC42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08BE592-291F-4196-8CA4-D35F2CF1F93D}">
      <dgm:prSet custT="1"/>
      <dgm:spPr/>
      <dgm:t>
        <a:bodyPr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800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步数不固定，控制复杂</a:t>
          </a:r>
        </a:p>
      </dgm:t>
    </dgm:pt>
    <dgm:pt modelId="{0A9F945B-6C3C-4A10-AA4B-367EE2D5868D}" type="parTrans" cxnId="{CF2B65E2-0407-4F98-A997-9D93A1A8327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B37EAA4-C663-429D-8919-37DFF056581B}" type="sibTrans" cxnId="{CF2B65E2-0407-4F98-A997-9D93A1A8327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46521D4-2782-462A-A153-A149B6E01634}">
      <dgm:prSet custT="1"/>
      <dgm:spPr/>
      <dgm:t>
        <a:bodyPr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恢复余数的规则</a:t>
          </a:r>
        </a:p>
      </dgm:t>
    </dgm:pt>
    <dgm:pt modelId="{133ECB5E-1125-4AF2-AB69-5022AA8653D7}" type="parTrans" cxnId="{97F288DE-B8FF-4971-BDAA-9FC749EF24B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C65F31F-C776-4836-B43D-928BBF9B834B}" type="sibTrans" cxnId="{97F288DE-B8FF-4971-BDAA-9FC749EF24B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410F32B-DDDE-4584-81A4-B968A660D144}">
      <dgm:prSet custT="1"/>
      <dgm:spPr/>
      <dgm:t>
        <a:bodyPr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特点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C58D53B-7F19-440C-BE1A-54A45DDE6E21}" type="parTrans" cxnId="{01F7275C-8BD0-4B36-99DA-57AC1A067FF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193B04B-D462-478E-8C3D-817D325860E8}" type="sibTrans" cxnId="{01F7275C-8BD0-4B36-99DA-57AC1A067FF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F7047A6-4632-4A82-AB0A-CC1C62B832BE}">
          <dgm:prSet custT="1"/>
          <dgm:spPr/>
          <dgm:t>
            <a:bodyPr/>
            <a:lstStyle/>
            <a:p>
              <a:pPr marL="288000" lvl="1" indent="-288000" algn="l" defTabSz="7112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    除数右移一位（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CN" sz="1600" b="1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</m:ctrlPr>
                    </m:sSupPr>
                    <m:e>
                      <m:r>
                        <a:rPr lang="en-US" altLang="zh-CN" sz="1600" b="1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𝟐</m:t>
                      </m:r>
                    </m:e>
                    <m:sup>
                      <m:r>
                        <a:rPr lang="en-US" altLang="zh-CN" sz="1600" b="1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r>
                        <a:rPr lang="en-US" altLang="zh-CN" sz="1600" b="1" i="1" dirty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</m:sup>
                  </m:sSup>
                  <m:r>
                    <a:rPr lang="en-US" altLang="zh-CN" sz="1600" b="1" i="1" dirty="0">
                      <a:latin typeface="Cambria Math" panose="02040503050406030204" pitchFamily="18" charset="0"/>
                      <a:cs typeface="+mn-ea"/>
                      <a:sym typeface="+mn-lt"/>
                    </a:rPr>
                    <m:t>𝒚</m:t>
                  </m:r>
                </m:oMath>
              </a14:m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）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；</a:t>
              </a:r>
            </a:p>
          </dgm:t>
        </dgm:pt>
      </mc:Choice>
      <mc:Fallback xmlns="">
        <dgm:pt modelId="{DF7047A6-4632-4A82-AB0A-CC1C62B832BE}">
          <dgm:prSet custT="1"/>
          <dgm:spPr/>
          <dgm:t>
            <a:bodyPr/>
            <a:lstStyle/>
            <a:p>
              <a:pPr marL="288000" lvl="1" indent="-288000" algn="l" defTabSz="7112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    除数右移一位（</a:t>
              </a:r>
              <a:r>
                <a:rPr lang="en-US" altLang="zh-CN" sz="1600" b="1" i="0" dirty="0">
                  <a:latin typeface="Cambria Math" panose="02040503050406030204" pitchFamily="18" charset="0"/>
                  <a:cs typeface="+mn-ea"/>
                  <a:sym typeface="+mn-lt"/>
                </a:rPr>
                <a:t>𝟐^(−𝟏) 𝒚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）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zh-CN" altLang="en-US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；</a:t>
              </a:r>
            </a:p>
          </dgm:t>
        </dgm:pt>
      </mc:Fallback>
    </mc:AlternateContent>
    <dgm:pt modelId="{4F7E21A8-6AA0-4DC8-995D-ABC64AFC8D4C}" type="parTrans" cxnId="{F890D267-95DC-43E5-A9E6-2382C2A6F21D}">
      <dgm:prSet/>
      <dgm:spPr/>
      <dgm:t>
        <a:bodyPr/>
        <a:lstStyle/>
        <a:p>
          <a:endParaRPr lang="zh-CN" altLang="en-US"/>
        </a:p>
      </dgm:t>
    </dgm:pt>
    <dgm:pt modelId="{7E8708FF-E279-48D9-B0B7-E440AB94EBE2}" type="sibTrans" cxnId="{F890D267-95DC-43E5-A9E6-2382C2A6F21D}">
      <dgm:prSet/>
      <dgm:spPr/>
      <dgm:t>
        <a:bodyPr/>
        <a:lstStyle/>
        <a:p>
          <a:endParaRPr lang="zh-CN" altLang="en-US"/>
        </a:p>
      </dgm:t>
    </dgm:pt>
    <dgm:pt modelId="{E8E28446-80CF-43F0-BFFC-6C48DB375FAF}">
      <dgm:prSet custT="1"/>
      <dgm:spPr/>
      <dgm:t>
        <a:bodyPr lIns="180000" rIns="180000"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"/>
            <a:buAutoNum type="circleNumDbPlain"/>
          </a:pP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 </a:t>
          </a:r>
          <a:r>
            <a:rPr lang="zh-CN" alt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 </a:t>
          </a:r>
          <a:r>
            <a:rPr lang="en-US" altLang="zh-CN" sz="1600" b="1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endParaRPr lang="zh-CN" altLang="en-US" sz="1600" b="1" i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9B0C0487-80EB-4B23-81DE-593E38BE9062}" type="parTrans" cxnId="{0688991B-C737-4863-BF1E-4B03ADD68E76}">
      <dgm:prSet/>
      <dgm:spPr/>
      <dgm:t>
        <a:bodyPr/>
        <a:lstStyle/>
        <a:p>
          <a:endParaRPr lang="zh-CN" altLang="en-US"/>
        </a:p>
      </dgm:t>
    </dgm:pt>
    <dgm:pt modelId="{8648BEE1-1885-4A3B-9424-F5A3A0D0FA39}" type="sibTrans" cxnId="{0688991B-C737-4863-BF1E-4B03ADD68E76}">
      <dgm:prSet/>
      <dgm:spPr/>
      <dgm:t>
        <a:bodyPr/>
        <a:lstStyle/>
        <a:p>
          <a:endParaRPr lang="zh-CN" altLang="en-US"/>
        </a:p>
      </dgm:t>
    </dgm:pt>
    <dgm:pt modelId="{3A465390-AC8F-41C5-891C-E74442861549}" type="pres">
      <dgm:prSet presAssocID="{7D0AD97C-0758-4E41-A493-B3478EF73AE8}" presName="linear" presStyleCnt="0">
        <dgm:presLayoutVars>
          <dgm:dir/>
          <dgm:animLvl val="lvl"/>
          <dgm:resizeHandles val="exact"/>
        </dgm:presLayoutVars>
      </dgm:prSet>
      <dgm:spPr/>
    </dgm:pt>
    <dgm:pt modelId="{4B0F78A8-E729-446F-874D-A666B32ED715}" type="pres">
      <dgm:prSet presAssocID="{4041C21B-1AF4-4893-8692-5CFB08DF41C6}" presName="parentLin" presStyleCnt="0"/>
      <dgm:spPr/>
    </dgm:pt>
    <dgm:pt modelId="{01032FFC-449A-492D-A26F-E56C300C7529}" type="pres">
      <dgm:prSet presAssocID="{4041C21B-1AF4-4893-8692-5CFB08DF41C6}" presName="parentLeftMargin" presStyleLbl="node1" presStyleIdx="0" presStyleCnt="2"/>
      <dgm:spPr/>
    </dgm:pt>
    <dgm:pt modelId="{E6CDC62E-E06E-429F-AF27-43E20A57EEB2}" type="pres">
      <dgm:prSet presAssocID="{4041C21B-1AF4-4893-8692-5CFB08DF41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3D6C29-97F2-4570-B1A0-4BC19BBC0092}" type="pres">
      <dgm:prSet presAssocID="{4041C21B-1AF4-4893-8692-5CFB08DF41C6}" presName="negativeSpace" presStyleCnt="0"/>
      <dgm:spPr/>
    </dgm:pt>
    <dgm:pt modelId="{FC5F466E-C8A9-4B6D-96C1-CECBF917CB4A}" type="pres">
      <dgm:prSet presAssocID="{4041C21B-1AF4-4893-8692-5CFB08DF41C6}" presName="childText" presStyleLbl="conFgAcc1" presStyleIdx="0" presStyleCnt="2">
        <dgm:presLayoutVars>
          <dgm:bulletEnabled val="1"/>
        </dgm:presLayoutVars>
      </dgm:prSet>
      <dgm:spPr/>
    </dgm:pt>
    <dgm:pt modelId="{662257DD-14A6-4B9B-B0C7-66879A41400B}" type="pres">
      <dgm:prSet presAssocID="{247C65A8-FCE9-41A5-98DE-F21B732C278D}" presName="spaceBetweenRectangles" presStyleCnt="0"/>
      <dgm:spPr/>
    </dgm:pt>
    <dgm:pt modelId="{28686DFF-2CAF-441C-9138-12B10E547230}" type="pres">
      <dgm:prSet presAssocID="{C410F32B-DDDE-4584-81A4-B968A660D144}" presName="parentLin" presStyleCnt="0"/>
      <dgm:spPr/>
    </dgm:pt>
    <dgm:pt modelId="{F34964FD-466B-4622-BEE0-F296FD77DC1F}" type="pres">
      <dgm:prSet presAssocID="{C410F32B-DDDE-4584-81A4-B968A660D144}" presName="parentLeftMargin" presStyleLbl="node1" presStyleIdx="0" presStyleCnt="2"/>
      <dgm:spPr/>
    </dgm:pt>
    <dgm:pt modelId="{0293CA39-038C-4341-BA07-03A44B4C4754}" type="pres">
      <dgm:prSet presAssocID="{C410F32B-DDDE-4584-81A4-B968A660D1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70754B-239C-4D04-B769-98360BAF5F33}" type="pres">
      <dgm:prSet presAssocID="{C410F32B-DDDE-4584-81A4-B968A660D144}" presName="negativeSpace" presStyleCnt="0"/>
      <dgm:spPr/>
    </dgm:pt>
    <dgm:pt modelId="{4D66BB43-A19C-487B-BD96-0B2AE89AE899}" type="pres">
      <dgm:prSet presAssocID="{C410F32B-DDDE-4584-81A4-B968A660D1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3207201-0DFD-4D7E-809A-3BD3E4A7893F}" type="presOf" srcId="{4041C21B-1AF4-4893-8692-5CFB08DF41C6}" destId="{E6CDC62E-E06E-429F-AF27-43E20A57EEB2}" srcOrd="1" destOrd="0" presId="urn:microsoft.com/office/officeart/2005/8/layout/list1"/>
    <dgm:cxn modelId="{32127003-5D70-4C4C-8E8B-E57AA748AA14}" srcId="{346521D4-2782-462A-A153-A149B6E01634}" destId="{8BC00E22-B3CA-4EC9-9F94-40038040BAC5}" srcOrd="0" destOrd="0" parTransId="{E76B9A3F-8EA7-451E-8414-8B4BD05DA140}" sibTransId="{D1A9B90C-B217-4DE9-BB3E-BCAEBDA86A6F}"/>
    <dgm:cxn modelId="{BACE2113-9716-4081-8522-ADE3F9BA1D7A}" type="presOf" srcId="{C410F32B-DDDE-4584-81A4-B968A660D144}" destId="{0293CA39-038C-4341-BA07-03A44B4C4754}" srcOrd="1" destOrd="0" presId="urn:microsoft.com/office/officeart/2005/8/layout/list1"/>
    <dgm:cxn modelId="{0688991B-C737-4863-BF1E-4B03ADD68E76}" srcId="{4041C21B-1AF4-4893-8692-5CFB08DF41C6}" destId="{E8E28446-80CF-43F0-BFFC-6C48DB375FAF}" srcOrd="0" destOrd="0" parTransId="{9B0C0487-80EB-4B23-81DE-593E38BE9062}" sibTransId="{8648BEE1-1885-4A3B-9424-F5A3A0D0FA39}"/>
    <dgm:cxn modelId="{01F7275C-8BD0-4B36-99DA-57AC1A067FFB}" srcId="{7D0AD97C-0758-4E41-A493-B3478EF73AE8}" destId="{C410F32B-DDDE-4584-81A4-B968A660D144}" srcOrd="1" destOrd="0" parTransId="{4C58D53B-7F19-440C-BE1A-54A45DDE6E21}" sibTransId="{A193B04B-D462-478E-8C3D-817D325860E8}"/>
    <dgm:cxn modelId="{A1AC4861-5576-46F4-99F2-C5142D44A414}" type="presOf" srcId="{92A270F0-598D-40A9-9D3E-7BA0CF0191E3}" destId="{FC5F466E-C8A9-4B6D-96C1-CECBF917CB4A}" srcOrd="0" destOrd="1" presId="urn:microsoft.com/office/officeart/2005/8/layout/list1"/>
    <dgm:cxn modelId="{EF601842-1AEA-4785-A6D2-24EEA0A6E7E0}" type="presOf" srcId="{C410F32B-DDDE-4584-81A4-B968A660D144}" destId="{F34964FD-466B-4622-BEE0-F296FD77DC1F}" srcOrd="0" destOrd="0" presId="urn:microsoft.com/office/officeart/2005/8/layout/list1"/>
    <dgm:cxn modelId="{2402CB62-13AB-4510-8694-8B758107F602}" type="presOf" srcId="{AA9AF5B1-54EA-4D9E-9D14-6B7868BB9E01}" destId="{FC5F466E-C8A9-4B6D-96C1-CECBF917CB4A}" srcOrd="0" destOrd="4" presId="urn:microsoft.com/office/officeart/2005/8/layout/list1"/>
    <dgm:cxn modelId="{C8C06567-CBD4-4E2C-A587-23EE3249CC42}" srcId="{92A270F0-598D-40A9-9D3E-7BA0CF0191E3}" destId="{0B4BD9D3-2B5F-4ABF-B1BC-3D45D8A1F089}" srcOrd="3" destOrd="0" parTransId="{985F2824-04B1-4A00-A510-8A51C550574E}" sibTransId="{D34CCF15-4DE8-4485-ABEF-3418A92A42DA}"/>
    <dgm:cxn modelId="{AE848347-7DDA-4145-AD4E-A03429053D13}" type="presOf" srcId="{DF7047A6-4632-4A82-AB0A-CC1C62B832BE}" destId="{FC5F466E-C8A9-4B6D-96C1-CECBF917CB4A}" srcOrd="0" destOrd="5" presId="urn:microsoft.com/office/officeart/2005/8/layout/list1"/>
    <dgm:cxn modelId="{F890D267-95DC-43E5-A9E6-2382C2A6F21D}" srcId="{92A270F0-598D-40A9-9D3E-7BA0CF0191E3}" destId="{DF7047A6-4632-4A82-AB0A-CC1C62B832BE}" srcOrd="2" destOrd="0" parTransId="{4F7E21A8-6AA0-4DC8-995D-ABC64AFC8D4C}" sibTransId="{7E8708FF-E279-48D9-B0B7-E440AB94EBE2}"/>
    <dgm:cxn modelId="{B190F547-89E0-47F9-A033-3FAB08302DAD}" type="presOf" srcId="{0B4BD9D3-2B5F-4ABF-B1BC-3D45D8A1F089}" destId="{FC5F466E-C8A9-4B6D-96C1-CECBF917CB4A}" srcOrd="0" destOrd="6" presId="urn:microsoft.com/office/officeart/2005/8/layout/list1"/>
    <dgm:cxn modelId="{DC5F4F79-9764-4133-AE7D-620C79304889}" type="presOf" srcId="{346521D4-2782-462A-A153-A149B6E01634}" destId="{FC5F466E-C8A9-4B6D-96C1-CECBF917CB4A}" srcOrd="0" destOrd="2" presId="urn:microsoft.com/office/officeart/2005/8/layout/list1"/>
    <dgm:cxn modelId="{538C1D7C-8B7C-43F3-AE60-96CE53A6D0EE}" type="presOf" srcId="{8BC00E22-B3CA-4EC9-9F94-40038040BAC5}" destId="{FC5F466E-C8A9-4B6D-96C1-CECBF917CB4A}" srcOrd="0" destOrd="3" presId="urn:microsoft.com/office/officeart/2005/8/layout/list1"/>
    <dgm:cxn modelId="{7FB14F93-AC19-4713-B085-283B301A76EB}" srcId="{92A270F0-598D-40A9-9D3E-7BA0CF0191E3}" destId="{AA9AF5B1-54EA-4D9E-9D14-6B7868BB9E01}" srcOrd="1" destOrd="0" parTransId="{C70EE368-1BEB-40A9-8882-326B19CEBCDC}" sibTransId="{2946F4A6-2121-47DC-A9D9-D60BA3C4137A}"/>
    <dgm:cxn modelId="{EA56B5B7-5D49-4965-8AA5-EB9D5622C7EC}" srcId="{7D0AD97C-0758-4E41-A493-B3478EF73AE8}" destId="{4041C21B-1AF4-4893-8692-5CFB08DF41C6}" srcOrd="0" destOrd="0" parTransId="{C19B11A7-A827-4409-A36E-423BF0392A89}" sibTransId="{247C65A8-FCE9-41A5-98DE-F21B732C278D}"/>
    <dgm:cxn modelId="{51829FBE-B8BA-46D5-A648-CF60E1629965}" srcId="{4041C21B-1AF4-4893-8692-5CFB08DF41C6}" destId="{92A270F0-598D-40A9-9D3E-7BA0CF0191E3}" srcOrd="1" destOrd="0" parTransId="{7BA35271-13E6-437A-908C-1DE8AEBC0105}" sibTransId="{345EAF93-A93A-46AB-94F6-B2C136D5CFAB}"/>
    <dgm:cxn modelId="{785AF3BE-250E-4F08-AE74-7834C5D37089}" type="presOf" srcId="{508BE592-291F-4196-8CA4-D35F2CF1F93D}" destId="{4D66BB43-A19C-487B-BD96-0B2AE89AE899}" srcOrd="0" destOrd="0" presId="urn:microsoft.com/office/officeart/2005/8/layout/list1"/>
    <dgm:cxn modelId="{9BA407C9-91F2-4539-883E-66D91B894DB0}" type="presOf" srcId="{7D0AD97C-0758-4E41-A493-B3478EF73AE8}" destId="{3A465390-AC8F-41C5-891C-E74442861549}" srcOrd="0" destOrd="0" presId="urn:microsoft.com/office/officeart/2005/8/layout/list1"/>
    <dgm:cxn modelId="{97F288DE-B8FF-4971-BDAA-9FC749EF24BF}" srcId="{92A270F0-598D-40A9-9D3E-7BA0CF0191E3}" destId="{346521D4-2782-462A-A153-A149B6E01634}" srcOrd="0" destOrd="0" parTransId="{133ECB5E-1125-4AF2-AB69-5022AA8653D7}" sibTransId="{8C65F31F-C776-4836-B43D-928BBF9B834B}"/>
    <dgm:cxn modelId="{CF2B65E2-0407-4F98-A997-9D93A1A83270}" srcId="{C410F32B-DDDE-4584-81A4-B968A660D144}" destId="{508BE592-291F-4196-8CA4-D35F2CF1F93D}" srcOrd="0" destOrd="0" parTransId="{0A9F945B-6C3C-4A10-AA4B-367EE2D5868D}" sibTransId="{CB37EAA4-C663-429D-8919-37DFF056581B}"/>
    <dgm:cxn modelId="{C2F30EE4-2534-4A0B-8FA2-17C65E3DE07C}" type="presOf" srcId="{4041C21B-1AF4-4893-8692-5CFB08DF41C6}" destId="{01032FFC-449A-492D-A26F-E56C300C7529}" srcOrd="0" destOrd="0" presId="urn:microsoft.com/office/officeart/2005/8/layout/list1"/>
    <dgm:cxn modelId="{7BE96EE9-B3EB-44E2-970D-0A9C082FDFF2}" type="presOf" srcId="{E8E28446-80CF-43F0-BFFC-6C48DB375FAF}" destId="{FC5F466E-C8A9-4B6D-96C1-CECBF917CB4A}" srcOrd="0" destOrd="0" presId="urn:microsoft.com/office/officeart/2005/8/layout/list1"/>
    <dgm:cxn modelId="{3030DBAA-5913-4A18-B2B6-E6E40DE96670}" type="presParOf" srcId="{3A465390-AC8F-41C5-891C-E74442861549}" destId="{4B0F78A8-E729-446F-874D-A666B32ED715}" srcOrd="0" destOrd="0" presId="urn:microsoft.com/office/officeart/2005/8/layout/list1"/>
    <dgm:cxn modelId="{D2BC7C88-4E49-4A61-B647-1E07566A0168}" type="presParOf" srcId="{4B0F78A8-E729-446F-874D-A666B32ED715}" destId="{01032FFC-449A-492D-A26F-E56C300C7529}" srcOrd="0" destOrd="0" presId="urn:microsoft.com/office/officeart/2005/8/layout/list1"/>
    <dgm:cxn modelId="{383B9826-A324-464C-8C2F-700F2273BA56}" type="presParOf" srcId="{4B0F78A8-E729-446F-874D-A666B32ED715}" destId="{E6CDC62E-E06E-429F-AF27-43E20A57EEB2}" srcOrd="1" destOrd="0" presId="urn:microsoft.com/office/officeart/2005/8/layout/list1"/>
    <dgm:cxn modelId="{28B1D893-B19D-4EF7-A871-D6B412649FDA}" type="presParOf" srcId="{3A465390-AC8F-41C5-891C-E74442861549}" destId="{A33D6C29-97F2-4570-B1A0-4BC19BBC0092}" srcOrd="1" destOrd="0" presId="urn:microsoft.com/office/officeart/2005/8/layout/list1"/>
    <dgm:cxn modelId="{D4013425-AC08-41B1-A581-20C71A7C39D8}" type="presParOf" srcId="{3A465390-AC8F-41C5-891C-E74442861549}" destId="{FC5F466E-C8A9-4B6D-96C1-CECBF917CB4A}" srcOrd="2" destOrd="0" presId="urn:microsoft.com/office/officeart/2005/8/layout/list1"/>
    <dgm:cxn modelId="{FB8DDC50-3496-4AA3-8568-9E58FBD4A1BC}" type="presParOf" srcId="{3A465390-AC8F-41C5-891C-E74442861549}" destId="{662257DD-14A6-4B9B-B0C7-66879A41400B}" srcOrd="3" destOrd="0" presId="urn:microsoft.com/office/officeart/2005/8/layout/list1"/>
    <dgm:cxn modelId="{AA75FFE2-FC72-4BC5-A866-721B6CE1448A}" type="presParOf" srcId="{3A465390-AC8F-41C5-891C-E74442861549}" destId="{28686DFF-2CAF-441C-9138-12B10E547230}" srcOrd="4" destOrd="0" presId="urn:microsoft.com/office/officeart/2005/8/layout/list1"/>
    <dgm:cxn modelId="{93B7D9F8-3A4F-4DA1-9DDD-A3F3DF387594}" type="presParOf" srcId="{28686DFF-2CAF-441C-9138-12B10E547230}" destId="{F34964FD-466B-4622-BEE0-F296FD77DC1F}" srcOrd="0" destOrd="0" presId="urn:microsoft.com/office/officeart/2005/8/layout/list1"/>
    <dgm:cxn modelId="{4ED9AC33-1AEE-4CFD-9463-7FC7970EB1F8}" type="presParOf" srcId="{28686DFF-2CAF-441C-9138-12B10E547230}" destId="{0293CA39-038C-4341-BA07-03A44B4C4754}" srcOrd="1" destOrd="0" presId="urn:microsoft.com/office/officeart/2005/8/layout/list1"/>
    <dgm:cxn modelId="{40CFA3D3-94DF-491C-A496-96D3285EA16D}" type="presParOf" srcId="{3A465390-AC8F-41C5-891C-E74442861549}" destId="{8070754B-239C-4D04-B769-98360BAF5F33}" srcOrd="5" destOrd="0" presId="urn:microsoft.com/office/officeart/2005/8/layout/list1"/>
    <dgm:cxn modelId="{15232CB7-8017-4F42-9D6B-F45145C7B4FF}" type="presParOf" srcId="{3A465390-AC8F-41C5-891C-E74442861549}" destId="{4D66BB43-A19C-487B-BD96-0B2AE89AE8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D0AD97C-0758-4E41-A493-B3478EF73AE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041C21B-1AF4-4893-8692-5CFB08DF41C6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法则</a:t>
          </a:r>
        </a:p>
      </dgm:t>
    </dgm:pt>
    <dgm:pt modelId="{C19B11A7-A827-4409-A36E-423BF0392A89}" type="parTrans" cxnId="{EA56B5B7-5D49-4965-8AA5-EB9D5622C7E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47C65A8-FCE9-41A5-98DE-F21B732C278D}" type="sibTrans" cxnId="{EA56B5B7-5D49-4965-8AA5-EB9D5622C7EC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2A270F0-598D-40A9-9D3E-7BA0CF0191E3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BA35271-13E6-437A-908C-1DE8AEBC0105}" type="parTrans" cxnId="{51829FBE-B8BA-46D5-A648-CF60E162996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45EAF93-A93A-46AB-94F6-B2C136D5CFAB}" type="sibTrans" cxnId="{51829FBE-B8BA-46D5-A648-CF60E162996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BC00E22-B3CA-4EC9-9F94-40038040BAC5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76B9A3F-8EA7-451E-8414-8B4BD05DA140}" type="parTrans" cxnId="{32127003-5D70-4C4C-8E8B-E57AA748AA1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1A9B90C-B217-4DE9-BB3E-BCAEBDA86A6F}" type="sibTrans" cxnId="{32127003-5D70-4C4C-8E8B-E57AA748AA14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A9AF5B1-54EA-4D9E-9D14-6B7868BB9E01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70EE368-1BEB-40A9-8882-326B19CEBCDC}" type="parTrans" cxnId="{7FB14F93-AC19-4713-B085-283B301A76EB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946F4A6-2121-47DC-A9D9-D60BA3C4137A}" type="sibTrans" cxnId="{7FB14F93-AC19-4713-B085-283B301A76EB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B4BD9D3-2B5F-4ABF-B1BC-3D45D8A1F089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85F2824-04B1-4A00-A510-8A51C550574E}" type="parTrans" cxnId="{C8C06567-CBD4-4E2C-A587-23EE3249CC42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34CCF15-4DE8-4485-ABEF-3418A92A42DA}" type="sibTrans" cxnId="{C8C06567-CBD4-4E2C-A587-23EE3249CC42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08BE592-291F-4196-8CA4-D35F2CF1F93D}">
      <dgm:prSet custT="1"/>
      <dgm:spPr/>
      <dgm:t>
        <a:bodyPr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800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步数不固定，控制复杂</a:t>
          </a:r>
        </a:p>
      </dgm:t>
    </dgm:pt>
    <dgm:pt modelId="{0A9F945B-6C3C-4A10-AA4B-367EE2D5868D}" type="parTrans" cxnId="{CF2B65E2-0407-4F98-A997-9D93A1A8327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B37EAA4-C663-429D-8919-37DFF056581B}" type="sibTrans" cxnId="{CF2B65E2-0407-4F98-A997-9D93A1A8327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46521D4-2782-462A-A153-A149B6E01634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33ECB5E-1125-4AF2-AB69-5022AA8653D7}" type="parTrans" cxnId="{97F288DE-B8FF-4971-BDAA-9FC749EF24B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C65F31F-C776-4836-B43D-928BBF9B834B}" type="sibTrans" cxnId="{97F288DE-B8FF-4971-BDAA-9FC749EF24B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410F32B-DDDE-4584-81A4-B968A660D144}">
      <dgm:prSet custT="1"/>
      <dgm:spPr/>
      <dgm:t>
        <a:bodyPr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特点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4C58D53B-7F19-440C-BE1A-54A45DDE6E21}" type="parTrans" cxnId="{01F7275C-8BD0-4B36-99DA-57AC1A067FF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193B04B-D462-478E-8C3D-817D325860E8}" type="sibTrans" cxnId="{01F7275C-8BD0-4B36-99DA-57AC1A067FF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F7047A6-4632-4A82-AB0A-CC1C62B832BE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F7E21A8-6AA0-4DC8-995D-ABC64AFC8D4C}" type="parTrans" cxnId="{F890D267-95DC-43E5-A9E6-2382C2A6F21D}">
      <dgm:prSet/>
      <dgm:spPr/>
      <dgm:t>
        <a:bodyPr/>
        <a:lstStyle/>
        <a:p>
          <a:endParaRPr lang="zh-CN" altLang="en-US"/>
        </a:p>
      </dgm:t>
    </dgm:pt>
    <dgm:pt modelId="{7E8708FF-E279-48D9-B0B7-E440AB94EBE2}" type="sibTrans" cxnId="{F890D267-95DC-43E5-A9E6-2382C2A6F21D}">
      <dgm:prSet/>
      <dgm:spPr/>
      <dgm:t>
        <a:bodyPr/>
        <a:lstStyle/>
        <a:p>
          <a:endParaRPr lang="zh-CN" altLang="en-US"/>
        </a:p>
      </dgm:t>
    </dgm:pt>
    <dgm:pt modelId="{E8E28446-80CF-43F0-BFFC-6C48DB375FAF}">
      <dgm:prSet custT="1"/>
      <dgm:spPr>
        <a:blipFill>
          <a:blip xmlns:r="http://schemas.openxmlformats.org/officeDocument/2006/relationships" r:embed="rId1"/>
          <a:stretch>
            <a:fillRect b="-42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B0C0487-80EB-4B23-81DE-593E38BE9062}" type="parTrans" cxnId="{0688991B-C737-4863-BF1E-4B03ADD68E76}">
      <dgm:prSet/>
      <dgm:spPr/>
      <dgm:t>
        <a:bodyPr/>
        <a:lstStyle/>
        <a:p>
          <a:endParaRPr lang="zh-CN" altLang="en-US"/>
        </a:p>
      </dgm:t>
    </dgm:pt>
    <dgm:pt modelId="{8648BEE1-1885-4A3B-9424-F5A3A0D0FA39}" type="sibTrans" cxnId="{0688991B-C737-4863-BF1E-4B03ADD68E76}">
      <dgm:prSet/>
      <dgm:spPr/>
      <dgm:t>
        <a:bodyPr/>
        <a:lstStyle/>
        <a:p>
          <a:endParaRPr lang="zh-CN" altLang="en-US"/>
        </a:p>
      </dgm:t>
    </dgm:pt>
    <dgm:pt modelId="{3A465390-AC8F-41C5-891C-E74442861549}" type="pres">
      <dgm:prSet presAssocID="{7D0AD97C-0758-4E41-A493-B3478EF73AE8}" presName="linear" presStyleCnt="0">
        <dgm:presLayoutVars>
          <dgm:dir/>
          <dgm:animLvl val="lvl"/>
          <dgm:resizeHandles val="exact"/>
        </dgm:presLayoutVars>
      </dgm:prSet>
      <dgm:spPr/>
    </dgm:pt>
    <dgm:pt modelId="{4B0F78A8-E729-446F-874D-A666B32ED715}" type="pres">
      <dgm:prSet presAssocID="{4041C21B-1AF4-4893-8692-5CFB08DF41C6}" presName="parentLin" presStyleCnt="0"/>
      <dgm:spPr/>
    </dgm:pt>
    <dgm:pt modelId="{01032FFC-449A-492D-A26F-E56C300C7529}" type="pres">
      <dgm:prSet presAssocID="{4041C21B-1AF4-4893-8692-5CFB08DF41C6}" presName="parentLeftMargin" presStyleLbl="node1" presStyleIdx="0" presStyleCnt="2"/>
      <dgm:spPr/>
    </dgm:pt>
    <dgm:pt modelId="{E6CDC62E-E06E-429F-AF27-43E20A57EEB2}" type="pres">
      <dgm:prSet presAssocID="{4041C21B-1AF4-4893-8692-5CFB08DF41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3D6C29-97F2-4570-B1A0-4BC19BBC0092}" type="pres">
      <dgm:prSet presAssocID="{4041C21B-1AF4-4893-8692-5CFB08DF41C6}" presName="negativeSpace" presStyleCnt="0"/>
      <dgm:spPr/>
    </dgm:pt>
    <dgm:pt modelId="{FC5F466E-C8A9-4B6D-96C1-CECBF917CB4A}" type="pres">
      <dgm:prSet presAssocID="{4041C21B-1AF4-4893-8692-5CFB08DF41C6}" presName="childText" presStyleLbl="conFgAcc1" presStyleIdx="0" presStyleCnt="2">
        <dgm:presLayoutVars>
          <dgm:bulletEnabled val="1"/>
        </dgm:presLayoutVars>
      </dgm:prSet>
      <dgm:spPr/>
    </dgm:pt>
    <dgm:pt modelId="{662257DD-14A6-4B9B-B0C7-66879A41400B}" type="pres">
      <dgm:prSet presAssocID="{247C65A8-FCE9-41A5-98DE-F21B732C278D}" presName="spaceBetweenRectangles" presStyleCnt="0"/>
      <dgm:spPr/>
    </dgm:pt>
    <dgm:pt modelId="{28686DFF-2CAF-441C-9138-12B10E547230}" type="pres">
      <dgm:prSet presAssocID="{C410F32B-DDDE-4584-81A4-B968A660D144}" presName="parentLin" presStyleCnt="0"/>
      <dgm:spPr/>
    </dgm:pt>
    <dgm:pt modelId="{F34964FD-466B-4622-BEE0-F296FD77DC1F}" type="pres">
      <dgm:prSet presAssocID="{C410F32B-DDDE-4584-81A4-B968A660D144}" presName="parentLeftMargin" presStyleLbl="node1" presStyleIdx="0" presStyleCnt="2"/>
      <dgm:spPr/>
    </dgm:pt>
    <dgm:pt modelId="{0293CA39-038C-4341-BA07-03A44B4C4754}" type="pres">
      <dgm:prSet presAssocID="{C410F32B-DDDE-4584-81A4-B968A660D1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70754B-239C-4D04-B769-98360BAF5F33}" type="pres">
      <dgm:prSet presAssocID="{C410F32B-DDDE-4584-81A4-B968A660D144}" presName="negativeSpace" presStyleCnt="0"/>
      <dgm:spPr/>
    </dgm:pt>
    <dgm:pt modelId="{4D66BB43-A19C-487B-BD96-0B2AE89AE899}" type="pres">
      <dgm:prSet presAssocID="{C410F32B-DDDE-4584-81A4-B968A660D1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3207201-0DFD-4D7E-809A-3BD3E4A7893F}" type="presOf" srcId="{4041C21B-1AF4-4893-8692-5CFB08DF41C6}" destId="{E6CDC62E-E06E-429F-AF27-43E20A57EEB2}" srcOrd="1" destOrd="0" presId="urn:microsoft.com/office/officeart/2005/8/layout/list1"/>
    <dgm:cxn modelId="{32127003-5D70-4C4C-8E8B-E57AA748AA14}" srcId="{346521D4-2782-462A-A153-A149B6E01634}" destId="{8BC00E22-B3CA-4EC9-9F94-40038040BAC5}" srcOrd="0" destOrd="0" parTransId="{E76B9A3F-8EA7-451E-8414-8B4BD05DA140}" sibTransId="{D1A9B90C-B217-4DE9-BB3E-BCAEBDA86A6F}"/>
    <dgm:cxn modelId="{BACE2113-9716-4081-8522-ADE3F9BA1D7A}" type="presOf" srcId="{C410F32B-DDDE-4584-81A4-B968A660D144}" destId="{0293CA39-038C-4341-BA07-03A44B4C4754}" srcOrd="1" destOrd="0" presId="urn:microsoft.com/office/officeart/2005/8/layout/list1"/>
    <dgm:cxn modelId="{0688991B-C737-4863-BF1E-4B03ADD68E76}" srcId="{4041C21B-1AF4-4893-8692-5CFB08DF41C6}" destId="{E8E28446-80CF-43F0-BFFC-6C48DB375FAF}" srcOrd="0" destOrd="0" parTransId="{9B0C0487-80EB-4B23-81DE-593E38BE9062}" sibTransId="{8648BEE1-1885-4A3B-9424-F5A3A0D0FA39}"/>
    <dgm:cxn modelId="{01F7275C-8BD0-4B36-99DA-57AC1A067FFB}" srcId="{7D0AD97C-0758-4E41-A493-B3478EF73AE8}" destId="{C410F32B-DDDE-4584-81A4-B968A660D144}" srcOrd="1" destOrd="0" parTransId="{4C58D53B-7F19-440C-BE1A-54A45DDE6E21}" sibTransId="{A193B04B-D462-478E-8C3D-817D325860E8}"/>
    <dgm:cxn modelId="{A1AC4861-5576-46F4-99F2-C5142D44A414}" type="presOf" srcId="{92A270F0-598D-40A9-9D3E-7BA0CF0191E3}" destId="{FC5F466E-C8A9-4B6D-96C1-CECBF917CB4A}" srcOrd="0" destOrd="1" presId="urn:microsoft.com/office/officeart/2005/8/layout/list1"/>
    <dgm:cxn modelId="{EF601842-1AEA-4785-A6D2-24EEA0A6E7E0}" type="presOf" srcId="{C410F32B-DDDE-4584-81A4-B968A660D144}" destId="{F34964FD-466B-4622-BEE0-F296FD77DC1F}" srcOrd="0" destOrd="0" presId="urn:microsoft.com/office/officeart/2005/8/layout/list1"/>
    <dgm:cxn modelId="{2402CB62-13AB-4510-8694-8B758107F602}" type="presOf" srcId="{AA9AF5B1-54EA-4D9E-9D14-6B7868BB9E01}" destId="{FC5F466E-C8A9-4B6D-96C1-CECBF917CB4A}" srcOrd="0" destOrd="4" presId="urn:microsoft.com/office/officeart/2005/8/layout/list1"/>
    <dgm:cxn modelId="{C8C06567-CBD4-4E2C-A587-23EE3249CC42}" srcId="{92A270F0-598D-40A9-9D3E-7BA0CF0191E3}" destId="{0B4BD9D3-2B5F-4ABF-B1BC-3D45D8A1F089}" srcOrd="3" destOrd="0" parTransId="{985F2824-04B1-4A00-A510-8A51C550574E}" sibTransId="{D34CCF15-4DE8-4485-ABEF-3418A92A42DA}"/>
    <dgm:cxn modelId="{AE848347-7DDA-4145-AD4E-A03429053D13}" type="presOf" srcId="{DF7047A6-4632-4A82-AB0A-CC1C62B832BE}" destId="{FC5F466E-C8A9-4B6D-96C1-CECBF917CB4A}" srcOrd="0" destOrd="5" presId="urn:microsoft.com/office/officeart/2005/8/layout/list1"/>
    <dgm:cxn modelId="{F890D267-95DC-43E5-A9E6-2382C2A6F21D}" srcId="{92A270F0-598D-40A9-9D3E-7BA0CF0191E3}" destId="{DF7047A6-4632-4A82-AB0A-CC1C62B832BE}" srcOrd="2" destOrd="0" parTransId="{4F7E21A8-6AA0-4DC8-995D-ABC64AFC8D4C}" sibTransId="{7E8708FF-E279-48D9-B0B7-E440AB94EBE2}"/>
    <dgm:cxn modelId="{B190F547-89E0-47F9-A033-3FAB08302DAD}" type="presOf" srcId="{0B4BD9D3-2B5F-4ABF-B1BC-3D45D8A1F089}" destId="{FC5F466E-C8A9-4B6D-96C1-CECBF917CB4A}" srcOrd="0" destOrd="6" presId="urn:microsoft.com/office/officeart/2005/8/layout/list1"/>
    <dgm:cxn modelId="{DC5F4F79-9764-4133-AE7D-620C79304889}" type="presOf" srcId="{346521D4-2782-462A-A153-A149B6E01634}" destId="{FC5F466E-C8A9-4B6D-96C1-CECBF917CB4A}" srcOrd="0" destOrd="2" presId="urn:microsoft.com/office/officeart/2005/8/layout/list1"/>
    <dgm:cxn modelId="{538C1D7C-8B7C-43F3-AE60-96CE53A6D0EE}" type="presOf" srcId="{8BC00E22-B3CA-4EC9-9F94-40038040BAC5}" destId="{FC5F466E-C8A9-4B6D-96C1-CECBF917CB4A}" srcOrd="0" destOrd="3" presId="urn:microsoft.com/office/officeart/2005/8/layout/list1"/>
    <dgm:cxn modelId="{7FB14F93-AC19-4713-B085-283B301A76EB}" srcId="{92A270F0-598D-40A9-9D3E-7BA0CF0191E3}" destId="{AA9AF5B1-54EA-4D9E-9D14-6B7868BB9E01}" srcOrd="1" destOrd="0" parTransId="{C70EE368-1BEB-40A9-8882-326B19CEBCDC}" sibTransId="{2946F4A6-2121-47DC-A9D9-D60BA3C4137A}"/>
    <dgm:cxn modelId="{EA56B5B7-5D49-4965-8AA5-EB9D5622C7EC}" srcId="{7D0AD97C-0758-4E41-A493-B3478EF73AE8}" destId="{4041C21B-1AF4-4893-8692-5CFB08DF41C6}" srcOrd="0" destOrd="0" parTransId="{C19B11A7-A827-4409-A36E-423BF0392A89}" sibTransId="{247C65A8-FCE9-41A5-98DE-F21B732C278D}"/>
    <dgm:cxn modelId="{51829FBE-B8BA-46D5-A648-CF60E1629965}" srcId="{4041C21B-1AF4-4893-8692-5CFB08DF41C6}" destId="{92A270F0-598D-40A9-9D3E-7BA0CF0191E3}" srcOrd="1" destOrd="0" parTransId="{7BA35271-13E6-437A-908C-1DE8AEBC0105}" sibTransId="{345EAF93-A93A-46AB-94F6-B2C136D5CFAB}"/>
    <dgm:cxn modelId="{785AF3BE-250E-4F08-AE74-7834C5D37089}" type="presOf" srcId="{508BE592-291F-4196-8CA4-D35F2CF1F93D}" destId="{4D66BB43-A19C-487B-BD96-0B2AE89AE899}" srcOrd="0" destOrd="0" presId="urn:microsoft.com/office/officeart/2005/8/layout/list1"/>
    <dgm:cxn modelId="{9BA407C9-91F2-4539-883E-66D91B894DB0}" type="presOf" srcId="{7D0AD97C-0758-4E41-A493-B3478EF73AE8}" destId="{3A465390-AC8F-41C5-891C-E74442861549}" srcOrd="0" destOrd="0" presId="urn:microsoft.com/office/officeart/2005/8/layout/list1"/>
    <dgm:cxn modelId="{97F288DE-B8FF-4971-BDAA-9FC749EF24BF}" srcId="{92A270F0-598D-40A9-9D3E-7BA0CF0191E3}" destId="{346521D4-2782-462A-A153-A149B6E01634}" srcOrd="0" destOrd="0" parTransId="{133ECB5E-1125-4AF2-AB69-5022AA8653D7}" sibTransId="{8C65F31F-C776-4836-B43D-928BBF9B834B}"/>
    <dgm:cxn modelId="{CF2B65E2-0407-4F98-A997-9D93A1A83270}" srcId="{C410F32B-DDDE-4584-81A4-B968A660D144}" destId="{508BE592-291F-4196-8CA4-D35F2CF1F93D}" srcOrd="0" destOrd="0" parTransId="{0A9F945B-6C3C-4A10-AA4B-367EE2D5868D}" sibTransId="{CB37EAA4-C663-429D-8919-37DFF056581B}"/>
    <dgm:cxn modelId="{C2F30EE4-2534-4A0B-8FA2-17C65E3DE07C}" type="presOf" srcId="{4041C21B-1AF4-4893-8692-5CFB08DF41C6}" destId="{01032FFC-449A-492D-A26F-E56C300C7529}" srcOrd="0" destOrd="0" presId="urn:microsoft.com/office/officeart/2005/8/layout/list1"/>
    <dgm:cxn modelId="{7BE96EE9-B3EB-44E2-970D-0A9C082FDFF2}" type="presOf" srcId="{E8E28446-80CF-43F0-BFFC-6C48DB375FAF}" destId="{FC5F466E-C8A9-4B6D-96C1-CECBF917CB4A}" srcOrd="0" destOrd="0" presId="urn:microsoft.com/office/officeart/2005/8/layout/list1"/>
    <dgm:cxn modelId="{3030DBAA-5913-4A18-B2B6-E6E40DE96670}" type="presParOf" srcId="{3A465390-AC8F-41C5-891C-E74442861549}" destId="{4B0F78A8-E729-446F-874D-A666B32ED715}" srcOrd="0" destOrd="0" presId="urn:microsoft.com/office/officeart/2005/8/layout/list1"/>
    <dgm:cxn modelId="{D2BC7C88-4E49-4A61-B647-1E07566A0168}" type="presParOf" srcId="{4B0F78A8-E729-446F-874D-A666B32ED715}" destId="{01032FFC-449A-492D-A26F-E56C300C7529}" srcOrd="0" destOrd="0" presId="urn:microsoft.com/office/officeart/2005/8/layout/list1"/>
    <dgm:cxn modelId="{383B9826-A324-464C-8C2F-700F2273BA56}" type="presParOf" srcId="{4B0F78A8-E729-446F-874D-A666B32ED715}" destId="{E6CDC62E-E06E-429F-AF27-43E20A57EEB2}" srcOrd="1" destOrd="0" presId="urn:microsoft.com/office/officeart/2005/8/layout/list1"/>
    <dgm:cxn modelId="{28B1D893-B19D-4EF7-A871-D6B412649FDA}" type="presParOf" srcId="{3A465390-AC8F-41C5-891C-E74442861549}" destId="{A33D6C29-97F2-4570-B1A0-4BC19BBC0092}" srcOrd="1" destOrd="0" presId="urn:microsoft.com/office/officeart/2005/8/layout/list1"/>
    <dgm:cxn modelId="{D4013425-AC08-41B1-A581-20C71A7C39D8}" type="presParOf" srcId="{3A465390-AC8F-41C5-891C-E74442861549}" destId="{FC5F466E-C8A9-4B6D-96C1-CECBF917CB4A}" srcOrd="2" destOrd="0" presId="urn:microsoft.com/office/officeart/2005/8/layout/list1"/>
    <dgm:cxn modelId="{FB8DDC50-3496-4AA3-8568-9E58FBD4A1BC}" type="presParOf" srcId="{3A465390-AC8F-41C5-891C-E74442861549}" destId="{662257DD-14A6-4B9B-B0C7-66879A41400B}" srcOrd="3" destOrd="0" presId="urn:microsoft.com/office/officeart/2005/8/layout/list1"/>
    <dgm:cxn modelId="{AA75FFE2-FC72-4BC5-A866-721B6CE1448A}" type="presParOf" srcId="{3A465390-AC8F-41C5-891C-E74442861549}" destId="{28686DFF-2CAF-441C-9138-12B10E547230}" srcOrd="4" destOrd="0" presId="urn:microsoft.com/office/officeart/2005/8/layout/list1"/>
    <dgm:cxn modelId="{93B7D9F8-3A4F-4DA1-9DDD-A3F3DF387594}" type="presParOf" srcId="{28686DFF-2CAF-441C-9138-12B10E547230}" destId="{F34964FD-466B-4622-BEE0-F296FD77DC1F}" srcOrd="0" destOrd="0" presId="urn:microsoft.com/office/officeart/2005/8/layout/list1"/>
    <dgm:cxn modelId="{4ED9AC33-1AEE-4CFD-9463-7FC7970EB1F8}" type="presParOf" srcId="{28686DFF-2CAF-441C-9138-12B10E547230}" destId="{0293CA39-038C-4341-BA07-03A44B4C4754}" srcOrd="1" destOrd="0" presId="urn:microsoft.com/office/officeart/2005/8/layout/list1"/>
    <dgm:cxn modelId="{40CFA3D3-94DF-491C-A496-96D3285EA16D}" type="presParOf" srcId="{3A465390-AC8F-41C5-891C-E74442861549}" destId="{8070754B-239C-4D04-B769-98360BAF5F33}" srcOrd="5" destOrd="0" presId="urn:microsoft.com/office/officeart/2005/8/layout/list1"/>
    <dgm:cxn modelId="{15232CB7-8017-4F42-9D6B-F45145C7B4FF}" type="presParOf" srcId="{3A465390-AC8F-41C5-891C-E74442861549}" destId="{4D66BB43-A19C-487B-BD96-0B2AE89AE8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0AD97C-0758-4E41-A493-B3478EF73AE8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041C21B-1AF4-4893-8692-5CFB08DF41C6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法则</a:t>
          </a:r>
        </a:p>
      </dgm:t>
    </dgm:pt>
    <dgm:pt modelId="{C19B11A7-A827-4409-A36E-423BF0392A89}" type="parTrans" cxnId="{EA56B5B7-5D49-4965-8AA5-EB9D5622C7E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47C65A8-FCE9-41A5-98DE-F21B732C278D}" type="sibTrans" cxnId="{EA56B5B7-5D49-4965-8AA5-EB9D5622C7E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2A270F0-598D-40A9-9D3E-7BA0CF0191E3}">
      <dgm:prSet custT="1"/>
      <dgm:spPr/>
      <dgm:t>
        <a:bodyPr lIns="180000" rIns="180000"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被除数减 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得到新的余数</a:t>
          </a:r>
        </a:p>
      </dgm:t>
    </dgm:pt>
    <dgm:pt modelId="{7BA35271-13E6-437A-908C-1DE8AEBC0105}" type="parTrans" cxnId="{51829FBE-B8BA-46D5-A648-CF60E162996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45EAF93-A93A-46AB-94F6-B2C136D5CFAB}" type="sibTrans" cxnId="{51829FBE-B8BA-46D5-A648-CF60E162996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F43B106-2C79-4C63-ACAC-2617E8DD8741}">
      <dgm:prSet custT="1"/>
      <dgm:spPr/>
      <dgm:t>
        <a:bodyPr lIns="180000" rIns="180000"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余数为正，商为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右移一位，下一步余数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减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移位后的 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即：加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[-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1600" b="0" i="0" kern="1200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A5C2D18-04F8-4349-9346-69D446645691}" type="parTrans" cxnId="{477E1F0F-CA51-4646-8BEA-4C334487F7F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21E048A-13EF-45EF-BD1F-DF306B0E59C2}" type="sibTrans" cxnId="{477E1F0F-CA51-4646-8BEA-4C334487F7F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F64B411-8DA3-4E92-B3BB-87CCD2D36F4B}">
      <dgm:prSet custT="1"/>
      <dgm:spPr/>
      <dgm:t>
        <a:bodyPr lIns="180000" rIns="180000"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zh-CN" altLang="en-US" sz="1600" b="1" kern="1200" dirty="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余数为负，商为 </a:t>
          </a:r>
          <a:r>
            <a:rPr lang="en-US" altLang="zh-CN" sz="1600" b="1" kern="1200" dirty="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右移一位，下一步余数</a:t>
          </a:r>
          <a:r>
            <a:rPr lang="zh-CN" altLang="en-US" sz="1600" b="1" kern="1200" dirty="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加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移位后的 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即：加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1600" i="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75DF88FE-CC63-444A-8650-1ED5BDD59A14}" type="parTrans" cxnId="{D449E29A-1ABF-4580-B9F5-59D7F87546B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170195C-DEB9-4605-B4F1-E056E17ACB8C}" type="sibTrans" cxnId="{D449E29A-1ABF-4580-B9F5-59D7F87546B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80C0828-1541-4E4A-8F58-05A3C0740D17}">
      <dgm:prSet custT="1"/>
      <dgm:spPr/>
      <dgm:t>
        <a:bodyPr lIns="180000" rIns="180000"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 startAt="3"/>
          </a:pP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返回②，循环 </a:t>
          </a:r>
          <a:r>
            <a:rPr lang="en-US" altLang="zh-CN" sz="18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次；</a:t>
          </a:r>
          <a:endParaRPr lang="en-US" altLang="zh-C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173B47A-94F6-4B0C-979D-9795C9F5018E}" type="parTrans" cxnId="{934515E1-367E-4945-A937-C7C827B84E0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ADFC2BC-CC8E-46A3-AC4F-52410C46BDBE}" type="sibTrans" cxnId="{934515E1-367E-4945-A937-C7C827B84E0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655A158-F77A-4B5E-A5AF-3EC5E198C44D}">
      <dgm:prSet custT="1"/>
      <dgm:spPr/>
      <dgm:t>
        <a:bodyPr/>
        <a:lstStyle/>
        <a:p>
          <a:r>
            <a:rPr lang="zh-CN" altLang="en-US" sz="1800" u="sng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步数固定，控制简单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</a:t>
          </a:r>
        </a:p>
      </dgm:t>
    </dgm:pt>
    <dgm:pt modelId="{9F66200C-15E6-4A64-BC0C-479D9642F875}" type="parTrans" cxnId="{0F33B091-4BC6-4C03-BACD-AD0C1F5D746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935C575-A698-417C-A9EE-3060A2703B8F}" type="sibTrans" cxnId="{0F33B091-4BC6-4C03-BACD-AD0C1F5D746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F9F5025-FF7B-4B1B-9D8F-A13554FCAD12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特点</a:t>
          </a:r>
        </a:p>
      </dgm:t>
    </dgm:pt>
    <dgm:pt modelId="{94C83748-0FD8-4AE2-83D0-D8D84BC57B43}" type="parTrans" cxnId="{EAD3E774-391A-41AD-B08D-7660D13F7C6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2265341-0EFF-4F93-A00E-85BE8BF4CAEF}" type="sibTrans" cxnId="{EAD3E774-391A-41AD-B08D-7660D13F7C6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23DBF12-B286-4949-90C4-4914F8D99A71}">
      <dgm:prSet custT="1"/>
      <dgm:spPr/>
      <dgm:t>
        <a:bodyPr lIns="180000" rIns="180000"/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"/>
            <a:buAutoNum type="circleNumDbPlain"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加减交替规则</a:t>
          </a:r>
        </a:p>
      </dgm:t>
    </dgm:pt>
    <dgm:pt modelId="{C9C60FEA-CFB5-48D0-A4CE-63A1FBEB1678}" type="parTrans" cxnId="{806AF434-B2E1-4059-AD41-B4CEE3C53A3E}">
      <dgm:prSet/>
      <dgm:spPr/>
      <dgm:t>
        <a:bodyPr/>
        <a:lstStyle/>
        <a:p>
          <a:endParaRPr lang="zh-CN" altLang="en-US"/>
        </a:p>
      </dgm:t>
    </dgm:pt>
    <dgm:pt modelId="{0159D00E-50A6-43AC-8C84-7F64E0815CA0}" type="sibTrans" cxnId="{806AF434-B2E1-4059-AD41-B4CEE3C53A3E}">
      <dgm:prSet/>
      <dgm:spPr/>
      <dgm:t>
        <a:bodyPr/>
        <a:lstStyle/>
        <a:p>
          <a:endParaRPr lang="zh-CN" altLang="en-US"/>
        </a:p>
      </dgm:t>
    </dgm:pt>
    <dgm:pt modelId="{3A465390-AC8F-41C5-891C-E74442861549}" type="pres">
      <dgm:prSet presAssocID="{7D0AD97C-0758-4E41-A493-B3478EF73AE8}" presName="linear" presStyleCnt="0">
        <dgm:presLayoutVars>
          <dgm:dir/>
          <dgm:animLvl val="lvl"/>
          <dgm:resizeHandles val="exact"/>
        </dgm:presLayoutVars>
      </dgm:prSet>
      <dgm:spPr/>
    </dgm:pt>
    <dgm:pt modelId="{4B0F78A8-E729-446F-874D-A666B32ED715}" type="pres">
      <dgm:prSet presAssocID="{4041C21B-1AF4-4893-8692-5CFB08DF41C6}" presName="parentLin" presStyleCnt="0"/>
      <dgm:spPr/>
    </dgm:pt>
    <dgm:pt modelId="{01032FFC-449A-492D-A26F-E56C300C7529}" type="pres">
      <dgm:prSet presAssocID="{4041C21B-1AF4-4893-8692-5CFB08DF41C6}" presName="parentLeftMargin" presStyleLbl="node1" presStyleIdx="0" presStyleCnt="2"/>
      <dgm:spPr/>
    </dgm:pt>
    <dgm:pt modelId="{E6CDC62E-E06E-429F-AF27-43E20A57EEB2}" type="pres">
      <dgm:prSet presAssocID="{4041C21B-1AF4-4893-8692-5CFB08DF41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3D6C29-97F2-4570-B1A0-4BC19BBC0092}" type="pres">
      <dgm:prSet presAssocID="{4041C21B-1AF4-4893-8692-5CFB08DF41C6}" presName="negativeSpace" presStyleCnt="0"/>
      <dgm:spPr/>
    </dgm:pt>
    <dgm:pt modelId="{FC5F466E-C8A9-4B6D-96C1-CECBF917CB4A}" type="pres">
      <dgm:prSet presAssocID="{4041C21B-1AF4-4893-8692-5CFB08DF41C6}" presName="childText" presStyleLbl="conFgAcc1" presStyleIdx="0" presStyleCnt="2">
        <dgm:presLayoutVars>
          <dgm:bulletEnabled val="1"/>
        </dgm:presLayoutVars>
      </dgm:prSet>
      <dgm:spPr/>
    </dgm:pt>
    <dgm:pt modelId="{3DACB821-1784-4729-8598-4301D3A9338A}" type="pres">
      <dgm:prSet presAssocID="{247C65A8-FCE9-41A5-98DE-F21B732C278D}" presName="spaceBetweenRectangles" presStyleCnt="0"/>
      <dgm:spPr/>
    </dgm:pt>
    <dgm:pt modelId="{A565C3F3-223B-4C59-9E4C-BE03CA0044BE}" type="pres">
      <dgm:prSet presAssocID="{AF9F5025-FF7B-4B1B-9D8F-A13554FCAD12}" presName="parentLin" presStyleCnt="0"/>
      <dgm:spPr/>
    </dgm:pt>
    <dgm:pt modelId="{484A156D-20B0-4CE1-9B6D-9CA2636372F1}" type="pres">
      <dgm:prSet presAssocID="{AF9F5025-FF7B-4B1B-9D8F-A13554FCAD12}" presName="parentLeftMargin" presStyleLbl="node1" presStyleIdx="0" presStyleCnt="2"/>
      <dgm:spPr/>
    </dgm:pt>
    <dgm:pt modelId="{17ABFE4E-42D6-43FF-8F4A-A9D6953CA9C9}" type="pres">
      <dgm:prSet presAssocID="{AF9F5025-FF7B-4B1B-9D8F-A13554FCAD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73FF54E-1056-49DF-9B7C-4F436C9BB573}" type="pres">
      <dgm:prSet presAssocID="{AF9F5025-FF7B-4B1B-9D8F-A13554FCAD12}" presName="negativeSpace" presStyleCnt="0"/>
      <dgm:spPr/>
    </dgm:pt>
    <dgm:pt modelId="{3DA55FF0-34A5-4F0E-A1E7-77DBB6EAA4A1}" type="pres">
      <dgm:prSet presAssocID="{AF9F5025-FF7B-4B1B-9D8F-A13554FCAD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3207201-0DFD-4D7E-809A-3BD3E4A7893F}" type="presOf" srcId="{4041C21B-1AF4-4893-8692-5CFB08DF41C6}" destId="{E6CDC62E-E06E-429F-AF27-43E20A57EEB2}" srcOrd="1" destOrd="0" presId="urn:microsoft.com/office/officeart/2005/8/layout/list1"/>
    <dgm:cxn modelId="{477E1F0F-CA51-4646-8BEA-4C334487F7F4}" srcId="{4041C21B-1AF4-4893-8692-5CFB08DF41C6}" destId="{8F43B106-2C79-4C63-ACAC-2617E8DD8741}" srcOrd="2" destOrd="0" parTransId="{DA5C2D18-04F8-4349-9346-69D446645691}" sibTransId="{921E048A-13EF-45EF-BD1F-DF306B0E59C2}"/>
    <dgm:cxn modelId="{806AF434-B2E1-4059-AD41-B4CEE3C53A3E}" srcId="{4041C21B-1AF4-4893-8692-5CFB08DF41C6}" destId="{523DBF12-B286-4949-90C4-4914F8D99A71}" srcOrd="1" destOrd="0" parTransId="{C9C60FEA-CFB5-48D0-A4CE-63A1FBEB1678}" sibTransId="{0159D00E-50A6-43AC-8C84-7F64E0815CA0}"/>
    <dgm:cxn modelId="{A1AC4861-5576-46F4-99F2-C5142D44A414}" type="presOf" srcId="{92A270F0-598D-40A9-9D3E-7BA0CF0191E3}" destId="{FC5F466E-C8A9-4B6D-96C1-CECBF917CB4A}" srcOrd="0" destOrd="0" presId="urn:microsoft.com/office/officeart/2005/8/layout/list1"/>
    <dgm:cxn modelId="{6A0B4865-01A0-4276-9B76-460AA784D327}" type="presOf" srcId="{AF9F5025-FF7B-4B1B-9D8F-A13554FCAD12}" destId="{17ABFE4E-42D6-43FF-8F4A-A9D6953CA9C9}" srcOrd="1" destOrd="0" presId="urn:microsoft.com/office/officeart/2005/8/layout/list1"/>
    <dgm:cxn modelId="{85A1644E-2669-4AA3-A4C2-2EFA4E9F04EE}" type="presOf" srcId="{523DBF12-B286-4949-90C4-4914F8D99A71}" destId="{FC5F466E-C8A9-4B6D-96C1-CECBF917CB4A}" srcOrd="0" destOrd="1" presId="urn:microsoft.com/office/officeart/2005/8/layout/list1"/>
    <dgm:cxn modelId="{EAD3E774-391A-41AD-B08D-7660D13F7C67}" srcId="{7D0AD97C-0758-4E41-A493-B3478EF73AE8}" destId="{AF9F5025-FF7B-4B1B-9D8F-A13554FCAD12}" srcOrd="1" destOrd="0" parTransId="{94C83748-0FD8-4AE2-83D0-D8D84BC57B43}" sibTransId="{A2265341-0EFF-4F93-A00E-85BE8BF4CAEF}"/>
    <dgm:cxn modelId="{2BEC3A7A-DF9D-4436-B849-B39276CFCA58}" type="presOf" srcId="{8655A158-F77A-4B5E-A5AF-3EC5E198C44D}" destId="{3DA55FF0-34A5-4F0E-A1E7-77DBB6EAA4A1}" srcOrd="0" destOrd="0" presId="urn:microsoft.com/office/officeart/2005/8/layout/list1"/>
    <dgm:cxn modelId="{B8EB157E-8BE5-4235-BE57-7762A8EE9AD5}" type="presOf" srcId="{0F64B411-8DA3-4E92-B3BB-87CCD2D36F4B}" destId="{FC5F466E-C8A9-4B6D-96C1-CECBF917CB4A}" srcOrd="0" destOrd="3" presId="urn:microsoft.com/office/officeart/2005/8/layout/list1"/>
    <dgm:cxn modelId="{0F33B091-4BC6-4C03-BACD-AD0C1F5D7468}" srcId="{AF9F5025-FF7B-4B1B-9D8F-A13554FCAD12}" destId="{8655A158-F77A-4B5E-A5AF-3EC5E198C44D}" srcOrd="0" destOrd="0" parTransId="{9F66200C-15E6-4A64-BC0C-479D9642F875}" sibTransId="{9935C575-A698-417C-A9EE-3060A2703B8F}"/>
    <dgm:cxn modelId="{14C39994-9D55-484A-94D8-3EE0C557BE4A}" type="presOf" srcId="{AF9F5025-FF7B-4B1B-9D8F-A13554FCAD12}" destId="{484A156D-20B0-4CE1-9B6D-9CA2636372F1}" srcOrd="0" destOrd="0" presId="urn:microsoft.com/office/officeart/2005/8/layout/list1"/>
    <dgm:cxn modelId="{D449E29A-1ABF-4580-B9F5-59D7F87546B8}" srcId="{4041C21B-1AF4-4893-8692-5CFB08DF41C6}" destId="{0F64B411-8DA3-4E92-B3BB-87CCD2D36F4B}" srcOrd="3" destOrd="0" parTransId="{75DF88FE-CC63-444A-8650-1ED5BDD59A14}" sibTransId="{E170195C-DEB9-4605-B4F1-E056E17ACB8C}"/>
    <dgm:cxn modelId="{BE07E5A2-024C-4D75-8ED2-41F0439D20BC}" type="presOf" srcId="{8F43B106-2C79-4C63-ACAC-2617E8DD8741}" destId="{FC5F466E-C8A9-4B6D-96C1-CECBF917CB4A}" srcOrd="0" destOrd="2" presId="urn:microsoft.com/office/officeart/2005/8/layout/list1"/>
    <dgm:cxn modelId="{EA56B5B7-5D49-4965-8AA5-EB9D5622C7EC}" srcId="{7D0AD97C-0758-4E41-A493-B3478EF73AE8}" destId="{4041C21B-1AF4-4893-8692-5CFB08DF41C6}" srcOrd="0" destOrd="0" parTransId="{C19B11A7-A827-4409-A36E-423BF0392A89}" sibTransId="{247C65A8-FCE9-41A5-98DE-F21B732C278D}"/>
    <dgm:cxn modelId="{51829FBE-B8BA-46D5-A648-CF60E1629965}" srcId="{4041C21B-1AF4-4893-8692-5CFB08DF41C6}" destId="{92A270F0-598D-40A9-9D3E-7BA0CF0191E3}" srcOrd="0" destOrd="0" parTransId="{7BA35271-13E6-437A-908C-1DE8AEBC0105}" sibTransId="{345EAF93-A93A-46AB-94F6-B2C136D5CFAB}"/>
    <dgm:cxn modelId="{9BA407C9-91F2-4539-883E-66D91B894DB0}" type="presOf" srcId="{7D0AD97C-0758-4E41-A493-B3478EF73AE8}" destId="{3A465390-AC8F-41C5-891C-E74442861549}" srcOrd="0" destOrd="0" presId="urn:microsoft.com/office/officeart/2005/8/layout/list1"/>
    <dgm:cxn modelId="{FF524DD2-BC55-4261-BD37-1BB9A3DDBE6A}" type="presOf" srcId="{880C0828-1541-4E4A-8F58-05A3C0740D17}" destId="{FC5F466E-C8A9-4B6D-96C1-CECBF917CB4A}" srcOrd="0" destOrd="4" presId="urn:microsoft.com/office/officeart/2005/8/layout/list1"/>
    <dgm:cxn modelId="{934515E1-367E-4945-A937-C7C827B84E0D}" srcId="{4041C21B-1AF4-4893-8692-5CFB08DF41C6}" destId="{880C0828-1541-4E4A-8F58-05A3C0740D17}" srcOrd="4" destOrd="0" parTransId="{D173B47A-94F6-4B0C-979D-9795C9F5018E}" sibTransId="{5ADFC2BC-CC8E-46A3-AC4F-52410C46BDBE}"/>
    <dgm:cxn modelId="{C2F30EE4-2534-4A0B-8FA2-17C65E3DE07C}" type="presOf" srcId="{4041C21B-1AF4-4893-8692-5CFB08DF41C6}" destId="{01032FFC-449A-492D-A26F-E56C300C7529}" srcOrd="0" destOrd="0" presId="urn:microsoft.com/office/officeart/2005/8/layout/list1"/>
    <dgm:cxn modelId="{3030DBAA-5913-4A18-B2B6-E6E40DE96670}" type="presParOf" srcId="{3A465390-AC8F-41C5-891C-E74442861549}" destId="{4B0F78A8-E729-446F-874D-A666B32ED715}" srcOrd="0" destOrd="0" presId="urn:microsoft.com/office/officeart/2005/8/layout/list1"/>
    <dgm:cxn modelId="{D2BC7C88-4E49-4A61-B647-1E07566A0168}" type="presParOf" srcId="{4B0F78A8-E729-446F-874D-A666B32ED715}" destId="{01032FFC-449A-492D-A26F-E56C300C7529}" srcOrd="0" destOrd="0" presId="urn:microsoft.com/office/officeart/2005/8/layout/list1"/>
    <dgm:cxn modelId="{383B9826-A324-464C-8C2F-700F2273BA56}" type="presParOf" srcId="{4B0F78A8-E729-446F-874D-A666B32ED715}" destId="{E6CDC62E-E06E-429F-AF27-43E20A57EEB2}" srcOrd="1" destOrd="0" presId="urn:microsoft.com/office/officeart/2005/8/layout/list1"/>
    <dgm:cxn modelId="{28B1D893-B19D-4EF7-A871-D6B412649FDA}" type="presParOf" srcId="{3A465390-AC8F-41C5-891C-E74442861549}" destId="{A33D6C29-97F2-4570-B1A0-4BC19BBC0092}" srcOrd="1" destOrd="0" presId="urn:microsoft.com/office/officeart/2005/8/layout/list1"/>
    <dgm:cxn modelId="{D4013425-AC08-41B1-A581-20C71A7C39D8}" type="presParOf" srcId="{3A465390-AC8F-41C5-891C-E74442861549}" destId="{FC5F466E-C8A9-4B6D-96C1-CECBF917CB4A}" srcOrd="2" destOrd="0" presId="urn:microsoft.com/office/officeart/2005/8/layout/list1"/>
    <dgm:cxn modelId="{D04EF5C2-AEA8-40B5-85FB-1240851407CF}" type="presParOf" srcId="{3A465390-AC8F-41C5-891C-E74442861549}" destId="{3DACB821-1784-4729-8598-4301D3A9338A}" srcOrd="3" destOrd="0" presId="urn:microsoft.com/office/officeart/2005/8/layout/list1"/>
    <dgm:cxn modelId="{E22D463E-E04C-4512-A1A3-6D76B8126BC2}" type="presParOf" srcId="{3A465390-AC8F-41C5-891C-E74442861549}" destId="{A565C3F3-223B-4C59-9E4C-BE03CA0044BE}" srcOrd="4" destOrd="0" presId="urn:microsoft.com/office/officeart/2005/8/layout/list1"/>
    <dgm:cxn modelId="{E23DB3DA-8B2B-4B5C-A21E-9AA1921DB1BD}" type="presParOf" srcId="{A565C3F3-223B-4C59-9E4C-BE03CA0044BE}" destId="{484A156D-20B0-4CE1-9B6D-9CA2636372F1}" srcOrd="0" destOrd="0" presId="urn:microsoft.com/office/officeart/2005/8/layout/list1"/>
    <dgm:cxn modelId="{2B6F57A1-70BC-48F3-AFCB-9BB7DE307488}" type="presParOf" srcId="{A565C3F3-223B-4C59-9E4C-BE03CA0044BE}" destId="{17ABFE4E-42D6-43FF-8F4A-A9D6953CA9C9}" srcOrd="1" destOrd="0" presId="urn:microsoft.com/office/officeart/2005/8/layout/list1"/>
    <dgm:cxn modelId="{E3C44889-F19D-4E4F-B98C-870843BFC7C4}" type="presParOf" srcId="{3A465390-AC8F-41C5-891C-E74442861549}" destId="{C73FF54E-1056-49DF-9B7C-4F436C9BB573}" srcOrd="5" destOrd="0" presId="urn:microsoft.com/office/officeart/2005/8/layout/list1"/>
    <dgm:cxn modelId="{E2C7127E-C7E0-44DB-BBC0-001FBC20753C}" type="presParOf" srcId="{3A465390-AC8F-41C5-891C-E74442861549}" destId="{3DA55FF0-34A5-4F0E-A1E7-77DBB6EAA4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3CE70-6D53-4EAE-AEA4-622E3F26D9B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F7593F5-15DE-49D5-ABFC-07FBE892F1AB}">
      <dgm:prSet phldrT="[文本]"/>
      <dgm:spPr/>
      <dgm:t>
        <a:bodyPr/>
        <a:lstStyle/>
        <a:p>
          <a:r>
            <a: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运算规则</a:t>
          </a:r>
          <a:r>
            <a: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7F3DA-EEAF-44C2-ACE5-41AE8CBEF6E8}" type="parTrans" cxnId="{94CE3838-372C-4369-8E86-4BFF73148D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EA9CC8-9391-458A-8C73-325BE2869760}" type="sibTrans" cxnId="{94CE3838-372C-4369-8E86-4BFF73148D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1A1942-00F4-448E-B93B-8061AFEA1728}">
      <dgm:prSet/>
      <dgm:spPr/>
      <dgm:t>
        <a:bodyPr/>
        <a:lstStyle/>
        <a:p>
          <a:r>
            <a: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乘积的</a:t>
          </a:r>
          <a:r>
            <a: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符号位</a:t>
          </a:r>
          <a:r>
            <a: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由两数的</a:t>
          </a:r>
          <a:r>
            <a: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符号位</a:t>
          </a:r>
          <a:r>
            <a: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按</a:t>
          </a:r>
          <a:r>
            <a: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异或</a:t>
          </a:r>
          <a:r>
            <a: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得到</a:t>
          </a:r>
          <a:endParaRPr kumimoji="1" lang="en-US" altLang="zh-CN" b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3B2025DE-6200-40A3-A4BF-7BBAC04BD667}" type="parTrans" cxnId="{6630EA52-B091-4A79-A0E2-372794C4ED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FAB52C-D2A5-4E41-8216-D9F0FF2C5A7E}" type="sibTrans" cxnId="{6630EA52-B091-4A79-A0E2-372794C4EDD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202A7F-6482-4F6C-B0E1-679D14BD2AC1}">
      <dgm:prSet/>
      <dgm:spPr/>
      <dgm:t>
        <a:bodyPr/>
        <a:lstStyle/>
        <a:p>
          <a:r>
            <a: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乘积的</a:t>
          </a:r>
          <a:r>
            <a: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数值</a:t>
          </a:r>
          <a:r>
            <a: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部分则是</a:t>
          </a:r>
          <a:r>
            <a: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两个正数相乘之积</a:t>
          </a:r>
        </a:p>
      </dgm:t>
    </dgm:pt>
    <dgm:pt modelId="{1898C106-647D-4B93-B2CE-5A13DB92D65B}" type="parTrans" cxnId="{4BB6081D-A963-481E-B47C-C185C123975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F126A-F97D-45F2-9881-378A0EDAF999}" type="sibTrans" cxnId="{4BB6081D-A963-481E-B47C-C185C123975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597B80-E4ED-4E71-8DA4-0AF863E39851}">
      <dgm:prSet/>
      <dgm:spPr/>
      <dgm:t>
        <a:bodyPr/>
        <a:lstStyle/>
        <a:p>
          <a:r>
            <a: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公式</a:t>
          </a:r>
          <a:endParaRPr kumimoji="1"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81DA48F4-AA97-44F7-B5FD-B908E4791070}" type="parTrans" cxnId="{D80C24BF-7C18-43A2-B4C3-804A07DEBF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AA1C1-DED8-4F68-A5A3-49FF99FBDFD5}" type="sibTrans" cxnId="{D80C24BF-7C18-43A2-B4C3-804A07DEBF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553237-ECD4-4588-B4DE-96B801729060}">
      <dgm:prSet/>
      <dgm:spPr/>
      <dgm:t>
        <a:bodyPr/>
        <a:lstStyle/>
        <a:p>
          <a:pPr>
            <a:buNone/>
          </a:pPr>
          <a:r>
            <a: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设 </a:t>
          </a:r>
          <a:r>
            <a:rPr kumimoji="1"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位被乘数和乘数用定点整数表示</a:t>
          </a:r>
        </a:p>
      </dgm:t>
    </dgm:pt>
    <dgm:pt modelId="{95A76D0B-7D0D-4545-AC5F-D14B26FF0BD5}" type="parTrans" cxnId="{970D76E3-69DE-4E15-8246-3315410419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87C28B-1558-4F1B-9951-EA5BE677D49B}" type="sibTrans" cxnId="{970D76E3-69DE-4E15-8246-3315410419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3DCC12-C2CE-4709-A8DA-D7D6E29BE95E}">
      <dgm:prSet/>
      <dgm:spPr/>
      <dgm:t>
        <a:bodyPr/>
        <a:lstStyle/>
        <a:p>
          <a:endParaRPr kumimoji="1"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5FDC97B0-1876-47D0-A3B4-6172EF31A16F}" type="parTrans" cxnId="{0E18DD58-79B8-4C48-97BD-ACB055CB44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0858C4-4DBD-460D-87CE-C04F2F0D7203}" type="sibTrans" cxnId="{0E18DD58-79B8-4C48-97BD-ACB055CB44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B05FFF-EB43-4CD8-854D-922EA8E6EE24}">
      <dgm:prSet/>
      <dgm:spPr/>
      <dgm:t>
        <a:bodyPr/>
        <a:lstStyle/>
        <a:p>
          <a:endParaRPr kumimoji="1"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F12912DF-4982-4A7B-A7FC-874A617F5BD5}" type="parTrans" cxnId="{AA995A28-0903-42F7-8D7F-1D4BAEC77D58}">
      <dgm:prSet/>
      <dgm:spPr/>
      <dgm:t>
        <a:bodyPr/>
        <a:lstStyle/>
        <a:p>
          <a:endParaRPr lang="zh-CN" altLang="en-US"/>
        </a:p>
      </dgm:t>
    </dgm:pt>
    <dgm:pt modelId="{7A2D52F8-31D7-42C7-8D65-4534EB48B231}" type="sibTrans" cxnId="{AA995A28-0903-42F7-8D7F-1D4BAEC77D58}">
      <dgm:prSet/>
      <dgm:spPr/>
      <dgm:t>
        <a:bodyPr/>
        <a:lstStyle/>
        <a:p>
          <a:endParaRPr lang="zh-CN" altLang="en-US"/>
        </a:p>
      </dgm:t>
    </dgm:pt>
    <dgm:pt modelId="{C9D7A411-9DB5-4917-B2F1-74D5491BA173}">
      <dgm:prSet/>
      <dgm:spPr/>
      <dgm:t>
        <a:bodyPr/>
        <a:lstStyle/>
        <a:p>
          <a:endParaRPr kumimoji="1"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0984A86D-79AC-42ED-95D6-9DA0401C482B}" type="parTrans" cxnId="{8A601C89-19D6-40F6-BE5C-CD4163657148}">
      <dgm:prSet/>
      <dgm:spPr/>
      <dgm:t>
        <a:bodyPr/>
        <a:lstStyle/>
        <a:p>
          <a:endParaRPr lang="zh-CN" altLang="en-US"/>
        </a:p>
      </dgm:t>
    </dgm:pt>
    <dgm:pt modelId="{FA322F2E-6A32-4F2E-B867-FAE1B0B83019}" type="sibTrans" cxnId="{8A601C89-19D6-40F6-BE5C-CD4163657148}">
      <dgm:prSet/>
      <dgm:spPr/>
      <dgm:t>
        <a:bodyPr/>
        <a:lstStyle/>
        <a:p>
          <a:endParaRPr lang="zh-CN" altLang="en-US"/>
        </a:p>
      </dgm:t>
    </dgm:pt>
    <dgm:pt modelId="{1B943761-11CE-4915-AB5F-936546CDBE32}" type="pres">
      <dgm:prSet presAssocID="{4233CE70-6D53-4EAE-AEA4-622E3F26D9B1}" presName="linear" presStyleCnt="0">
        <dgm:presLayoutVars>
          <dgm:dir/>
          <dgm:animLvl val="lvl"/>
          <dgm:resizeHandles val="exact"/>
        </dgm:presLayoutVars>
      </dgm:prSet>
      <dgm:spPr/>
    </dgm:pt>
    <dgm:pt modelId="{2A159815-D90C-4A32-88CA-99BA03726670}" type="pres">
      <dgm:prSet presAssocID="{5F7593F5-15DE-49D5-ABFC-07FBE892F1AB}" presName="parentLin" presStyleCnt="0"/>
      <dgm:spPr/>
    </dgm:pt>
    <dgm:pt modelId="{DF66EFB0-CFA1-4533-9590-F2524717859F}" type="pres">
      <dgm:prSet presAssocID="{5F7593F5-15DE-49D5-ABFC-07FBE892F1AB}" presName="parentLeftMargin" presStyleLbl="node1" presStyleIdx="0" presStyleCnt="2"/>
      <dgm:spPr/>
    </dgm:pt>
    <dgm:pt modelId="{E00992AC-6F4C-43AD-B69A-6C71AEBFE02D}" type="pres">
      <dgm:prSet presAssocID="{5F7593F5-15DE-49D5-ABFC-07FBE892F1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C08D1B-3CB5-4796-84AB-0F95509A2B9A}" type="pres">
      <dgm:prSet presAssocID="{5F7593F5-15DE-49D5-ABFC-07FBE892F1AB}" presName="negativeSpace" presStyleCnt="0"/>
      <dgm:spPr/>
    </dgm:pt>
    <dgm:pt modelId="{70D254CC-7435-4404-BDD4-D5E220C5B899}" type="pres">
      <dgm:prSet presAssocID="{5F7593F5-15DE-49D5-ABFC-07FBE892F1AB}" presName="childText" presStyleLbl="conFgAcc1" presStyleIdx="0" presStyleCnt="2">
        <dgm:presLayoutVars>
          <dgm:bulletEnabled val="1"/>
        </dgm:presLayoutVars>
      </dgm:prSet>
      <dgm:spPr/>
    </dgm:pt>
    <dgm:pt modelId="{D47A38B4-FF7D-4FF3-86BB-041CCF0EE2FA}" type="pres">
      <dgm:prSet presAssocID="{06EA9CC8-9391-458A-8C73-325BE2869760}" presName="spaceBetweenRectangles" presStyleCnt="0"/>
      <dgm:spPr/>
    </dgm:pt>
    <dgm:pt modelId="{CA536947-AA15-41DE-B7F9-1AFD2914B817}" type="pres">
      <dgm:prSet presAssocID="{A7597B80-E4ED-4E71-8DA4-0AF863E39851}" presName="parentLin" presStyleCnt="0"/>
      <dgm:spPr/>
    </dgm:pt>
    <dgm:pt modelId="{99CD69FE-0A3D-4DAC-BAC4-B6B37897E086}" type="pres">
      <dgm:prSet presAssocID="{A7597B80-E4ED-4E71-8DA4-0AF863E39851}" presName="parentLeftMargin" presStyleLbl="node1" presStyleIdx="0" presStyleCnt="2"/>
      <dgm:spPr/>
    </dgm:pt>
    <dgm:pt modelId="{8918B3F9-2245-451A-B070-C4E39E54DCD8}" type="pres">
      <dgm:prSet presAssocID="{A7597B80-E4ED-4E71-8DA4-0AF863E398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8ED0D4-59A2-4706-8F12-DA9EB9CEF05C}" type="pres">
      <dgm:prSet presAssocID="{A7597B80-E4ED-4E71-8DA4-0AF863E39851}" presName="negativeSpace" presStyleCnt="0"/>
      <dgm:spPr/>
    </dgm:pt>
    <dgm:pt modelId="{2666F613-57DC-4CA6-BFC9-9BF4048FB3FB}" type="pres">
      <dgm:prSet presAssocID="{A7597B80-E4ED-4E71-8DA4-0AF863E3985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9E50103-6876-4884-8F45-487CB33D13AF}" type="presOf" srcId="{5F7593F5-15DE-49D5-ABFC-07FBE892F1AB}" destId="{DF66EFB0-CFA1-4533-9590-F2524717859F}" srcOrd="0" destOrd="0" presId="urn:microsoft.com/office/officeart/2005/8/layout/list1"/>
    <dgm:cxn modelId="{4BB6081D-A963-481E-B47C-C185C1239751}" srcId="{5F7593F5-15DE-49D5-ABFC-07FBE892F1AB}" destId="{D6202A7F-6482-4F6C-B0E1-679D14BD2AC1}" srcOrd="1" destOrd="0" parTransId="{1898C106-647D-4B93-B2CE-5A13DB92D65B}" sibTransId="{C13F126A-F97D-45F2-9881-378A0EDAF999}"/>
    <dgm:cxn modelId="{2E897E26-99FD-4096-B98D-5D9F154ADCEB}" type="presOf" srcId="{193DCC12-C2CE-4709-A8DA-D7D6E29BE95E}" destId="{2666F613-57DC-4CA6-BFC9-9BF4048FB3FB}" srcOrd="0" destOrd="3" presId="urn:microsoft.com/office/officeart/2005/8/layout/list1"/>
    <dgm:cxn modelId="{AA995A28-0903-42F7-8D7F-1D4BAEC77D58}" srcId="{A7597B80-E4ED-4E71-8DA4-0AF863E39851}" destId="{A7B05FFF-EB43-4CD8-854D-922EA8E6EE24}" srcOrd="1" destOrd="0" parTransId="{F12912DF-4982-4A7B-A7FC-874A617F5BD5}" sibTransId="{7A2D52F8-31D7-42C7-8D65-4534EB48B231}"/>
    <dgm:cxn modelId="{C94CF130-6119-4B3E-B7EE-2AE87F7D4FED}" type="presOf" srcId="{E3553237-ECD4-4588-B4DE-96B801729060}" destId="{2666F613-57DC-4CA6-BFC9-9BF4048FB3FB}" srcOrd="0" destOrd="0" presId="urn:microsoft.com/office/officeart/2005/8/layout/list1"/>
    <dgm:cxn modelId="{E0B39135-FBFA-4A20-988A-B95C7D826DE2}" type="presOf" srcId="{A7B05FFF-EB43-4CD8-854D-922EA8E6EE24}" destId="{2666F613-57DC-4CA6-BFC9-9BF4048FB3FB}" srcOrd="0" destOrd="1" presId="urn:microsoft.com/office/officeart/2005/8/layout/list1"/>
    <dgm:cxn modelId="{94CE3838-372C-4369-8E86-4BFF73148D74}" srcId="{4233CE70-6D53-4EAE-AEA4-622E3F26D9B1}" destId="{5F7593F5-15DE-49D5-ABFC-07FBE892F1AB}" srcOrd="0" destOrd="0" parTransId="{D267F3DA-EEAF-44C2-ACE5-41AE8CBEF6E8}" sibTransId="{06EA9CC8-9391-458A-8C73-325BE2869760}"/>
    <dgm:cxn modelId="{A51F7A5D-D277-46EC-9710-9561B5FA064C}" type="presOf" srcId="{4233CE70-6D53-4EAE-AEA4-622E3F26D9B1}" destId="{1B943761-11CE-4915-AB5F-936546CDBE32}" srcOrd="0" destOrd="0" presId="urn:microsoft.com/office/officeart/2005/8/layout/list1"/>
    <dgm:cxn modelId="{FC5F004C-0480-41C3-B270-954B466AEEF7}" type="presOf" srcId="{C9D7A411-9DB5-4917-B2F1-74D5491BA173}" destId="{2666F613-57DC-4CA6-BFC9-9BF4048FB3FB}" srcOrd="0" destOrd="2" presId="urn:microsoft.com/office/officeart/2005/8/layout/list1"/>
    <dgm:cxn modelId="{6630EA52-B091-4A79-A0E2-372794C4EDD0}" srcId="{5F7593F5-15DE-49D5-ABFC-07FBE892F1AB}" destId="{2B1A1942-00F4-448E-B93B-8061AFEA1728}" srcOrd="0" destOrd="0" parTransId="{3B2025DE-6200-40A3-A4BF-7BBAC04BD667}" sibTransId="{70FAB52C-D2A5-4E41-8216-D9F0FF2C5A7E}"/>
    <dgm:cxn modelId="{0E18DD58-79B8-4C48-97BD-ACB055CB44C4}" srcId="{A7597B80-E4ED-4E71-8DA4-0AF863E39851}" destId="{193DCC12-C2CE-4709-A8DA-D7D6E29BE95E}" srcOrd="3" destOrd="0" parTransId="{5FDC97B0-1876-47D0-A3B4-6172EF31A16F}" sibTransId="{790858C4-4DBD-460D-87CE-C04F2F0D7203}"/>
    <dgm:cxn modelId="{8A601C89-19D6-40F6-BE5C-CD4163657148}" srcId="{A7597B80-E4ED-4E71-8DA4-0AF863E39851}" destId="{C9D7A411-9DB5-4917-B2F1-74D5491BA173}" srcOrd="2" destOrd="0" parTransId="{0984A86D-79AC-42ED-95D6-9DA0401C482B}" sibTransId="{FA322F2E-6A32-4F2E-B867-FAE1B0B83019}"/>
    <dgm:cxn modelId="{D80C24BF-7C18-43A2-B4C3-804A07DEBF4D}" srcId="{4233CE70-6D53-4EAE-AEA4-622E3F26D9B1}" destId="{A7597B80-E4ED-4E71-8DA4-0AF863E39851}" srcOrd="1" destOrd="0" parTransId="{81DA48F4-AA97-44F7-B5FD-B908E4791070}" sibTransId="{A6AAA1C1-DED8-4F68-A5A3-49FF99FBDFD5}"/>
    <dgm:cxn modelId="{B9BAD5C8-C488-4FB3-BE8C-08A1D4084A0D}" type="presOf" srcId="{A7597B80-E4ED-4E71-8DA4-0AF863E39851}" destId="{99CD69FE-0A3D-4DAC-BAC4-B6B37897E086}" srcOrd="0" destOrd="0" presId="urn:microsoft.com/office/officeart/2005/8/layout/list1"/>
    <dgm:cxn modelId="{ADBBFADC-F081-4B6F-AF3D-09E3339E2E26}" type="presOf" srcId="{A7597B80-E4ED-4E71-8DA4-0AF863E39851}" destId="{8918B3F9-2245-451A-B070-C4E39E54DCD8}" srcOrd="1" destOrd="0" presId="urn:microsoft.com/office/officeart/2005/8/layout/list1"/>
    <dgm:cxn modelId="{970D76E3-69DE-4E15-8246-331541041921}" srcId="{A7597B80-E4ED-4E71-8DA4-0AF863E39851}" destId="{E3553237-ECD4-4588-B4DE-96B801729060}" srcOrd="0" destOrd="0" parTransId="{95A76D0B-7D0D-4545-AC5F-D14B26FF0BD5}" sibTransId="{DE87C28B-1558-4F1B-9951-EA5BE677D49B}"/>
    <dgm:cxn modelId="{FBFA9FE3-BC21-4AC5-AF8D-929A89567D2B}" type="presOf" srcId="{2B1A1942-00F4-448E-B93B-8061AFEA1728}" destId="{70D254CC-7435-4404-BDD4-D5E220C5B899}" srcOrd="0" destOrd="0" presId="urn:microsoft.com/office/officeart/2005/8/layout/list1"/>
    <dgm:cxn modelId="{226601F4-EF63-42E8-B493-DB4492827B90}" type="presOf" srcId="{5F7593F5-15DE-49D5-ABFC-07FBE892F1AB}" destId="{E00992AC-6F4C-43AD-B69A-6C71AEBFE02D}" srcOrd="1" destOrd="0" presId="urn:microsoft.com/office/officeart/2005/8/layout/list1"/>
    <dgm:cxn modelId="{25425CF8-05C0-4597-A955-81EC7C6306BF}" type="presOf" srcId="{D6202A7F-6482-4F6C-B0E1-679D14BD2AC1}" destId="{70D254CC-7435-4404-BDD4-D5E220C5B899}" srcOrd="0" destOrd="1" presId="urn:microsoft.com/office/officeart/2005/8/layout/list1"/>
    <dgm:cxn modelId="{DCC8D167-8820-4F03-B46A-8E202B326C9D}" type="presParOf" srcId="{1B943761-11CE-4915-AB5F-936546CDBE32}" destId="{2A159815-D90C-4A32-88CA-99BA03726670}" srcOrd="0" destOrd="0" presId="urn:microsoft.com/office/officeart/2005/8/layout/list1"/>
    <dgm:cxn modelId="{AD3F4B6A-704E-4D9C-BDF0-23209562D514}" type="presParOf" srcId="{2A159815-D90C-4A32-88CA-99BA03726670}" destId="{DF66EFB0-CFA1-4533-9590-F2524717859F}" srcOrd="0" destOrd="0" presId="urn:microsoft.com/office/officeart/2005/8/layout/list1"/>
    <dgm:cxn modelId="{B71BDE72-1DEE-4523-A87E-2BD653EC7051}" type="presParOf" srcId="{2A159815-D90C-4A32-88CA-99BA03726670}" destId="{E00992AC-6F4C-43AD-B69A-6C71AEBFE02D}" srcOrd="1" destOrd="0" presId="urn:microsoft.com/office/officeart/2005/8/layout/list1"/>
    <dgm:cxn modelId="{DA033CD9-93CD-42AC-9791-6E33C6718564}" type="presParOf" srcId="{1B943761-11CE-4915-AB5F-936546CDBE32}" destId="{29C08D1B-3CB5-4796-84AB-0F95509A2B9A}" srcOrd="1" destOrd="0" presId="urn:microsoft.com/office/officeart/2005/8/layout/list1"/>
    <dgm:cxn modelId="{98456145-9CA7-4E16-A0C8-35854AE2D994}" type="presParOf" srcId="{1B943761-11CE-4915-AB5F-936546CDBE32}" destId="{70D254CC-7435-4404-BDD4-D5E220C5B899}" srcOrd="2" destOrd="0" presId="urn:microsoft.com/office/officeart/2005/8/layout/list1"/>
    <dgm:cxn modelId="{C2D769B7-47DC-4931-B731-769C1C0BCFC8}" type="presParOf" srcId="{1B943761-11CE-4915-AB5F-936546CDBE32}" destId="{D47A38B4-FF7D-4FF3-86BB-041CCF0EE2FA}" srcOrd="3" destOrd="0" presId="urn:microsoft.com/office/officeart/2005/8/layout/list1"/>
    <dgm:cxn modelId="{475B86CE-9F0A-42B4-8462-7B508ED0BC75}" type="presParOf" srcId="{1B943761-11CE-4915-AB5F-936546CDBE32}" destId="{CA536947-AA15-41DE-B7F9-1AFD2914B817}" srcOrd="4" destOrd="0" presId="urn:microsoft.com/office/officeart/2005/8/layout/list1"/>
    <dgm:cxn modelId="{AAD84065-E21C-4FD4-B1E2-3649CDBC06D4}" type="presParOf" srcId="{CA536947-AA15-41DE-B7F9-1AFD2914B817}" destId="{99CD69FE-0A3D-4DAC-BAC4-B6B37897E086}" srcOrd="0" destOrd="0" presId="urn:microsoft.com/office/officeart/2005/8/layout/list1"/>
    <dgm:cxn modelId="{ECE6909C-890B-47B8-B2D6-B70DF2387DC1}" type="presParOf" srcId="{CA536947-AA15-41DE-B7F9-1AFD2914B817}" destId="{8918B3F9-2245-451A-B070-C4E39E54DCD8}" srcOrd="1" destOrd="0" presId="urn:microsoft.com/office/officeart/2005/8/layout/list1"/>
    <dgm:cxn modelId="{E94CED8D-EB2B-4105-BFE5-98109A44BA9A}" type="presParOf" srcId="{1B943761-11CE-4915-AB5F-936546CDBE32}" destId="{988ED0D4-59A2-4706-8F12-DA9EB9CEF05C}" srcOrd="5" destOrd="0" presId="urn:microsoft.com/office/officeart/2005/8/layout/list1"/>
    <dgm:cxn modelId="{B4774E9C-7016-4EC1-B308-6C26BE6FCD5C}" type="presParOf" srcId="{1B943761-11CE-4915-AB5F-936546CDBE32}" destId="{2666F613-57DC-4CA6-BFC9-9BF4048FB3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91FE7F-376D-4030-9B74-048DA2C5AC2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8ECAC3E-911B-46FC-9D50-11185D9BBB81}">
      <dgm:prSet phldrT="[文本]" custT="1"/>
      <dgm:spPr/>
      <dgm:t>
        <a:bodyPr/>
        <a:lstStyle/>
        <a:p>
          <a:pPr>
            <a:buSzPct val="100000"/>
            <a:buFont typeface="+mj-lt"/>
            <a:buAutoNum type="arabicPeriod"/>
          </a:pPr>
          <a:r>
            <a:rPr kumimoji="1"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求部分积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82FFF1-2C19-4CCB-A64E-1AA6006BAA11}" type="parTrans" cxnId="{409AE5AB-8C3F-40E7-9C4E-8CB1D3C2915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14AE17-D451-4342-9F18-FFFA5831BB5A}" type="sibTrans" cxnId="{409AE5AB-8C3F-40E7-9C4E-8CB1D3C2915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3DBB1-A141-4F8E-8945-894A67201C42}">
      <dgm:prSet phldrT="[文本]" custT="1"/>
      <dgm:spPr/>
      <dgm:t>
        <a:bodyPr/>
        <a:lstStyle/>
        <a:p>
          <a:pPr>
            <a:buSzPct val="100000"/>
            <a:buFont typeface="+mj-lt"/>
            <a:buAutoNum type="arabicPeriod" startAt="2"/>
          </a:pPr>
          <a:r>
            <a:rPr kumimoji="1"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部分积相加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F98B6B-C92C-4429-93E1-33565A38FEAC}" type="parTrans" cxnId="{831383D6-9439-4850-947D-FFDD74D766A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66A039-FB6C-404E-8DCC-483C6370A76F}" type="sibTrans" cxnId="{831383D6-9439-4850-947D-FFDD74D766A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B917E9-88DF-47F3-8191-DCA6DCDC369A}">
      <dgm:prSet phldrT="[文本]" custT="1"/>
      <dgm:spPr/>
      <dgm:t>
        <a:bodyPr lIns="72000" rIns="72000"/>
        <a:lstStyle/>
        <a:p>
          <a:pPr>
            <a:buSzPct val="100000"/>
            <a:buFont typeface="Arial" panose="020B0604020202020204" pitchFamily="34" charset="0"/>
            <a:buChar char="•"/>
          </a:pP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从乘数 </a:t>
          </a:r>
          <a:r>
            <a:rPr kumimoji="1"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的最低位开始，逐位与被乘数相乘（</a:t>
          </a:r>
          <a:r>
            <a:rPr kumimoji="1"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与运算</a:t>
          </a: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）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F8AB8C3-9EB9-4210-9D66-8C0EA7CA9D0E}" type="parTrans" cxnId="{9221CE71-0203-4703-954C-BD6891DDDE7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811BD8-4BAD-4D1D-8BFD-96F143633E62}" type="sibTrans" cxnId="{9221CE71-0203-4703-954C-BD6891DDDE7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4D8581-48BE-4339-9565-27CA237C5E1F}">
      <dgm:prSet phldrT="[文本]" custT="1"/>
      <dgm:spPr/>
      <dgm:t>
        <a:bodyPr lIns="72000" rIns="72000"/>
        <a:lstStyle/>
        <a:p>
          <a:pPr>
            <a:buSzPct val="100000"/>
            <a:buFont typeface="Arial" panose="020B0604020202020204" pitchFamily="34" charset="0"/>
            <a:buChar char="•"/>
          </a:pP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根据权重移位：每个部分积根据</a:t>
          </a:r>
          <a:r>
            <a:rPr kumimoji="1"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乘数的权</a:t>
          </a: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相应左移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56A503B-38B4-4DDB-8759-6F6BEBDE11D6}" type="parTrans" cxnId="{85BD331D-1AA4-482B-B123-3AB2F30ED69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F73733-FB19-4C21-B476-F0F27A3E8E54}" type="sibTrans" cxnId="{85BD331D-1AA4-482B-B123-3AB2F30ED69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8020A0-D3AC-4966-8EE0-4248E30FBC27}">
      <dgm:prSet phldrT="[文本]" custT="1"/>
      <dgm:spPr/>
      <dgm:t>
        <a:bodyPr lIns="72000" rIns="72000"/>
        <a:lstStyle/>
        <a:p>
          <a:pPr>
            <a:buSzPct val="100000"/>
            <a:buFont typeface="Arial" panose="020B0604020202020204" pitchFamily="34" charset="0"/>
            <a:buChar char="•"/>
          </a:pP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部分积统统加起来得到乘积</a:t>
          </a:r>
          <a:r>
            <a:rPr kumimoji="1"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z</a:t>
          </a:r>
          <a:br>
            <a:rPr kumimoji="1"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（</a:t>
          </a:r>
          <a:r>
            <a:rPr kumimoji="1"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z</a:t>
          </a: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的位数扩大一倍）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E179CF4-60FD-4571-A049-1262B02A8F00}" type="parTrans" cxnId="{2ECEA644-F54C-4F93-A4DE-F1F3EBB5130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9D0368-245F-4F6F-9E69-7ADA73D1D5FD}" type="sibTrans" cxnId="{2ECEA644-F54C-4F93-A4DE-F1F3EBB5130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E4148A-BDD4-459B-951B-84AB5A13E442}" type="pres">
      <dgm:prSet presAssocID="{0791FE7F-376D-4030-9B74-048DA2C5AC23}" presName="linear" presStyleCnt="0">
        <dgm:presLayoutVars>
          <dgm:dir/>
          <dgm:animLvl val="lvl"/>
          <dgm:resizeHandles val="exact"/>
        </dgm:presLayoutVars>
      </dgm:prSet>
      <dgm:spPr/>
    </dgm:pt>
    <dgm:pt modelId="{96F50D26-2972-4EB2-883A-0A3DD7319E9F}" type="pres">
      <dgm:prSet presAssocID="{98ECAC3E-911B-46FC-9D50-11185D9BBB81}" presName="parentLin" presStyleCnt="0"/>
      <dgm:spPr/>
    </dgm:pt>
    <dgm:pt modelId="{380BBB27-6324-42D2-9B44-8B841379F51D}" type="pres">
      <dgm:prSet presAssocID="{98ECAC3E-911B-46FC-9D50-11185D9BBB81}" presName="parentLeftMargin" presStyleLbl="node1" presStyleIdx="0" presStyleCnt="2"/>
      <dgm:spPr/>
    </dgm:pt>
    <dgm:pt modelId="{92F9F65E-D441-4DB3-B103-6E6FAF75A0C3}" type="pres">
      <dgm:prSet presAssocID="{98ECAC3E-911B-46FC-9D50-11185D9BBB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AA708F-4358-4F72-A952-C83069E2E603}" type="pres">
      <dgm:prSet presAssocID="{98ECAC3E-911B-46FC-9D50-11185D9BBB81}" presName="negativeSpace" presStyleCnt="0"/>
      <dgm:spPr/>
    </dgm:pt>
    <dgm:pt modelId="{75154B93-08AF-428C-A7E1-41D2DAF7963D}" type="pres">
      <dgm:prSet presAssocID="{98ECAC3E-911B-46FC-9D50-11185D9BBB81}" presName="childText" presStyleLbl="conFgAcc1" presStyleIdx="0" presStyleCnt="2">
        <dgm:presLayoutVars>
          <dgm:bulletEnabled val="1"/>
        </dgm:presLayoutVars>
      </dgm:prSet>
      <dgm:spPr/>
    </dgm:pt>
    <dgm:pt modelId="{9C28BBB9-2518-49BE-B469-10DBAA736084}" type="pres">
      <dgm:prSet presAssocID="{8914AE17-D451-4342-9F18-FFFA5831BB5A}" presName="spaceBetweenRectangles" presStyleCnt="0"/>
      <dgm:spPr/>
    </dgm:pt>
    <dgm:pt modelId="{07221D8F-F539-4716-BD9D-224F5A24E607}" type="pres">
      <dgm:prSet presAssocID="{B6F3DBB1-A141-4F8E-8945-894A67201C42}" presName="parentLin" presStyleCnt="0"/>
      <dgm:spPr/>
    </dgm:pt>
    <dgm:pt modelId="{A6D5C410-0C51-44EB-9D07-F1D86CEE0FEA}" type="pres">
      <dgm:prSet presAssocID="{B6F3DBB1-A141-4F8E-8945-894A67201C42}" presName="parentLeftMargin" presStyleLbl="node1" presStyleIdx="0" presStyleCnt="2"/>
      <dgm:spPr/>
    </dgm:pt>
    <dgm:pt modelId="{E7A29092-1281-40CB-BF4F-4D4C6DD98E0A}" type="pres">
      <dgm:prSet presAssocID="{B6F3DBB1-A141-4F8E-8945-894A67201C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23387D-3C1D-491B-876A-57B0C5AB6C72}" type="pres">
      <dgm:prSet presAssocID="{B6F3DBB1-A141-4F8E-8945-894A67201C42}" presName="negativeSpace" presStyleCnt="0"/>
      <dgm:spPr/>
    </dgm:pt>
    <dgm:pt modelId="{A6203A4D-26CD-4A4C-B5F6-CCDA16DF2E18}" type="pres">
      <dgm:prSet presAssocID="{B6F3DBB1-A141-4F8E-8945-894A67201C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5BD331D-1AA4-482B-B123-3AB2F30ED692}" srcId="{98ECAC3E-911B-46FC-9D50-11185D9BBB81}" destId="{ED4D8581-48BE-4339-9565-27CA237C5E1F}" srcOrd="1" destOrd="0" parTransId="{956A503B-38B4-4DDB-8759-6F6BEBDE11D6}" sibTransId="{F3F73733-FB19-4C21-B476-F0F27A3E8E54}"/>
    <dgm:cxn modelId="{2F36785F-3A4F-4303-A6D2-91597EDE7D0C}" type="presOf" srcId="{98ECAC3E-911B-46FC-9D50-11185D9BBB81}" destId="{380BBB27-6324-42D2-9B44-8B841379F51D}" srcOrd="0" destOrd="0" presId="urn:microsoft.com/office/officeart/2005/8/layout/list1"/>
    <dgm:cxn modelId="{2ECEA644-F54C-4F93-A4DE-F1F3EBB51303}" srcId="{B6F3DBB1-A141-4F8E-8945-894A67201C42}" destId="{C18020A0-D3AC-4966-8EE0-4248E30FBC27}" srcOrd="0" destOrd="0" parTransId="{4E179CF4-60FD-4571-A049-1262B02A8F00}" sibTransId="{E89D0368-245F-4F6F-9E69-7ADA73D1D5FD}"/>
    <dgm:cxn modelId="{0BDBAC4E-5820-4D72-A0AD-2E5426C87DF3}" type="presOf" srcId="{B6F3DBB1-A141-4F8E-8945-894A67201C42}" destId="{E7A29092-1281-40CB-BF4F-4D4C6DD98E0A}" srcOrd="1" destOrd="0" presId="urn:microsoft.com/office/officeart/2005/8/layout/list1"/>
    <dgm:cxn modelId="{205B1B70-F289-45B3-8B52-FB3A3DD34775}" type="presOf" srcId="{0791FE7F-376D-4030-9B74-048DA2C5AC23}" destId="{60E4148A-BDD4-459B-951B-84AB5A13E442}" srcOrd="0" destOrd="0" presId="urn:microsoft.com/office/officeart/2005/8/layout/list1"/>
    <dgm:cxn modelId="{9221CE71-0203-4703-954C-BD6891DDDE75}" srcId="{98ECAC3E-911B-46FC-9D50-11185D9BBB81}" destId="{40B917E9-88DF-47F3-8191-DCA6DCDC369A}" srcOrd="0" destOrd="0" parTransId="{7F8AB8C3-9EB9-4210-9D66-8C0EA7CA9D0E}" sibTransId="{05811BD8-4BAD-4D1D-8BFD-96F143633E62}"/>
    <dgm:cxn modelId="{6C860492-73A3-49E0-8AFA-8A87D8993998}" type="presOf" srcId="{C18020A0-D3AC-4966-8EE0-4248E30FBC27}" destId="{A6203A4D-26CD-4A4C-B5F6-CCDA16DF2E18}" srcOrd="0" destOrd="0" presId="urn:microsoft.com/office/officeart/2005/8/layout/list1"/>
    <dgm:cxn modelId="{409AE5AB-8C3F-40E7-9C4E-8CB1D3C29155}" srcId="{0791FE7F-376D-4030-9B74-048DA2C5AC23}" destId="{98ECAC3E-911B-46FC-9D50-11185D9BBB81}" srcOrd="0" destOrd="0" parTransId="{1F82FFF1-2C19-4CCB-A64E-1AA6006BAA11}" sibTransId="{8914AE17-D451-4342-9F18-FFFA5831BB5A}"/>
    <dgm:cxn modelId="{B3B023AD-F03E-4A5E-B59F-ACB0A7DF88AA}" type="presOf" srcId="{40B917E9-88DF-47F3-8191-DCA6DCDC369A}" destId="{75154B93-08AF-428C-A7E1-41D2DAF7963D}" srcOrd="0" destOrd="0" presId="urn:microsoft.com/office/officeart/2005/8/layout/list1"/>
    <dgm:cxn modelId="{EC1A11AE-7456-4F05-929F-A00567B5D78F}" type="presOf" srcId="{B6F3DBB1-A141-4F8E-8945-894A67201C42}" destId="{A6D5C410-0C51-44EB-9D07-F1D86CEE0FEA}" srcOrd="0" destOrd="0" presId="urn:microsoft.com/office/officeart/2005/8/layout/list1"/>
    <dgm:cxn modelId="{7B7137C7-550F-42B7-B341-244A2C6E04EE}" type="presOf" srcId="{98ECAC3E-911B-46FC-9D50-11185D9BBB81}" destId="{92F9F65E-D441-4DB3-B103-6E6FAF75A0C3}" srcOrd="1" destOrd="0" presId="urn:microsoft.com/office/officeart/2005/8/layout/list1"/>
    <dgm:cxn modelId="{831383D6-9439-4850-947D-FFDD74D766A4}" srcId="{0791FE7F-376D-4030-9B74-048DA2C5AC23}" destId="{B6F3DBB1-A141-4F8E-8945-894A67201C42}" srcOrd="1" destOrd="0" parTransId="{91F98B6B-C92C-4429-93E1-33565A38FEAC}" sibTransId="{1366A039-FB6C-404E-8DCC-483C6370A76F}"/>
    <dgm:cxn modelId="{D668A5DF-4C69-488C-8EC1-46AC1EC54A51}" type="presOf" srcId="{ED4D8581-48BE-4339-9565-27CA237C5E1F}" destId="{75154B93-08AF-428C-A7E1-41D2DAF7963D}" srcOrd="0" destOrd="1" presId="urn:microsoft.com/office/officeart/2005/8/layout/list1"/>
    <dgm:cxn modelId="{D914B919-3B2E-486B-B11D-31633F7C9BCE}" type="presParOf" srcId="{60E4148A-BDD4-459B-951B-84AB5A13E442}" destId="{96F50D26-2972-4EB2-883A-0A3DD7319E9F}" srcOrd="0" destOrd="0" presId="urn:microsoft.com/office/officeart/2005/8/layout/list1"/>
    <dgm:cxn modelId="{60784D29-B4A6-4188-8CAC-F4BDF2615AF2}" type="presParOf" srcId="{96F50D26-2972-4EB2-883A-0A3DD7319E9F}" destId="{380BBB27-6324-42D2-9B44-8B841379F51D}" srcOrd="0" destOrd="0" presId="urn:microsoft.com/office/officeart/2005/8/layout/list1"/>
    <dgm:cxn modelId="{3680E6EE-CF31-442F-B819-9DF191AB8885}" type="presParOf" srcId="{96F50D26-2972-4EB2-883A-0A3DD7319E9F}" destId="{92F9F65E-D441-4DB3-B103-6E6FAF75A0C3}" srcOrd="1" destOrd="0" presId="urn:microsoft.com/office/officeart/2005/8/layout/list1"/>
    <dgm:cxn modelId="{BCF76951-DF1B-46A0-A947-73D60919AF5F}" type="presParOf" srcId="{60E4148A-BDD4-459B-951B-84AB5A13E442}" destId="{34AA708F-4358-4F72-A952-C83069E2E603}" srcOrd="1" destOrd="0" presId="urn:microsoft.com/office/officeart/2005/8/layout/list1"/>
    <dgm:cxn modelId="{AC101B1D-0EFA-4B14-BA4D-3B8312429909}" type="presParOf" srcId="{60E4148A-BDD4-459B-951B-84AB5A13E442}" destId="{75154B93-08AF-428C-A7E1-41D2DAF7963D}" srcOrd="2" destOrd="0" presId="urn:microsoft.com/office/officeart/2005/8/layout/list1"/>
    <dgm:cxn modelId="{FDEB756A-581B-42F0-BA12-DAD35C411772}" type="presParOf" srcId="{60E4148A-BDD4-459B-951B-84AB5A13E442}" destId="{9C28BBB9-2518-49BE-B469-10DBAA736084}" srcOrd="3" destOrd="0" presId="urn:microsoft.com/office/officeart/2005/8/layout/list1"/>
    <dgm:cxn modelId="{27522ABE-4991-4D02-ADC7-C7A839A4C159}" type="presParOf" srcId="{60E4148A-BDD4-459B-951B-84AB5A13E442}" destId="{07221D8F-F539-4716-BD9D-224F5A24E607}" srcOrd="4" destOrd="0" presId="urn:microsoft.com/office/officeart/2005/8/layout/list1"/>
    <dgm:cxn modelId="{B5E4707B-4E73-4264-9876-78DE93A12C75}" type="presParOf" srcId="{07221D8F-F539-4716-BD9D-224F5A24E607}" destId="{A6D5C410-0C51-44EB-9D07-F1D86CEE0FEA}" srcOrd="0" destOrd="0" presId="urn:microsoft.com/office/officeart/2005/8/layout/list1"/>
    <dgm:cxn modelId="{E409B98C-4852-426E-BD87-F4FB596E4C5B}" type="presParOf" srcId="{07221D8F-F539-4716-BD9D-224F5A24E607}" destId="{E7A29092-1281-40CB-BF4F-4D4C6DD98E0A}" srcOrd="1" destOrd="0" presId="urn:microsoft.com/office/officeart/2005/8/layout/list1"/>
    <dgm:cxn modelId="{AE3EDC74-2734-4DAB-BB08-978D73BB49E2}" type="presParOf" srcId="{60E4148A-BDD4-459B-951B-84AB5A13E442}" destId="{3623387D-3C1D-491B-876A-57B0C5AB6C72}" srcOrd="5" destOrd="0" presId="urn:microsoft.com/office/officeart/2005/8/layout/list1"/>
    <dgm:cxn modelId="{B7012B31-4E03-4E00-97F7-21BE8F0B24DB}" type="presParOf" srcId="{60E4148A-BDD4-459B-951B-84AB5A13E442}" destId="{A6203A4D-26CD-4A4C-B5F6-CCDA16DF2E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1FCEB4-94CB-4D95-AC10-4AF880060BE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A09762B-2A58-48D4-977A-C89CD69A297C}">
      <dgm:prSet phldrT="[文本]" custT="1"/>
      <dgm:spPr/>
      <dgm:t>
        <a:bodyPr/>
        <a:lstStyle/>
        <a:p>
          <a:r>
            <a: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困难一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5D0A70-78AE-4CE6-B3E0-BDA7954EA8D3}" type="parTrans" cxnId="{F6E446D2-E752-4057-B43C-A55D27592E7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69AB67-3E67-440A-8149-5A9ECC9F7732}" type="sibTrans" cxnId="{F6E446D2-E752-4057-B43C-A55D27592E7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B2B441-C444-4DB1-BD4F-1465D3ACC40A}">
      <dgm:prSet custT="1"/>
      <dgm:spPr/>
      <dgm:t>
        <a:bodyPr lIns="216000" rIns="216000"/>
        <a:lstStyle/>
        <a:p>
          <a:pPr algn="just"/>
          <a:r>
            <a: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两个</a:t>
          </a:r>
          <a:r>
            <a:rPr kumimoji="1" lang="en-US" altLang="zh-CN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位数相乘，乘积为</a:t>
          </a:r>
          <a:r>
            <a: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kumimoji="1" lang="en-US" altLang="zh-CN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位。部分积、乘积如何存储</a:t>
          </a:r>
          <a:r>
            <a: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?</a:t>
          </a:r>
        </a:p>
      </dgm:t>
    </dgm:pt>
    <dgm:pt modelId="{FC83C517-E55A-4610-BA1F-E49F08040DE2}" type="parTrans" cxnId="{9667CB72-E70F-40E4-B30A-731F11DD127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51A93-A537-46C7-B050-E308DFA63FE3}" type="sibTrans" cxnId="{9667CB72-E70F-40E4-B30A-731F11DD127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906A1C-EBAE-4C09-AE40-B6D432B9FA8D}">
      <dgm:prSet custT="1"/>
      <dgm:spPr/>
      <dgm:t>
        <a:bodyPr/>
        <a:lstStyle/>
        <a:p>
          <a:r>
            <a:rPr kumimoji="1"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困难二</a:t>
          </a:r>
          <a:endParaRPr kumimoji="1"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F9B70C30-A6AA-4F3C-AD5C-C171D4CBBC0F}" type="parTrans" cxnId="{B3BF8AEA-42C4-472A-870E-F570AABC4FC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643DC-8B13-4001-9D53-855F269AD028}" type="sibTrans" cxnId="{B3BF8AEA-42C4-472A-870E-F570AABC4FC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1EDCE7-60FB-42DD-801C-D459265A65E0}">
      <dgm:prSet custT="1"/>
      <dgm:spPr/>
      <dgm:t>
        <a:bodyPr lIns="216000" rIns="216000"/>
        <a:lstStyle/>
        <a:p>
          <a:pPr algn="just"/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只有两个操作数相加的加法器如何将</a:t>
          </a:r>
          <a:r>
            <a:rPr kumimoji="1" lang="en-US" altLang="zh-CN" sz="20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个部分积相加？</a:t>
          </a:r>
          <a:endParaRPr kumimoji="1"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88C6EF8D-9324-4DCE-A6C9-8E6BC267DFA8}" type="parTrans" cxnId="{A2E595B2-8FAB-477A-87F1-41C71A4683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52080F-3337-4A18-A7C3-BCE06B0966E6}" type="sibTrans" cxnId="{A2E595B2-8FAB-477A-87F1-41C71A4683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438E79-3D32-406E-86F4-72730007A668}" type="pres">
      <dgm:prSet presAssocID="{1A1FCEB4-94CB-4D95-AC10-4AF880060BE8}" presName="linear" presStyleCnt="0">
        <dgm:presLayoutVars>
          <dgm:dir/>
          <dgm:animLvl val="lvl"/>
          <dgm:resizeHandles val="exact"/>
        </dgm:presLayoutVars>
      </dgm:prSet>
      <dgm:spPr/>
    </dgm:pt>
    <dgm:pt modelId="{EA4F96CD-E35D-4AF6-B87D-A74A237ABE89}" type="pres">
      <dgm:prSet presAssocID="{6A09762B-2A58-48D4-977A-C89CD69A297C}" presName="parentLin" presStyleCnt="0"/>
      <dgm:spPr/>
    </dgm:pt>
    <dgm:pt modelId="{772C980A-A94A-447F-A87B-82CA6E32D34D}" type="pres">
      <dgm:prSet presAssocID="{6A09762B-2A58-48D4-977A-C89CD69A297C}" presName="parentLeftMargin" presStyleLbl="node1" presStyleIdx="0" presStyleCnt="2"/>
      <dgm:spPr/>
    </dgm:pt>
    <dgm:pt modelId="{6C09B72E-0497-46EC-8C03-AC8EF58B75E9}" type="pres">
      <dgm:prSet presAssocID="{6A09762B-2A58-48D4-977A-C89CD69A29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9B62CD-2094-4E2B-8B78-A11BC856EBAB}" type="pres">
      <dgm:prSet presAssocID="{6A09762B-2A58-48D4-977A-C89CD69A297C}" presName="negativeSpace" presStyleCnt="0"/>
      <dgm:spPr/>
    </dgm:pt>
    <dgm:pt modelId="{61832664-D4CB-4FCA-AA4B-69E6ACB509C3}" type="pres">
      <dgm:prSet presAssocID="{6A09762B-2A58-48D4-977A-C89CD69A297C}" presName="childText" presStyleLbl="conFgAcc1" presStyleIdx="0" presStyleCnt="2">
        <dgm:presLayoutVars>
          <dgm:bulletEnabled val="1"/>
        </dgm:presLayoutVars>
      </dgm:prSet>
      <dgm:spPr/>
    </dgm:pt>
    <dgm:pt modelId="{193A20F9-BAD9-4F40-803F-85AD9AE11162}" type="pres">
      <dgm:prSet presAssocID="{CD69AB67-3E67-440A-8149-5A9ECC9F7732}" presName="spaceBetweenRectangles" presStyleCnt="0"/>
      <dgm:spPr/>
    </dgm:pt>
    <dgm:pt modelId="{7B8676B6-5CDF-40EC-B1D2-216EB01DEEEA}" type="pres">
      <dgm:prSet presAssocID="{FA906A1C-EBAE-4C09-AE40-B6D432B9FA8D}" presName="parentLin" presStyleCnt="0"/>
      <dgm:spPr/>
    </dgm:pt>
    <dgm:pt modelId="{117163AD-95C6-41B1-936E-97A5E89A1390}" type="pres">
      <dgm:prSet presAssocID="{FA906A1C-EBAE-4C09-AE40-B6D432B9FA8D}" presName="parentLeftMargin" presStyleLbl="node1" presStyleIdx="0" presStyleCnt="2"/>
      <dgm:spPr/>
    </dgm:pt>
    <dgm:pt modelId="{F48731C4-D52C-45B2-9A6D-7A5E5A286312}" type="pres">
      <dgm:prSet presAssocID="{FA906A1C-EBAE-4C09-AE40-B6D432B9FA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A398807-51B4-40ED-B02C-FEBDF35DC289}" type="pres">
      <dgm:prSet presAssocID="{FA906A1C-EBAE-4C09-AE40-B6D432B9FA8D}" presName="negativeSpace" presStyleCnt="0"/>
      <dgm:spPr/>
    </dgm:pt>
    <dgm:pt modelId="{53506A97-89AF-4D77-A597-9CAB41AC97B9}" type="pres">
      <dgm:prSet presAssocID="{FA906A1C-EBAE-4C09-AE40-B6D432B9FA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10E82E-0126-44B4-9D31-B79570D23A3D}" type="presOf" srcId="{A1B2B441-C444-4DB1-BD4F-1465D3ACC40A}" destId="{61832664-D4CB-4FCA-AA4B-69E6ACB509C3}" srcOrd="0" destOrd="0" presId="urn:microsoft.com/office/officeart/2005/8/layout/list1"/>
    <dgm:cxn modelId="{913A203C-D82C-4CE2-9E6E-CCBCB4C18113}" type="presOf" srcId="{6A09762B-2A58-48D4-977A-C89CD69A297C}" destId="{6C09B72E-0497-46EC-8C03-AC8EF58B75E9}" srcOrd="1" destOrd="0" presId="urn:microsoft.com/office/officeart/2005/8/layout/list1"/>
    <dgm:cxn modelId="{FF86B462-D665-43C7-A714-2DF6EB39E937}" type="presOf" srcId="{C31EDCE7-60FB-42DD-801C-D459265A65E0}" destId="{53506A97-89AF-4D77-A597-9CAB41AC97B9}" srcOrd="0" destOrd="0" presId="urn:microsoft.com/office/officeart/2005/8/layout/list1"/>
    <dgm:cxn modelId="{B0EF0052-C149-413E-BE93-A4A6AAAE8FE9}" type="presOf" srcId="{1A1FCEB4-94CB-4D95-AC10-4AF880060BE8}" destId="{C6438E79-3D32-406E-86F4-72730007A668}" srcOrd="0" destOrd="0" presId="urn:microsoft.com/office/officeart/2005/8/layout/list1"/>
    <dgm:cxn modelId="{9667CB72-E70F-40E4-B30A-731F11DD1271}" srcId="{6A09762B-2A58-48D4-977A-C89CD69A297C}" destId="{A1B2B441-C444-4DB1-BD4F-1465D3ACC40A}" srcOrd="0" destOrd="0" parTransId="{FC83C517-E55A-4610-BA1F-E49F08040DE2}" sibTransId="{BA951A93-A537-46C7-B050-E308DFA63FE3}"/>
    <dgm:cxn modelId="{A3105876-08BF-4BA7-9D72-720D69E2F3FA}" type="presOf" srcId="{FA906A1C-EBAE-4C09-AE40-B6D432B9FA8D}" destId="{117163AD-95C6-41B1-936E-97A5E89A1390}" srcOrd="0" destOrd="0" presId="urn:microsoft.com/office/officeart/2005/8/layout/list1"/>
    <dgm:cxn modelId="{A2E595B2-8FAB-477A-87F1-41C71A46836B}" srcId="{FA906A1C-EBAE-4C09-AE40-B6D432B9FA8D}" destId="{C31EDCE7-60FB-42DD-801C-D459265A65E0}" srcOrd="0" destOrd="0" parTransId="{88C6EF8D-9324-4DCE-A6C9-8E6BC267DFA8}" sibTransId="{8852080F-3337-4A18-A7C3-BCE06B0966E6}"/>
    <dgm:cxn modelId="{11FDAAC2-5846-470B-A788-4A6E7821A894}" type="presOf" srcId="{6A09762B-2A58-48D4-977A-C89CD69A297C}" destId="{772C980A-A94A-447F-A87B-82CA6E32D34D}" srcOrd="0" destOrd="0" presId="urn:microsoft.com/office/officeart/2005/8/layout/list1"/>
    <dgm:cxn modelId="{F6E446D2-E752-4057-B43C-A55D27592E75}" srcId="{1A1FCEB4-94CB-4D95-AC10-4AF880060BE8}" destId="{6A09762B-2A58-48D4-977A-C89CD69A297C}" srcOrd="0" destOrd="0" parTransId="{A75D0A70-78AE-4CE6-B3E0-BDA7954EA8D3}" sibTransId="{CD69AB67-3E67-440A-8149-5A9ECC9F7732}"/>
    <dgm:cxn modelId="{B3BF8AEA-42C4-472A-870E-F570AABC4FC2}" srcId="{1A1FCEB4-94CB-4D95-AC10-4AF880060BE8}" destId="{FA906A1C-EBAE-4C09-AE40-B6D432B9FA8D}" srcOrd="1" destOrd="0" parTransId="{F9B70C30-A6AA-4F3C-AD5C-C171D4CBBC0F}" sibTransId="{8F2643DC-8B13-4001-9D53-855F269AD028}"/>
    <dgm:cxn modelId="{7A6135ED-E3F1-4C38-BC64-C0B2379E5A8B}" type="presOf" srcId="{FA906A1C-EBAE-4C09-AE40-B6D432B9FA8D}" destId="{F48731C4-D52C-45B2-9A6D-7A5E5A286312}" srcOrd="1" destOrd="0" presId="urn:microsoft.com/office/officeart/2005/8/layout/list1"/>
    <dgm:cxn modelId="{76BD5649-C15D-495E-8E35-C5A0272EFDCD}" type="presParOf" srcId="{C6438E79-3D32-406E-86F4-72730007A668}" destId="{EA4F96CD-E35D-4AF6-B87D-A74A237ABE89}" srcOrd="0" destOrd="0" presId="urn:microsoft.com/office/officeart/2005/8/layout/list1"/>
    <dgm:cxn modelId="{3E866883-08C7-4276-BF2D-AB68445EED54}" type="presParOf" srcId="{EA4F96CD-E35D-4AF6-B87D-A74A237ABE89}" destId="{772C980A-A94A-447F-A87B-82CA6E32D34D}" srcOrd="0" destOrd="0" presId="urn:microsoft.com/office/officeart/2005/8/layout/list1"/>
    <dgm:cxn modelId="{064F60BF-0779-434B-8DF9-441E53EDEE2F}" type="presParOf" srcId="{EA4F96CD-E35D-4AF6-B87D-A74A237ABE89}" destId="{6C09B72E-0497-46EC-8C03-AC8EF58B75E9}" srcOrd="1" destOrd="0" presId="urn:microsoft.com/office/officeart/2005/8/layout/list1"/>
    <dgm:cxn modelId="{751E76CA-932D-4677-BDA7-9F0F8DE3E8F8}" type="presParOf" srcId="{C6438E79-3D32-406E-86F4-72730007A668}" destId="{E09B62CD-2094-4E2B-8B78-A11BC856EBAB}" srcOrd="1" destOrd="0" presId="urn:microsoft.com/office/officeart/2005/8/layout/list1"/>
    <dgm:cxn modelId="{41BC1BC6-96D7-4AF6-80D8-131516F293F8}" type="presParOf" srcId="{C6438E79-3D32-406E-86F4-72730007A668}" destId="{61832664-D4CB-4FCA-AA4B-69E6ACB509C3}" srcOrd="2" destOrd="0" presId="urn:microsoft.com/office/officeart/2005/8/layout/list1"/>
    <dgm:cxn modelId="{F84D6DD0-34F1-407D-97D9-6910179EE938}" type="presParOf" srcId="{C6438E79-3D32-406E-86F4-72730007A668}" destId="{193A20F9-BAD9-4F40-803F-85AD9AE11162}" srcOrd="3" destOrd="0" presId="urn:microsoft.com/office/officeart/2005/8/layout/list1"/>
    <dgm:cxn modelId="{7F4CDD3A-2E6A-4C63-918A-D4F6C20B49DA}" type="presParOf" srcId="{C6438E79-3D32-406E-86F4-72730007A668}" destId="{7B8676B6-5CDF-40EC-B1D2-216EB01DEEEA}" srcOrd="4" destOrd="0" presId="urn:microsoft.com/office/officeart/2005/8/layout/list1"/>
    <dgm:cxn modelId="{3FFF43B3-F5C3-4A46-AFBB-DD4F1ED2F8A5}" type="presParOf" srcId="{7B8676B6-5CDF-40EC-B1D2-216EB01DEEEA}" destId="{117163AD-95C6-41B1-936E-97A5E89A1390}" srcOrd="0" destOrd="0" presId="urn:microsoft.com/office/officeart/2005/8/layout/list1"/>
    <dgm:cxn modelId="{862C5366-191C-4C77-86EE-4BC8DA3100EA}" type="presParOf" srcId="{7B8676B6-5CDF-40EC-B1D2-216EB01DEEEA}" destId="{F48731C4-D52C-45B2-9A6D-7A5E5A286312}" srcOrd="1" destOrd="0" presId="urn:microsoft.com/office/officeart/2005/8/layout/list1"/>
    <dgm:cxn modelId="{42B6B61B-0688-489A-9FA1-5CA245C07578}" type="presParOf" srcId="{C6438E79-3D32-406E-86F4-72730007A668}" destId="{0A398807-51B4-40ED-B02C-FEBDF35DC289}" srcOrd="5" destOrd="0" presId="urn:microsoft.com/office/officeart/2005/8/layout/list1"/>
    <dgm:cxn modelId="{C12E8905-A8F5-41A1-8949-73530F594151}" type="presParOf" srcId="{C6438E79-3D32-406E-86F4-72730007A668}" destId="{53506A97-89AF-4D77-A597-9CAB41AC97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395B71-49D5-44C2-8DDF-3DAA1D9F9DC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F53DD2B-DF42-4C21-B7B8-0F4AC21EDA36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乘法器结构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CE1EAE7-4957-493D-8900-50DD3F80369A}" type="parTrans" cxnId="{D709D7B3-47B0-4705-91D5-BC62983673D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73FAE77-7D68-45E8-AF70-F712E70C2B7C}" type="sibTrans" cxnId="{D709D7B3-47B0-4705-91D5-BC62983673D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E028A7F-F844-4206-B9F9-B0A09C1FC327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全加器：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-1)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15D026DA-BC75-4761-AF6E-DCB3318C2393}" type="parTrans" cxnId="{5C83780C-97C4-4637-BA59-D65DB3C13D5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D6CD922-334F-4A73-B99A-49B5255EC3A6}" type="sibTrans" cxnId="{5C83780C-97C4-4637-BA59-D65DB3C13D5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139DE9F-D576-4DCC-A65C-BA54000F95BB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与门：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b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B88EAE2-D41E-40C8-B93D-06A12B7FC3D7}" type="parTrans" cxnId="{CCBECC84-061B-4B96-BD3E-D39836668EC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0E8D30-E437-4CC5-B91C-BCD83DDA56AB}" type="sibTrans" cxnId="{CCBECC84-061B-4B96-BD3E-D39836668EC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57B4FC7-1282-428A-BF3F-A05B84C44D66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总的乘法时间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828D913C-722D-4727-9F28-A2F20497A61C}" type="parTrans" cxnId="{9151BDB4-8DD3-4E32-B743-AEDD58C4FC8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9BD23B7-408E-4FA6-88DC-C00F1D9C6A4C}" type="sibTrans" cxnId="{9151BDB4-8DD3-4E32-B743-AEDD58C4FC8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0EB223B-802F-44FD-92F2-F8994EE3D174}">
      <dgm:prSet/>
      <dgm:spPr/>
      <dgm:t>
        <a:bodyPr/>
        <a:lstStyle/>
        <a:p>
          <a:pPr>
            <a:buNone/>
          </a:pP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设与门延迟为：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</a:p>
      </dgm:t>
    </dgm:pt>
    <dgm:pt modelId="{7BAA2F6A-37C8-4CC7-A52E-3A3877ED9D4B}" type="parTrans" cxnId="{81EBB4F2-3CD9-4DB7-A434-909F7988929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3FC1222-AB97-4BFB-A31F-7D2E7A16DF29}" type="sibTrans" cxnId="{81EBB4F2-3CD9-4DB7-A434-909F7988929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C234E92-AB56-42BF-A654-CD5513209602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总时间 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(n-1)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个全加器延迟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+(n-1)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个进位链延迟</a:t>
          </a:r>
        </a:p>
      </dgm:t>
    </dgm:pt>
    <dgm:pt modelId="{7A61D981-8229-4F8D-BE94-3A755C46E29E}" type="parTrans" cxnId="{CD402D36-25C4-4F29-979F-794E30B8056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2F3D352-43C7-4865-9C41-24390E6B15C2}" type="sibTrans" cxnId="{CD402D36-25C4-4F29-979F-794E30B8056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056446C-63F9-408E-8A92-A752847AB761}">
      <dgm:prSet/>
      <dgm:spPr/>
      <dgm:t>
        <a:bodyPr/>
        <a:lstStyle/>
        <a:p>
          <a:pPr>
            <a:buNone/>
          </a:pP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例：若 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=5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总时间为  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en-US" altLang="zh-CN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 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33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</a:p>
      </dgm:t>
    </dgm:pt>
    <dgm:pt modelId="{10BB6C9B-C4E2-44CC-901A-A49F49DA9357}" type="parTrans" cxnId="{B4CDEB90-C086-486A-9A3C-F6CFB35C625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D5A1576-12FA-4132-B81E-3EEE3DA176F8}" type="sibTrans" cxnId="{B4CDEB90-C086-486A-9A3C-F6CFB35C625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77F5052-84E7-4091-A4DC-70842411C80B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按循环相加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次的时间：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en-US" altLang="zh-CN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 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(2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5+6)  5=80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T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07281C8-F019-45D0-9963-5B13C1C2934E}" type="parTrans" cxnId="{715A5DCD-F0F8-4013-BC35-FC879E65095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8500ADB-B0FD-48CB-9219-5199C9527EBF}" type="sibTrans" cxnId="{715A5DCD-F0F8-4013-BC35-FC879E65095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181B208-8C5E-4838-A100-F023182E88E2}">
      <dgm:prSet/>
      <dgm:spPr/>
      <dgm:t>
        <a:bodyPr/>
        <a:lstStyle/>
        <a:p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DBC418BA-EF01-46E0-80FF-933372EC07C0}" type="parTrans" cxnId="{9622DACB-3533-4113-8361-34A73951A22B}">
      <dgm:prSet/>
      <dgm:spPr/>
      <dgm:t>
        <a:bodyPr/>
        <a:lstStyle/>
        <a:p>
          <a:endParaRPr lang="zh-CN" altLang="en-US"/>
        </a:p>
      </dgm:t>
    </dgm:pt>
    <dgm:pt modelId="{D5BEECB1-F6D2-48C2-9A7C-3307EE5DA35C}" type="sibTrans" cxnId="{9622DACB-3533-4113-8361-34A73951A22B}">
      <dgm:prSet/>
      <dgm:spPr/>
      <dgm:t>
        <a:bodyPr/>
        <a:lstStyle/>
        <a:p>
          <a:endParaRPr lang="zh-CN" altLang="en-US"/>
        </a:p>
      </dgm:t>
    </dgm:pt>
    <dgm:pt modelId="{F3F9A69B-9371-448E-8A01-37DE9388C511}" type="pres">
      <dgm:prSet presAssocID="{68395B71-49D5-44C2-8DDF-3DAA1D9F9DC7}" presName="linear" presStyleCnt="0">
        <dgm:presLayoutVars>
          <dgm:dir/>
          <dgm:animLvl val="lvl"/>
          <dgm:resizeHandles val="exact"/>
        </dgm:presLayoutVars>
      </dgm:prSet>
      <dgm:spPr/>
    </dgm:pt>
    <dgm:pt modelId="{564E1B26-979E-47E8-85C2-AE507E363040}" type="pres">
      <dgm:prSet presAssocID="{0F53DD2B-DF42-4C21-B7B8-0F4AC21EDA36}" presName="parentLin" presStyleCnt="0"/>
      <dgm:spPr/>
    </dgm:pt>
    <dgm:pt modelId="{65C1E2F6-A0A7-4A6E-8F11-261A86C4A201}" type="pres">
      <dgm:prSet presAssocID="{0F53DD2B-DF42-4C21-B7B8-0F4AC21EDA36}" presName="parentLeftMargin" presStyleLbl="node1" presStyleIdx="0" presStyleCnt="2"/>
      <dgm:spPr/>
    </dgm:pt>
    <dgm:pt modelId="{E3BF3558-630C-4F8B-B7A6-EE12396CC7B8}" type="pres">
      <dgm:prSet presAssocID="{0F53DD2B-DF42-4C21-B7B8-0F4AC21EDA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BEC43A-B301-4EC5-BB39-16EA3C612C9C}" type="pres">
      <dgm:prSet presAssocID="{0F53DD2B-DF42-4C21-B7B8-0F4AC21EDA36}" presName="negativeSpace" presStyleCnt="0"/>
      <dgm:spPr/>
    </dgm:pt>
    <dgm:pt modelId="{EB4C7038-86E8-4670-AA87-D784144296AA}" type="pres">
      <dgm:prSet presAssocID="{0F53DD2B-DF42-4C21-B7B8-0F4AC21EDA36}" presName="childText" presStyleLbl="conFgAcc1" presStyleIdx="0" presStyleCnt="2">
        <dgm:presLayoutVars>
          <dgm:bulletEnabled val="1"/>
        </dgm:presLayoutVars>
      </dgm:prSet>
      <dgm:spPr/>
    </dgm:pt>
    <dgm:pt modelId="{D51302CC-854E-40E8-B5AC-D883A9A85182}" type="pres">
      <dgm:prSet presAssocID="{573FAE77-7D68-45E8-AF70-F712E70C2B7C}" presName="spaceBetweenRectangles" presStyleCnt="0"/>
      <dgm:spPr/>
    </dgm:pt>
    <dgm:pt modelId="{A6F418E8-683D-4943-913C-3CCB2ACA4D07}" type="pres">
      <dgm:prSet presAssocID="{757B4FC7-1282-428A-BF3F-A05B84C44D66}" presName="parentLin" presStyleCnt="0"/>
      <dgm:spPr/>
    </dgm:pt>
    <dgm:pt modelId="{48EC6638-D7FD-4AD0-9741-51CCA8616690}" type="pres">
      <dgm:prSet presAssocID="{757B4FC7-1282-428A-BF3F-A05B84C44D66}" presName="parentLeftMargin" presStyleLbl="node1" presStyleIdx="0" presStyleCnt="2"/>
      <dgm:spPr/>
    </dgm:pt>
    <dgm:pt modelId="{5C645DA9-F63A-46B1-97D0-268E483229AA}" type="pres">
      <dgm:prSet presAssocID="{757B4FC7-1282-428A-BF3F-A05B84C44D6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340F77-7777-44C5-B3D6-6BD78669E053}" type="pres">
      <dgm:prSet presAssocID="{757B4FC7-1282-428A-BF3F-A05B84C44D66}" presName="negativeSpace" presStyleCnt="0"/>
      <dgm:spPr/>
    </dgm:pt>
    <dgm:pt modelId="{8B7122E4-0991-4A0A-973D-5C41A02AD129}" type="pres">
      <dgm:prSet presAssocID="{757B4FC7-1282-428A-BF3F-A05B84C44D6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83780C-97C4-4637-BA59-D65DB3C13D5B}" srcId="{0F53DD2B-DF42-4C21-B7B8-0F4AC21EDA36}" destId="{8E028A7F-F844-4206-B9F9-B0A09C1FC327}" srcOrd="0" destOrd="0" parTransId="{15D026DA-BC75-4761-AF6E-DCB3318C2393}" sibTransId="{CD6CD922-334F-4A73-B99A-49B5255EC3A6}"/>
    <dgm:cxn modelId="{03A06A18-A0FD-4AA3-98F1-1DCF7F3862A2}" type="presOf" srcId="{A0EB223B-802F-44FD-92F2-F8994EE3D174}" destId="{8B7122E4-0991-4A0A-973D-5C41A02AD129}" srcOrd="0" destOrd="0" presId="urn:microsoft.com/office/officeart/2005/8/layout/list1"/>
    <dgm:cxn modelId="{2C29CB1E-FFD6-44E5-8E13-737D420BA2BD}" type="presOf" srcId="{A139DE9F-D576-4DCC-A65C-BA54000F95BB}" destId="{EB4C7038-86E8-4670-AA87-D784144296AA}" srcOrd="0" destOrd="1" presId="urn:microsoft.com/office/officeart/2005/8/layout/list1"/>
    <dgm:cxn modelId="{CD402D36-25C4-4F29-979F-794E30B80565}" srcId="{757B4FC7-1282-428A-BF3F-A05B84C44D66}" destId="{7C234E92-AB56-42BF-A654-CD5513209602}" srcOrd="1" destOrd="0" parTransId="{7A61D981-8229-4F8D-BE94-3A755C46E29E}" sibTransId="{E2F3D352-43C7-4865-9C41-24390E6B15C2}"/>
    <dgm:cxn modelId="{DD76373A-0C7F-4FF0-8DA6-C7A50264D301}" type="presOf" srcId="{8E028A7F-F844-4206-B9F9-B0A09C1FC327}" destId="{EB4C7038-86E8-4670-AA87-D784144296AA}" srcOrd="0" destOrd="0" presId="urn:microsoft.com/office/officeart/2005/8/layout/list1"/>
    <dgm:cxn modelId="{99757349-EE20-4D23-98F1-437A260E046C}" type="presOf" srcId="{6056446C-63F9-408E-8A92-A752847AB761}" destId="{8B7122E4-0991-4A0A-973D-5C41A02AD129}" srcOrd="0" destOrd="3" presId="urn:microsoft.com/office/officeart/2005/8/layout/list1"/>
    <dgm:cxn modelId="{0EDAE06E-4605-41F2-A1C5-814DE84817F3}" type="presOf" srcId="{0F53DD2B-DF42-4C21-B7B8-0F4AC21EDA36}" destId="{65C1E2F6-A0A7-4A6E-8F11-261A86C4A201}" srcOrd="0" destOrd="0" presId="urn:microsoft.com/office/officeart/2005/8/layout/list1"/>
    <dgm:cxn modelId="{CCBECC84-061B-4B96-BD3E-D39836668ECE}" srcId="{0F53DD2B-DF42-4C21-B7B8-0F4AC21EDA36}" destId="{A139DE9F-D576-4DCC-A65C-BA54000F95BB}" srcOrd="1" destOrd="0" parTransId="{2B88EAE2-D41E-40C8-B93D-06A12B7FC3D7}" sibTransId="{020E8D30-E437-4CC5-B91C-BCD83DDA56AB}"/>
    <dgm:cxn modelId="{10E2A686-EAC0-4240-8A5C-D9772A5E0C7E}" type="presOf" srcId="{68395B71-49D5-44C2-8DDF-3DAA1D9F9DC7}" destId="{F3F9A69B-9371-448E-8A01-37DE9388C511}" srcOrd="0" destOrd="0" presId="urn:microsoft.com/office/officeart/2005/8/layout/list1"/>
    <dgm:cxn modelId="{B4CDEB90-C086-486A-9A3C-F6CFB35C6251}" srcId="{757B4FC7-1282-428A-BF3F-A05B84C44D66}" destId="{6056446C-63F9-408E-8A92-A752847AB761}" srcOrd="3" destOrd="0" parTransId="{10BB6C9B-C4E2-44CC-901A-A49F49DA9357}" sibTransId="{0D5A1576-12FA-4132-B81E-3EEE3DA176F8}"/>
    <dgm:cxn modelId="{580A3C9D-2296-4D57-BB3D-E508E6F5287C}" type="presOf" srcId="{0F53DD2B-DF42-4C21-B7B8-0F4AC21EDA36}" destId="{E3BF3558-630C-4F8B-B7A6-EE12396CC7B8}" srcOrd="1" destOrd="0" presId="urn:microsoft.com/office/officeart/2005/8/layout/list1"/>
    <dgm:cxn modelId="{6DE84AA9-CE4F-4B8E-A53F-35119B57C4CD}" type="presOf" srcId="{757B4FC7-1282-428A-BF3F-A05B84C44D66}" destId="{5C645DA9-F63A-46B1-97D0-268E483229AA}" srcOrd="1" destOrd="0" presId="urn:microsoft.com/office/officeart/2005/8/layout/list1"/>
    <dgm:cxn modelId="{D709D7B3-47B0-4705-91D5-BC62983673D9}" srcId="{68395B71-49D5-44C2-8DDF-3DAA1D9F9DC7}" destId="{0F53DD2B-DF42-4C21-B7B8-0F4AC21EDA36}" srcOrd="0" destOrd="0" parTransId="{DCE1EAE7-4957-493D-8900-50DD3F80369A}" sibTransId="{573FAE77-7D68-45E8-AF70-F712E70C2B7C}"/>
    <dgm:cxn modelId="{9151BDB4-8DD3-4E32-B743-AEDD58C4FC86}" srcId="{68395B71-49D5-44C2-8DDF-3DAA1D9F9DC7}" destId="{757B4FC7-1282-428A-BF3F-A05B84C44D66}" srcOrd="1" destOrd="0" parTransId="{828D913C-722D-4727-9F28-A2F20497A61C}" sibTransId="{99BD23B7-408E-4FA6-88DC-C00F1D9C6A4C}"/>
    <dgm:cxn modelId="{CB7710C3-6FDC-4EC3-9D3D-4F6CD682E550}" type="presOf" srcId="{077F5052-84E7-4091-A4DC-70842411C80B}" destId="{8B7122E4-0991-4A0A-973D-5C41A02AD129}" srcOrd="0" destOrd="4" presId="urn:microsoft.com/office/officeart/2005/8/layout/list1"/>
    <dgm:cxn modelId="{6ECB25CA-489E-4112-B541-892655826AAB}" type="presOf" srcId="{757B4FC7-1282-428A-BF3F-A05B84C44D66}" destId="{48EC6638-D7FD-4AD0-9741-51CCA8616690}" srcOrd="0" destOrd="0" presId="urn:microsoft.com/office/officeart/2005/8/layout/list1"/>
    <dgm:cxn modelId="{9622DACB-3533-4113-8361-34A73951A22B}" srcId="{757B4FC7-1282-428A-BF3F-A05B84C44D66}" destId="{0181B208-8C5E-4838-A100-F023182E88E2}" srcOrd="2" destOrd="0" parTransId="{DBC418BA-EF01-46E0-80FF-933372EC07C0}" sibTransId="{D5BEECB1-F6D2-48C2-9A7C-3307EE5DA35C}"/>
    <dgm:cxn modelId="{715A5DCD-F0F8-4013-BC35-FC879E650954}" srcId="{757B4FC7-1282-428A-BF3F-A05B84C44D66}" destId="{077F5052-84E7-4091-A4DC-70842411C80B}" srcOrd="4" destOrd="0" parTransId="{C07281C8-F019-45D0-9963-5B13C1C2934E}" sibTransId="{18500ADB-B0FD-48CB-9219-5199C9527EBF}"/>
    <dgm:cxn modelId="{6204CEE5-0CDF-452C-8D37-45E14B4E70BF}" type="presOf" srcId="{0181B208-8C5E-4838-A100-F023182E88E2}" destId="{8B7122E4-0991-4A0A-973D-5C41A02AD129}" srcOrd="0" destOrd="2" presId="urn:microsoft.com/office/officeart/2005/8/layout/list1"/>
    <dgm:cxn modelId="{81EBB4F2-3CD9-4DB7-A434-909F79889290}" srcId="{757B4FC7-1282-428A-BF3F-A05B84C44D66}" destId="{A0EB223B-802F-44FD-92F2-F8994EE3D174}" srcOrd="0" destOrd="0" parTransId="{7BAA2F6A-37C8-4CC7-A52E-3A3877ED9D4B}" sibTransId="{A3FC1222-AB97-4BFB-A31F-7D2E7A16DF29}"/>
    <dgm:cxn modelId="{C24D4BFF-C616-462F-A366-FB88823DCE2F}" type="presOf" srcId="{7C234E92-AB56-42BF-A654-CD5513209602}" destId="{8B7122E4-0991-4A0A-973D-5C41A02AD129}" srcOrd="0" destOrd="1" presId="urn:microsoft.com/office/officeart/2005/8/layout/list1"/>
    <dgm:cxn modelId="{1D6CB26D-5D68-42A7-B78D-C0455006E78A}" type="presParOf" srcId="{F3F9A69B-9371-448E-8A01-37DE9388C511}" destId="{564E1B26-979E-47E8-85C2-AE507E363040}" srcOrd="0" destOrd="0" presId="urn:microsoft.com/office/officeart/2005/8/layout/list1"/>
    <dgm:cxn modelId="{2CCA3F4F-9842-4D07-8D40-0780F9FAFAC1}" type="presParOf" srcId="{564E1B26-979E-47E8-85C2-AE507E363040}" destId="{65C1E2F6-A0A7-4A6E-8F11-261A86C4A201}" srcOrd="0" destOrd="0" presId="urn:microsoft.com/office/officeart/2005/8/layout/list1"/>
    <dgm:cxn modelId="{30C45E85-9298-4FA1-9A1E-55509BEB0559}" type="presParOf" srcId="{564E1B26-979E-47E8-85C2-AE507E363040}" destId="{E3BF3558-630C-4F8B-B7A6-EE12396CC7B8}" srcOrd="1" destOrd="0" presId="urn:microsoft.com/office/officeart/2005/8/layout/list1"/>
    <dgm:cxn modelId="{B089A226-19BC-484F-87CA-D765DB77D31A}" type="presParOf" srcId="{F3F9A69B-9371-448E-8A01-37DE9388C511}" destId="{64BEC43A-B301-4EC5-BB39-16EA3C612C9C}" srcOrd="1" destOrd="0" presId="urn:microsoft.com/office/officeart/2005/8/layout/list1"/>
    <dgm:cxn modelId="{F7841C4F-C56B-4102-B213-68369E25C6F9}" type="presParOf" srcId="{F3F9A69B-9371-448E-8A01-37DE9388C511}" destId="{EB4C7038-86E8-4670-AA87-D784144296AA}" srcOrd="2" destOrd="0" presId="urn:microsoft.com/office/officeart/2005/8/layout/list1"/>
    <dgm:cxn modelId="{60E701DA-7EB0-43A9-A5F1-74C814F7B755}" type="presParOf" srcId="{F3F9A69B-9371-448E-8A01-37DE9388C511}" destId="{D51302CC-854E-40E8-B5AC-D883A9A85182}" srcOrd="3" destOrd="0" presId="urn:microsoft.com/office/officeart/2005/8/layout/list1"/>
    <dgm:cxn modelId="{0653E31E-558B-4211-BA8F-982BFDC3DA9F}" type="presParOf" srcId="{F3F9A69B-9371-448E-8A01-37DE9388C511}" destId="{A6F418E8-683D-4943-913C-3CCB2ACA4D07}" srcOrd="4" destOrd="0" presId="urn:microsoft.com/office/officeart/2005/8/layout/list1"/>
    <dgm:cxn modelId="{CA9FCA91-17D9-4258-AC5A-1E9CF420D9C8}" type="presParOf" srcId="{A6F418E8-683D-4943-913C-3CCB2ACA4D07}" destId="{48EC6638-D7FD-4AD0-9741-51CCA8616690}" srcOrd="0" destOrd="0" presId="urn:microsoft.com/office/officeart/2005/8/layout/list1"/>
    <dgm:cxn modelId="{A43A85CB-9B9D-4217-8593-7B63721A2E58}" type="presParOf" srcId="{A6F418E8-683D-4943-913C-3CCB2ACA4D07}" destId="{5C645DA9-F63A-46B1-97D0-268E483229AA}" srcOrd="1" destOrd="0" presId="urn:microsoft.com/office/officeart/2005/8/layout/list1"/>
    <dgm:cxn modelId="{09FCEFD7-E28D-4535-8525-10649672B284}" type="presParOf" srcId="{F3F9A69B-9371-448E-8A01-37DE9388C511}" destId="{A4340F77-7777-44C5-B3D6-6BD78669E053}" srcOrd="5" destOrd="0" presId="urn:microsoft.com/office/officeart/2005/8/layout/list1"/>
    <dgm:cxn modelId="{A95D4208-EDA4-45D2-AF1B-9827DE69507E}" type="presParOf" srcId="{F3F9A69B-9371-448E-8A01-37DE9388C511}" destId="{8B7122E4-0991-4A0A-973D-5C41A02AD1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8736DE-B88B-4326-8CB2-0D042A5F45E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E6F160-4396-4830-88B5-2A04BBDF0710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算法实现</a:t>
          </a:r>
        </a:p>
      </dgm:t>
    </dgm:pt>
    <dgm:pt modelId="{DBAA8AEB-9079-4ACD-A5C1-DAD3B5EE5F5A}" type="parTrans" cxnId="{9D9F8303-3C39-43B2-8EF4-C160856880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86B66C-B8CF-4637-B160-7CBF6DD38D67}" type="sibTrans" cxnId="{9D9F8303-3C39-43B2-8EF4-C160856880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0E736A-EE29-415D-98EA-BD7A6B5A9368}">
      <dgm:prSet/>
      <dgm:spPr/>
      <dgm:t>
        <a:bodyPr lIns="216000"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从数的最右端 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0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开始，由右向左，直到找到第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个 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”1”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，例如，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=1, 0≤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≤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n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。这样，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右侧的每一个输入位，包括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自己都保持不变，而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左侧的每一个输入位都要取反。</a:t>
          </a:r>
        </a:p>
      </dgm:t>
    </dgm:pt>
    <dgm:pt modelId="{B9D5C2F6-A4A5-4001-A281-FFBBF4D1500D}" type="parTrans" cxnId="{EC7E6DC8-9F05-485E-8AFA-9E733158522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F168C-3A53-4979-A682-BBE98A64448F}" type="sibTrans" cxnId="{EC7E6DC8-9F05-485E-8AFA-9E733158522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82EDA2-2822-4040-83E2-8E94733FCBAE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负数求补的一种简便方法</a:t>
          </a:r>
        </a:p>
      </dgm:t>
    </dgm:pt>
    <dgm:pt modelId="{5C9F0F7F-3989-42C7-A1F4-37B5B1BAB856}" type="parTrans" cxnId="{B4CC6FA2-DE7E-4B97-B30D-119FDDCEC906}">
      <dgm:prSet/>
      <dgm:spPr/>
      <dgm:t>
        <a:bodyPr/>
        <a:lstStyle/>
        <a:p>
          <a:endParaRPr lang="zh-CN" altLang="en-US"/>
        </a:p>
      </dgm:t>
    </dgm:pt>
    <dgm:pt modelId="{B1B31CCC-1054-4091-980C-B58ED958DB36}" type="sibTrans" cxnId="{B4CC6FA2-DE7E-4B97-B30D-119FDDCEC906}">
      <dgm:prSet/>
      <dgm:spPr/>
      <dgm:t>
        <a:bodyPr/>
        <a:lstStyle/>
        <a:p>
          <a:endParaRPr lang="zh-CN" altLang="en-US"/>
        </a:p>
      </dgm:t>
    </dgm:pt>
    <dgm:pt modelId="{592ED710-FE95-4C7C-9D98-B622B4877BAE}">
      <dgm:prSet phldrT="[文本]" custT="1"/>
      <dgm:spPr/>
      <dgm:t>
        <a:bodyPr lIns="288000"/>
        <a:lstStyle/>
        <a:p>
          <a:pPr>
            <a:buNone/>
          </a:pPr>
          <a:r>
            <a:rPr lang="zh-CN" altLang="en-US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给定</a:t>
          </a:r>
          <a:r>
            <a:rPr lang="en-US" altLang="zh-CN" sz="20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n</a:t>
          </a:r>
          <a:r>
            <a:rPr lang="en-US" altLang="zh-CN" sz="2000" b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+1</a:t>
          </a:r>
          <a:r>
            <a:rPr lang="zh-CN" altLang="en-US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位的数据 </a:t>
          </a:r>
          <a:r>
            <a:rPr lang="en-US" altLang="zh-CN" sz="20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zh-CN" altLang="en-US" sz="20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</a:p>
      </dgm:t>
    </dgm:pt>
    <dgm:pt modelId="{6DEAF571-AF62-43EE-9E0F-C17280CE9E45}" type="parTrans" cxnId="{CE30E24C-DDE5-47A3-8E15-BD23B0738FE5}">
      <dgm:prSet/>
      <dgm:spPr/>
      <dgm:t>
        <a:bodyPr/>
        <a:lstStyle/>
        <a:p>
          <a:endParaRPr lang="zh-CN" altLang="en-US"/>
        </a:p>
      </dgm:t>
    </dgm:pt>
    <dgm:pt modelId="{A9DFD898-A13A-46C7-B566-E6681B877F81}" type="sibTrans" cxnId="{CE30E24C-DDE5-47A3-8E15-BD23B0738FE5}">
      <dgm:prSet/>
      <dgm:spPr/>
      <dgm:t>
        <a:bodyPr/>
        <a:lstStyle/>
        <a:p>
          <a:endParaRPr lang="zh-CN" altLang="en-US"/>
        </a:p>
      </dgm:t>
    </dgm:pt>
    <dgm:pt modelId="{C63B48C9-CD52-4EA2-8DA3-13C6AF1235B1}">
      <dgm:prSet phldrT="[文本]" custT="1"/>
      <dgm:spPr/>
      <dgm:t>
        <a:bodyPr lIns="288000"/>
        <a:lstStyle/>
        <a:p>
          <a:pPr>
            <a:buNone/>
          </a:pPr>
          <a:r>
            <a:rPr lang="zh-CN" altLang="en-US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设其内容形式为：</a:t>
          </a:r>
        </a:p>
      </dgm:t>
    </dgm:pt>
    <dgm:pt modelId="{FA15498B-B19F-40A7-B031-0C45D222EE4D}" type="parTrans" cxnId="{BFFDA873-0A6A-4F1F-8974-0535E23198CB}">
      <dgm:prSet/>
      <dgm:spPr/>
      <dgm:t>
        <a:bodyPr/>
        <a:lstStyle/>
        <a:p>
          <a:endParaRPr lang="zh-CN" altLang="en-US"/>
        </a:p>
      </dgm:t>
    </dgm:pt>
    <dgm:pt modelId="{09CA6E53-604D-47FE-BAA3-2602E2D9A37B}" type="sibTrans" cxnId="{BFFDA873-0A6A-4F1F-8974-0535E23198CB}">
      <dgm:prSet/>
      <dgm:spPr/>
      <dgm:t>
        <a:bodyPr/>
        <a:lstStyle/>
        <a:p>
          <a:endParaRPr lang="zh-CN" altLang="en-US"/>
        </a:p>
      </dgm:t>
    </dgm:pt>
    <dgm:pt modelId="{DBDF4528-349C-4838-98FD-94FE784DAB24}">
      <dgm:prSet phldrT="[文本]" custT="1"/>
      <dgm:spPr/>
      <dgm:t>
        <a:bodyPr lIns="288000"/>
        <a:lstStyle/>
        <a:p>
          <a:pPr>
            <a:buNone/>
          </a:pPr>
          <a:r>
            <a:rPr lang="zh-CN" altLang="en-US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若其为负数</a:t>
          </a:r>
          <a:r>
            <a:rPr lang="en-US" altLang="zh-CN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en-US" altLang="zh-CN" sz="2000" b="0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2000" b="0" i="1" baseline="-250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n</a:t>
          </a:r>
          <a:r>
            <a:rPr lang="en-US" altLang="zh-CN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=1)</a:t>
          </a:r>
          <a:r>
            <a:rPr lang="zh-CN" altLang="en-US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，则 </a:t>
          </a:r>
          <a:r>
            <a:rPr lang="en-US" altLang="zh-CN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[-</a:t>
          </a:r>
          <a:r>
            <a:rPr lang="en-US" altLang="zh-CN" sz="20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]</a:t>
          </a:r>
          <a:r>
            <a:rPr lang="zh-CN" altLang="en-US" sz="2000" b="0" baseline="-250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补</a:t>
          </a:r>
          <a:r>
            <a:rPr lang="en-US" altLang="zh-CN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kumimoji="1" lang="en-US" altLang="zh-CN" sz="2000" b="0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﹁ </a:t>
          </a:r>
          <a:r>
            <a:rPr lang="en-US" altLang="zh-CN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[</a:t>
          </a:r>
          <a:r>
            <a:rPr lang="en-US" altLang="zh-CN" sz="2000" b="1" i="1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2000" b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]</a:t>
          </a:r>
          <a:r>
            <a:rPr lang="zh-CN" altLang="en-US" sz="2000" b="0" baseline="-250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补 </a:t>
          </a:r>
          <a:r>
            <a:rPr lang="en-US" altLang="zh-CN" sz="2000" b="0" baseline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+ 1= </a:t>
          </a:r>
          <a:endParaRPr lang="zh-CN" altLang="en-US" sz="2000" b="0" baseline="0" dirty="0">
            <a:effectLst/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3B83B39-6C99-419F-B9A7-529C903086A6}" type="parTrans" cxnId="{E14CF0A0-EA8A-4B27-AD40-DF3AE20FA54C}">
      <dgm:prSet/>
      <dgm:spPr/>
      <dgm:t>
        <a:bodyPr/>
        <a:lstStyle/>
        <a:p>
          <a:endParaRPr lang="zh-CN" altLang="en-US"/>
        </a:p>
      </dgm:t>
    </dgm:pt>
    <dgm:pt modelId="{74162A3F-863D-43AA-8DD2-913CE90CB049}" type="sibTrans" cxnId="{E14CF0A0-EA8A-4B27-AD40-DF3AE20FA54C}">
      <dgm:prSet/>
      <dgm:spPr/>
      <dgm:t>
        <a:bodyPr/>
        <a:lstStyle/>
        <a:p>
          <a:endParaRPr lang="zh-CN" altLang="en-US"/>
        </a:p>
      </dgm:t>
    </dgm:pt>
    <dgm:pt modelId="{13BBCA87-29C1-4DD9-98CB-1FB19380F400}" type="pres">
      <dgm:prSet presAssocID="{058736DE-B88B-4326-8CB2-0D042A5F45EF}" presName="linear" presStyleCnt="0">
        <dgm:presLayoutVars>
          <dgm:dir/>
          <dgm:animLvl val="lvl"/>
          <dgm:resizeHandles val="exact"/>
        </dgm:presLayoutVars>
      </dgm:prSet>
      <dgm:spPr/>
    </dgm:pt>
    <dgm:pt modelId="{A8E2E9C5-71B8-474E-BB8B-11C806E5BD26}" type="pres">
      <dgm:prSet presAssocID="{6C82EDA2-2822-4040-83E2-8E94733FCBAE}" presName="parentLin" presStyleCnt="0"/>
      <dgm:spPr/>
    </dgm:pt>
    <dgm:pt modelId="{C73B5CA5-67F2-4818-A270-6D4B58740203}" type="pres">
      <dgm:prSet presAssocID="{6C82EDA2-2822-4040-83E2-8E94733FCBAE}" presName="parentLeftMargin" presStyleLbl="node1" presStyleIdx="0" presStyleCnt="2"/>
      <dgm:spPr/>
    </dgm:pt>
    <dgm:pt modelId="{BCB4BCC4-1373-47B2-9AC0-C8873DDC43AA}" type="pres">
      <dgm:prSet presAssocID="{6C82EDA2-2822-4040-83E2-8E94733FCB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BA0D54-BA6C-43E8-874D-28688813F284}" type="pres">
      <dgm:prSet presAssocID="{6C82EDA2-2822-4040-83E2-8E94733FCBAE}" presName="negativeSpace" presStyleCnt="0"/>
      <dgm:spPr/>
    </dgm:pt>
    <dgm:pt modelId="{AC571E2A-4F88-4728-BC5D-6CDBD87B53B7}" type="pres">
      <dgm:prSet presAssocID="{6C82EDA2-2822-4040-83E2-8E94733FCBAE}" presName="childText" presStyleLbl="conFgAcc1" presStyleIdx="0" presStyleCnt="2">
        <dgm:presLayoutVars>
          <dgm:bulletEnabled val="1"/>
        </dgm:presLayoutVars>
      </dgm:prSet>
      <dgm:spPr/>
    </dgm:pt>
    <dgm:pt modelId="{266283E6-6438-4492-85E3-FBB1E7A107B8}" type="pres">
      <dgm:prSet presAssocID="{B1B31CCC-1054-4091-980C-B58ED958DB36}" presName="spaceBetweenRectangles" presStyleCnt="0"/>
      <dgm:spPr/>
    </dgm:pt>
    <dgm:pt modelId="{422EA37B-00E5-47F8-AAFC-08A453B6913E}" type="pres">
      <dgm:prSet presAssocID="{51E6F160-4396-4830-88B5-2A04BBDF0710}" presName="parentLin" presStyleCnt="0"/>
      <dgm:spPr/>
    </dgm:pt>
    <dgm:pt modelId="{73CD8A65-189E-485A-BC12-C824FA31403A}" type="pres">
      <dgm:prSet presAssocID="{51E6F160-4396-4830-88B5-2A04BBDF0710}" presName="parentLeftMargin" presStyleLbl="node1" presStyleIdx="0" presStyleCnt="2"/>
      <dgm:spPr/>
    </dgm:pt>
    <dgm:pt modelId="{66E8A599-5061-48BE-A8C1-4EC8C3BC9057}" type="pres">
      <dgm:prSet presAssocID="{51E6F160-4396-4830-88B5-2A04BBDF07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9F28D29-2566-40DD-8679-E4230A629B30}" type="pres">
      <dgm:prSet presAssocID="{51E6F160-4396-4830-88B5-2A04BBDF0710}" presName="negativeSpace" presStyleCnt="0"/>
      <dgm:spPr/>
    </dgm:pt>
    <dgm:pt modelId="{17AECBE0-AD38-4B0C-BCBB-EB34927BC5C0}" type="pres">
      <dgm:prSet presAssocID="{51E6F160-4396-4830-88B5-2A04BBDF071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9F8303-3C39-43B2-8EF4-C1608568806F}" srcId="{058736DE-B88B-4326-8CB2-0D042A5F45EF}" destId="{51E6F160-4396-4830-88B5-2A04BBDF0710}" srcOrd="1" destOrd="0" parTransId="{DBAA8AEB-9079-4ACD-A5C1-DAD3B5EE5F5A}" sibTransId="{F686B66C-B8CF-4637-B160-7CBF6DD38D67}"/>
    <dgm:cxn modelId="{C24A1F31-A370-4D99-A3DB-464CEEA82828}" type="presOf" srcId="{592ED710-FE95-4C7C-9D98-B622B4877BAE}" destId="{AC571E2A-4F88-4728-BC5D-6CDBD87B53B7}" srcOrd="0" destOrd="0" presId="urn:microsoft.com/office/officeart/2005/8/layout/list1"/>
    <dgm:cxn modelId="{EFB5136A-578A-4799-AAE4-C952DB5F236C}" type="presOf" srcId="{6C82EDA2-2822-4040-83E2-8E94733FCBAE}" destId="{BCB4BCC4-1373-47B2-9AC0-C8873DDC43AA}" srcOrd="1" destOrd="0" presId="urn:microsoft.com/office/officeart/2005/8/layout/list1"/>
    <dgm:cxn modelId="{0F14B56B-8847-4A18-B985-5EDE9839B5DE}" type="presOf" srcId="{51E6F160-4396-4830-88B5-2A04BBDF0710}" destId="{66E8A599-5061-48BE-A8C1-4EC8C3BC9057}" srcOrd="1" destOrd="0" presId="urn:microsoft.com/office/officeart/2005/8/layout/list1"/>
    <dgm:cxn modelId="{CE30E24C-DDE5-47A3-8E15-BD23B0738FE5}" srcId="{6C82EDA2-2822-4040-83E2-8E94733FCBAE}" destId="{592ED710-FE95-4C7C-9D98-B622B4877BAE}" srcOrd="0" destOrd="0" parTransId="{6DEAF571-AF62-43EE-9E0F-C17280CE9E45}" sibTransId="{A9DFD898-A13A-46C7-B566-E6681B877F81}"/>
    <dgm:cxn modelId="{AAF7C94F-2E7D-4201-BC5A-FA4E8E51982F}" type="presOf" srcId="{6C82EDA2-2822-4040-83E2-8E94733FCBAE}" destId="{C73B5CA5-67F2-4818-A270-6D4B58740203}" srcOrd="0" destOrd="0" presId="urn:microsoft.com/office/officeart/2005/8/layout/list1"/>
    <dgm:cxn modelId="{BFFDA873-0A6A-4F1F-8974-0535E23198CB}" srcId="{6C82EDA2-2822-4040-83E2-8E94733FCBAE}" destId="{C63B48C9-CD52-4EA2-8DA3-13C6AF1235B1}" srcOrd="1" destOrd="0" parTransId="{FA15498B-B19F-40A7-B031-0C45D222EE4D}" sibTransId="{09CA6E53-604D-47FE-BAA3-2602E2D9A37B}"/>
    <dgm:cxn modelId="{4480677A-F9E2-4F77-A7F8-C4611346CDA1}" type="presOf" srcId="{058736DE-B88B-4326-8CB2-0D042A5F45EF}" destId="{13BBCA87-29C1-4DD9-98CB-1FB19380F400}" srcOrd="0" destOrd="0" presId="urn:microsoft.com/office/officeart/2005/8/layout/list1"/>
    <dgm:cxn modelId="{E14CF0A0-EA8A-4B27-AD40-DF3AE20FA54C}" srcId="{6C82EDA2-2822-4040-83E2-8E94733FCBAE}" destId="{DBDF4528-349C-4838-98FD-94FE784DAB24}" srcOrd="2" destOrd="0" parTransId="{63B83B39-6C99-419F-B9A7-529C903086A6}" sibTransId="{74162A3F-863D-43AA-8DD2-913CE90CB049}"/>
    <dgm:cxn modelId="{BD26C8A1-0FA2-4C08-8520-AA66E8C8EB7D}" type="presOf" srcId="{C63B48C9-CD52-4EA2-8DA3-13C6AF1235B1}" destId="{AC571E2A-4F88-4728-BC5D-6CDBD87B53B7}" srcOrd="0" destOrd="1" presId="urn:microsoft.com/office/officeart/2005/8/layout/list1"/>
    <dgm:cxn modelId="{B4CC6FA2-DE7E-4B97-B30D-119FDDCEC906}" srcId="{058736DE-B88B-4326-8CB2-0D042A5F45EF}" destId="{6C82EDA2-2822-4040-83E2-8E94733FCBAE}" srcOrd="0" destOrd="0" parTransId="{5C9F0F7F-3989-42C7-A1F4-37B5B1BAB856}" sibTransId="{B1B31CCC-1054-4091-980C-B58ED958DB36}"/>
    <dgm:cxn modelId="{B81933B4-2DC2-478D-B455-90433648F0A3}" type="presOf" srcId="{DBDF4528-349C-4838-98FD-94FE784DAB24}" destId="{AC571E2A-4F88-4728-BC5D-6CDBD87B53B7}" srcOrd="0" destOrd="2" presId="urn:microsoft.com/office/officeart/2005/8/layout/list1"/>
    <dgm:cxn modelId="{EC7E6DC8-9F05-485E-8AFA-9E7331585223}" srcId="{51E6F160-4396-4830-88B5-2A04BBDF0710}" destId="{BA0E736A-EE29-415D-98EA-BD7A6B5A9368}" srcOrd="0" destOrd="0" parTransId="{B9D5C2F6-A4A5-4001-A281-FFBBF4D1500D}" sibTransId="{4AAF168C-3A53-4979-A682-BBE98A64448F}"/>
    <dgm:cxn modelId="{653552CE-3C3F-43F7-92F2-A530F01A2FB2}" type="presOf" srcId="{51E6F160-4396-4830-88B5-2A04BBDF0710}" destId="{73CD8A65-189E-485A-BC12-C824FA31403A}" srcOrd="0" destOrd="0" presId="urn:microsoft.com/office/officeart/2005/8/layout/list1"/>
    <dgm:cxn modelId="{81E297D6-86C8-48FA-B371-3C8B44CE141F}" type="presOf" srcId="{BA0E736A-EE29-415D-98EA-BD7A6B5A9368}" destId="{17AECBE0-AD38-4B0C-BCBB-EB34927BC5C0}" srcOrd="0" destOrd="0" presId="urn:microsoft.com/office/officeart/2005/8/layout/list1"/>
    <dgm:cxn modelId="{9B049305-3742-4BEE-B65D-35421EF45030}" type="presParOf" srcId="{13BBCA87-29C1-4DD9-98CB-1FB19380F400}" destId="{A8E2E9C5-71B8-474E-BB8B-11C806E5BD26}" srcOrd="0" destOrd="0" presId="urn:microsoft.com/office/officeart/2005/8/layout/list1"/>
    <dgm:cxn modelId="{A7A44233-C14E-4BE7-B8E3-0D8489781807}" type="presParOf" srcId="{A8E2E9C5-71B8-474E-BB8B-11C806E5BD26}" destId="{C73B5CA5-67F2-4818-A270-6D4B58740203}" srcOrd="0" destOrd="0" presId="urn:microsoft.com/office/officeart/2005/8/layout/list1"/>
    <dgm:cxn modelId="{C2499734-CC4C-40BB-BED8-AAA165DC6419}" type="presParOf" srcId="{A8E2E9C5-71B8-474E-BB8B-11C806E5BD26}" destId="{BCB4BCC4-1373-47B2-9AC0-C8873DDC43AA}" srcOrd="1" destOrd="0" presId="urn:microsoft.com/office/officeart/2005/8/layout/list1"/>
    <dgm:cxn modelId="{720206DB-32CB-4EDA-969F-7B042BBB9453}" type="presParOf" srcId="{13BBCA87-29C1-4DD9-98CB-1FB19380F400}" destId="{F2BA0D54-BA6C-43E8-874D-28688813F284}" srcOrd="1" destOrd="0" presId="urn:microsoft.com/office/officeart/2005/8/layout/list1"/>
    <dgm:cxn modelId="{2EE3A625-B45A-4F11-8051-CFBA076E0928}" type="presParOf" srcId="{13BBCA87-29C1-4DD9-98CB-1FB19380F400}" destId="{AC571E2A-4F88-4728-BC5D-6CDBD87B53B7}" srcOrd="2" destOrd="0" presId="urn:microsoft.com/office/officeart/2005/8/layout/list1"/>
    <dgm:cxn modelId="{4982770C-08E0-4454-8AF2-FD87B9A8B431}" type="presParOf" srcId="{13BBCA87-29C1-4DD9-98CB-1FB19380F400}" destId="{266283E6-6438-4492-85E3-FBB1E7A107B8}" srcOrd="3" destOrd="0" presId="urn:microsoft.com/office/officeart/2005/8/layout/list1"/>
    <dgm:cxn modelId="{A579A62C-6516-437F-B964-F42AFA522156}" type="presParOf" srcId="{13BBCA87-29C1-4DD9-98CB-1FB19380F400}" destId="{422EA37B-00E5-47F8-AAFC-08A453B6913E}" srcOrd="4" destOrd="0" presId="urn:microsoft.com/office/officeart/2005/8/layout/list1"/>
    <dgm:cxn modelId="{385925D2-B3B7-4FFE-9367-3F2027C71B7C}" type="presParOf" srcId="{422EA37B-00E5-47F8-AAFC-08A453B6913E}" destId="{73CD8A65-189E-485A-BC12-C824FA31403A}" srcOrd="0" destOrd="0" presId="urn:microsoft.com/office/officeart/2005/8/layout/list1"/>
    <dgm:cxn modelId="{DF531626-F90D-4461-8C26-270EE256BA26}" type="presParOf" srcId="{422EA37B-00E5-47F8-AAFC-08A453B6913E}" destId="{66E8A599-5061-48BE-A8C1-4EC8C3BC9057}" srcOrd="1" destOrd="0" presId="urn:microsoft.com/office/officeart/2005/8/layout/list1"/>
    <dgm:cxn modelId="{B3CF92F1-E344-482F-A52C-0464E3990B4C}" type="presParOf" srcId="{13BBCA87-29C1-4DD9-98CB-1FB19380F400}" destId="{79F28D29-2566-40DD-8679-E4230A629B30}" srcOrd="5" destOrd="0" presId="urn:microsoft.com/office/officeart/2005/8/layout/list1"/>
    <dgm:cxn modelId="{5A36A759-7834-43D9-ABE3-1958A358AB6B}" type="presParOf" srcId="{13BBCA87-29C1-4DD9-98CB-1FB19380F400}" destId="{17AECBE0-AD38-4B0C-BCBB-EB34927BC5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6A3503-F136-4DFE-9A9D-E8BF931EB8F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70CD325-7502-4AEB-AC0A-F72DA3EE1485}">
      <dgm:prSet phldrT="[文本]" custT="1"/>
      <dgm:spPr/>
      <dgm:t>
        <a:bodyPr/>
        <a:lstStyle/>
        <a:p>
          <a:pPr>
            <a:buNone/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控制信号 </a:t>
          </a:r>
          <a:r>
            <a:rPr lang="en-US" altLang="zh-CN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</a:t>
          </a:r>
          <a:endParaRPr lang="zh-CN" altLang="en-U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7749C1-AA2B-430C-B884-ECFD83B59D56}" type="parTrans" cxnId="{E568F9D0-CFBA-4FDF-A078-30F0E3AB7B8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0EDD4E-03A8-49BC-8E4F-04253251137C}" type="sibTrans" cxnId="{E568F9D0-CFBA-4FDF-A078-30F0E3AB7B8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1584494-9C3F-4CBD-88D6-8BB3417A868D}">
          <dgm:prSet phldrT="[文本]" custT="1"/>
          <dgm:spPr>
            <a:solidFill>
              <a:schemeClr val="accent5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pPr>
                <a:buChar char="•"/>
              </a:pPr>
              <a:r>
                <a:rPr lang="en-US" altLang="zh-CN" sz="16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E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=1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时，</a:t>
              </a:r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a</a:t>
              </a:r>
              <a:r>
                <a:rPr lang="en-US" altLang="zh-CN" sz="1600" baseline="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*</a:t>
              </a:r>
              <a:r>
                <a:rPr lang="en-US" altLang="zh-CN" sz="1600" baseline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=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altLang="zh-CN" sz="1600" i="1" smtClean="0">
                          <a:latin typeface="Cambria Math" panose="02040503050406030204" pitchFamily="18" charset="0"/>
                          <a:sym typeface="+mn-lt"/>
                        </a:rPr>
                      </m:ctrlPr>
                    </m:accPr>
                    <m:e>
                      <m:r>
                        <a:rPr lang="en-US" altLang="zh-CN" sz="1600" smtClean="0">
                          <a:latin typeface="Cambria Math" panose="02040503050406030204" pitchFamily="18" charset="0"/>
                          <a:sym typeface="+mn-lt"/>
                        </a:rPr>
                        <m:t>𝑎</m:t>
                      </m:r>
                    </m:e>
                  </m:acc>
                </m:oMath>
              </a14:m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01584494-9C3F-4CBD-88D6-8BB3417A868D}">
          <dgm:prSet phldrT="[文本]" custT="1"/>
          <dgm:spPr>
            <a:solidFill>
              <a:schemeClr val="accent5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pPr>
                <a:buChar char="•"/>
              </a:pPr>
              <a:r>
                <a:rPr lang="en-US" altLang="zh-CN" sz="16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E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=1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时，</a:t>
              </a:r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a</a:t>
              </a:r>
              <a:r>
                <a:rPr lang="en-US" altLang="zh-CN" sz="1600" baseline="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*</a:t>
              </a:r>
              <a:r>
                <a:rPr lang="en-US" altLang="zh-CN" sz="1600" baseline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=</a:t>
              </a:r>
              <a:r>
                <a:rPr lang="en-US" altLang="zh-CN" sz="1600" i="0">
                  <a:latin typeface="Cambria Math" panose="02040503050406030204" pitchFamily="18" charset="0"/>
                  <a:sym typeface="+mn-lt"/>
                </a:rPr>
                <a:t>𝑎 ̅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5CE78C32-2727-4B80-BA8E-90D1AE1CA895}" type="parTrans" cxnId="{1722B879-04B6-4827-99A2-9F8965B0B046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A8FDEC-D536-4AB7-938C-BF0F71D318EF}" type="sibTrans" cxnId="{1722B879-04B6-4827-99A2-9F8965B0B046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31A95-9DEB-4C3E-A069-7F09B8808F23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=0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时，</a:t>
          </a:r>
          <a:r>
            <a:rPr lang="en-US" altLang="zh-CN" sz="16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r>
            <a:rPr lang="en-US" altLang="zh-CN" sz="16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*</a:t>
          </a:r>
          <a:r>
            <a:rPr lang="en-US" altLang="zh-CN" sz="16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</a:t>
          </a:r>
          <a:r>
            <a:rPr lang="en-US" altLang="zh-CN" sz="1600" i="1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endParaRPr lang="en-US" altLang="zh-CN" sz="1600" i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B60E2862-3D7E-426F-8C55-46784DBCFC9F}" type="parTrans" cxnId="{87241849-689E-44CB-90D9-075F4EA3014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E46231-C078-453D-861D-235CD95EA0F9}" type="sibTrans" cxnId="{87241849-689E-44CB-90D9-075F4EA3014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5AA2C3-8D55-491C-BCDE-87A42663B74B}" type="pres">
      <dgm:prSet presAssocID="{6C6A3503-F136-4DFE-9A9D-E8BF931EB8F9}" presName="linear" presStyleCnt="0">
        <dgm:presLayoutVars>
          <dgm:dir/>
          <dgm:animLvl val="lvl"/>
          <dgm:resizeHandles val="exact"/>
        </dgm:presLayoutVars>
      </dgm:prSet>
      <dgm:spPr/>
    </dgm:pt>
    <dgm:pt modelId="{842D75D9-8A73-49C0-9F3D-251EBDB0BBA2}" type="pres">
      <dgm:prSet presAssocID="{B70CD325-7502-4AEB-AC0A-F72DA3EE1485}" presName="parentLin" presStyleCnt="0"/>
      <dgm:spPr/>
    </dgm:pt>
    <dgm:pt modelId="{1235EF6D-896A-4075-AC4F-958C95F19920}" type="pres">
      <dgm:prSet presAssocID="{B70CD325-7502-4AEB-AC0A-F72DA3EE1485}" presName="parentLeftMargin" presStyleLbl="node1" presStyleIdx="0" presStyleCnt="1"/>
      <dgm:spPr/>
    </dgm:pt>
    <dgm:pt modelId="{8D9ED34B-BE11-4828-9D5B-2B5B89C593B7}" type="pres">
      <dgm:prSet presAssocID="{B70CD325-7502-4AEB-AC0A-F72DA3EE148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46BD803-C55F-495A-9D24-9B4A9B1898B6}" type="pres">
      <dgm:prSet presAssocID="{B70CD325-7502-4AEB-AC0A-F72DA3EE1485}" presName="negativeSpace" presStyleCnt="0"/>
      <dgm:spPr/>
    </dgm:pt>
    <dgm:pt modelId="{4AAB7FEE-2D2F-4518-98CE-AB6302945797}" type="pres">
      <dgm:prSet presAssocID="{B70CD325-7502-4AEB-AC0A-F72DA3EE148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54C3413-A8E1-403A-959C-30B243E76C0C}" type="presOf" srcId="{6C6A3503-F136-4DFE-9A9D-E8BF931EB8F9}" destId="{235AA2C3-8D55-491C-BCDE-87A42663B74B}" srcOrd="0" destOrd="0" presId="urn:microsoft.com/office/officeart/2005/8/layout/list1"/>
    <dgm:cxn modelId="{1C81C21B-768D-481D-9F54-7B464084C49F}" type="presOf" srcId="{01584494-9C3F-4CBD-88D6-8BB3417A868D}" destId="{4AAB7FEE-2D2F-4518-98CE-AB6302945797}" srcOrd="0" destOrd="0" presId="urn:microsoft.com/office/officeart/2005/8/layout/list1"/>
    <dgm:cxn modelId="{87241849-689E-44CB-90D9-075F4EA30149}" srcId="{B70CD325-7502-4AEB-AC0A-F72DA3EE1485}" destId="{E0631A95-9DEB-4C3E-A069-7F09B8808F23}" srcOrd="1" destOrd="0" parTransId="{B60E2862-3D7E-426F-8C55-46784DBCFC9F}" sibTransId="{44E46231-C078-453D-861D-235CD95EA0F9}"/>
    <dgm:cxn modelId="{3090396E-48B7-4AA7-8793-9923FD23BA07}" type="presOf" srcId="{B70CD325-7502-4AEB-AC0A-F72DA3EE1485}" destId="{8D9ED34B-BE11-4828-9D5B-2B5B89C593B7}" srcOrd="1" destOrd="0" presId="urn:microsoft.com/office/officeart/2005/8/layout/list1"/>
    <dgm:cxn modelId="{1722B879-04B6-4827-99A2-9F8965B0B046}" srcId="{B70CD325-7502-4AEB-AC0A-F72DA3EE1485}" destId="{01584494-9C3F-4CBD-88D6-8BB3417A868D}" srcOrd="0" destOrd="0" parTransId="{5CE78C32-2727-4B80-BA8E-90D1AE1CA895}" sibTransId="{79A8FDEC-D536-4AB7-938C-BF0F71D318EF}"/>
    <dgm:cxn modelId="{DE2A917B-8743-4652-9D2A-09F9F59D23A5}" type="presOf" srcId="{E0631A95-9DEB-4C3E-A069-7F09B8808F23}" destId="{4AAB7FEE-2D2F-4518-98CE-AB6302945797}" srcOrd="0" destOrd="1" presId="urn:microsoft.com/office/officeart/2005/8/layout/list1"/>
    <dgm:cxn modelId="{1DAC6CA3-99BB-4C2C-B2AB-84FFABC10085}" type="presOf" srcId="{B70CD325-7502-4AEB-AC0A-F72DA3EE1485}" destId="{1235EF6D-896A-4075-AC4F-958C95F19920}" srcOrd="0" destOrd="0" presId="urn:microsoft.com/office/officeart/2005/8/layout/list1"/>
    <dgm:cxn modelId="{E568F9D0-CFBA-4FDF-A078-30F0E3AB7B89}" srcId="{6C6A3503-F136-4DFE-9A9D-E8BF931EB8F9}" destId="{B70CD325-7502-4AEB-AC0A-F72DA3EE1485}" srcOrd="0" destOrd="0" parTransId="{037749C1-AA2B-430C-B884-ECFD83B59D56}" sibTransId="{900EDD4E-03A8-49BC-8E4F-04253251137C}"/>
    <dgm:cxn modelId="{9E8FBB4F-F677-4ACD-8104-37ABB85F9741}" type="presParOf" srcId="{235AA2C3-8D55-491C-BCDE-87A42663B74B}" destId="{842D75D9-8A73-49C0-9F3D-251EBDB0BBA2}" srcOrd="0" destOrd="0" presId="urn:microsoft.com/office/officeart/2005/8/layout/list1"/>
    <dgm:cxn modelId="{31A8BD91-E779-4BF5-B059-B5BB2A3F1DC4}" type="presParOf" srcId="{842D75D9-8A73-49C0-9F3D-251EBDB0BBA2}" destId="{1235EF6D-896A-4075-AC4F-958C95F19920}" srcOrd="0" destOrd="0" presId="urn:microsoft.com/office/officeart/2005/8/layout/list1"/>
    <dgm:cxn modelId="{6ED4A3DD-7BDF-4B9C-8061-1139BA58FCBD}" type="presParOf" srcId="{842D75D9-8A73-49C0-9F3D-251EBDB0BBA2}" destId="{8D9ED34B-BE11-4828-9D5B-2B5B89C593B7}" srcOrd="1" destOrd="0" presId="urn:microsoft.com/office/officeart/2005/8/layout/list1"/>
    <dgm:cxn modelId="{0AD398D6-0DAA-4A66-982F-A298FD2FE769}" type="presParOf" srcId="{235AA2C3-8D55-491C-BCDE-87A42663B74B}" destId="{746BD803-C55F-495A-9D24-9B4A9B1898B6}" srcOrd="1" destOrd="0" presId="urn:microsoft.com/office/officeart/2005/8/layout/list1"/>
    <dgm:cxn modelId="{8ED55C75-C91C-41EB-8BD3-0AFC27884A58}" type="presParOf" srcId="{235AA2C3-8D55-491C-BCDE-87A42663B74B}" destId="{4AAB7FEE-2D2F-4518-98CE-AB630294579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6A3503-F136-4DFE-9A9D-E8BF931EB8F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70CD325-7502-4AEB-AC0A-F72DA3EE1485}">
      <dgm:prSet phldrT="[文本]" custT="1"/>
      <dgm:spPr/>
      <dgm:t>
        <a:bodyPr/>
        <a:lstStyle/>
        <a:p>
          <a:pPr>
            <a:buNone/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控制信号 </a:t>
          </a:r>
          <a:r>
            <a:rPr lang="en-US" altLang="zh-CN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</a:t>
          </a:r>
          <a:endParaRPr lang="zh-CN" altLang="en-U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7749C1-AA2B-430C-B884-ECFD83B59D56}" type="parTrans" cxnId="{E568F9D0-CFBA-4FDF-A078-30F0E3AB7B8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0EDD4E-03A8-49BC-8E4F-04253251137C}" type="sibTrans" cxnId="{E568F9D0-CFBA-4FDF-A078-30F0E3AB7B8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584494-9C3F-4CBD-88D6-8BB3417A868D}">
      <dgm:prSet phldrT="[文本]" custT="1"/>
      <dgm:spPr>
        <a:blipFill>
          <a:blip xmlns:r="http://schemas.openxmlformats.org/officeDocument/2006/relationships" r:embed="rId1"/>
          <a:stretch>
            <a:fillRect b="-5202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CE78C32-2727-4B80-BA8E-90D1AE1CA895}" type="parTrans" cxnId="{1722B879-04B6-4827-99A2-9F8965B0B046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A8FDEC-D536-4AB7-938C-BF0F71D318EF}" type="sibTrans" cxnId="{1722B879-04B6-4827-99A2-9F8965B0B046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31A95-9DEB-4C3E-A069-7F09B8808F23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60E2862-3D7E-426F-8C55-46784DBCFC9F}" type="parTrans" cxnId="{87241849-689E-44CB-90D9-075F4EA3014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E46231-C078-453D-861D-235CD95EA0F9}" type="sibTrans" cxnId="{87241849-689E-44CB-90D9-075F4EA30149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5AA2C3-8D55-491C-BCDE-87A42663B74B}" type="pres">
      <dgm:prSet presAssocID="{6C6A3503-F136-4DFE-9A9D-E8BF931EB8F9}" presName="linear" presStyleCnt="0">
        <dgm:presLayoutVars>
          <dgm:dir/>
          <dgm:animLvl val="lvl"/>
          <dgm:resizeHandles val="exact"/>
        </dgm:presLayoutVars>
      </dgm:prSet>
      <dgm:spPr/>
    </dgm:pt>
    <dgm:pt modelId="{842D75D9-8A73-49C0-9F3D-251EBDB0BBA2}" type="pres">
      <dgm:prSet presAssocID="{B70CD325-7502-4AEB-AC0A-F72DA3EE1485}" presName="parentLin" presStyleCnt="0"/>
      <dgm:spPr/>
    </dgm:pt>
    <dgm:pt modelId="{1235EF6D-896A-4075-AC4F-958C95F19920}" type="pres">
      <dgm:prSet presAssocID="{B70CD325-7502-4AEB-AC0A-F72DA3EE1485}" presName="parentLeftMargin" presStyleLbl="node1" presStyleIdx="0" presStyleCnt="1"/>
      <dgm:spPr/>
    </dgm:pt>
    <dgm:pt modelId="{8D9ED34B-BE11-4828-9D5B-2B5B89C593B7}" type="pres">
      <dgm:prSet presAssocID="{B70CD325-7502-4AEB-AC0A-F72DA3EE148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46BD803-C55F-495A-9D24-9B4A9B1898B6}" type="pres">
      <dgm:prSet presAssocID="{B70CD325-7502-4AEB-AC0A-F72DA3EE1485}" presName="negativeSpace" presStyleCnt="0"/>
      <dgm:spPr/>
    </dgm:pt>
    <dgm:pt modelId="{4AAB7FEE-2D2F-4518-98CE-AB6302945797}" type="pres">
      <dgm:prSet presAssocID="{B70CD325-7502-4AEB-AC0A-F72DA3EE148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54C3413-A8E1-403A-959C-30B243E76C0C}" type="presOf" srcId="{6C6A3503-F136-4DFE-9A9D-E8BF931EB8F9}" destId="{235AA2C3-8D55-491C-BCDE-87A42663B74B}" srcOrd="0" destOrd="0" presId="urn:microsoft.com/office/officeart/2005/8/layout/list1"/>
    <dgm:cxn modelId="{1C81C21B-768D-481D-9F54-7B464084C49F}" type="presOf" srcId="{01584494-9C3F-4CBD-88D6-8BB3417A868D}" destId="{4AAB7FEE-2D2F-4518-98CE-AB6302945797}" srcOrd="0" destOrd="0" presId="urn:microsoft.com/office/officeart/2005/8/layout/list1"/>
    <dgm:cxn modelId="{87241849-689E-44CB-90D9-075F4EA30149}" srcId="{B70CD325-7502-4AEB-AC0A-F72DA3EE1485}" destId="{E0631A95-9DEB-4C3E-A069-7F09B8808F23}" srcOrd="1" destOrd="0" parTransId="{B60E2862-3D7E-426F-8C55-46784DBCFC9F}" sibTransId="{44E46231-C078-453D-861D-235CD95EA0F9}"/>
    <dgm:cxn modelId="{3090396E-48B7-4AA7-8793-9923FD23BA07}" type="presOf" srcId="{B70CD325-7502-4AEB-AC0A-F72DA3EE1485}" destId="{8D9ED34B-BE11-4828-9D5B-2B5B89C593B7}" srcOrd="1" destOrd="0" presId="urn:microsoft.com/office/officeart/2005/8/layout/list1"/>
    <dgm:cxn modelId="{1722B879-04B6-4827-99A2-9F8965B0B046}" srcId="{B70CD325-7502-4AEB-AC0A-F72DA3EE1485}" destId="{01584494-9C3F-4CBD-88D6-8BB3417A868D}" srcOrd="0" destOrd="0" parTransId="{5CE78C32-2727-4B80-BA8E-90D1AE1CA895}" sibTransId="{79A8FDEC-D536-4AB7-938C-BF0F71D318EF}"/>
    <dgm:cxn modelId="{DE2A917B-8743-4652-9D2A-09F9F59D23A5}" type="presOf" srcId="{E0631A95-9DEB-4C3E-A069-7F09B8808F23}" destId="{4AAB7FEE-2D2F-4518-98CE-AB6302945797}" srcOrd="0" destOrd="1" presId="urn:microsoft.com/office/officeart/2005/8/layout/list1"/>
    <dgm:cxn modelId="{1DAC6CA3-99BB-4C2C-B2AB-84FFABC10085}" type="presOf" srcId="{B70CD325-7502-4AEB-AC0A-F72DA3EE1485}" destId="{1235EF6D-896A-4075-AC4F-958C95F19920}" srcOrd="0" destOrd="0" presId="urn:microsoft.com/office/officeart/2005/8/layout/list1"/>
    <dgm:cxn modelId="{E568F9D0-CFBA-4FDF-A078-30F0E3AB7B89}" srcId="{6C6A3503-F136-4DFE-9A9D-E8BF931EB8F9}" destId="{B70CD325-7502-4AEB-AC0A-F72DA3EE1485}" srcOrd="0" destOrd="0" parTransId="{037749C1-AA2B-430C-B884-ECFD83B59D56}" sibTransId="{900EDD4E-03A8-49BC-8E4F-04253251137C}"/>
    <dgm:cxn modelId="{9E8FBB4F-F677-4ACD-8104-37ABB85F9741}" type="presParOf" srcId="{235AA2C3-8D55-491C-BCDE-87A42663B74B}" destId="{842D75D9-8A73-49C0-9F3D-251EBDB0BBA2}" srcOrd="0" destOrd="0" presId="urn:microsoft.com/office/officeart/2005/8/layout/list1"/>
    <dgm:cxn modelId="{31A8BD91-E779-4BF5-B059-B5BB2A3F1DC4}" type="presParOf" srcId="{842D75D9-8A73-49C0-9F3D-251EBDB0BBA2}" destId="{1235EF6D-896A-4075-AC4F-958C95F19920}" srcOrd="0" destOrd="0" presId="urn:microsoft.com/office/officeart/2005/8/layout/list1"/>
    <dgm:cxn modelId="{6ED4A3DD-7BDF-4B9C-8061-1139BA58FCBD}" type="presParOf" srcId="{842D75D9-8A73-49C0-9F3D-251EBDB0BBA2}" destId="{8D9ED34B-BE11-4828-9D5B-2B5B89C593B7}" srcOrd="1" destOrd="0" presId="urn:microsoft.com/office/officeart/2005/8/layout/list1"/>
    <dgm:cxn modelId="{0AD398D6-0DAA-4A66-982F-A298FD2FE769}" type="presParOf" srcId="{235AA2C3-8D55-491C-BCDE-87A42663B74B}" destId="{746BD803-C55F-495A-9D24-9B4A9B1898B6}" srcOrd="1" destOrd="0" presId="urn:microsoft.com/office/officeart/2005/8/layout/list1"/>
    <dgm:cxn modelId="{8ED55C75-C91C-41EB-8BD3-0AFC27884A58}" type="presParOf" srcId="{235AA2C3-8D55-491C-BCDE-87A42663B74B}" destId="{4AAB7FEE-2D2F-4518-98CE-AB630294579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8BE0F2-D8A8-4CC2-8AF3-993B69C79C6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0DF0EC9-0E40-4CEF-804F-87CCC4F53CBE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原理分析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5438D96-010C-46B1-A456-4CC34F3AD0CC}" type="parTrans" cxnId="{EF0AABBE-7815-42D6-BF85-78A84065B09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DB06D49-07D3-4655-86EE-DB0D872BFD19}" type="sibTrans" cxnId="{EF0AABBE-7815-42D6-BF85-78A84065B09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35533EC-A7AE-4302-BC5E-819AF66C66F9}">
      <dgm:prSet custT="1"/>
      <dgm:spPr/>
      <dgm:t>
        <a:bodyPr/>
        <a:lstStyle/>
        <a:p>
          <a:pPr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两个</a:t>
          </a:r>
          <a:r>
            <a:rPr lang="zh-CN" altLang="en-US" sz="19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原码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表示的数相除时：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81D6C1EA-FE3F-4B33-BB26-39DEE98A57E1}" type="parTrans" cxnId="{1AE75E32-BB41-4AD8-A041-F57CE1111DCC}">
      <dgm:prSet/>
      <dgm:spPr/>
      <dgm:t>
        <a:bodyPr/>
        <a:lstStyle/>
        <a:p>
          <a:endParaRPr lang="zh-CN" altLang="en-US"/>
        </a:p>
      </dgm:t>
    </dgm:pt>
    <dgm:pt modelId="{B3A049B3-0E08-47AC-B94E-AF8C0C5E608E}" type="sibTrans" cxnId="{1AE75E32-BB41-4AD8-A041-F57CE1111DCC}">
      <dgm:prSet/>
      <dgm:spPr/>
      <dgm:t>
        <a:bodyPr/>
        <a:lstStyle/>
        <a:p>
          <a:endParaRPr lang="zh-CN" altLang="en-US"/>
        </a:p>
      </dgm:t>
    </dgm:pt>
    <dgm:pt modelId="{259CC62C-227D-4CCE-A92F-1F88F37E9BE0}">
      <dgm:prSet custT="1"/>
      <dgm:spPr/>
      <dgm:t>
        <a:bodyPr/>
        <a:lstStyle/>
        <a:p>
          <a:pPr>
            <a:buNone/>
          </a:pPr>
          <a:r>
            <a:rPr lang="zh-CN" altLang="en-US" sz="19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商符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由两数的</a:t>
          </a:r>
          <a:r>
            <a:rPr lang="zh-CN" altLang="en-US" sz="19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符号异或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求得，</a:t>
          </a:r>
          <a:r>
            <a:rPr lang="zh-CN" altLang="en-US" sz="1900" b="1" kern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商值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由两数</a:t>
          </a:r>
          <a:r>
            <a:rPr lang="zh-CN" altLang="en-US" sz="1900" b="1" kern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绝对值相除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求得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B6414F7-C0E5-4B3D-8BB1-EBEC06C87265}" type="parTrans" cxnId="{9318AFCA-2E86-4D47-BFA0-32BBE28DB4A5}">
      <dgm:prSet/>
      <dgm:spPr/>
      <dgm:t>
        <a:bodyPr/>
        <a:lstStyle/>
        <a:p>
          <a:endParaRPr lang="zh-CN" altLang="en-US"/>
        </a:p>
      </dgm:t>
    </dgm:pt>
    <dgm:pt modelId="{DC617668-4FD4-479A-8622-0D8237782D12}" type="sibTrans" cxnId="{9318AFCA-2E86-4D47-BFA0-32BBE28DB4A5}">
      <dgm:prSet/>
      <dgm:spPr/>
      <dgm:t>
        <a:bodyPr/>
        <a:lstStyle/>
        <a:p>
          <a:endParaRPr lang="zh-CN" altLang="en-US"/>
        </a:p>
      </dgm:t>
    </dgm:pt>
    <dgm:pt modelId="{EE5505A1-6EDD-4D12-AC9A-F56E58C0AC67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语言描述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6888CB09-7692-4739-8327-37A1F9DDCC1A}" type="parTrans" cxnId="{237CBDF0-A082-4873-BAC5-EC73A7E19D38}">
      <dgm:prSet/>
      <dgm:spPr/>
      <dgm:t>
        <a:bodyPr/>
        <a:lstStyle/>
        <a:p>
          <a:endParaRPr lang="zh-CN" altLang="en-US"/>
        </a:p>
      </dgm:t>
    </dgm:pt>
    <dgm:pt modelId="{DB904D59-07AA-4E5D-9E5E-5246A15D842D}" type="sibTrans" cxnId="{237CBDF0-A082-4873-BAC5-EC73A7E19D38}">
      <dgm:prSet/>
      <dgm:spPr/>
      <dgm:t>
        <a:bodyPr/>
        <a:lstStyle/>
        <a:p>
          <a:endParaRPr lang="zh-CN" altLang="en-US"/>
        </a:p>
      </dgm:t>
    </dgm:pt>
    <dgm:pt modelId="{E0757781-E5AE-458E-8B7F-6C802E6A37AE}">
      <dgm:prSet/>
      <dgm:spPr/>
      <dgm:t>
        <a:bodyPr/>
        <a:lstStyle/>
        <a:p>
          <a:pPr>
            <a:buNone/>
          </a:pP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设有 </a:t>
          </a:r>
          <a:r>
            <a: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位定点小数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定点整数也同样适用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D7562B3-A1C2-4017-A0D2-26540E466B37}" type="parTrans" cxnId="{53679DB3-081B-4CA6-960C-16C032F7C52A}">
      <dgm:prSet/>
      <dgm:spPr/>
      <dgm:t>
        <a:bodyPr/>
        <a:lstStyle/>
        <a:p>
          <a:endParaRPr lang="zh-CN" altLang="en-US"/>
        </a:p>
      </dgm:t>
    </dgm:pt>
    <dgm:pt modelId="{1AC9FCD0-DD7E-4D05-B948-324939B60B40}" type="sibTrans" cxnId="{53679DB3-081B-4CA6-960C-16C032F7C52A}">
      <dgm:prSet/>
      <dgm:spPr/>
      <dgm:t>
        <a:bodyPr/>
        <a:lstStyle/>
        <a:p>
          <a:endParaRPr lang="zh-CN" altLang="en-US"/>
        </a:p>
      </dgm:t>
    </dgm:pt>
    <dgm:pt modelId="{C7943CEC-8873-43D4-990A-B35D6B0A471B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 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zh-CN" altLang="en-US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 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i="1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i="1" baseline="-250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</a:t>
          </a:r>
          <a:r>
            <a:rPr lang="en-US" altLang="zh-CN" i="1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.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i="1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endParaRPr lang="en-US" altLang="zh-CN" i="1" dirty="0">
            <a:solidFill>
              <a:srgbClr val="0070C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0B0B6A34-D61F-4A31-B1CC-20D90D5D39C7}" type="parTrans" cxnId="{1F139196-137C-4790-BD67-982769476338}">
      <dgm:prSet/>
      <dgm:spPr/>
      <dgm:t>
        <a:bodyPr/>
        <a:lstStyle/>
        <a:p>
          <a:endParaRPr lang="zh-CN" altLang="en-US"/>
        </a:p>
      </dgm:t>
    </dgm:pt>
    <dgm:pt modelId="{1AD4B323-57DD-4DC2-B2FD-30C0EC03D6BA}" type="sibTrans" cxnId="{1F139196-137C-4790-BD67-982769476338}">
      <dgm:prSet/>
      <dgm:spPr/>
      <dgm:t>
        <a:bodyPr/>
        <a:lstStyle/>
        <a:p>
          <a:endParaRPr lang="zh-CN" altLang="en-US"/>
        </a:p>
      </dgm:t>
    </dgm:pt>
    <dgm:pt modelId="{9C9E4FCC-7C89-4CBC-939C-E17906C97EC2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除数 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 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i="1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i="1" baseline="-250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</a:t>
          </a:r>
          <a:r>
            <a:rPr lang="en-US" altLang="zh-CN" i="1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.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i="1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endParaRPr lang="en-US" altLang="zh-CN" i="1" dirty="0">
            <a:solidFill>
              <a:srgbClr val="0070C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56335E98-86E8-4B2C-8C45-2929FCEAB1B4}" type="parTrans" cxnId="{744917BD-0F6F-4DFB-9F23-DF883CAA7F26}">
      <dgm:prSet/>
      <dgm:spPr/>
      <dgm:t>
        <a:bodyPr/>
        <a:lstStyle/>
        <a:p>
          <a:endParaRPr lang="zh-CN" altLang="en-US"/>
        </a:p>
      </dgm:t>
    </dgm:pt>
    <dgm:pt modelId="{555EA029-757B-46D4-BC05-A384696D9669}" type="sibTrans" cxnId="{744917BD-0F6F-4DFB-9F23-DF883CAA7F26}">
      <dgm:prSet/>
      <dgm:spPr/>
      <dgm:t>
        <a:bodyPr/>
        <a:lstStyle/>
        <a:p>
          <a:endParaRPr lang="zh-CN" altLang="en-US"/>
        </a:p>
      </dgm:t>
    </dgm:pt>
    <dgm:pt modelId="{9A78C685-811E-4465-8D45-21188D0F8D2A}">
      <dgm:prSet/>
      <dgm:spPr/>
      <dgm:t>
        <a:bodyPr/>
        <a:lstStyle/>
        <a:p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 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q 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/</a:t>
          </a:r>
          <a:r>
            <a:rPr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q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 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(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</a:t>
          </a:r>
          <a:r>
            <a:rPr lang="en-US" altLang="zh-CN" i="1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i="1" baseline="-250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</a:t>
          </a:r>
          <a:r>
            <a:rPr lang="en-US" altLang="zh-CN" i="1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 </a:t>
          </a:r>
          <a:r>
            <a:rPr lang="en-US" altLang="zh-CN" i="1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i="1" baseline="-250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 + (</a:t>
          </a:r>
          <a:r>
            <a: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0.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i="1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/ </a:t>
          </a:r>
          <a:r>
            <a: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0.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i="1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</a:t>
          </a:r>
          <a:r>
            <a: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</a:p>
      </dgm:t>
    </dgm:pt>
    <dgm:pt modelId="{E3241AD8-C037-44DE-95BF-A015E2186EC1}" type="parTrans" cxnId="{01419C3F-BCE6-42C3-866D-AA06882C8442}">
      <dgm:prSet/>
      <dgm:spPr/>
      <dgm:t>
        <a:bodyPr/>
        <a:lstStyle/>
        <a:p>
          <a:endParaRPr lang="zh-CN" altLang="en-US"/>
        </a:p>
      </dgm:t>
    </dgm:pt>
    <dgm:pt modelId="{00E16531-0D44-4904-804B-DF3F6F83396B}" type="sibTrans" cxnId="{01419C3F-BCE6-42C3-866D-AA06882C8442}">
      <dgm:prSet/>
      <dgm:spPr/>
      <dgm:t>
        <a:bodyPr/>
        <a:lstStyle/>
        <a:p>
          <a:endParaRPr lang="zh-CN" altLang="en-US"/>
        </a:p>
      </dgm:t>
    </dgm:pt>
    <dgm:pt modelId="{FCB1378D-BA92-48BA-90A5-17422018EC65}" type="pres">
      <dgm:prSet presAssocID="{988BE0F2-D8A8-4CC2-8AF3-993B69C79C64}" presName="linear" presStyleCnt="0">
        <dgm:presLayoutVars>
          <dgm:dir/>
          <dgm:animLvl val="lvl"/>
          <dgm:resizeHandles val="exact"/>
        </dgm:presLayoutVars>
      </dgm:prSet>
      <dgm:spPr/>
    </dgm:pt>
    <dgm:pt modelId="{13C12084-8783-455C-BCE6-740EA0EE2117}" type="pres">
      <dgm:prSet presAssocID="{90DF0EC9-0E40-4CEF-804F-87CCC4F53CBE}" presName="parentLin" presStyleCnt="0"/>
      <dgm:spPr/>
    </dgm:pt>
    <dgm:pt modelId="{803B0207-5827-437E-9565-5961EC44446D}" type="pres">
      <dgm:prSet presAssocID="{90DF0EC9-0E40-4CEF-804F-87CCC4F53CBE}" presName="parentLeftMargin" presStyleLbl="node1" presStyleIdx="0" presStyleCnt="2"/>
      <dgm:spPr/>
    </dgm:pt>
    <dgm:pt modelId="{3480A618-C3BD-4FF3-B3C9-46EBCA1DB6F1}" type="pres">
      <dgm:prSet presAssocID="{90DF0EC9-0E40-4CEF-804F-87CCC4F53C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18DC9F-1270-4102-A293-08317A8A8EDD}" type="pres">
      <dgm:prSet presAssocID="{90DF0EC9-0E40-4CEF-804F-87CCC4F53CBE}" presName="negativeSpace" presStyleCnt="0"/>
      <dgm:spPr/>
    </dgm:pt>
    <dgm:pt modelId="{309380CC-6D57-4948-86F3-2E16C15E9F8C}" type="pres">
      <dgm:prSet presAssocID="{90DF0EC9-0E40-4CEF-804F-87CCC4F53CBE}" presName="childText" presStyleLbl="conFgAcc1" presStyleIdx="0" presStyleCnt="2">
        <dgm:presLayoutVars>
          <dgm:bulletEnabled val="1"/>
        </dgm:presLayoutVars>
      </dgm:prSet>
      <dgm:spPr/>
    </dgm:pt>
    <dgm:pt modelId="{C654C3ED-81B6-415B-85C7-32F0AD8382E7}" type="pres">
      <dgm:prSet presAssocID="{BDB06D49-07D3-4655-86EE-DB0D872BFD19}" presName="spaceBetweenRectangles" presStyleCnt="0"/>
      <dgm:spPr/>
    </dgm:pt>
    <dgm:pt modelId="{8CE017DB-43D7-4CD8-B936-35C7AE2E5907}" type="pres">
      <dgm:prSet presAssocID="{EE5505A1-6EDD-4D12-AC9A-F56E58C0AC67}" presName="parentLin" presStyleCnt="0"/>
      <dgm:spPr/>
    </dgm:pt>
    <dgm:pt modelId="{D792D7B4-C899-4CBA-A482-C546A4F135D4}" type="pres">
      <dgm:prSet presAssocID="{EE5505A1-6EDD-4D12-AC9A-F56E58C0AC67}" presName="parentLeftMargin" presStyleLbl="node1" presStyleIdx="0" presStyleCnt="2"/>
      <dgm:spPr/>
    </dgm:pt>
    <dgm:pt modelId="{8AEB038D-D17F-43FA-93FE-BE75A42B27F6}" type="pres">
      <dgm:prSet presAssocID="{EE5505A1-6EDD-4D12-AC9A-F56E58C0AC6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60A650-DE26-4612-96B5-371418749568}" type="pres">
      <dgm:prSet presAssocID="{EE5505A1-6EDD-4D12-AC9A-F56E58C0AC67}" presName="negativeSpace" presStyleCnt="0"/>
      <dgm:spPr/>
    </dgm:pt>
    <dgm:pt modelId="{0A2B4009-5A8A-42E1-9FA3-0192FC6DC1D6}" type="pres">
      <dgm:prSet presAssocID="{EE5505A1-6EDD-4D12-AC9A-F56E58C0AC6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96860D-26FD-44AC-8380-7AD790F3BDC1}" type="presOf" srcId="{90DF0EC9-0E40-4CEF-804F-87CCC4F53CBE}" destId="{3480A618-C3BD-4FF3-B3C9-46EBCA1DB6F1}" srcOrd="1" destOrd="0" presId="urn:microsoft.com/office/officeart/2005/8/layout/list1"/>
    <dgm:cxn modelId="{8386691C-B880-4CA9-A745-CFFC0FD8A983}" type="presOf" srcId="{C7943CEC-8873-43D4-990A-B35D6B0A471B}" destId="{0A2B4009-5A8A-42E1-9FA3-0192FC6DC1D6}" srcOrd="0" destOrd="1" presId="urn:microsoft.com/office/officeart/2005/8/layout/list1"/>
    <dgm:cxn modelId="{1AE75E32-BB41-4AD8-A041-F57CE1111DCC}" srcId="{90DF0EC9-0E40-4CEF-804F-87CCC4F53CBE}" destId="{B35533EC-A7AE-4302-BC5E-819AF66C66F9}" srcOrd="0" destOrd="0" parTransId="{81D6C1EA-FE3F-4B33-BB26-39DEE98A57E1}" sibTransId="{B3A049B3-0E08-47AC-B94E-AF8C0C5E608E}"/>
    <dgm:cxn modelId="{01419C3F-BCE6-42C3-866D-AA06882C8442}" srcId="{EE5505A1-6EDD-4D12-AC9A-F56E58C0AC67}" destId="{9A78C685-811E-4465-8D45-21188D0F8D2A}" srcOrd="3" destOrd="0" parTransId="{E3241AD8-C037-44DE-95BF-A015E2186EC1}" sibTransId="{00E16531-0D44-4904-804B-DF3F6F83396B}"/>
    <dgm:cxn modelId="{65F81241-1510-499E-93B7-CB957766751C}" type="presOf" srcId="{B35533EC-A7AE-4302-BC5E-819AF66C66F9}" destId="{309380CC-6D57-4948-86F3-2E16C15E9F8C}" srcOrd="0" destOrd="0" presId="urn:microsoft.com/office/officeart/2005/8/layout/list1"/>
    <dgm:cxn modelId="{26F14445-D4CE-421C-92DD-EA1D7AFEC0C6}" type="presOf" srcId="{988BE0F2-D8A8-4CC2-8AF3-993B69C79C64}" destId="{FCB1378D-BA92-48BA-90A5-17422018EC65}" srcOrd="0" destOrd="0" presId="urn:microsoft.com/office/officeart/2005/8/layout/list1"/>
    <dgm:cxn modelId="{92F39D46-505B-4AAC-B48B-63E27CE9815B}" type="presOf" srcId="{90DF0EC9-0E40-4CEF-804F-87CCC4F53CBE}" destId="{803B0207-5827-437E-9565-5961EC44446D}" srcOrd="0" destOrd="0" presId="urn:microsoft.com/office/officeart/2005/8/layout/list1"/>
    <dgm:cxn modelId="{5AC9604B-60D0-446D-8012-AD061862A886}" type="presOf" srcId="{9A78C685-811E-4465-8D45-21188D0F8D2A}" destId="{0A2B4009-5A8A-42E1-9FA3-0192FC6DC1D6}" srcOrd="0" destOrd="3" presId="urn:microsoft.com/office/officeart/2005/8/layout/list1"/>
    <dgm:cxn modelId="{5ABF764C-494E-4726-81FC-F133FDE14B48}" type="presOf" srcId="{EE5505A1-6EDD-4D12-AC9A-F56E58C0AC67}" destId="{8AEB038D-D17F-43FA-93FE-BE75A42B27F6}" srcOrd="1" destOrd="0" presId="urn:microsoft.com/office/officeart/2005/8/layout/list1"/>
    <dgm:cxn modelId="{4EF90A6D-5C26-4F2E-BB73-7F8FB39DB38B}" type="presOf" srcId="{9C9E4FCC-7C89-4CBC-939C-E17906C97EC2}" destId="{0A2B4009-5A8A-42E1-9FA3-0192FC6DC1D6}" srcOrd="0" destOrd="2" presId="urn:microsoft.com/office/officeart/2005/8/layout/list1"/>
    <dgm:cxn modelId="{1F139196-137C-4790-BD67-982769476338}" srcId="{EE5505A1-6EDD-4D12-AC9A-F56E58C0AC67}" destId="{C7943CEC-8873-43D4-990A-B35D6B0A471B}" srcOrd="1" destOrd="0" parTransId="{0B0B6A34-D61F-4A31-B1CC-20D90D5D39C7}" sibTransId="{1AD4B323-57DD-4DC2-B2FD-30C0EC03D6BA}"/>
    <dgm:cxn modelId="{53679DB3-081B-4CA6-960C-16C032F7C52A}" srcId="{EE5505A1-6EDD-4D12-AC9A-F56E58C0AC67}" destId="{E0757781-E5AE-458E-8B7F-6C802E6A37AE}" srcOrd="0" destOrd="0" parTransId="{2D7562B3-A1C2-4017-A0D2-26540E466B37}" sibTransId="{1AC9FCD0-DD7E-4D05-B948-324939B60B40}"/>
    <dgm:cxn modelId="{744917BD-0F6F-4DFB-9F23-DF883CAA7F26}" srcId="{EE5505A1-6EDD-4D12-AC9A-F56E58C0AC67}" destId="{9C9E4FCC-7C89-4CBC-939C-E17906C97EC2}" srcOrd="2" destOrd="0" parTransId="{56335E98-86E8-4B2C-8C45-2929FCEAB1B4}" sibTransId="{555EA029-757B-46D4-BC05-A384696D9669}"/>
    <dgm:cxn modelId="{EF0AABBE-7815-42D6-BF85-78A84065B095}" srcId="{988BE0F2-D8A8-4CC2-8AF3-993B69C79C64}" destId="{90DF0EC9-0E40-4CEF-804F-87CCC4F53CBE}" srcOrd="0" destOrd="0" parTransId="{F5438D96-010C-46B1-A456-4CC34F3AD0CC}" sibTransId="{BDB06D49-07D3-4655-86EE-DB0D872BFD19}"/>
    <dgm:cxn modelId="{9318AFCA-2E86-4D47-BFA0-32BBE28DB4A5}" srcId="{90DF0EC9-0E40-4CEF-804F-87CCC4F53CBE}" destId="{259CC62C-227D-4CCE-A92F-1F88F37E9BE0}" srcOrd="1" destOrd="0" parTransId="{2B6414F7-C0E5-4B3D-8BB1-EBEC06C87265}" sibTransId="{DC617668-4FD4-479A-8622-0D8237782D12}"/>
    <dgm:cxn modelId="{922F45DC-1BB1-41CB-B246-FD0FEF50775A}" type="presOf" srcId="{E0757781-E5AE-458E-8B7F-6C802E6A37AE}" destId="{0A2B4009-5A8A-42E1-9FA3-0192FC6DC1D6}" srcOrd="0" destOrd="0" presId="urn:microsoft.com/office/officeart/2005/8/layout/list1"/>
    <dgm:cxn modelId="{584414E3-BC9E-43F0-A3D5-88584B310CAF}" type="presOf" srcId="{EE5505A1-6EDD-4D12-AC9A-F56E58C0AC67}" destId="{D792D7B4-C899-4CBA-A482-C546A4F135D4}" srcOrd="0" destOrd="0" presId="urn:microsoft.com/office/officeart/2005/8/layout/list1"/>
    <dgm:cxn modelId="{237CBDF0-A082-4873-BAC5-EC73A7E19D38}" srcId="{988BE0F2-D8A8-4CC2-8AF3-993B69C79C64}" destId="{EE5505A1-6EDD-4D12-AC9A-F56E58C0AC67}" srcOrd="1" destOrd="0" parTransId="{6888CB09-7692-4739-8327-37A1F9DDCC1A}" sibTransId="{DB904D59-07AA-4E5D-9E5E-5246A15D842D}"/>
    <dgm:cxn modelId="{3C6AFFF6-B31A-40FF-9B53-7116AE9AE68B}" type="presOf" srcId="{259CC62C-227D-4CCE-A92F-1F88F37E9BE0}" destId="{309380CC-6D57-4948-86F3-2E16C15E9F8C}" srcOrd="0" destOrd="1" presId="urn:microsoft.com/office/officeart/2005/8/layout/list1"/>
    <dgm:cxn modelId="{E1CA4764-7734-4638-A10A-655620DBC7B1}" type="presParOf" srcId="{FCB1378D-BA92-48BA-90A5-17422018EC65}" destId="{13C12084-8783-455C-BCE6-740EA0EE2117}" srcOrd="0" destOrd="0" presId="urn:microsoft.com/office/officeart/2005/8/layout/list1"/>
    <dgm:cxn modelId="{2F425477-2D3C-4811-AF07-CEB6B8DF3D89}" type="presParOf" srcId="{13C12084-8783-455C-BCE6-740EA0EE2117}" destId="{803B0207-5827-437E-9565-5961EC44446D}" srcOrd="0" destOrd="0" presId="urn:microsoft.com/office/officeart/2005/8/layout/list1"/>
    <dgm:cxn modelId="{82529C43-191A-49EB-B5B8-8D310ADEF54A}" type="presParOf" srcId="{13C12084-8783-455C-BCE6-740EA0EE2117}" destId="{3480A618-C3BD-4FF3-B3C9-46EBCA1DB6F1}" srcOrd="1" destOrd="0" presId="urn:microsoft.com/office/officeart/2005/8/layout/list1"/>
    <dgm:cxn modelId="{9AB09D65-8A69-4C13-90F6-4027FB0634E9}" type="presParOf" srcId="{FCB1378D-BA92-48BA-90A5-17422018EC65}" destId="{E518DC9F-1270-4102-A293-08317A8A8EDD}" srcOrd="1" destOrd="0" presId="urn:microsoft.com/office/officeart/2005/8/layout/list1"/>
    <dgm:cxn modelId="{3AD27E58-3653-46BF-90E9-1231C5BDCDEA}" type="presParOf" srcId="{FCB1378D-BA92-48BA-90A5-17422018EC65}" destId="{309380CC-6D57-4948-86F3-2E16C15E9F8C}" srcOrd="2" destOrd="0" presId="urn:microsoft.com/office/officeart/2005/8/layout/list1"/>
    <dgm:cxn modelId="{B64B3958-F1BE-452E-929F-137915DC34FE}" type="presParOf" srcId="{FCB1378D-BA92-48BA-90A5-17422018EC65}" destId="{C654C3ED-81B6-415B-85C7-32F0AD8382E7}" srcOrd="3" destOrd="0" presId="urn:microsoft.com/office/officeart/2005/8/layout/list1"/>
    <dgm:cxn modelId="{42A48B40-5A5F-4303-AA4E-E04E8DB512FD}" type="presParOf" srcId="{FCB1378D-BA92-48BA-90A5-17422018EC65}" destId="{8CE017DB-43D7-4CD8-B936-35C7AE2E5907}" srcOrd="4" destOrd="0" presId="urn:microsoft.com/office/officeart/2005/8/layout/list1"/>
    <dgm:cxn modelId="{7C351DB5-7D87-42B8-89A7-C9B6C72EB6C1}" type="presParOf" srcId="{8CE017DB-43D7-4CD8-B936-35C7AE2E5907}" destId="{D792D7B4-C899-4CBA-A482-C546A4F135D4}" srcOrd="0" destOrd="0" presId="urn:microsoft.com/office/officeart/2005/8/layout/list1"/>
    <dgm:cxn modelId="{596A4EA4-2CA1-4C42-BC82-D2422E0FE258}" type="presParOf" srcId="{8CE017DB-43D7-4CD8-B936-35C7AE2E5907}" destId="{8AEB038D-D17F-43FA-93FE-BE75A42B27F6}" srcOrd="1" destOrd="0" presId="urn:microsoft.com/office/officeart/2005/8/layout/list1"/>
    <dgm:cxn modelId="{4AEBFB32-2C81-4CFD-B731-0729F5BF6F4B}" type="presParOf" srcId="{FCB1378D-BA92-48BA-90A5-17422018EC65}" destId="{5A60A650-DE26-4612-96B5-371418749568}" srcOrd="5" destOrd="0" presId="urn:microsoft.com/office/officeart/2005/8/layout/list1"/>
    <dgm:cxn modelId="{D847262C-78AD-4AB3-BD58-E8BB8D899E30}" type="presParOf" srcId="{FCB1378D-BA92-48BA-90A5-17422018EC65}" destId="{0A2B4009-5A8A-42E1-9FA3-0192FC6DC1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D9526-51F9-4D40-A817-681CC0A7D672}">
      <dsp:nvSpPr>
        <dsp:cNvPr id="0" name=""/>
        <dsp:cNvSpPr/>
      </dsp:nvSpPr>
      <dsp:spPr>
        <a:xfrm>
          <a:off x="3842" y="0"/>
          <a:ext cx="3696127" cy="417671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采用</a:t>
          </a:r>
          <a:r>
            <a:rPr lang="zh-CN" altLang="en-US" sz="27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软件</a:t>
          </a:r>
          <a:r>
            <a:rPr lang="zh-CN" altLang="en-US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实现乘法运算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42" y="0"/>
        <a:ext cx="3696127" cy="1253013"/>
      </dsp:txXfrm>
    </dsp:sp>
    <dsp:sp modelId="{DEE4DBAD-93BF-466D-BE21-6ADA7604E966}">
      <dsp:nvSpPr>
        <dsp:cNvPr id="0" name=""/>
        <dsp:cNvSpPr/>
      </dsp:nvSpPr>
      <dsp:spPr>
        <a:xfrm>
          <a:off x="373455" y="1254237"/>
          <a:ext cx="2956902" cy="12593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利用</a:t>
          </a:r>
          <a:r>
            <a:rPr lang="zh-CN" altLang="en-US" sz="16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加法运算</a:t>
          </a: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指令，编写实现</a:t>
          </a:r>
          <a:r>
            <a:rPr lang="zh-CN" altLang="en-US" sz="16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rPr>
            <a:t>乘法的</a:t>
          </a:r>
          <a:r>
            <a:rPr lang="zh-CN" altLang="en-US" sz="16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rPr>
            <a:t>循环</a:t>
          </a:r>
          <a:r>
            <a: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子程序</a:t>
          </a:r>
        </a:p>
      </dsp:txBody>
      <dsp:txXfrm>
        <a:off x="410340" y="1291122"/>
        <a:ext cx="2883132" cy="1185565"/>
      </dsp:txXfrm>
    </dsp:sp>
    <dsp:sp modelId="{27BF67B5-0CB2-45A4-BE1D-2A2105564007}">
      <dsp:nvSpPr>
        <dsp:cNvPr id="0" name=""/>
        <dsp:cNvSpPr/>
      </dsp:nvSpPr>
      <dsp:spPr>
        <a:xfrm>
          <a:off x="373455" y="2707316"/>
          <a:ext cx="2956902" cy="1259335"/>
        </a:xfrm>
        <a:prstGeom prst="roundRect">
          <a:avLst>
            <a:gd name="adj" fmla="val 10000"/>
          </a:avLst>
        </a:prstGeom>
        <a:solidFill>
          <a:srgbClr val="D3DFEC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所需的</a:t>
          </a:r>
          <a:r>
            <a:rPr lang="zh-CN" altLang="en-US" sz="1600" b="1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硬件最少</a:t>
          </a:r>
          <a:r>
            <a:rPr lang="zh-CN" altLang="en-US" sz="160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，但</a:t>
          </a:r>
          <a:r>
            <a:rPr lang="zh-CN" altLang="en-US" sz="1600" b="1" kern="12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速度最慢</a:t>
          </a:r>
          <a:endParaRPr lang="en-US" altLang="zh-CN" sz="1600" b="1" kern="1200" dirty="0">
            <a:solidFill>
              <a:srgbClr val="FF000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10340" y="2744201"/>
        <a:ext cx="2883132" cy="1185565"/>
      </dsp:txXfrm>
    </dsp:sp>
    <dsp:sp modelId="{27E368B4-E21B-4176-A7A0-20BD2E7BA55B}">
      <dsp:nvSpPr>
        <dsp:cNvPr id="0" name=""/>
        <dsp:cNvSpPr/>
      </dsp:nvSpPr>
      <dsp:spPr>
        <a:xfrm>
          <a:off x="3977179" y="0"/>
          <a:ext cx="3696127" cy="417671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采用</a:t>
          </a:r>
          <a:r>
            <a:rPr lang="zh-CN" altLang="en-US" sz="27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硬件</a:t>
          </a:r>
          <a:r>
            <a:rPr lang="zh-CN" altLang="en-US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实现乘法运算</a:t>
          </a:r>
          <a:endParaRPr lang="en-US" altLang="zh-CN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3977179" y="0"/>
        <a:ext cx="3696127" cy="1253013"/>
      </dsp:txXfrm>
    </dsp:sp>
    <dsp:sp modelId="{AA464FBA-9538-47A2-B0F3-E8D87E43860D}">
      <dsp:nvSpPr>
        <dsp:cNvPr id="0" name=""/>
        <dsp:cNvSpPr/>
      </dsp:nvSpPr>
      <dsp:spPr>
        <a:xfrm>
          <a:off x="4346792" y="1253370"/>
          <a:ext cx="2956902" cy="820556"/>
        </a:xfrm>
        <a:prstGeom prst="roundRect">
          <a:avLst>
            <a:gd name="adj" fmla="val 1000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串行乘法器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被乘数每次和一位乘数相乘</a:t>
          </a:r>
          <a:endParaRPr lang="en-US" altLang="zh-CN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370825" y="1277403"/>
        <a:ext cx="2908836" cy="772490"/>
      </dsp:txXfrm>
    </dsp:sp>
    <dsp:sp modelId="{3860887D-0EA7-4ACA-8BAA-83F4F2394411}">
      <dsp:nvSpPr>
        <dsp:cNvPr id="0" name=""/>
        <dsp:cNvSpPr/>
      </dsp:nvSpPr>
      <dsp:spPr>
        <a:xfrm>
          <a:off x="4346792" y="2200166"/>
          <a:ext cx="2956902" cy="820556"/>
        </a:xfrm>
        <a:prstGeom prst="roundRect">
          <a:avLst>
            <a:gd name="adj" fmla="val 10000"/>
          </a:avLst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并行乘法器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被乘数同时和乘数所有二进制位相乘</a:t>
          </a:r>
        </a:p>
      </dsp:txBody>
      <dsp:txXfrm>
        <a:off x="4370825" y="2224199"/>
        <a:ext cx="2908836" cy="772490"/>
      </dsp:txXfrm>
    </dsp:sp>
    <dsp:sp modelId="{EC64FAAF-3889-490C-B023-05A2436B2A29}">
      <dsp:nvSpPr>
        <dsp:cNvPr id="0" name=""/>
        <dsp:cNvSpPr/>
      </dsp:nvSpPr>
      <dsp:spPr>
        <a:xfrm>
          <a:off x="4346792" y="3146962"/>
          <a:ext cx="2956902" cy="820556"/>
        </a:xfrm>
        <a:prstGeom prst="roundRect">
          <a:avLst>
            <a:gd name="adj" fmla="val 10000"/>
          </a:avLst>
        </a:prstGeom>
        <a:solidFill>
          <a:srgbClr val="D3DFEC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硬件乘法器</a:t>
          </a:r>
          <a:r>
            <a:rPr lang="zh-CN" altLang="en-US" sz="160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，需要乘法指令</a:t>
          </a:r>
          <a:endParaRPr lang="zh-CN" altLang="en-US" sz="1600" kern="1200" dirty="0">
            <a:solidFill>
              <a:schemeClr val="bg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70825" y="3170995"/>
        <a:ext cx="2908836" cy="7724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B639F-1C8F-4609-A1D0-2ED80FE3EE16}">
      <dsp:nvSpPr>
        <dsp:cNvPr id="0" name=""/>
        <dsp:cNvSpPr/>
      </dsp:nvSpPr>
      <dsp:spPr>
        <a:xfrm>
          <a:off x="0" y="397075"/>
          <a:ext cx="767715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差为正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够减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 	 	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差为负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不够减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	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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</a:p>
      </dsp:txBody>
      <dsp:txXfrm>
        <a:off x="0" y="397075"/>
        <a:ext cx="7677150" cy="1159200"/>
      </dsp:txXfrm>
    </dsp:sp>
    <dsp:sp modelId="{7B2FE5D1-3C07-49D4-B700-F0D77D9C8517}">
      <dsp:nvSpPr>
        <dsp:cNvPr id="0" name=""/>
        <dsp:cNvSpPr/>
      </dsp:nvSpPr>
      <dsp:spPr>
        <a:xfrm>
          <a:off x="383857" y="160915"/>
          <a:ext cx="537400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 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或余数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减除数的差来确定商值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6914" y="183972"/>
        <a:ext cx="5327891" cy="426206"/>
      </dsp:txXfrm>
    </dsp:sp>
    <dsp:sp modelId="{F3FDDE08-35D6-458D-B424-A559542B1937}">
      <dsp:nvSpPr>
        <dsp:cNvPr id="0" name=""/>
        <dsp:cNvSpPr/>
      </dsp:nvSpPr>
      <dsp:spPr>
        <a:xfrm>
          <a:off x="0" y="1878835"/>
          <a:ext cx="767715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≤ |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| &lt; |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除数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|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≤ </a:t>
          </a:r>
          <a:r>
            <a:rPr lang="en-US" altLang="zh-CN" sz="1600" b="1" i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600" b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≤ </a:t>
          </a:r>
          <a:r>
            <a:rPr lang="en-US" altLang="zh-CN" sz="1600" b="1" i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endParaRPr lang="en-US" altLang="zh-CN" sz="1600" b="1" i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878835"/>
        <a:ext cx="7677150" cy="1033200"/>
      </dsp:txXfrm>
    </dsp:sp>
    <dsp:sp modelId="{3642704C-F380-4473-93AB-5735532585C8}">
      <dsp:nvSpPr>
        <dsp:cNvPr id="0" name=""/>
        <dsp:cNvSpPr/>
      </dsp:nvSpPr>
      <dsp:spPr>
        <a:xfrm>
          <a:off x="383857" y="1642675"/>
          <a:ext cx="5374005" cy="47232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对于定点小数，为了防止溢出，要求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406914" y="1665732"/>
        <a:ext cx="5327891" cy="426206"/>
      </dsp:txXfrm>
    </dsp:sp>
    <dsp:sp modelId="{67F8CBD1-3E71-4D2B-AEF7-A2CC9703BA49}">
      <dsp:nvSpPr>
        <dsp:cNvPr id="0" name=""/>
        <dsp:cNvSpPr/>
      </dsp:nvSpPr>
      <dsp:spPr>
        <a:xfrm>
          <a:off x="0" y="3234596"/>
          <a:ext cx="76771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检查除数或被除数是否为零。除数为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：报错，被除数为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，结果为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234596"/>
        <a:ext cx="7677150" cy="781200"/>
      </dsp:txXfrm>
    </dsp:sp>
    <dsp:sp modelId="{EBD982D2-807F-461A-B9F9-02D525347771}">
      <dsp:nvSpPr>
        <dsp:cNvPr id="0" name=""/>
        <dsp:cNvSpPr/>
      </dsp:nvSpPr>
      <dsp:spPr>
        <a:xfrm>
          <a:off x="383857" y="2998436"/>
          <a:ext cx="5374005" cy="47232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除法检查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406914" y="3021493"/>
        <a:ext cx="5327891" cy="426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2F551-56E0-4E9E-927A-A833BD0A3D16}">
      <dsp:nvSpPr>
        <dsp:cNvPr id="0" name=""/>
        <dsp:cNvSpPr/>
      </dsp:nvSpPr>
      <dsp:spPr>
        <a:xfrm>
          <a:off x="0" y="237367"/>
          <a:ext cx="7677150" cy="206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机器数为正时，不论左移或右移，添补代码均为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负数原码在移位时符号位不变，其空位均添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负数反码在移位时符号位不变，其空位均添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负数补码在移位时，符号位不变，左移添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，右移添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37367"/>
        <a:ext cx="7677150" cy="2066400"/>
      </dsp:txXfrm>
    </dsp:sp>
    <dsp:sp modelId="{ADD497A5-88C7-406F-8C0F-4B7AF0A6E689}">
      <dsp:nvSpPr>
        <dsp:cNvPr id="0" name=""/>
        <dsp:cNvSpPr/>
      </dsp:nvSpPr>
      <dsp:spPr>
        <a:xfrm>
          <a:off x="383857" y="1207"/>
          <a:ext cx="537400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添码规则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6914" y="24264"/>
        <a:ext cx="5327891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466E-C8A9-4B6D-96C1-CECBF917CB4A}">
      <dsp:nvSpPr>
        <dsp:cNvPr id="0" name=""/>
        <dsp:cNvSpPr/>
      </dsp:nvSpPr>
      <dsp:spPr>
        <a:xfrm>
          <a:off x="0" y="220743"/>
          <a:ext cx="7677150" cy="286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270764" rIns="180000" bIns="113792" numCol="1" spcCol="1270" anchor="t" anchorCtr="0">
          <a:noAutofit/>
        </a:bodyPr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"/>
            <a:buAutoNum type="circleNumDbPlain"/>
          </a:pP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i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 </a:t>
          </a: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 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endParaRPr lang="zh-CN" altLang="en-US" sz="1600" b="1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 </a:t>
          </a:r>
          <a:r>
            <a:rPr lang="en-US" altLang="zh-CN" sz="16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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-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除数 </a:t>
          </a:r>
          <a:r>
            <a:rPr lang="en-US" altLang="zh-CN" sz="16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；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恢复余数的规则</a:t>
          </a:r>
        </a:p>
        <a:p>
          <a:pPr marL="720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若差为负，上商为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 </a:t>
          </a:r>
          <a:r>
            <a:rPr lang="en-US" altLang="zh-CN" sz="1600" b="1" i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</a:t>
          </a:r>
          <a:r>
            <a:rPr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 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 </a:t>
          </a:r>
          <a:r>
            <a:rPr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r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 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除数 </a:t>
          </a:r>
          <a:r>
            <a:rPr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endParaRPr lang="zh-CN" altLang="en-US" sz="16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720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若差为正，上商为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    除数右移一位（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1600" b="1" i="1" kern="1200" dirty="0">
                      <a:latin typeface="Cambria Math" panose="02040503050406030204" pitchFamily="18" charset="0"/>
                      <a:cs typeface="+mn-ea"/>
                      <a:sym typeface="+mn-lt"/>
                    </a:rPr>
                  </m:ctrlPr>
                </m:sSupPr>
                <m:e>
                  <m:r>
                    <a:rPr lang="en-US" altLang="zh-CN" sz="1600" b="1" i="1" kern="1200" dirty="0">
                      <a:latin typeface="Cambria Math" panose="02040503050406030204" pitchFamily="18" charset="0"/>
                      <a:cs typeface="+mn-ea"/>
                      <a:sym typeface="+mn-lt"/>
                    </a:rPr>
                    <m:t>𝟐</m:t>
                  </m:r>
                </m:e>
                <m:sup>
                  <m:r>
                    <a:rPr lang="en-US" altLang="zh-CN" sz="1600" b="1" i="1" kern="1200" dirty="0">
                      <a:latin typeface="Cambria Math" panose="02040503050406030204" pitchFamily="18" charset="0"/>
                      <a:cs typeface="+mn-ea"/>
                      <a:sym typeface="+mn-lt"/>
                    </a:rPr>
                    <m:t>−</m:t>
                  </m:r>
                  <m:r>
                    <a:rPr lang="en-US" altLang="zh-CN" sz="1600" b="1" i="1" kern="1200" dirty="0">
                      <a:latin typeface="Cambria Math" panose="02040503050406030204" pitchFamily="18" charset="0"/>
                      <a:cs typeface="+mn-ea"/>
                      <a:sym typeface="+mn-lt"/>
                    </a:rPr>
                    <m:t>𝟏</m:t>
                  </m:r>
                </m:sup>
              </m:sSup>
              <m:r>
                <a:rPr lang="en-US" altLang="zh-CN" sz="1600" b="1" i="1" kern="1200" dirty="0">
                  <a:latin typeface="Cambria Math" panose="02040503050406030204" pitchFamily="18" charset="0"/>
                  <a:cs typeface="+mn-ea"/>
                  <a:sym typeface="+mn-lt"/>
                </a:rPr>
                <m:t>𝒚</m:t>
              </m:r>
            </m:oMath>
          </a14:m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）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；</a:t>
          </a: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 startAt="4"/>
          </a:pPr>
          <a:r>
            <a:rPr lang="zh-CN" alt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返回 ②，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循环</a:t>
          </a:r>
          <a:r>
            <a:rPr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次；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20743"/>
        <a:ext cx="7677150" cy="2866500"/>
      </dsp:txXfrm>
    </dsp:sp>
    <dsp:sp modelId="{E6CDC62E-E06E-429F-AF27-43E20A57EEB2}">
      <dsp:nvSpPr>
        <dsp:cNvPr id="0" name=""/>
        <dsp:cNvSpPr/>
      </dsp:nvSpPr>
      <dsp:spPr>
        <a:xfrm>
          <a:off x="383857" y="28863"/>
          <a:ext cx="537400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法则</a:t>
          </a:r>
        </a:p>
      </dsp:txBody>
      <dsp:txXfrm>
        <a:off x="402591" y="47597"/>
        <a:ext cx="5336537" cy="346292"/>
      </dsp:txXfrm>
    </dsp:sp>
    <dsp:sp modelId="{4D66BB43-A19C-487B-BD96-0B2AE89AE899}">
      <dsp:nvSpPr>
        <dsp:cNvPr id="0" name=""/>
        <dsp:cNvSpPr/>
      </dsp:nvSpPr>
      <dsp:spPr>
        <a:xfrm>
          <a:off x="0" y="3349323"/>
          <a:ext cx="7677150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270764" rIns="595832" bIns="128016" numCol="1" spcCol="1270" anchor="t" anchorCtr="0">
          <a:noAutofit/>
        </a:bodyPr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1800" u="sng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步数不固定，控制复杂</a:t>
          </a:r>
        </a:p>
      </dsp:txBody>
      <dsp:txXfrm>
        <a:off x="0" y="3349323"/>
        <a:ext cx="7677150" cy="798525"/>
      </dsp:txXfrm>
    </dsp:sp>
    <dsp:sp modelId="{0293CA39-038C-4341-BA07-03A44B4C4754}">
      <dsp:nvSpPr>
        <dsp:cNvPr id="0" name=""/>
        <dsp:cNvSpPr/>
      </dsp:nvSpPr>
      <dsp:spPr>
        <a:xfrm>
          <a:off x="383857" y="3157443"/>
          <a:ext cx="5374005" cy="3837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特点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402591" y="3176177"/>
        <a:ext cx="5336537" cy="3462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466E-C8A9-4B6D-96C1-CECBF917CB4A}">
      <dsp:nvSpPr>
        <dsp:cNvPr id="0" name=""/>
        <dsp:cNvSpPr/>
      </dsp:nvSpPr>
      <dsp:spPr>
        <a:xfrm>
          <a:off x="0" y="336562"/>
          <a:ext cx="7677150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437388" rIns="180000" bIns="128016" numCol="1" spcCol="1270" anchor="t" anchorCtr="0">
          <a:noAutofit/>
        </a:bodyPr>
        <a:lstStyle/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被除数减 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得到新的余数</a:t>
          </a: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"/>
            <a:buAutoNum type="circleNumDbPlain"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加减交替规则</a:t>
          </a: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余数为正，商为 </a:t>
          </a:r>
          <a:r>
            <a:rPr lang="en-US" altLang="zh-CN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右移一位，下一步余数</a:t>
          </a:r>
          <a:r>
            <a:rPr lang="zh-CN" altLang="en-US" sz="16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减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移位后的 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即：加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[-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1600" b="0" i="0" kern="1200" baseline="-25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zh-CN" altLang="en-US" sz="1600" b="1" kern="1200" dirty="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余数为负，商为 </a:t>
          </a:r>
          <a:r>
            <a:rPr lang="en-US" altLang="zh-CN" sz="1600" b="1" kern="1200" dirty="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右移一位，下一步余数</a:t>
          </a:r>
          <a:r>
            <a:rPr lang="zh-CN" altLang="en-US" sz="1600" b="1" kern="1200" dirty="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加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移位后的 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即：加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sz="16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1600" i="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补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288000" lvl="1" indent="-28800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 startAt="3"/>
          </a:pP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返回②，循环 </a:t>
          </a:r>
          <a:r>
            <a:rPr lang="en-US" altLang="zh-CN" sz="18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次；</a:t>
          </a:r>
          <a:endParaRPr lang="en-US" altLang="zh-CN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336562"/>
        <a:ext cx="7677150" cy="2447550"/>
      </dsp:txXfrm>
    </dsp:sp>
    <dsp:sp modelId="{E6CDC62E-E06E-429F-AF27-43E20A57EEB2}">
      <dsp:nvSpPr>
        <dsp:cNvPr id="0" name=""/>
        <dsp:cNvSpPr/>
      </dsp:nvSpPr>
      <dsp:spPr>
        <a:xfrm>
          <a:off x="383857" y="26602"/>
          <a:ext cx="5374005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法则</a:t>
          </a:r>
        </a:p>
      </dsp:txBody>
      <dsp:txXfrm>
        <a:off x="414119" y="56864"/>
        <a:ext cx="5313481" cy="559396"/>
      </dsp:txXfrm>
    </dsp:sp>
    <dsp:sp modelId="{3DA55FF0-34A5-4F0E-A1E7-77DBB6EAA4A1}">
      <dsp:nvSpPr>
        <dsp:cNvPr id="0" name=""/>
        <dsp:cNvSpPr/>
      </dsp:nvSpPr>
      <dsp:spPr>
        <a:xfrm>
          <a:off x="0" y="3207472"/>
          <a:ext cx="7677150" cy="942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37388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u="sng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步数固定，控制简单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。</a:t>
          </a:r>
        </a:p>
      </dsp:txBody>
      <dsp:txXfrm>
        <a:off x="0" y="3207472"/>
        <a:ext cx="7677150" cy="942637"/>
      </dsp:txXfrm>
    </dsp:sp>
    <dsp:sp modelId="{17ABFE4E-42D6-43FF-8F4A-A9D6953CA9C9}">
      <dsp:nvSpPr>
        <dsp:cNvPr id="0" name=""/>
        <dsp:cNvSpPr/>
      </dsp:nvSpPr>
      <dsp:spPr>
        <a:xfrm>
          <a:off x="383857" y="2897512"/>
          <a:ext cx="5374005" cy="61992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特点</a:t>
          </a:r>
        </a:p>
      </dsp:txBody>
      <dsp:txXfrm>
        <a:off x="414119" y="2927774"/>
        <a:ext cx="5313481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254CC-7435-4404-BDD4-D5E220C5B899}">
      <dsp:nvSpPr>
        <dsp:cNvPr id="0" name=""/>
        <dsp:cNvSpPr/>
      </dsp:nvSpPr>
      <dsp:spPr>
        <a:xfrm>
          <a:off x="0" y="310405"/>
          <a:ext cx="7677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乘积的</a:t>
          </a: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符号位</a:t>
          </a:r>
          <a:r>
            <a:rPr kumimoji="1"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由两数的</a:t>
          </a: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符号位</a:t>
          </a:r>
          <a:r>
            <a:rPr kumimoji="1"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按</a:t>
          </a: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异或</a:t>
          </a:r>
          <a:r>
            <a:rPr kumimoji="1"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得到</a:t>
          </a:r>
          <a:endParaRPr kumimoji="1" lang="en-US" altLang="zh-CN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乘积的</a:t>
          </a: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数值</a:t>
          </a:r>
          <a:r>
            <a:rPr kumimoji="1"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部分则是</a:t>
          </a:r>
          <a:r>
            <a:rPr kumimoji="1"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两个正数相乘之积</a:t>
          </a:r>
        </a:p>
      </dsp:txBody>
      <dsp:txXfrm>
        <a:off x="0" y="310405"/>
        <a:ext cx="7677150" cy="1304100"/>
      </dsp:txXfrm>
    </dsp:sp>
    <dsp:sp modelId="{E00992AC-6F4C-43AD-B69A-6C71AEBFE02D}">
      <dsp:nvSpPr>
        <dsp:cNvPr id="0" name=""/>
        <dsp:cNvSpPr/>
      </dsp:nvSpPr>
      <dsp:spPr>
        <a:xfrm>
          <a:off x="383857" y="44725"/>
          <a:ext cx="53740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运算规则</a:t>
          </a:r>
          <a:r>
            <a:rPr kumimoji="1"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96" y="70664"/>
        <a:ext cx="5322127" cy="479482"/>
      </dsp:txXfrm>
    </dsp:sp>
    <dsp:sp modelId="{2666F613-57DC-4CA6-BFC9-9BF4048FB3FB}">
      <dsp:nvSpPr>
        <dsp:cNvPr id="0" name=""/>
        <dsp:cNvSpPr/>
      </dsp:nvSpPr>
      <dsp:spPr>
        <a:xfrm>
          <a:off x="0" y="1977386"/>
          <a:ext cx="7677150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设 </a:t>
          </a:r>
          <a:r>
            <a:rPr kumimoji="1"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kumimoji="1"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位被乘数和乘数用定点整数表示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1977386"/>
        <a:ext cx="7677150" cy="2154600"/>
      </dsp:txXfrm>
    </dsp:sp>
    <dsp:sp modelId="{8918B3F9-2245-451A-B070-C4E39E54DCD8}">
      <dsp:nvSpPr>
        <dsp:cNvPr id="0" name=""/>
        <dsp:cNvSpPr/>
      </dsp:nvSpPr>
      <dsp:spPr>
        <a:xfrm>
          <a:off x="383857" y="1711706"/>
          <a:ext cx="5374005" cy="5313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公式</a:t>
          </a:r>
          <a:endParaRPr kumimoji="1"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09796" y="1737645"/>
        <a:ext cx="532212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54B93-08AF-428C-A7E1-41D2DAF7963D}">
      <dsp:nvSpPr>
        <dsp:cNvPr id="0" name=""/>
        <dsp:cNvSpPr/>
      </dsp:nvSpPr>
      <dsp:spPr>
        <a:xfrm>
          <a:off x="0" y="253888"/>
          <a:ext cx="3600400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312420" rIns="72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00000"/>
            <a:buFont typeface="Arial" panose="020B0604020202020204" pitchFamily="34" charset="0"/>
            <a:buChar char="•"/>
          </a:pP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从乘数 </a:t>
          </a:r>
          <a:r>
            <a:rPr kumimoji="1"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 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的最低位开始，逐位与被乘数相乘（</a:t>
          </a:r>
          <a:r>
            <a:rPr kumimoji="1"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与运算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）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00000"/>
            <a:buFont typeface="Arial" panose="020B0604020202020204" pitchFamily="34" charset="0"/>
            <a:buChar char="•"/>
          </a:pP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根据权重移位：每个部分积根据</a:t>
          </a:r>
          <a:r>
            <a:rPr kumimoji="1"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乘数的权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相应左移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53888"/>
        <a:ext cx="3600400" cy="1748250"/>
      </dsp:txXfrm>
    </dsp:sp>
    <dsp:sp modelId="{92F9F65E-D441-4DB3-B103-6E6FAF75A0C3}">
      <dsp:nvSpPr>
        <dsp:cNvPr id="0" name=""/>
        <dsp:cNvSpPr/>
      </dsp:nvSpPr>
      <dsp:spPr>
        <a:xfrm>
          <a:off x="180020" y="32488"/>
          <a:ext cx="252028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1" tIns="0" rIns="952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+mj-lt"/>
            <a:buNone/>
          </a:pPr>
          <a:r>
            <a:rPr kumimoji="1"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求部分积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636" y="54104"/>
        <a:ext cx="2477048" cy="399568"/>
      </dsp:txXfrm>
    </dsp:sp>
    <dsp:sp modelId="{A6203A4D-26CD-4A4C-B5F6-CCDA16DF2E18}">
      <dsp:nvSpPr>
        <dsp:cNvPr id="0" name=""/>
        <dsp:cNvSpPr/>
      </dsp:nvSpPr>
      <dsp:spPr>
        <a:xfrm>
          <a:off x="0" y="2304538"/>
          <a:ext cx="36004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312420" rIns="72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00000"/>
            <a:buFont typeface="Arial" panose="020B0604020202020204" pitchFamily="34" charset="0"/>
            <a:buChar char="•"/>
          </a:pP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部分积统统加起来得到乘积</a:t>
          </a:r>
          <a:r>
            <a:rPr kumimoji="1"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z</a:t>
          </a:r>
          <a:br>
            <a:rPr kumimoji="1"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</a:b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（</a:t>
          </a:r>
          <a:r>
            <a:rPr kumimoji="1"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z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的位数扩大一倍）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304538"/>
        <a:ext cx="3600400" cy="1063125"/>
      </dsp:txXfrm>
    </dsp:sp>
    <dsp:sp modelId="{E7A29092-1281-40CB-BF4F-4D4C6DD98E0A}">
      <dsp:nvSpPr>
        <dsp:cNvPr id="0" name=""/>
        <dsp:cNvSpPr/>
      </dsp:nvSpPr>
      <dsp:spPr>
        <a:xfrm>
          <a:off x="180020" y="2083138"/>
          <a:ext cx="2520280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1" tIns="0" rIns="952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+mj-lt"/>
            <a:buNone/>
          </a:pPr>
          <a:r>
            <a:rPr kumimoji="1"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部分积相加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1636" y="2104754"/>
        <a:ext cx="247704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32664-D4CB-4FCA-AA4B-69E6ACB509C3}">
      <dsp:nvSpPr>
        <dsp:cNvPr id="0" name=""/>
        <dsp:cNvSpPr/>
      </dsp:nvSpPr>
      <dsp:spPr>
        <a:xfrm>
          <a:off x="0" y="353268"/>
          <a:ext cx="3659187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00" tIns="479044" rIns="216000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两个</a:t>
          </a:r>
          <a:r>
            <a:rPr kumimoji="1" lang="en-US" altLang="zh-CN" sz="20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kumimoji="1"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位数相乘，乘积为</a:t>
          </a:r>
          <a:r>
            <a:rPr kumimoji="1"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kumimoji="1" lang="en-US" altLang="zh-CN" sz="20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位。部分积、乘积如何存储</a:t>
          </a:r>
          <a:r>
            <a:rPr kumimoji="1"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?</a:t>
          </a:r>
        </a:p>
      </dsp:txBody>
      <dsp:txXfrm>
        <a:off x="0" y="353268"/>
        <a:ext cx="3659187" cy="1811250"/>
      </dsp:txXfrm>
    </dsp:sp>
    <dsp:sp modelId="{6C09B72E-0497-46EC-8C03-AC8EF58B75E9}">
      <dsp:nvSpPr>
        <dsp:cNvPr id="0" name=""/>
        <dsp:cNvSpPr/>
      </dsp:nvSpPr>
      <dsp:spPr>
        <a:xfrm>
          <a:off x="182959" y="13788"/>
          <a:ext cx="256143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困难一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6103" y="46932"/>
        <a:ext cx="2495142" cy="612672"/>
      </dsp:txXfrm>
    </dsp:sp>
    <dsp:sp modelId="{53506A97-89AF-4D77-A597-9CAB41AC97B9}">
      <dsp:nvSpPr>
        <dsp:cNvPr id="0" name=""/>
        <dsp:cNvSpPr/>
      </dsp:nvSpPr>
      <dsp:spPr>
        <a:xfrm>
          <a:off x="0" y="2628198"/>
          <a:ext cx="3659187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00" tIns="479044" rIns="216000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只有两个操作数相加的加法器如何将</a:t>
          </a:r>
          <a:r>
            <a:rPr kumimoji="1" lang="en-US" altLang="zh-CN" sz="20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个部分积相加？</a:t>
          </a:r>
          <a:endParaRPr kumimoji="1"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2628198"/>
        <a:ext cx="3659187" cy="1449000"/>
      </dsp:txXfrm>
    </dsp:sp>
    <dsp:sp modelId="{F48731C4-D52C-45B2-9A6D-7A5E5A286312}">
      <dsp:nvSpPr>
        <dsp:cNvPr id="0" name=""/>
        <dsp:cNvSpPr/>
      </dsp:nvSpPr>
      <dsp:spPr>
        <a:xfrm>
          <a:off x="182959" y="2288718"/>
          <a:ext cx="2561430" cy="6789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困难二</a:t>
          </a:r>
          <a:endParaRPr kumimoji="1"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216103" y="2321862"/>
        <a:ext cx="2495142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C7038-86E8-4670-AA87-D784144296AA}">
      <dsp:nvSpPr>
        <dsp:cNvPr id="0" name=""/>
        <dsp:cNvSpPr/>
      </dsp:nvSpPr>
      <dsp:spPr>
        <a:xfrm>
          <a:off x="0" y="302080"/>
          <a:ext cx="767715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5958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全加器：</a:t>
          </a:r>
          <a:r>
            <a:rPr lang="en-US" altLang="zh-CN" sz="17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lang="en-US" altLang="zh-CN" sz="17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en-US" altLang="zh-CN" sz="17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7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-1) </a:t>
          </a: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</a:t>
          </a:r>
          <a:endParaRPr lang="en-US" altLang="zh-CN" sz="17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与门：</a:t>
          </a:r>
          <a:r>
            <a:rPr lang="en-US" altLang="zh-CN" sz="17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700" b="1" kern="12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 </a:t>
          </a: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</a:t>
          </a:r>
          <a:endParaRPr lang="en-US" altLang="zh-CN" sz="17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302080"/>
        <a:ext cx="7677150" cy="1231650"/>
      </dsp:txXfrm>
    </dsp:sp>
    <dsp:sp modelId="{E3BF3558-630C-4F8B-B7A6-EE12396CC7B8}">
      <dsp:nvSpPr>
        <dsp:cNvPr id="0" name=""/>
        <dsp:cNvSpPr/>
      </dsp:nvSpPr>
      <dsp:spPr>
        <a:xfrm>
          <a:off x="383857" y="51160"/>
          <a:ext cx="537400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乘法器结构</a:t>
          </a:r>
          <a:endParaRPr lang="zh-CN" alt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8355" y="75658"/>
        <a:ext cx="5325009" cy="452844"/>
      </dsp:txXfrm>
    </dsp:sp>
    <dsp:sp modelId="{8B7122E4-0991-4A0A-973D-5C41A02AD129}">
      <dsp:nvSpPr>
        <dsp:cNvPr id="0" name=""/>
        <dsp:cNvSpPr/>
      </dsp:nvSpPr>
      <dsp:spPr>
        <a:xfrm>
          <a:off x="0" y="1876451"/>
          <a:ext cx="7677150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5958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设与门延迟为：</a:t>
          </a:r>
          <a:r>
            <a:rPr lang="en-US" altLang="zh-CN" sz="17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总时间 </a:t>
          </a:r>
          <a:r>
            <a:rPr lang="en-US" altLang="zh-CN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(n-1)</a:t>
          </a: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个全加器延迟</a:t>
          </a:r>
          <a:r>
            <a:rPr lang="en-US" altLang="zh-CN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+(n-1)</a:t>
          </a: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个进位链延迟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7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例：若 </a:t>
          </a:r>
          <a:r>
            <a:rPr lang="en-US" altLang="zh-CN" sz="17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7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=5</a:t>
          </a:r>
          <a:r>
            <a:rPr lang="zh-CN" altLang="en-US" sz="17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</a:t>
          </a: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总时间为  </a:t>
          </a:r>
          <a:r>
            <a:rPr lang="en-US" altLang="zh-CN" sz="17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en-US" altLang="zh-CN" sz="1700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 </a:t>
          </a:r>
          <a:r>
            <a:rPr lang="en-US" altLang="zh-CN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33</a:t>
          </a:r>
          <a:r>
            <a:rPr lang="en-US" altLang="zh-CN" sz="17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按循环相加</a:t>
          </a:r>
          <a:r>
            <a:rPr lang="en-US" altLang="zh-CN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</a:t>
          </a:r>
          <a:r>
            <a:rPr lang="zh-CN" altLang="en-US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次的时间：</a:t>
          </a:r>
          <a:r>
            <a:rPr lang="en-US" altLang="zh-CN" sz="17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t</a:t>
          </a:r>
          <a:r>
            <a:rPr lang="en-US" altLang="zh-CN" sz="1700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m </a:t>
          </a:r>
          <a:r>
            <a:rPr lang="en-US" altLang="zh-CN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(2</a:t>
          </a:r>
          <a:r>
            <a:rPr lang="en-US" altLang="zh-CN" sz="1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5+6)  5=80</a:t>
          </a:r>
          <a:r>
            <a:rPr lang="en-US" altLang="zh-CN" sz="17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T</a:t>
          </a:r>
          <a:endParaRPr lang="zh-CN" altLang="en-US" sz="17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876451"/>
        <a:ext cx="7677150" cy="2249100"/>
      </dsp:txXfrm>
    </dsp:sp>
    <dsp:sp modelId="{5C645DA9-F63A-46B1-97D0-268E483229AA}">
      <dsp:nvSpPr>
        <dsp:cNvPr id="0" name=""/>
        <dsp:cNvSpPr/>
      </dsp:nvSpPr>
      <dsp:spPr>
        <a:xfrm>
          <a:off x="383857" y="1625530"/>
          <a:ext cx="5374005" cy="5018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总的乘法时间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408355" y="1650028"/>
        <a:ext cx="5325009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71E2A-4F88-4728-BC5D-6CDBD87B53B7}">
      <dsp:nvSpPr>
        <dsp:cNvPr id="0" name=""/>
        <dsp:cNvSpPr/>
      </dsp:nvSpPr>
      <dsp:spPr>
        <a:xfrm>
          <a:off x="0" y="310405"/>
          <a:ext cx="7677150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74904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给定</a:t>
          </a:r>
          <a:r>
            <a:rPr lang="en-US" altLang="zh-CN" sz="2000" b="1" i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n</a:t>
          </a:r>
          <a:r>
            <a:rPr lang="en-US" altLang="zh-CN" sz="2000" b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+1</a:t>
          </a:r>
          <a:r>
            <a:rPr lang="zh-CN" altLang="en-US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位的数据 </a:t>
          </a:r>
          <a:r>
            <a:rPr lang="en-US" altLang="zh-CN" sz="2000" b="1" i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zh-CN" altLang="en-US" sz="2000" b="0" i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设其内容形式为：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若其为负数</a:t>
          </a:r>
          <a:r>
            <a:rPr lang="en-US" altLang="zh-CN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(</a:t>
          </a:r>
          <a:r>
            <a:rPr lang="en-US" altLang="zh-CN" sz="2000" b="0" i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2000" b="0" i="1" kern="1200" baseline="-250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n</a:t>
          </a:r>
          <a:r>
            <a:rPr lang="en-US" altLang="zh-CN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=1)</a:t>
          </a:r>
          <a:r>
            <a:rPr lang="zh-CN" altLang="en-US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，则 </a:t>
          </a:r>
          <a:r>
            <a:rPr lang="en-US" altLang="zh-CN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[-</a:t>
          </a:r>
          <a:r>
            <a:rPr lang="en-US" altLang="zh-CN" sz="2000" b="1" i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]</a:t>
          </a:r>
          <a:r>
            <a:rPr lang="zh-CN" altLang="en-US" sz="2000" b="0" kern="1200" baseline="-250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补</a:t>
          </a:r>
          <a:r>
            <a:rPr lang="en-US" altLang="zh-CN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 </a:t>
          </a:r>
          <a:r>
            <a: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rPr>
            <a:t>﹁ </a:t>
          </a:r>
          <a:r>
            <a:rPr lang="en-US" altLang="zh-CN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[</a:t>
          </a:r>
          <a:r>
            <a:rPr lang="en-US" altLang="zh-CN" sz="2000" b="1" i="1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2000" b="0" kern="12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]</a:t>
          </a:r>
          <a:r>
            <a:rPr lang="zh-CN" altLang="en-US" sz="2000" b="0" kern="1200" baseline="-250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补 </a:t>
          </a:r>
          <a:r>
            <a:rPr lang="en-US" altLang="zh-CN" sz="2000" b="0" kern="1200" baseline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+ 1= </a:t>
          </a:r>
          <a:endParaRPr lang="zh-CN" altLang="en-US" sz="2000" b="0" kern="1200" baseline="0" dirty="0">
            <a:effectLst/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10405"/>
        <a:ext cx="7677150" cy="1871100"/>
      </dsp:txXfrm>
    </dsp:sp>
    <dsp:sp modelId="{BCB4BCC4-1373-47B2-9AC0-C8873DDC43AA}">
      <dsp:nvSpPr>
        <dsp:cNvPr id="0" name=""/>
        <dsp:cNvSpPr/>
      </dsp:nvSpPr>
      <dsp:spPr>
        <a:xfrm>
          <a:off x="383857" y="44725"/>
          <a:ext cx="53740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负数求补的一种简便方法</a:t>
          </a:r>
        </a:p>
      </dsp:txBody>
      <dsp:txXfrm>
        <a:off x="409796" y="70664"/>
        <a:ext cx="5322127" cy="479482"/>
      </dsp:txXfrm>
    </dsp:sp>
    <dsp:sp modelId="{17AECBE0-AD38-4B0C-BCBB-EB34927BC5C0}">
      <dsp:nvSpPr>
        <dsp:cNvPr id="0" name=""/>
        <dsp:cNvSpPr/>
      </dsp:nvSpPr>
      <dsp:spPr>
        <a:xfrm>
          <a:off x="0" y="2544386"/>
          <a:ext cx="767715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00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从数的最右端 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0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开始，由右向左，直到找到第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个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”1”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，例如，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1800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=1, 0≤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≤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n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。这样，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1800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右侧的每一个输入位，包括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1800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自己都保持不变，而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</a:t>
          </a:r>
          <a:r>
            <a:rPr lang="en-US" altLang="zh-CN" sz="1800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左侧的每一个输入位都要取反。</a:t>
          </a:r>
        </a:p>
      </dsp:txBody>
      <dsp:txXfrm>
        <a:off x="0" y="2544386"/>
        <a:ext cx="7677150" cy="1587600"/>
      </dsp:txXfrm>
    </dsp:sp>
    <dsp:sp modelId="{66E8A599-5061-48BE-A8C1-4EC8C3BC9057}">
      <dsp:nvSpPr>
        <dsp:cNvPr id="0" name=""/>
        <dsp:cNvSpPr/>
      </dsp:nvSpPr>
      <dsp:spPr>
        <a:xfrm>
          <a:off x="383857" y="2278705"/>
          <a:ext cx="5374005" cy="5313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算法实现</a:t>
          </a:r>
        </a:p>
      </dsp:txBody>
      <dsp:txXfrm>
        <a:off x="409796" y="2304644"/>
        <a:ext cx="5322127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B7FEE-2D2F-4518-98CE-AB6302945797}">
      <dsp:nvSpPr>
        <dsp:cNvPr id="0" name=""/>
        <dsp:cNvSpPr/>
      </dsp:nvSpPr>
      <dsp:spPr>
        <a:xfrm>
          <a:off x="0" y="173497"/>
          <a:ext cx="2016224" cy="103950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81" tIns="229108" rIns="15648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=1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时，</a:t>
          </a:r>
          <a:r>
            <a:rPr lang="en-US" altLang="zh-CN" sz="16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r>
            <a:rPr lang="en-US" altLang="zh-CN" sz="1600" kern="12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*</a:t>
          </a:r>
          <a:r>
            <a:rPr lang="en-US" altLang="zh-CN" sz="1600" kern="12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altLang="zh-CN" sz="1600" i="1" kern="1200" smtClean="0">
                      <a:latin typeface="Cambria Math" panose="02040503050406030204" pitchFamily="18" charset="0"/>
                      <a:sym typeface="+mn-lt"/>
                    </a:rPr>
                  </m:ctrlPr>
                </m:accPr>
                <m:e>
                  <m:r>
                    <a:rPr lang="en-US" altLang="zh-CN" sz="1600" kern="1200" smtClean="0">
                      <a:latin typeface="Cambria Math" panose="02040503050406030204" pitchFamily="18" charset="0"/>
                      <a:sym typeface="+mn-lt"/>
                    </a:rPr>
                    <m:t>𝑎</m:t>
                  </m:r>
                </m:e>
              </m:acc>
            </m:oMath>
          </a14:m>
          <a:endParaRPr lang="zh-CN" alt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=0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时，</a:t>
          </a:r>
          <a:r>
            <a:rPr lang="en-US" altLang="zh-CN" sz="16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r>
            <a:rPr lang="en-US" altLang="zh-CN" sz="1600" kern="12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*</a:t>
          </a:r>
          <a:r>
            <a:rPr lang="en-US" altLang="zh-CN" sz="1600" kern="12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</a:t>
          </a:r>
          <a:r>
            <a:rPr lang="en-US" altLang="zh-CN" sz="1600" i="1" kern="1200" baseline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a</a:t>
          </a:r>
          <a:endParaRPr lang="en-US" altLang="zh-CN" sz="1600" i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173497"/>
        <a:ext cx="2016224" cy="1039500"/>
      </dsp:txXfrm>
    </dsp:sp>
    <dsp:sp modelId="{8D9ED34B-BE11-4828-9D5B-2B5B89C593B7}">
      <dsp:nvSpPr>
        <dsp:cNvPr id="0" name=""/>
        <dsp:cNvSpPr/>
      </dsp:nvSpPr>
      <dsp:spPr>
        <a:xfrm>
          <a:off x="100811" y="11137"/>
          <a:ext cx="1411356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6" tIns="0" rIns="533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控制信号 </a:t>
          </a:r>
          <a:r>
            <a:rPr lang="en-US" altLang="zh-CN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E</a:t>
          </a:r>
          <a:endParaRPr lang="zh-CN" altLang="en-U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6663" y="26989"/>
        <a:ext cx="1379652" cy="2930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380CC-6D57-4948-86F3-2E16C15E9F8C}">
      <dsp:nvSpPr>
        <dsp:cNvPr id="0" name=""/>
        <dsp:cNvSpPr/>
      </dsp:nvSpPr>
      <dsp:spPr>
        <a:xfrm>
          <a:off x="0" y="296230"/>
          <a:ext cx="7677150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两个</a:t>
          </a:r>
          <a:r>
            <a:rPr lang="zh-CN" altLang="en-US" sz="1900" b="1" kern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原码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表示的数相除时：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9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商符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由两数的</a:t>
          </a:r>
          <a:r>
            <a:rPr lang="zh-CN" altLang="en-US" sz="1900" b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符号异或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求得，</a:t>
          </a:r>
          <a:r>
            <a:rPr lang="zh-CN" altLang="en-US" sz="1900" b="1" kern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商值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由两数</a:t>
          </a:r>
          <a:r>
            <a:rPr lang="zh-CN" altLang="en-US" sz="1900" b="1" kern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绝对值相除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求得</a:t>
          </a:r>
          <a:endParaRPr lang="en-US" altLang="zh-CN" sz="1900" kern="12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96230"/>
        <a:ext cx="7677150" cy="1332450"/>
      </dsp:txXfrm>
    </dsp:sp>
    <dsp:sp modelId="{3480A618-C3BD-4FF3-B3C9-46EBCA1DB6F1}">
      <dsp:nvSpPr>
        <dsp:cNvPr id="0" name=""/>
        <dsp:cNvSpPr/>
      </dsp:nvSpPr>
      <dsp:spPr>
        <a:xfrm>
          <a:off x="383857" y="30550"/>
          <a:ext cx="53740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原理分析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9796" y="56489"/>
        <a:ext cx="5322127" cy="479482"/>
      </dsp:txXfrm>
    </dsp:sp>
    <dsp:sp modelId="{0A2B4009-5A8A-42E1-9FA3-0192FC6DC1D6}">
      <dsp:nvSpPr>
        <dsp:cNvPr id="0" name=""/>
        <dsp:cNvSpPr/>
      </dsp:nvSpPr>
      <dsp:spPr>
        <a:xfrm>
          <a:off x="0" y="1991561"/>
          <a:ext cx="7677150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设有 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位定点小数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(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定点整数也同样适用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被除数 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zh-CN" altLang="en-US" sz="1800" b="1" i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 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1800" i="1" kern="12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kern="1200" baseline="-250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</a:t>
          </a:r>
          <a:r>
            <a:rPr lang="en-US" altLang="zh-CN" sz="1800" i="1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.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endParaRPr lang="en-US" altLang="zh-CN" sz="1800" i="1" kern="1200" dirty="0">
            <a:solidFill>
              <a:srgbClr val="0070C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除数 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 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1800" i="1" kern="12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i="1" kern="1200" baseline="-250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</a:t>
          </a:r>
          <a:r>
            <a:rPr lang="en-US" altLang="zh-CN" sz="1800" i="1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.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i="1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endParaRPr lang="en-US" altLang="zh-CN" sz="1800" i="1" kern="1200" dirty="0">
            <a:solidFill>
              <a:srgbClr val="0070C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商 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q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/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	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[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q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]</a:t>
          </a:r>
          <a:r>
            <a:rPr lang="zh-CN" altLang="en-US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原 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(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</a:t>
          </a:r>
          <a:r>
            <a:rPr lang="en-US" altLang="zh-CN" sz="1800" i="1" kern="12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kern="1200" baseline="-250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</a:t>
          </a:r>
          <a:r>
            <a:rPr lang="en-US" altLang="zh-CN" sz="1800" i="1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rPr>
            <a:t> </a:t>
          </a:r>
          <a:r>
            <a:rPr lang="en-US" altLang="zh-CN" sz="1800" i="1" kern="12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i="1" kern="1200" baseline="-25000" dirty="0" err="1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f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 + (</a:t>
          </a:r>
          <a:r>
            <a:rPr lang="en-US" altLang="zh-CN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0.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/ </a:t>
          </a:r>
          <a:r>
            <a:rPr lang="en-US" altLang="zh-CN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0.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i="1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i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y</a:t>
          </a:r>
          <a:r>
            <a:rPr lang="en-US" altLang="zh-CN" sz="1800" kern="1200" baseline="-25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</a:t>
          </a:r>
          <a:r>
            <a:rPr lang="en-US" altLang="zh-CN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)</a:t>
          </a:r>
        </a:p>
      </dsp:txBody>
      <dsp:txXfrm>
        <a:off x="0" y="1991561"/>
        <a:ext cx="7677150" cy="2154600"/>
      </dsp:txXfrm>
    </dsp:sp>
    <dsp:sp modelId="{8AEB038D-D17F-43FA-93FE-BE75A42B27F6}">
      <dsp:nvSpPr>
        <dsp:cNvPr id="0" name=""/>
        <dsp:cNvSpPr/>
      </dsp:nvSpPr>
      <dsp:spPr>
        <a:xfrm>
          <a:off x="383857" y="1725881"/>
          <a:ext cx="5374005" cy="5313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语言描述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409796" y="1751820"/>
        <a:ext cx="5322127" cy="4794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BFEE2-0CD6-4714-BA27-B4C9164F9CB7}">
      <dsp:nvSpPr>
        <dsp:cNvPr id="0" name=""/>
        <dsp:cNvSpPr/>
      </dsp:nvSpPr>
      <dsp:spPr>
        <a:xfrm>
          <a:off x="0" y="551380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74904" rIns="180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被除数（余数）减除数，求新的余数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551380"/>
        <a:ext cx="7677150" cy="878850"/>
      </dsp:txXfrm>
    </dsp:sp>
    <dsp:sp modelId="{59246774-F784-490D-B5A4-42A141BDCB1F}">
      <dsp:nvSpPr>
        <dsp:cNvPr id="0" name=""/>
        <dsp:cNvSpPr/>
      </dsp:nvSpPr>
      <dsp:spPr>
        <a:xfrm>
          <a:off x="383857" y="285700"/>
          <a:ext cx="53740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二进制除法实质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96" y="311639"/>
        <a:ext cx="5322127" cy="479482"/>
      </dsp:txXfrm>
    </dsp:sp>
    <dsp:sp modelId="{27B46D54-3492-4D77-9827-2C576A36FDC1}">
      <dsp:nvSpPr>
        <dsp:cNvPr id="0" name=""/>
        <dsp:cNvSpPr/>
      </dsp:nvSpPr>
      <dsp:spPr>
        <a:xfrm>
          <a:off x="0" y="1793111"/>
          <a:ext cx="7677150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74904" rIns="144000" bIns="128016" numCol="1" spcCol="1270" anchor="t" anchorCtr="0">
          <a:noAutofit/>
        </a:bodyPr>
        <a:lstStyle/>
        <a:p>
          <a:pPr marL="288000" lvl="1" indent="-288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求商时从高位向低位逐位求，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商符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单独处理 </a:t>
          </a:r>
        </a:p>
        <a:p>
          <a:pPr marL="288000" lvl="1" indent="-288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每次上商都是由心算来比较余数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(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被除数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)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和除数的大小，确定商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还是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</a:p>
        <a:p>
          <a:pPr marL="288000" lvl="1" indent="-288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每做一次减法，总是保持余数不动，低位补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，再减去右移后的除数。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88000" lvl="1" indent="-28800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+mj-ea"/>
            <a:buAutoNum type="circleNumDbPlain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重复上一步骤，直到余数为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，或商的位数满足要求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1793111"/>
        <a:ext cx="7677150" cy="2097900"/>
      </dsp:txXfrm>
    </dsp:sp>
    <dsp:sp modelId="{0A86A644-A771-4AD6-BB71-150D215F0233}">
      <dsp:nvSpPr>
        <dsp:cNvPr id="0" name=""/>
        <dsp:cNvSpPr/>
      </dsp:nvSpPr>
      <dsp:spPr>
        <a:xfrm>
          <a:off x="383857" y="1527431"/>
          <a:ext cx="5374005" cy="5313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人工算法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9796" y="1553370"/>
        <a:ext cx="532212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8C%87%E4%BB%A4%E9%9B%86/238130" TargetMode="External"/><Relationship Id="rId7" Type="http://schemas.openxmlformats.org/officeDocument/2006/relationships/hyperlink" Target="https://baike.baidu.com/item/MMX%E6%8C%87%E4%BB%A4/848680?fromModule=lemma_inlin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4%B8%BB%E9%A2%91?fromModule=lemma_inlink" TargetMode="External"/><Relationship Id="rId5" Type="http://schemas.openxmlformats.org/officeDocument/2006/relationships/hyperlink" Target="https://baike.baidu.com/item/%E6%89%A9%E5%B1%95%E6%8C%87%E4%BB%A4%E9%9B%86?fromModule=lemma_inlink" TargetMode="External"/><Relationship Id="rId4" Type="http://schemas.openxmlformats.org/officeDocument/2006/relationships/hyperlink" Target="https://baike.baidu.com/item/%E6%8C%87%E4%BB%A4%E9%9B%86?fromModule=lemma_inlink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13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7E5B6-0B20-4A46-8D51-2D600B365C1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750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7E5B6-0B20-4A46-8D51-2D600B365C1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3847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12AEF-D5C4-4621-97DE-ED22A96874AD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6023F-F003-4AE0-BBDC-62220834C9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2871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nT</a:t>
            </a:r>
            <a:r>
              <a:rPr lang="zh-CN" altLang="en-US" dirty="0"/>
              <a:t>或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3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12AEF-D5C4-4621-97DE-ED22A96874AD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6023F-F003-4AE0-BBDC-62220834C90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11338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17ABA-581B-432C-A764-319ADA27278A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00465B-AEE6-4AF1-843F-5E290BFE608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zh-CN" altLang="en-US" dirty="0"/>
              <a:t>商小于１，被除数小于除数；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/>
              <a:t>除数不能为０</a:t>
            </a:r>
          </a:p>
        </p:txBody>
      </p:sp>
    </p:spTree>
    <p:extLst>
      <p:ext uri="{BB962C8B-B14F-4D97-AF65-F5344CB8AC3E}">
        <p14:creationId xmlns:p14="http://schemas.microsoft.com/office/powerpoint/2010/main" val="3052360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B768D-36F3-4937-A271-52EA0C7E045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3AD0C5-CC5B-42C5-9527-019F6BBD21B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07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hlinkClick r:id="rId3"/>
              </a:rPr>
              <a:t>指令集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百度百科 </a:t>
            </a:r>
            <a:r>
              <a:rPr lang="en-US" altLang="zh-CN" dirty="0">
                <a:hlinkClick r:id="rId3"/>
              </a:rPr>
              <a:t>(baidu.com)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MMX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技术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Intel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最新发明的一项多媒体增强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指令集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技术，它的英文全称可以翻译成“多媒体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扩展指令集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”。使得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Pentium MMX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即使在运行非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MMX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优化的程序时也比同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6"/>
              </a:rPr>
              <a:t>主频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Pentium 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要快的多。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条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7"/>
              </a:rPr>
              <a:t>MMX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7"/>
              </a:rPr>
              <a:t>指令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专门用来处理音频、视频等数据，这些指令可以大大缩短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在处理多媒体数据时的等待时间，使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拥有更强大的数据处理能力。</a:t>
            </a:r>
            <a:endParaRPr lang="en-US" altLang="zh-CN" dirty="0"/>
          </a:p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SE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指令集（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Streaming SIMD Extensions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1999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年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Intel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公司在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PingFang SC"/>
              </a:rPr>
              <a:t>Pentium III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CPU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产品中推出了数据流单指令序列扩展指令（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）。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兼容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MMX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指令，通过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SIMD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（单指令多数据技术）和单时钟周期并行处理多个浮点来有效地提高浮点运算速度。</a:t>
            </a: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SSE2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指令集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Pentium 4 CPU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中，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Intel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公司开发了新指令集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SSE2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。这一次新开发的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SSE2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指令一共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144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条，包括浮点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SIMD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指令、整形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SIMD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指令、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SIMD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浮点和整形数据之间转换、数据在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MMX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寄存器中转换等几大部分。其中重要的改进包括引入新的数据格式，如：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128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SIMD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整数运算和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64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位双精度浮点运算等。为了更好地利用高速缓存。另外，在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Pentium 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中还新增加了几条缓存指令，允许程序员控制已经缓存过的数据。</a:t>
            </a:r>
            <a:r>
              <a:rPr lang="zh-CN" altLang="en-US" b="0" i="0" baseline="30000" dirty="0">
                <a:solidFill>
                  <a:srgbClr val="000000"/>
                </a:solidFill>
                <a:effectLst/>
                <a:latin typeface="PingFang SC"/>
              </a:rPr>
              <a:t> </a:t>
            </a:r>
            <a:endParaRPr lang="en-US" altLang="zh-CN" b="0" i="0" baseline="30000" dirty="0">
              <a:solidFill>
                <a:srgbClr val="000000"/>
              </a:solidFill>
              <a:effectLst/>
              <a:latin typeface="PingFang SC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SSE3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指令集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相对于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SSE2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SSE3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又新增加了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条新指令，此前它们被统称为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pni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prescott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 new instructions)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条指令中，一条用于视频解码，两条用于线程同步，其余用于复杂的数学运算、浮点到整数转换和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SIMD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浮点运算。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SSE4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指令集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SSE4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又增加了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50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条新的增加性能的指令，这些指令有助于编译、媒体、字符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文本处理和程序指向加速。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2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BE5B7E-1632-4CEE-A4DB-13BE7EA64DBE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C3ADD3-ABC4-4810-8F3B-05B1BCFA8A9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56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7E5B6-0B20-4A46-8D51-2D600B365C1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269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7E5B6-0B20-4A46-8D51-2D600B365C1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631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7E5B6-0B20-4A46-8D51-2D600B365C1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001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7E5B6-0B20-4A46-8D51-2D600B365C1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75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7E5B6-0B20-4A46-8D51-2D600B365C1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694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7E5B6-0B20-4A46-8D51-2D600B365C1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837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286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华北电力大学 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slide" Target="slide19.xml"/><Relationship Id="rId12" Type="http://schemas.openxmlformats.org/officeDocument/2006/relationships/image" Target="../media/image16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oleObject" Target="../embeddings/oleObject10.bin"/><Relationship Id="rId5" Type="http://schemas.openxmlformats.org/officeDocument/2006/relationships/diagramColors" Target="../diagrams/colors5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5.xml"/><Relationship Id="rId9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2.wmf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7.xml"/><Relationship Id="rId3" Type="http://schemas.openxmlformats.org/officeDocument/2006/relationships/oleObject" Target="../embeddings/oleObject11.bin"/><Relationship Id="rId21" Type="http://schemas.openxmlformats.org/officeDocument/2006/relationships/diagramColors" Target="../diagrams/colors7.xml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4.wmf"/><Relationship Id="rId25" Type="http://schemas.openxmlformats.org/officeDocument/2006/relationships/diagramQuickStyle" Target="../diagrams/quickStyle7.xml"/><Relationship Id="rId2" Type="http://schemas.openxmlformats.org/officeDocument/2006/relationships/notesSlide" Target="../notesSlides/notesSlide13.xml"/><Relationship Id="rId16" Type="http://schemas.openxmlformats.org/officeDocument/2006/relationships/oleObject" Target="../embeddings/oleObject17.bin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image" Target="../media/image21.png"/><Relationship Id="rId24" Type="http://schemas.openxmlformats.org/officeDocument/2006/relationships/diagramLayout" Target="../diagrams/layout7.xml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3.wmf"/><Relationship Id="rId23" Type="http://schemas.openxmlformats.org/officeDocument/2006/relationships/diagramData" Target="../diagrams/data8.xml"/><Relationship Id="rId10" Type="http://schemas.openxmlformats.org/officeDocument/2006/relationships/image" Target="../media/image20.wmf"/><Relationship Id="rId19" Type="http://schemas.openxmlformats.org/officeDocument/2006/relationships/diagramLayout" Target="../diagrams/layout7.xml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6.bin"/><Relationship Id="rId22" Type="http://schemas.microsoft.com/office/2007/relationships/diagramDrawing" Target="../diagrams/drawing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7.wmf"/><Relationship Id="rId2" Type="http://schemas.openxmlformats.org/officeDocument/2006/relationships/oleObject" Target="../embeddings/oleObject18.bin"/><Relationship Id="rId16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0.wmf"/><Relationship Id="rId3" Type="http://schemas.openxmlformats.org/officeDocument/2006/relationships/diagramLayout" Target="../diagrams/layout2.xml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6.bin"/><Relationship Id="rId2" Type="http://schemas.openxmlformats.org/officeDocument/2006/relationships/diagramData" Target="../diagrams/data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13.wmf"/><Relationship Id="rId5" Type="http://schemas.openxmlformats.org/officeDocument/2006/relationships/diagramColors" Target="../diagrams/colors2.xml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7.bin"/><Relationship Id="rId4" Type="http://schemas.openxmlformats.org/officeDocument/2006/relationships/diagramQuickStyle" Target="../diagrams/quickStyle2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ym typeface="+mn-lt"/>
              </a:rPr>
              <a:t>第二章 运算方法和运算器</a:t>
            </a:r>
            <a:br>
              <a:rPr lang="en-US" altLang="zh-CN" sz="4000" dirty="0">
                <a:sym typeface="+mn-lt"/>
              </a:rPr>
            </a:br>
            <a:endParaRPr lang="zh-CN" altLang="en-US" sz="4000" dirty="0">
              <a:sym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2.1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数据</a:t>
            </a:r>
            <a:r>
              <a:rPr lang="zh-CN" altLang="en-US" dirty="0">
                <a:sym typeface="+mn-lt"/>
              </a:rPr>
              <a:t>与文字的表示方法</a:t>
            </a:r>
          </a:p>
          <a:p>
            <a:r>
              <a:rPr lang="en-US" altLang="zh-CN" dirty="0">
                <a:sym typeface="+mn-lt"/>
              </a:rPr>
              <a:t>2.2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定点加法、减法运算</a:t>
            </a:r>
          </a:p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定点乘法运算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4C175AE-E467-E38C-5B3C-0F0E6F97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73016"/>
            <a:ext cx="37518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2.4 </a:t>
            </a:r>
            <a:r>
              <a:rPr kumimoji="0" lang="zh-CN" altLang="en-US" dirty="0">
                <a:cs typeface="+mn-ea"/>
                <a:sym typeface="+mn-lt"/>
              </a:rPr>
              <a:t>定点除法运算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2.5 </a:t>
            </a:r>
            <a:r>
              <a:rPr kumimoji="0" lang="zh-CN" altLang="en-US" dirty="0">
                <a:cs typeface="+mn-ea"/>
                <a:sym typeface="+mn-lt"/>
              </a:rPr>
              <a:t>定点运算器的组成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2.6 </a:t>
            </a:r>
            <a:r>
              <a:rPr kumimoji="0" lang="zh-CN" altLang="en-US" b="1" dirty="0">
                <a:solidFill>
                  <a:srgbClr val="FF0000"/>
                </a:solidFill>
                <a:cs typeface="+mn-ea"/>
                <a:sym typeface="+mn-lt"/>
              </a:rPr>
              <a:t>浮点运算方法</a:t>
            </a:r>
            <a:r>
              <a:rPr kumimoji="0" lang="zh-CN" altLang="en-US" dirty="0">
                <a:cs typeface="+mn-ea"/>
                <a:sym typeface="+mn-lt"/>
              </a:rPr>
              <a:t>与浮点运算器</a:t>
            </a:r>
          </a:p>
        </p:txBody>
      </p:sp>
    </p:spTree>
    <p:extLst>
      <p:ext uri="{BB962C8B-B14F-4D97-AF65-F5344CB8AC3E}">
        <p14:creationId xmlns:p14="http://schemas.microsoft.com/office/powerpoint/2010/main" val="7570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43" name="Line 7"/>
          <p:cNvSpPr>
            <a:spLocks noChangeShapeType="1"/>
          </p:cNvSpPr>
          <p:nvPr/>
        </p:nvSpPr>
        <p:spPr bwMode="auto">
          <a:xfrm flipV="1">
            <a:off x="917575" y="5803900"/>
            <a:ext cx="7572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65" name="Text Box 29"/>
          <p:cNvSpPr txBox="1">
            <a:spLocks noChangeArrowheads="1"/>
          </p:cNvSpPr>
          <p:nvPr/>
        </p:nvSpPr>
        <p:spPr bwMode="auto">
          <a:xfrm>
            <a:off x="4441848" y="2835860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566" name="Text Box 30"/>
          <p:cNvSpPr txBox="1">
            <a:spLocks noChangeArrowheads="1"/>
          </p:cNvSpPr>
          <p:nvPr/>
        </p:nvSpPr>
        <p:spPr bwMode="auto">
          <a:xfrm>
            <a:off x="4798434" y="2838222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7" name="Text Box 31"/>
          <p:cNvSpPr txBox="1">
            <a:spLocks noChangeArrowheads="1"/>
          </p:cNvSpPr>
          <p:nvPr/>
        </p:nvSpPr>
        <p:spPr bwMode="auto">
          <a:xfrm>
            <a:off x="5155020" y="2838222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5511606" y="2835860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833569" name="Text Box 33"/>
          <p:cNvSpPr txBox="1">
            <a:spLocks noChangeArrowheads="1"/>
          </p:cNvSpPr>
          <p:nvPr/>
        </p:nvSpPr>
        <p:spPr bwMode="auto">
          <a:xfrm>
            <a:off x="5868192" y="2838222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79" name="Line 43"/>
          <p:cNvSpPr>
            <a:spLocks noChangeShapeType="1"/>
          </p:cNvSpPr>
          <p:nvPr/>
        </p:nvSpPr>
        <p:spPr bwMode="auto">
          <a:xfrm>
            <a:off x="3425825" y="5200650"/>
            <a:ext cx="0" cy="698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86" name="Line 150"/>
          <p:cNvSpPr>
            <a:spLocks noChangeShapeType="1"/>
          </p:cNvSpPr>
          <p:nvPr/>
        </p:nvSpPr>
        <p:spPr bwMode="auto">
          <a:xfrm>
            <a:off x="4068184" y="3717032"/>
            <a:ext cx="2160000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684602" y="1857450"/>
            <a:ext cx="3383342" cy="12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两个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位的二进制无符号数相乘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乘数 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和被乘数 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b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都为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位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乘积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位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6030D2-9FB8-42D4-B0C3-52F89BCF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阵列乘法器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B53DC35C-CFCB-4C05-8876-C74C4B369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92" y="3329737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9794186A-817A-423A-A631-F8FF039AA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606" y="3329736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4A5B7539-FEA1-4C6C-B474-B7F0132F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020" y="3329736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18070BD0-C26A-4BC5-9B0A-6EDDCA9C2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434" y="3327375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7A1FB7CB-987F-4070-8C13-4216F9E63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48" y="3327375"/>
            <a:ext cx="43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C59AD6-F722-4992-A342-FC6F7B965E41}"/>
              </a:ext>
            </a:extLst>
          </p:cNvPr>
          <p:cNvSpPr/>
          <p:nvPr/>
        </p:nvSpPr>
        <p:spPr>
          <a:xfrm>
            <a:off x="3995936" y="3255367"/>
            <a:ext cx="418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×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F6FF0-210D-1EE2-8648-AB57CD80BD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F1ADF-76F7-1B4A-7306-0349B233F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43" name="Line 7"/>
          <p:cNvSpPr>
            <a:spLocks noChangeShapeType="1"/>
          </p:cNvSpPr>
          <p:nvPr/>
        </p:nvSpPr>
        <p:spPr bwMode="auto">
          <a:xfrm flipV="1">
            <a:off x="917575" y="5803900"/>
            <a:ext cx="7572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4343400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4" name="Text Box 18"/>
          <p:cNvSpPr txBox="1">
            <a:spLocks noChangeArrowheads="1"/>
          </p:cNvSpPr>
          <p:nvPr/>
        </p:nvSpPr>
        <p:spPr bwMode="auto">
          <a:xfrm>
            <a:off x="5175250" y="20240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5" name="Text Box 19"/>
          <p:cNvSpPr txBox="1">
            <a:spLocks noChangeArrowheads="1"/>
          </p:cNvSpPr>
          <p:nvPr/>
        </p:nvSpPr>
        <p:spPr bwMode="auto">
          <a:xfrm>
            <a:off x="6016625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6" name="Text Box 20"/>
          <p:cNvSpPr txBox="1">
            <a:spLocks noChangeArrowheads="1"/>
          </p:cNvSpPr>
          <p:nvPr/>
        </p:nvSpPr>
        <p:spPr bwMode="auto">
          <a:xfrm>
            <a:off x="6770688" y="20240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7" name="Text Box 21"/>
          <p:cNvSpPr txBox="1">
            <a:spLocks noChangeArrowheads="1"/>
          </p:cNvSpPr>
          <p:nvPr/>
        </p:nvSpPr>
        <p:spPr bwMode="auto">
          <a:xfrm>
            <a:off x="3554413" y="20367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9" name="Text Box 23"/>
          <p:cNvSpPr txBox="1">
            <a:spLocks noChangeArrowheads="1"/>
          </p:cNvSpPr>
          <p:nvPr/>
        </p:nvSpPr>
        <p:spPr bwMode="auto">
          <a:xfrm>
            <a:off x="3554413" y="2901950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0" name="Text Box 24"/>
          <p:cNvSpPr txBox="1">
            <a:spLocks noChangeArrowheads="1"/>
          </p:cNvSpPr>
          <p:nvPr/>
        </p:nvSpPr>
        <p:spPr bwMode="auto">
          <a:xfrm>
            <a:off x="434340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1" name="Text Box 25"/>
          <p:cNvSpPr txBox="1">
            <a:spLocks noChangeArrowheads="1"/>
          </p:cNvSpPr>
          <p:nvPr/>
        </p:nvSpPr>
        <p:spPr bwMode="auto">
          <a:xfrm>
            <a:off x="517525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2" name="Text Box 26"/>
          <p:cNvSpPr txBox="1">
            <a:spLocks noChangeArrowheads="1"/>
          </p:cNvSpPr>
          <p:nvPr/>
        </p:nvSpPr>
        <p:spPr bwMode="auto">
          <a:xfrm>
            <a:off x="6016625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3" name="Text Box 27"/>
          <p:cNvSpPr txBox="1">
            <a:spLocks noChangeArrowheads="1"/>
          </p:cNvSpPr>
          <p:nvPr/>
        </p:nvSpPr>
        <p:spPr bwMode="auto">
          <a:xfrm>
            <a:off x="2690813" y="28749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5" name="Text Box 29"/>
          <p:cNvSpPr txBox="1">
            <a:spLocks noChangeArrowheads="1"/>
          </p:cNvSpPr>
          <p:nvPr/>
        </p:nvSpPr>
        <p:spPr bwMode="auto">
          <a:xfrm>
            <a:off x="5175250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6" name="Text Box 30"/>
          <p:cNvSpPr txBox="1">
            <a:spLocks noChangeArrowheads="1"/>
          </p:cNvSpPr>
          <p:nvPr/>
        </p:nvSpPr>
        <p:spPr bwMode="auto">
          <a:xfrm>
            <a:off x="601662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7" name="Text Box 31"/>
          <p:cNvSpPr txBox="1">
            <a:spLocks noChangeArrowheads="1"/>
          </p:cNvSpPr>
          <p:nvPr/>
        </p:nvSpPr>
        <p:spPr bwMode="auto">
          <a:xfrm>
            <a:off x="678497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7580313" y="4270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75" name="Text Box 39"/>
          <p:cNvSpPr txBox="1">
            <a:spLocks noChangeArrowheads="1"/>
          </p:cNvSpPr>
          <p:nvPr/>
        </p:nvSpPr>
        <p:spPr bwMode="auto">
          <a:xfrm>
            <a:off x="4343400" y="11985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833579" name="Line 43"/>
          <p:cNvSpPr>
            <a:spLocks noChangeShapeType="1"/>
          </p:cNvSpPr>
          <p:nvPr/>
        </p:nvSpPr>
        <p:spPr bwMode="auto">
          <a:xfrm>
            <a:off x="3425825" y="5200650"/>
            <a:ext cx="0" cy="698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10" name="Text Box 74"/>
          <p:cNvSpPr txBox="1">
            <a:spLocks noChangeArrowheads="1"/>
          </p:cNvSpPr>
          <p:nvPr/>
        </p:nvSpPr>
        <p:spPr bwMode="auto">
          <a:xfrm>
            <a:off x="2690813" y="37798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1" name="Text Box 75"/>
          <p:cNvSpPr txBox="1">
            <a:spLocks noChangeArrowheads="1"/>
          </p:cNvSpPr>
          <p:nvPr/>
        </p:nvSpPr>
        <p:spPr bwMode="auto">
          <a:xfrm>
            <a:off x="3554413" y="37814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2" name="Text Box 76"/>
          <p:cNvSpPr txBox="1">
            <a:spLocks noChangeArrowheads="1"/>
          </p:cNvSpPr>
          <p:nvPr/>
        </p:nvSpPr>
        <p:spPr bwMode="auto">
          <a:xfrm>
            <a:off x="5175250" y="37814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3" name="Text Box 77"/>
          <p:cNvSpPr txBox="1">
            <a:spLocks noChangeArrowheads="1"/>
          </p:cNvSpPr>
          <p:nvPr/>
        </p:nvSpPr>
        <p:spPr bwMode="auto">
          <a:xfrm>
            <a:off x="1784350" y="37766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4" name="Rectangle 78"/>
          <p:cNvSpPr>
            <a:spLocks noChangeArrowheads="1"/>
          </p:cNvSpPr>
          <p:nvPr/>
        </p:nvSpPr>
        <p:spPr bwMode="auto">
          <a:xfrm>
            <a:off x="4384675" y="3760788"/>
            <a:ext cx="4491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3839D5"/>
                </a:solidFill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86" name="Line 150"/>
          <p:cNvSpPr>
            <a:spLocks noChangeShapeType="1"/>
          </p:cNvSpPr>
          <p:nvPr/>
        </p:nvSpPr>
        <p:spPr bwMode="auto">
          <a:xfrm>
            <a:off x="703263" y="5867400"/>
            <a:ext cx="80692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33743" name="Group 207"/>
          <p:cNvGrpSpPr>
            <a:grpSpLocks/>
          </p:cNvGrpSpPr>
          <p:nvPr/>
        </p:nvGrpSpPr>
        <p:grpSpPr bwMode="auto">
          <a:xfrm>
            <a:off x="5175252" y="1219203"/>
            <a:ext cx="2981325" cy="287338"/>
            <a:chOff x="3260" y="768"/>
            <a:chExt cx="1878" cy="181"/>
          </a:xfrm>
          <a:effectLst/>
        </p:grpSpPr>
        <p:sp>
          <p:nvSpPr>
            <p:cNvPr id="833571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2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3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4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3839D5"/>
                  </a:solidFill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2" name="Text Box 33">
            <a:extLst>
              <a:ext uri="{FF2B5EF4-FFF2-40B4-BE49-F238E27FC236}">
                <a16:creationId xmlns:a16="http://schemas.microsoft.com/office/drawing/2014/main" id="{D5D4DB59-A64E-E705-E81A-461A07B22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92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111E5D-9401-88AC-4A82-09CE7774EADA}"/>
              </a:ext>
            </a:extLst>
          </p:cNvPr>
          <p:cNvSpPr txBox="1"/>
          <p:nvPr/>
        </p:nvSpPr>
        <p:spPr>
          <a:xfrm>
            <a:off x="684602" y="555112"/>
            <a:ext cx="3383342" cy="12897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两个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位的二进制无符号数相乘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乘数 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和被乘数 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b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都为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位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乘积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位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99662-0172-D502-33C8-7E532E5EE2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4860DD-51CC-D8B1-AA2D-493A61633F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8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7292975" y="5794375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8120063" y="5794375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 flipV="1">
            <a:off x="917575" y="5803900"/>
            <a:ext cx="7572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4343400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4" name="Text Box 18"/>
          <p:cNvSpPr txBox="1">
            <a:spLocks noChangeArrowheads="1"/>
          </p:cNvSpPr>
          <p:nvPr/>
        </p:nvSpPr>
        <p:spPr bwMode="auto">
          <a:xfrm>
            <a:off x="5175250" y="20240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5" name="Text Box 19"/>
          <p:cNvSpPr txBox="1">
            <a:spLocks noChangeArrowheads="1"/>
          </p:cNvSpPr>
          <p:nvPr/>
        </p:nvSpPr>
        <p:spPr bwMode="auto">
          <a:xfrm>
            <a:off x="6016625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6" name="Text Box 20"/>
          <p:cNvSpPr txBox="1">
            <a:spLocks noChangeArrowheads="1"/>
          </p:cNvSpPr>
          <p:nvPr/>
        </p:nvSpPr>
        <p:spPr bwMode="auto">
          <a:xfrm>
            <a:off x="6770688" y="20240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7" name="Text Box 21"/>
          <p:cNvSpPr txBox="1">
            <a:spLocks noChangeArrowheads="1"/>
          </p:cNvSpPr>
          <p:nvPr/>
        </p:nvSpPr>
        <p:spPr bwMode="auto">
          <a:xfrm>
            <a:off x="3554413" y="20367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9" name="Text Box 23"/>
          <p:cNvSpPr txBox="1">
            <a:spLocks noChangeArrowheads="1"/>
          </p:cNvSpPr>
          <p:nvPr/>
        </p:nvSpPr>
        <p:spPr bwMode="auto">
          <a:xfrm>
            <a:off x="3554413" y="2901950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0" name="Text Box 24"/>
          <p:cNvSpPr txBox="1">
            <a:spLocks noChangeArrowheads="1"/>
          </p:cNvSpPr>
          <p:nvPr/>
        </p:nvSpPr>
        <p:spPr bwMode="auto">
          <a:xfrm>
            <a:off x="434340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1" name="Text Box 25"/>
          <p:cNvSpPr txBox="1">
            <a:spLocks noChangeArrowheads="1"/>
          </p:cNvSpPr>
          <p:nvPr/>
        </p:nvSpPr>
        <p:spPr bwMode="auto">
          <a:xfrm>
            <a:off x="517525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2" name="Text Box 26"/>
          <p:cNvSpPr txBox="1">
            <a:spLocks noChangeArrowheads="1"/>
          </p:cNvSpPr>
          <p:nvPr/>
        </p:nvSpPr>
        <p:spPr bwMode="auto">
          <a:xfrm>
            <a:off x="6016625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3" name="Text Box 27"/>
          <p:cNvSpPr txBox="1">
            <a:spLocks noChangeArrowheads="1"/>
          </p:cNvSpPr>
          <p:nvPr/>
        </p:nvSpPr>
        <p:spPr bwMode="auto">
          <a:xfrm>
            <a:off x="2690813" y="28749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5" name="Text Box 29"/>
          <p:cNvSpPr txBox="1">
            <a:spLocks noChangeArrowheads="1"/>
          </p:cNvSpPr>
          <p:nvPr/>
        </p:nvSpPr>
        <p:spPr bwMode="auto">
          <a:xfrm>
            <a:off x="5175250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6" name="Text Box 30"/>
          <p:cNvSpPr txBox="1">
            <a:spLocks noChangeArrowheads="1"/>
          </p:cNvSpPr>
          <p:nvPr/>
        </p:nvSpPr>
        <p:spPr bwMode="auto">
          <a:xfrm>
            <a:off x="601662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7" name="Text Box 31"/>
          <p:cNvSpPr txBox="1">
            <a:spLocks noChangeArrowheads="1"/>
          </p:cNvSpPr>
          <p:nvPr/>
        </p:nvSpPr>
        <p:spPr bwMode="auto">
          <a:xfrm>
            <a:off x="678497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7580313" y="4270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9" name="Text Box 33"/>
          <p:cNvSpPr txBox="1">
            <a:spLocks noChangeArrowheads="1"/>
          </p:cNvSpPr>
          <p:nvPr/>
        </p:nvSpPr>
        <p:spPr bwMode="auto">
          <a:xfrm>
            <a:off x="8339192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75" name="Text Box 39"/>
          <p:cNvSpPr txBox="1">
            <a:spLocks noChangeArrowheads="1"/>
          </p:cNvSpPr>
          <p:nvPr/>
        </p:nvSpPr>
        <p:spPr bwMode="auto">
          <a:xfrm>
            <a:off x="4343400" y="11985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833579" name="Line 43"/>
          <p:cNvSpPr>
            <a:spLocks noChangeShapeType="1"/>
          </p:cNvSpPr>
          <p:nvPr/>
        </p:nvSpPr>
        <p:spPr bwMode="auto">
          <a:xfrm>
            <a:off x="3425825" y="5200650"/>
            <a:ext cx="0" cy="698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10" name="Text Box 74"/>
          <p:cNvSpPr txBox="1">
            <a:spLocks noChangeArrowheads="1"/>
          </p:cNvSpPr>
          <p:nvPr/>
        </p:nvSpPr>
        <p:spPr bwMode="auto">
          <a:xfrm>
            <a:off x="2690813" y="37798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1" name="Text Box 75"/>
          <p:cNvSpPr txBox="1">
            <a:spLocks noChangeArrowheads="1"/>
          </p:cNvSpPr>
          <p:nvPr/>
        </p:nvSpPr>
        <p:spPr bwMode="auto">
          <a:xfrm>
            <a:off x="3554413" y="37814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2" name="Text Box 76"/>
          <p:cNvSpPr txBox="1">
            <a:spLocks noChangeArrowheads="1"/>
          </p:cNvSpPr>
          <p:nvPr/>
        </p:nvSpPr>
        <p:spPr bwMode="auto">
          <a:xfrm>
            <a:off x="5175250" y="37814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3" name="Text Box 77"/>
          <p:cNvSpPr txBox="1">
            <a:spLocks noChangeArrowheads="1"/>
          </p:cNvSpPr>
          <p:nvPr/>
        </p:nvSpPr>
        <p:spPr bwMode="auto">
          <a:xfrm>
            <a:off x="1784350" y="37766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4" name="Rectangle 78"/>
          <p:cNvSpPr>
            <a:spLocks noChangeArrowheads="1"/>
          </p:cNvSpPr>
          <p:nvPr/>
        </p:nvSpPr>
        <p:spPr bwMode="auto">
          <a:xfrm>
            <a:off x="4384675" y="3760788"/>
            <a:ext cx="4491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86" name="Line 150"/>
          <p:cNvSpPr>
            <a:spLocks noChangeShapeType="1"/>
          </p:cNvSpPr>
          <p:nvPr/>
        </p:nvSpPr>
        <p:spPr bwMode="auto">
          <a:xfrm>
            <a:off x="703263" y="5867400"/>
            <a:ext cx="80692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33743" name="Group 207"/>
          <p:cNvGrpSpPr>
            <a:grpSpLocks/>
          </p:cNvGrpSpPr>
          <p:nvPr/>
        </p:nvGrpSpPr>
        <p:grpSpPr bwMode="auto">
          <a:xfrm>
            <a:off x="5175252" y="1219203"/>
            <a:ext cx="2981325" cy="287338"/>
            <a:chOff x="3260" y="768"/>
            <a:chExt cx="1878" cy="181"/>
          </a:xfrm>
          <a:effectLst/>
        </p:grpSpPr>
        <p:sp>
          <p:nvSpPr>
            <p:cNvPr id="833571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2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3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4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118" name="Line 151"/>
          <p:cNvSpPr>
            <a:spLocks noChangeShapeType="1"/>
          </p:cNvSpPr>
          <p:nvPr/>
        </p:nvSpPr>
        <p:spPr bwMode="auto">
          <a:xfrm>
            <a:off x="7483475" y="1643063"/>
            <a:ext cx="0" cy="4195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kumimoji="0" lang="zh-CN" altLang="en-US" sz="18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9" name="Line 154"/>
          <p:cNvSpPr>
            <a:spLocks noChangeShapeType="1"/>
          </p:cNvSpPr>
          <p:nvPr/>
        </p:nvSpPr>
        <p:spPr bwMode="auto">
          <a:xfrm>
            <a:off x="8288846" y="555625"/>
            <a:ext cx="0" cy="52689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5A15ACFD-194B-FFB8-7225-F3658B6BC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555626"/>
            <a:ext cx="1444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4C8AF830-352B-3F4E-CC00-EAC270265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6175" y="566739"/>
            <a:ext cx="0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6059AF5C-F11D-FA2B-5E47-8D5879A81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7625" y="1489076"/>
            <a:ext cx="304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 Box 35">
            <a:extLst>
              <a:ext uri="{FF2B5EF4-FFF2-40B4-BE49-F238E27FC236}">
                <a16:creationId xmlns:a16="http://schemas.microsoft.com/office/drawing/2014/main" id="{E523CAE9-B26E-D245-09C1-0BF2C2DA3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1219201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8" name="Text Box 36">
            <a:extLst>
              <a:ext uri="{FF2B5EF4-FFF2-40B4-BE49-F238E27FC236}">
                <a16:creationId xmlns:a16="http://schemas.microsoft.com/office/drawing/2014/main" id="{61D08EF2-F6F7-1D88-68C6-A07D27F9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3" y="1219201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E4A22CEC-8154-7D62-FB3C-39605BEC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231901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10" name="Text Box 38">
            <a:extLst>
              <a:ext uri="{FF2B5EF4-FFF2-40B4-BE49-F238E27FC236}">
                <a16:creationId xmlns:a16="http://schemas.microsoft.com/office/drawing/2014/main" id="{9CC669B5-88ED-0388-04E6-959F7C08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219201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12" name="Line 41">
            <a:extLst>
              <a:ext uri="{FF2B5EF4-FFF2-40B4-BE49-F238E27FC236}">
                <a16:creationId xmlns:a16="http://schemas.microsoft.com/office/drawing/2014/main" id="{5F8EF290-7B0E-85E6-B635-8DCF1FEDC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188" y="1641476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Line 52">
            <a:extLst>
              <a:ext uri="{FF2B5EF4-FFF2-40B4-BE49-F238E27FC236}">
                <a16:creationId xmlns:a16="http://schemas.microsoft.com/office/drawing/2014/main" id="{B7AF9814-744F-4490-F6BE-B10FB59F5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4763" y="1031876"/>
            <a:ext cx="30480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Rectangle 53">
            <a:extLst>
              <a:ext uri="{FF2B5EF4-FFF2-40B4-BE49-F238E27FC236}">
                <a16:creationId xmlns:a16="http://schemas.microsoft.com/office/drawing/2014/main" id="{260B1949-48A1-CE94-A910-FB46670C8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175" y="796926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15" name="Line 60">
            <a:extLst>
              <a:ext uri="{FF2B5EF4-FFF2-40B4-BE49-F238E27FC236}">
                <a16:creationId xmlns:a16="http://schemas.microsoft.com/office/drawing/2014/main" id="{D8095A07-0A28-DBB6-FF7A-4977B9DAA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9325" y="1604964"/>
            <a:ext cx="609600" cy="5953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Line 61">
            <a:extLst>
              <a:ext uri="{FF2B5EF4-FFF2-40B4-BE49-F238E27FC236}">
                <a16:creationId xmlns:a16="http://schemas.microsoft.com/office/drawing/2014/main" id="{9EE517A3-ECE9-BF8E-FA85-989ADADEE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4188" y="1612901"/>
            <a:ext cx="609600" cy="5953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Line 64">
            <a:extLst>
              <a:ext uri="{FF2B5EF4-FFF2-40B4-BE49-F238E27FC236}">
                <a16:creationId xmlns:a16="http://schemas.microsoft.com/office/drawing/2014/main" id="{143DBE0E-39BA-4C74-748A-F8FA27538F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4938" y="1592264"/>
            <a:ext cx="609600" cy="5953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Line 68">
            <a:extLst>
              <a:ext uri="{FF2B5EF4-FFF2-40B4-BE49-F238E27FC236}">
                <a16:creationId xmlns:a16="http://schemas.microsoft.com/office/drawing/2014/main" id="{E53C31E5-4B88-3264-B52B-66BA84FF93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5788" y="1598614"/>
            <a:ext cx="609600" cy="5953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Line 88">
            <a:extLst>
              <a:ext uri="{FF2B5EF4-FFF2-40B4-BE49-F238E27FC236}">
                <a16:creationId xmlns:a16="http://schemas.microsoft.com/office/drawing/2014/main" id="{B984B95A-5023-4296-5A24-E310DD17F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0" y="557214"/>
            <a:ext cx="1428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Line 89">
            <a:extLst>
              <a:ext uri="{FF2B5EF4-FFF2-40B4-BE49-F238E27FC236}">
                <a16:creationId xmlns:a16="http://schemas.microsoft.com/office/drawing/2014/main" id="{E072A6A2-FE98-999F-E5FA-51ABDC433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566739"/>
            <a:ext cx="0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Line 90">
            <a:extLst>
              <a:ext uri="{FF2B5EF4-FFF2-40B4-BE49-F238E27FC236}">
                <a16:creationId xmlns:a16="http://schemas.microsoft.com/office/drawing/2014/main" id="{9C2999D6-87BB-EE8D-9FF0-DD0E9F3CAD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725" y="1041401"/>
            <a:ext cx="30480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Rectangle 91">
            <a:extLst>
              <a:ext uri="{FF2B5EF4-FFF2-40B4-BE49-F238E27FC236}">
                <a16:creationId xmlns:a16="http://schemas.microsoft.com/office/drawing/2014/main" id="{6A3423E9-1D2E-9D07-49CC-179AB1C1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819151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23" name="Line 92">
            <a:extLst>
              <a:ext uri="{FF2B5EF4-FFF2-40B4-BE49-F238E27FC236}">
                <a16:creationId xmlns:a16="http://schemas.microsoft.com/office/drawing/2014/main" id="{62CF04C8-9603-FE37-D664-9BA8CFF14F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3400" y="1482726"/>
            <a:ext cx="3317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Rectangle 94">
            <a:extLst>
              <a:ext uri="{FF2B5EF4-FFF2-40B4-BE49-F238E27FC236}">
                <a16:creationId xmlns:a16="http://schemas.microsoft.com/office/drawing/2014/main" id="{A8DDEB29-0030-FC25-C3A2-39C10498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819151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25" name="Line 96">
            <a:extLst>
              <a:ext uri="{FF2B5EF4-FFF2-40B4-BE49-F238E27FC236}">
                <a16:creationId xmlns:a16="http://schemas.microsoft.com/office/drawing/2014/main" id="{6E9228FE-6D01-BE57-4878-1756ED729A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200" y="1041401"/>
            <a:ext cx="30480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Line 99">
            <a:extLst>
              <a:ext uri="{FF2B5EF4-FFF2-40B4-BE49-F238E27FC236}">
                <a16:creationId xmlns:a16="http://schemas.microsoft.com/office/drawing/2014/main" id="{ED2D87FA-1F4E-345F-8C19-802540334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7088" y="565151"/>
            <a:ext cx="1428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Line 100">
            <a:extLst>
              <a:ext uri="{FF2B5EF4-FFF2-40B4-BE49-F238E27FC236}">
                <a16:creationId xmlns:a16="http://schemas.microsoft.com/office/drawing/2014/main" id="{8220D9AF-B488-EA92-329F-01F1DAE67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3" y="566739"/>
            <a:ext cx="0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val 102">
            <a:extLst>
              <a:ext uri="{FF2B5EF4-FFF2-40B4-BE49-F238E27FC236}">
                <a16:creationId xmlns:a16="http://schemas.microsoft.com/office/drawing/2014/main" id="{312DCA68-BCC0-818E-FC28-2CB3F4C9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1306514"/>
            <a:ext cx="338137" cy="334963"/>
          </a:xfrm>
          <a:prstGeom prst="ellipse">
            <a:avLst/>
          </a:prstGeom>
          <a:solidFill>
            <a:srgbClr val="99FFCC"/>
          </a:solidFill>
          <a:ln w="19050" algn="ctr">
            <a:solidFill>
              <a:srgbClr val="FAA93A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Line 103">
            <a:extLst>
              <a:ext uri="{FF2B5EF4-FFF2-40B4-BE49-F238E27FC236}">
                <a16:creationId xmlns:a16="http://schemas.microsoft.com/office/drawing/2014/main" id="{D37D1840-1006-0F75-61D0-3F79ABF19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7088" y="1636714"/>
            <a:ext cx="0" cy="5191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Line 109">
            <a:extLst>
              <a:ext uri="{FF2B5EF4-FFF2-40B4-BE49-F238E27FC236}">
                <a16:creationId xmlns:a16="http://schemas.microsoft.com/office/drawing/2014/main" id="{8ECA5746-69F2-B5F3-4732-CC44E5C09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3938" y="1470026"/>
            <a:ext cx="3317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ectangle 156">
            <a:extLst>
              <a:ext uri="{FF2B5EF4-FFF2-40B4-BE49-F238E27FC236}">
                <a16:creationId xmlns:a16="http://schemas.microsoft.com/office/drawing/2014/main" id="{19E19AB7-41E1-567D-C7F0-9EF7C44F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81121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33" name="Line 158">
            <a:extLst>
              <a:ext uri="{FF2B5EF4-FFF2-40B4-BE49-F238E27FC236}">
                <a16:creationId xmlns:a16="http://schemas.microsoft.com/office/drawing/2014/main" id="{398B6A76-B442-CD21-090F-8DB1F43AF4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8275" y="1046164"/>
            <a:ext cx="304800" cy="304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Line 162">
            <a:extLst>
              <a:ext uri="{FF2B5EF4-FFF2-40B4-BE49-F238E27FC236}">
                <a16:creationId xmlns:a16="http://schemas.microsoft.com/office/drawing/2014/main" id="{D882C5C6-E477-7F14-642A-7E4EFC9DC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738" y="1474789"/>
            <a:ext cx="33178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Oval 163">
            <a:extLst>
              <a:ext uri="{FF2B5EF4-FFF2-40B4-BE49-F238E27FC236}">
                <a16:creationId xmlns:a16="http://schemas.microsoft.com/office/drawing/2014/main" id="{BB45F440-E608-336D-0A6A-CA4E6633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1296989"/>
            <a:ext cx="338137" cy="334963"/>
          </a:xfrm>
          <a:prstGeom prst="ellipse">
            <a:avLst/>
          </a:prstGeom>
          <a:solidFill>
            <a:srgbClr val="99FFCC"/>
          </a:solidFill>
          <a:ln w="19050" algn="ctr">
            <a:solidFill>
              <a:srgbClr val="FAA93A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Line 165">
            <a:extLst>
              <a:ext uri="{FF2B5EF4-FFF2-40B4-BE49-F238E27FC236}">
                <a16:creationId xmlns:a16="http://schemas.microsoft.com/office/drawing/2014/main" id="{D860A144-A30A-3078-AF08-DDC72B4A2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1588" y="557214"/>
            <a:ext cx="1571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Line 166">
            <a:extLst>
              <a:ext uri="{FF2B5EF4-FFF2-40B4-BE49-F238E27FC236}">
                <a16:creationId xmlns:a16="http://schemas.microsoft.com/office/drawing/2014/main" id="{B8675845-6222-AC08-E623-C7121A9B6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113" y="566739"/>
            <a:ext cx="0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Line 167">
            <a:extLst>
              <a:ext uri="{FF2B5EF4-FFF2-40B4-BE49-F238E27FC236}">
                <a16:creationId xmlns:a16="http://schemas.microsoft.com/office/drawing/2014/main" id="{2153C0B3-1DAF-BD41-E345-68C7273E4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1627189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40">
            <a:extLst>
              <a:ext uri="{FF2B5EF4-FFF2-40B4-BE49-F238E27FC236}">
                <a16:creationId xmlns:a16="http://schemas.microsoft.com/office/drawing/2014/main" id="{1C45ADB4-40D2-0320-B4AE-AAE19B2BC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5" y="1306514"/>
            <a:ext cx="338137" cy="334963"/>
          </a:xfrm>
          <a:prstGeom prst="ellipse">
            <a:avLst/>
          </a:prstGeom>
          <a:solidFill>
            <a:srgbClr val="99FFCC"/>
          </a:solidFill>
          <a:ln w="19050" algn="ctr">
            <a:solidFill>
              <a:srgbClr val="FAA93A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9CDBFBA8-5C83-36AB-BFC5-159C6966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1296989"/>
            <a:ext cx="338137" cy="334963"/>
          </a:xfrm>
          <a:prstGeom prst="ellipse">
            <a:avLst/>
          </a:prstGeom>
          <a:solidFill>
            <a:srgbClr val="99FFCC"/>
          </a:solidFill>
          <a:ln w="19050" algn="ctr">
            <a:solidFill>
              <a:srgbClr val="FAA93A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33750" name="组合 833749">
            <a:extLst>
              <a:ext uri="{FF2B5EF4-FFF2-40B4-BE49-F238E27FC236}">
                <a16:creationId xmlns:a16="http://schemas.microsoft.com/office/drawing/2014/main" id="{32C9A4D9-C62C-813E-E57E-3ABCC9B76995}"/>
              </a:ext>
            </a:extLst>
          </p:cNvPr>
          <p:cNvGrpSpPr/>
          <p:nvPr/>
        </p:nvGrpSpPr>
        <p:grpSpPr>
          <a:xfrm>
            <a:off x="611560" y="548680"/>
            <a:ext cx="1800200" cy="1152128"/>
            <a:chOff x="611560" y="548680"/>
            <a:chExt cx="1800200" cy="1152128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AC6782E-E377-5020-8887-DFDF0B597D95}"/>
                </a:ext>
              </a:extLst>
            </p:cNvPr>
            <p:cNvSpPr/>
            <p:nvPr/>
          </p:nvSpPr>
          <p:spPr>
            <a:xfrm>
              <a:off x="611560" y="548680"/>
              <a:ext cx="1800200" cy="1152128"/>
            </a:xfrm>
            <a:prstGeom prst="roundRect">
              <a:avLst>
                <a:gd name="adj" fmla="val 6032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Oval 163"/>
            <p:cNvSpPr>
              <a:spLocks noChangeArrowheads="1"/>
            </p:cNvSpPr>
            <p:nvPr/>
          </p:nvSpPr>
          <p:spPr bwMode="auto">
            <a:xfrm>
              <a:off x="755576" y="1270964"/>
              <a:ext cx="338137" cy="334963"/>
            </a:xfrm>
            <a:prstGeom prst="ellipse">
              <a:avLst/>
            </a:prstGeom>
            <a:solidFill>
              <a:srgbClr val="99FFCC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eaLnBrk="1" hangingPunct="1"/>
              <a:endParaRPr kumimoji="0" lang="zh-CN" altLang="zh-CN" sz="18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115616" y="126876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表示全加器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115616" y="60230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表示和</a:t>
              </a:r>
            </a:p>
          </p:txBody>
        </p:sp>
        <p:sp>
          <p:nvSpPr>
            <p:cNvPr id="43" name="Line 96">
              <a:extLst>
                <a:ext uri="{FF2B5EF4-FFF2-40B4-BE49-F238E27FC236}">
                  <a16:creationId xmlns:a16="http://schemas.microsoft.com/office/drawing/2014/main" id="{8DC791E0-5E1E-5D62-659D-0FD96CB6E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644" y="1020594"/>
              <a:ext cx="180000" cy="180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Line 103">
              <a:extLst>
                <a:ext uri="{FF2B5EF4-FFF2-40B4-BE49-F238E27FC236}">
                  <a16:creationId xmlns:a16="http://schemas.microsoft.com/office/drawing/2014/main" id="{536AA697-A1EC-C2F0-CCCD-B89AA56A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644" y="680423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37E9353-E93A-D079-BEE4-39AAEA77DE03}"/>
                </a:ext>
              </a:extLst>
            </p:cNvPr>
            <p:cNvSpPr txBox="1"/>
            <p:nvPr/>
          </p:nvSpPr>
          <p:spPr>
            <a:xfrm>
              <a:off x="1115616" y="93553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表示进位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33749" name="Line 11">
            <a:extLst>
              <a:ext uri="{FF2B5EF4-FFF2-40B4-BE49-F238E27FC236}">
                <a16:creationId xmlns:a16="http://schemas.microsoft.com/office/drawing/2014/main" id="{5299450E-6881-8C14-8E54-F135F0131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0722" y="565548"/>
            <a:ext cx="1444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04A0A71-5BB3-B864-86C2-4CDC6A677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98BDAA3B-D51A-8484-08BE-6AC2DCD38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3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1" grpId="0"/>
      <p:bldP spid="833542" grpId="0"/>
      <p:bldP spid="118" grpId="0" animBg="1"/>
      <p:bldP spid="119" grpId="0" animBg="1"/>
      <p:bldP spid="4" grpId="0" animBg="1"/>
      <p:bldP spid="5" grpId="0" animBg="1"/>
      <p:bldP spid="6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1" grpId="0" animBg="1"/>
      <p:bldP spid="3" grpId="0" animBg="1"/>
      <p:bldP spid="8337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6570663" y="5813425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7356475" y="5794375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8120063" y="5794375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 flipV="1">
            <a:off x="917575" y="5803900"/>
            <a:ext cx="7572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4343400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4" name="Text Box 18"/>
          <p:cNvSpPr txBox="1">
            <a:spLocks noChangeArrowheads="1"/>
          </p:cNvSpPr>
          <p:nvPr/>
        </p:nvSpPr>
        <p:spPr bwMode="auto">
          <a:xfrm>
            <a:off x="5175250" y="20240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5" name="Text Box 19"/>
          <p:cNvSpPr txBox="1">
            <a:spLocks noChangeArrowheads="1"/>
          </p:cNvSpPr>
          <p:nvPr/>
        </p:nvSpPr>
        <p:spPr bwMode="auto">
          <a:xfrm>
            <a:off x="6016625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6" name="Text Box 20"/>
          <p:cNvSpPr txBox="1">
            <a:spLocks noChangeArrowheads="1"/>
          </p:cNvSpPr>
          <p:nvPr/>
        </p:nvSpPr>
        <p:spPr bwMode="auto">
          <a:xfrm>
            <a:off x="6770688" y="20240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7" name="Text Box 21"/>
          <p:cNvSpPr txBox="1">
            <a:spLocks noChangeArrowheads="1"/>
          </p:cNvSpPr>
          <p:nvPr/>
        </p:nvSpPr>
        <p:spPr bwMode="auto">
          <a:xfrm>
            <a:off x="3554413" y="20367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9" name="Text Box 23"/>
          <p:cNvSpPr txBox="1">
            <a:spLocks noChangeArrowheads="1"/>
          </p:cNvSpPr>
          <p:nvPr/>
        </p:nvSpPr>
        <p:spPr bwMode="auto">
          <a:xfrm>
            <a:off x="3554413" y="2901950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0" name="Text Box 24"/>
          <p:cNvSpPr txBox="1">
            <a:spLocks noChangeArrowheads="1"/>
          </p:cNvSpPr>
          <p:nvPr/>
        </p:nvSpPr>
        <p:spPr bwMode="auto">
          <a:xfrm>
            <a:off x="434340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1" name="Text Box 25"/>
          <p:cNvSpPr txBox="1">
            <a:spLocks noChangeArrowheads="1"/>
          </p:cNvSpPr>
          <p:nvPr/>
        </p:nvSpPr>
        <p:spPr bwMode="auto">
          <a:xfrm>
            <a:off x="517525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2" name="Text Box 26"/>
          <p:cNvSpPr txBox="1">
            <a:spLocks noChangeArrowheads="1"/>
          </p:cNvSpPr>
          <p:nvPr/>
        </p:nvSpPr>
        <p:spPr bwMode="auto">
          <a:xfrm>
            <a:off x="6016625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3" name="Text Box 27"/>
          <p:cNvSpPr txBox="1">
            <a:spLocks noChangeArrowheads="1"/>
          </p:cNvSpPr>
          <p:nvPr/>
        </p:nvSpPr>
        <p:spPr bwMode="auto">
          <a:xfrm>
            <a:off x="2690813" y="28749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5" name="Text Box 29"/>
          <p:cNvSpPr txBox="1">
            <a:spLocks noChangeArrowheads="1"/>
          </p:cNvSpPr>
          <p:nvPr/>
        </p:nvSpPr>
        <p:spPr bwMode="auto">
          <a:xfrm>
            <a:off x="5175250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6" name="Text Box 30"/>
          <p:cNvSpPr txBox="1">
            <a:spLocks noChangeArrowheads="1"/>
          </p:cNvSpPr>
          <p:nvPr/>
        </p:nvSpPr>
        <p:spPr bwMode="auto">
          <a:xfrm>
            <a:off x="601662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7" name="Text Box 31"/>
          <p:cNvSpPr txBox="1">
            <a:spLocks noChangeArrowheads="1"/>
          </p:cNvSpPr>
          <p:nvPr/>
        </p:nvSpPr>
        <p:spPr bwMode="auto">
          <a:xfrm>
            <a:off x="678497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7580313" y="4270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75" name="Text Box 39"/>
          <p:cNvSpPr txBox="1">
            <a:spLocks noChangeArrowheads="1"/>
          </p:cNvSpPr>
          <p:nvPr/>
        </p:nvSpPr>
        <p:spPr bwMode="auto">
          <a:xfrm>
            <a:off x="4343400" y="11985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833579" name="Line 43"/>
          <p:cNvSpPr>
            <a:spLocks noChangeShapeType="1"/>
          </p:cNvSpPr>
          <p:nvPr/>
        </p:nvSpPr>
        <p:spPr bwMode="auto">
          <a:xfrm>
            <a:off x="3425825" y="5200650"/>
            <a:ext cx="0" cy="698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10" name="Text Box 74"/>
          <p:cNvSpPr txBox="1">
            <a:spLocks noChangeArrowheads="1"/>
          </p:cNvSpPr>
          <p:nvPr/>
        </p:nvSpPr>
        <p:spPr bwMode="auto">
          <a:xfrm>
            <a:off x="2690813" y="37798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1" name="Text Box 75"/>
          <p:cNvSpPr txBox="1">
            <a:spLocks noChangeArrowheads="1"/>
          </p:cNvSpPr>
          <p:nvPr/>
        </p:nvSpPr>
        <p:spPr bwMode="auto">
          <a:xfrm>
            <a:off x="3554413" y="37814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2" name="Text Box 76"/>
          <p:cNvSpPr txBox="1">
            <a:spLocks noChangeArrowheads="1"/>
          </p:cNvSpPr>
          <p:nvPr/>
        </p:nvSpPr>
        <p:spPr bwMode="auto">
          <a:xfrm>
            <a:off x="5175250" y="37814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3" name="Text Box 77"/>
          <p:cNvSpPr txBox="1">
            <a:spLocks noChangeArrowheads="1"/>
          </p:cNvSpPr>
          <p:nvPr/>
        </p:nvSpPr>
        <p:spPr bwMode="auto">
          <a:xfrm>
            <a:off x="1784350" y="37766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4" name="Rectangle 78"/>
          <p:cNvSpPr>
            <a:spLocks noChangeArrowheads="1"/>
          </p:cNvSpPr>
          <p:nvPr/>
        </p:nvSpPr>
        <p:spPr bwMode="auto">
          <a:xfrm>
            <a:off x="4384675" y="3760788"/>
            <a:ext cx="4491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86" name="Line 150"/>
          <p:cNvSpPr>
            <a:spLocks noChangeShapeType="1"/>
          </p:cNvSpPr>
          <p:nvPr/>
        </p:nvSpPr>
        <p:spPr bwMode="auto">
          <a:xfrm>
            <a:off x="703263" y="5867400"/>
            <a:ext cx="80692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33743" name="Group 207"/>
          <p:cNvGrpSpPr>
            <a:grpSpLocks/>
          </p:cNvGrpSpPr>
          <p:nvPr/>
        </p:nvGrpSpPr>
        <p:grpSpPr bwMode="auto">
          <a:xfrm>
            <a:off x="5175252" y="1219203"/>
            <a:ext cx="2981325" cy="287338"/>
            <a:chOff x="3260" y="768"/>
            <a:chExt cx="1878" cy="181"/>
          </a:xfrm>
          <a:effectLst/>
        </p:grpSpPr>
        <p:sp>
          <p:nvSpPr>
            <p:cNvPr id="833571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2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3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4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81" name="Group 207"/>
          <p:cNvGrpSpPr>
            <a:grpSpLocks/>
          </p:cNvGrpSpPr>
          <p:nvPr/>
        </p:nvGrpSpPr>
        <p:grpSpPr bwMode="auto">
          <a:xfrm>
            <a:off x="4395788" y="550863"/>
            <a:ext cx="3760787" cy="1657350"/>
            <a:chOff x="2769" y="347"/>
            <a:chExt cx="2369" cy="1044"/>
          </a:xfrm>
          <a:effectLst/>
        </p:grpSpPr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4626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Line 11"/>
            <p:cNvSpPr>
              <a:spLocks noChangeShapeType="1"/>
            </p:cNvSpPr>
            <p:nvPr/>
          </p:nvSpPr>
          <p:spPr bwMode="auto">
            <a:xfrm>
              <a:off x="4722" y="347"/>
              <a:ext cx="10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4722" y="350"/>
              <a:ext cx="0" cy="46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 flipH="1">
              <a:off x="4830" y="93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8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9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4126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4225" y="103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Line 52"/>
            <p:cNvSpPr>
              <a:spLocks noChangeShapeType="1"/>
            </p:cNvSpPr>
            <p:nvPr/>
          </p:nvSpPr>
          <p:spPr bwMode="auto">
            <a:xfrm flipH="1">
              <a:off x="4803" y="650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Rectangle 53"/>
            <p:cNvSpPr>
              <a:spLocks noChangeArrowheads="1"/>
            </p:cNvSpPr>
            <p:nvPr/>
          </p:nvSpPr>
          <p:spPr bwMode="auto">
            <a:xfrm>
              <a:off x="4962" y="502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 flipH="1">
              <a:off x="3798" y="1011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Line 61"/>
            <p:cNvSpPr>
              <a:spLocks noChangeShapeType="1"/>
            </p:cNvSpPr>
            <p:nvPr/>
          </p:nvSpPr>
          <p:spPr bwMode="auto">
            <a:xfrm flipH="1">
              <a:off x="4305" y="1016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Line 64"/>
            <p:cNvSpPr>
              <a:spLocks noChangeShapeType="1"/>
            </p:cNvSpPr>
            <p:nvPr/>
          </p:nvSpPr>
          <p:spPr bwMode="auto">
            <a:xfrm flipH="1">
              <a:off x="3285" y="1003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Line 68"/>
            <p:cNvSpPr>
              <a:spLocks noChangeShapeType="1"/>
            </p:cNvSpPr>
            <p:nvPr/>
          </p:nvSpPr>
          <p:spPr bwMode="auto">
            <a:xfrm flipH="1">
              <a:off x="2769" y="1007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4222" y="348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222" y="348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 flipH="1">
              <a:off x="4294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Rectangle 91"/>
            <p:cNvSpPr>
              <a:spLocks noChangeArrowheads="1"/>
            </p:cNvSpPr>
            <p:nvPr/>
          </p:nvSpPr>
          <p:spPr bwMode="auto">
            <a:xfrm>
              <a:off x="4445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 flipH="1">
              <a:off x="4336" y="934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Rectangle 94"/>
            <p:cNvSpPr>
              <a:spLocks noChangeArrowheads="1"/>
            </p:cNvSpPr>
            <p:nvPr/>
          </p:nvSpPr>
          <p:spPr bwMode="auto">
            <a:xfrm>
              <a:off x="3952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H="1">
              <a:off x="3808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Line 99"/>
            <p:cNvSpPr>
              <a:spLocks noChangeShapeType="1"/>
            </p:cNvSpPr>
            <p:nvPr/>
          </p:nvSpPr>
          <p:spPr bwMode="auto">
            <a:xfrm>
              <a:off x="3727" y="356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Line 100"/>
            <p:cNvSpPr>
              <a:spLocks noChangeShapeType="1"/>
            </p:cNvSpPr>
            <p:nvPr/>
          </p:nvSpPr>
          <p:spPr bwMode="auto">
            <a:xfrm>
              <a:off x="3727" y="366"/>
              <a:ext cx="0" cy="45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3631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3721" y="1031"/>
              <a:ext cx="0" cy="3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flipH="1">
              <a:off x="3845" y="92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Rectangle 156"/>
            <p:cNvSpPr>
              <a:spLocks noChangeArrowheads="1"/>
            </p:cNvSpPr>
            <p:nvPr/>
          </p:nvSpPr>
          <p:spPr bwMode="auto">
            <a:xfrm>
              <a:off x="3454" y="511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12" name="Line 158"/>
            <p:cNvSpPr>
              <a:spLocks noChangeShapeType="1"/>
            </p:cNvSpPr>
            <p:nvPr/>
          </p:nvSpPr>
          <p:spPr bwMode="auto">
            <a:xfrm flipH="1">
              <a:off x="3306" y="659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Line 162"/>
            <p:cNvSpPr>
              <a:spLocks noChangeShapeType="1"/>
            </p:cNvSpPr>
            <p:nvPr/>
          </p:nvSpPr>
          <p:spPr bwMode="auto">
            <a:xfrm flipH="1">
              <a:off x="3317" y="929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Oval 163"/>
            <p:cNvSpPr>
              <a:spLocks noChangeArrowheads="1"/>
            </p:cNvSpPr>
            <p:nvPr/>
          </p:nvSpPr>
          <p:spPr bwMode="auto">
            <a:xfrm>
              <a:off x="3111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Line 165"/>
            <p:cNvSpPr>
              <a:spLocks noChangeShapeType="1"/>
            </p:cNvSpPr>
            <p:nvPr/>
          </p:nvSpPr>
          <p:spPr bwMode="auto">
            <a:xfrm>
              <a:off x="3207" y="351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Line 166"/>
            <p:cNvSpPr>
              <a:spLocks noChangeShapeType="1"/>
            </p:cNvSpPr>
            <p:nvPr/>
          </p:nvSpPr>
          <p:spPr bwMode="auto">
            <a:xfrm>
              <a:off x="3207" y="351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Line 167"/>
            <p:cNvSpPr>
              <a:spLocks noChangeShapeType="1"/>
            </p:cNvSpPr>
            <p:nvPr/>
          </p:nvSpPr>
          <p:spPr bwMode="auto">
            <a:xfrm>
              <a:off x="3210" y="102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8" name="Line 151"/>
          <p:cNvSpPr>
            <a:spLocks noChangeShapeType="1"/>
          </p:cNvSpPr>
          <p:nvPr/>
        </p:nvSpPr>
        <p:spPr bwMode="auto">
          <a:xfrm>
            <a:off x="7483475" y="1643063"/>
            <a:ext cx="0" cy="4195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3" name="Group 208"/>
          <p:cNvGrpSpPr>
            <a:grpSpLocks/>
          </p:cNvGrpSpPr>
          <p:nvPr/>
        </p:nvGrpSpPr>
        <p:grpSpPr bwMode="auto">
          <a:xfrm>
            <a:off x="3581400" y="1406525"/>
            <a:ext cx="3611563" cy="1646238"/>
            <a:chOff x="2256" y="886"/>
            <a:chExt cx="2275" cy="1037"/>
          </a:xfrm>
          <a:effectLst/>
        </p:grpSpPr>
        <p:sp>
          <p:nvSpPr>
            <p:cNvPr id="124" name="Oval 14"/>
            <p:cNvSpPr>
              <a:spLocks noChangeArrowheads="1"/>
            </p:cNvSpPr>
            <p:nvPr/>
          </p:nvSpPr>
          <p:spPr bwMode="auto">
            <a:xfrm>
              <a:off x="4126" y="135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Line 15"/>
            <p:cNvSpPr>
              <a:spLocks noChangeShapeType="1"/>
            </p:cNvSpPr>
            <p:nvPr/>
          </p:nvSpPr>
          <p:spPr bwMode="auto">
            <a:xfrm flipH="1">
              <a:off x="4339" y="1460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Line 62"/>
            <p:cNvSpPr>
              <a:spLocks noChangeShapeType="1"/>
            </p:cNvSpPr>
            <p:nvPr/>
          </p:nvSpPr>
          <p:spPr bwMode="auto">
            <a:xfrm flipH="1">
              <a:off x="3801" y="1548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Line 65"/>
            <p:cNvSpPr>
              <a:spLocks noChangeShapeType="1"/>
            </p:cNvSpPr>
            <p:nvPr/>
          </p:nvSpPr>
          <p:spPr bwMode="auto">
            <a:xfrm flipH="1">
              <a:off x="3285" y="1534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Line 69"/>
            <p:cNvSpPr>
              <a:spLocks noChangeShapeType="1"/>
            </p:cNvSpPr>
            <p:nvPr/>
          </p:nvSpPr>
          <p:spPr bwMode="auto">
            <a:xfrm flipH="1">
              <a:off x="2763" y="1535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Oval 104"/>
            <p:cNvSpPr>
              <a:spLocks noChangeArrowheads="1"/>
            </p:cNvSpPr>
            <p:nvPr/>
          </p:nvSpPr>
          <p:spPr bwMode="auto">
            <a:xfrm>
              <a:off x="3613" y="1351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0" name="Line 110"/>
            <p:cNvSpPr>
              <a:spLocks noChangeShapeType="1"/>
            </p:cNvSpPr>
            <p:nvPr/>
          </p:nvSpPr>
          <p:spPr bwMode="auto">
            <a:xfrm flipH="1">
              <a:off x="3819" y="145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Oval 124"/>
            <p:cNvSpPr>
              <a:spLocks noChangeArrowheads="1"/>
            </p:cNvSpPr>
            <p:nvPr/>
          </p:nvSpPr>
          <p:spPr bwMode="auto">
            <a:xfrm>
              <a:off x="2597" y="1350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2694" y="1572"/>
              <a:ext cx="0" cy="3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Line 130"/>
            <p:cNvSpPr>
              <a:spLocks noChangeShapeType="1"/>
            </p:cNvSpPr>
            <p:nvPr/>
          </p:nvSpPr>
          <p:spPr bwMode="auto">
            <a:xfrm flipH="1">
              <a:off x="2256" y="1539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Line 134"/>
            <p:cNvSpPr>
              <a:spLocks noChangeShapeType="1"/>
            </p:cNvSpPr>
            <p:nvPr/>
          </p:nvSpPr>
          <p:spPr bwMode="auto">
            <a:xfrm>
              <a:off x="2699" y="886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Line 135"/>
            <p:cNvSpPr>
              <a:spLocks noChangeShapeType="1"/>
            </p:cNvSpPr>
            <p:nvPr/>
          </p:nvSpPr>
          <p:spPr bwMode="auto">
            <a:xfrm>
              <a:off x="2699" y="886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Line 136"/>
            <p:cNvSpPr>
              <a:spLocks noChangeShapeType="1"/>
            </p:cNvSpPr>
            <p:nvPr/>
          </p:nvSpPr>
          <p:spPr bwMode="auto">
            <a:xfrm flipH="1">
              <a:off x="2809" y="1451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Oval 168"/>
            <p:cNvSpPr>
              <a:spLocks noChangeArrowheads="1"/>
            </p:cNvSpPr>
            <p:nvPr/>
          </p:nvSpPr>
          <p:spPr bwMode="auto">
            <a:xfrm>
              <a:off x="3111" y="1354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Line 169"/>
            <p:cNvSpPr>
              <a:spLocks noChangeShapeType="1"/>
            </p:cNvSpPr>
            <p:nvPr/>
          </p:nvSpPr>
          <p:spPr bwMode="auto">
            <a:xfrm>
              <a:off x="3210" y="156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Line 173"/>
            <p:cNvSpPr>
              <a:spLocks noChangeShapeType="1"/>
            </p:cNvSpPr>
            <p:nvPr/>
          </p:nvSpPr>
          <p:spPr bwMode="auto">
            <a:xfrm flipH="1">
              <a:off x="3319" y="1448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6713538" y="2487613"/>
            <a:ext cx="0" cy="3352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2" name="Line 105"/>
          <p:cNvSpPr>
            <a:spLocks noChangeShapeType="1"/>
          </p:cNvSpPr>
          <p:nvPr/>
        </p:nvSpPr>
        <p:spPr bwMode="auto">
          <a:xfrm>
            <a:off x="5892800" y="2479675"/>
            <a:ext cx="0" cy="519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6F9B56-3DA3-4F1B-81CD-E9E847CA5863}"/>
              </a:ext>
            </a:extLst>
          </p:cNvPr>
          <p:cNvGrpSpPr/>
          <p:nvPr/>
        </p:nvGrpSpPr>
        <p:grpSpPr>
          <a:xfrm>
            <a:off x="611560" y="548680"/>
            <a:ext cx="1800200" cy="1152128"/>
            <a:chOff x="611560" y="548680"/>
            <a:chExt cx="1800200" cy="115212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8C52260-6744-1086-40A4-F7D238E8528A}"/>
                </a:ext>
              </a:extLst>
            </p:cNvPr>
            <p:cNvSpPr/>
            <p:nvPr/>
          </p:nvSpPr>
          <p:spPr>
            <a:xfrm>
              <a:off x="611560" y="548680"/>
              <a:ext cx="1800200" cy="1152128"/>
            </a:xfrm>
            <a:prstGeom prst="roundRect">
              <a:avLst>
                <a:gd name="adj" fmla="val 6032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Oval 163">
              <a:extLst>
                <a:ext uri="{FF2B5EF4-FFF2-40B4-BE49-F238E27FC236}">
                  <a16:creationId xmlns:a16="http://schemas.microsoft.com/office/drawing/2014/main" id="{36FF7122-6BA1-12C4-D62A-02861731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1270964"/>
              <a:ext cx="338137" cy="334963"/>
            </a:xfrm>
            <a:prstGeom prst="ellipse">
              <a:avLst/>
            </a:prstGeom>
            <a:solidFill>
              <a:srgbClr val="99FFCC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eaLnBrk="1" hangingPunct="1"/>
              <a:endParaRPr kumimoji="0" lang="zh-CN" altLang="zh-CN" sz="18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A88806E-B744-C0BA-E2F6-3703794E3DCE}"/>
                </a:ext>
              </a:extLst>
            </p:cNvPr>
            <p:cNvSpPr txBox="1"/>
            <p:nvPr/>
          </p:nvSpPr>
          <p:spPr>
            <a:xfrm>
              <a:off x="1115616" y="126876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表示全加器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8B93F42-8F7F-DF8C-AD25-202D47F0F03F}"/>
                </a:ext>
              </a:extLst>
            </p:cNvPr>
            <p:cNvSpPr txBox="1"/>
            <p:nvPr/>
          </p:nvSpPr>
          <p:spPr>
            <a:xfrm>
              <a:off x="1115616" y="60230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表示和</a:t>
              </a:r>
            </a:p>
          </p:txBody>
        </p:sp>
        <p:sp>
          <p:nvSpPr>
            <p:cNvPr id="7" name="Line 96">
              <a:extLst>
                <a:ext uri="{FF2B5EF4-FFF2-40B4-BE49-F238E27FC236}">
                  <a16:creationId xmlns:a16="http://schemas.microsoft.com/office/drawing/2014/main" id="{8CF7BB98-A18A-D048-1394-E065338CF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644" y="1020594"/>
              <a:ext cx="180000" cy="180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Line 103">
              <a:extLst>
                <a:ext uri="{FF2B5EF4-FFF2-40B4-BE49-F238E27FC236}">
                  <a16:creationId xmlns:a16="http://schemas.microsoft.com/office/drawing/2014/main" id="{E1C0F358-56A4-0307-E95F-ED5B48147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644" y="680423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793D19C-5B70-2038-4B0A-393FF655666D}"/>
                </a:ext>
              </a:extLst>
            </p:cNvPr>
            <p:cNvSpPr txBox="1"/>
            <p:nvPr/>
          </p:nvSpPr>
          <p:spPr>
            <a:xfrm>
              <a:off x="1115616" y="93553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表示进位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" name="Text Box 33">
            <a:extLst>
              <a:ext uri="{FF2B5EF4-FFF2-40B4-BE49-F238E27FC236}">
                <a16:creationId xmlns:a16="http://schemas.microsoft.com/office/drawing/2014/main" id="{CE42F4C2-5FEB-DC8F-1734-1F7E2D155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92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43F1E7A-A745-7C87-4456-C83B3A693C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56A6DF7-7A09-FDE8-E52E-8405995AD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" name="Line 154">
            <a:extLst>
              <a:ext uri="{FF2B5EF4-FFF2-40B4-BE49-F238E27FC236}">
                <a16:creationId xmlns:a16="http://schemas.microsoft.com/office/drawing/2014/main" id="{72B2E21F-1C81-A25C-221B-6225959E8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846" y="555625"/>
            <a:ext cx="0" cy="52689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3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6570663" y="5813425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7356475" y="5794375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8120063" y="5794375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 flipV="1">
            <a:off x="917575" y="5803900"/>
            <a:ext cx="7572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4343400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4" name="Text Box 18"/>
          <p:cNvSpPr txBox="1">
            <a:spLocks noChangeArrowheads="1"/>
          </p:cNvSpPr>
          <p:nvPr/>
        </p:nvSpPr>
        <p:spPr bwMode="auto">
          <a:xfrm>
            <a:off x="5175250" y="20240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5" name="Text Box 19"/>
          <p:cNvSpPr txBox="1">
            <a:spLocks noChangeArrowheads="1"/>
          </p:cNvSpPr>
          <p:nvPr/>
        </p:nvSpPr>
        <p:spPr bwMode="auto">
          <a:xfrm>
            <a:off x="6016625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6" name="Text Box 20"/>
          <p:cNvSpPr txBox="1">
            <a:spLocks noChangeArrowheads="1"/>
          </p:cNvSpPr>
          <p:nvPr/>
        </p:nvSpPr>
        <p:spPr bwMode="auto">
          <a:xfrm>
            <a:off x="6770688" y="20240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7" name="Text Box 21"/>
          <p:cNvSpPr txBox="1">
            <a:spLocks noChangeArrowheads="1"/>
          </p:cNvSpPr>
          <p:nvPr/>
        </p:nvSpPr>
        <p:spPr bwMode="auto">
          <a:xfrm>
            <a:off x="3554413" y="20367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9" name="Text Box 23"/>
          <p:cNvSpPr txBox="1">
            <a:spLocks noChangeArrowheads="1"/>
          </p:cNvSpPr>
          <p:nvPr/>
        </p:nvSpPr>
        <p:spPr bwMode="auto">
          <a:xfrm>
            <a:off x="3554413" y="2901950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0" name="Text Box 24"/>
          <p:cNvSpPr txBox="1">
            <a:spLocks noChangeArrowheads="1"/>
          </p:cNvSpPr>
          <p:nvPr/>
        </p:nvSpPr>
        <p:spPr bwMode="auto">
          <a:xfrm>
            <a:off x="434340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1" name="Text Box 25"/>
          <p:cNvSpPr txBox="1">
            <a:spLocks noChangeArrowheads="1"/>
          </p:cNvSpPr>
          <p:nvPr/>
        </p:nvSpPr>
        <p:spPr bwMode="auto">
          <a:xfrm>
            <a:off x="517525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2" name="Text Box 26"/>
          <p:cNvSpPr txBox="1">
            <a:spLocks noChangeArrowheads="1"/>
          </p:cNvSpPr>
          <p:nvPr/>
        </p:nvSpPr>
        <p:spPr bwMode="auto">
          <a:xfrm>
            <a:off x="6016625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3" name="Text Box 27"/>
          <p:cNvSpPr txBox="1">
            <a:spLocks noChangeArrowheads="1"/>
          </p:cNvSpPr>
          <p:nvPr/>
        </p:nvSpPr>
        <p:spPr bwMode="auto">
          <a:xfrm>
            <a:off x="2690813" y="28749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5" name="Text Box 29"/>
          <p:cNvSpPr txBox="1">
            <a:spLocks noChangeArrowheads="1"/>
          </p:cNvSpPr>
          <p:nvPr/>
        </p:nvSpPr>
        <p:spPr bwMode="auto">
          <a:xfrm>
            <a:off x="5175250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6" name="Text Box 30"/>
          <p:cNvSpPr txBox="1">
            <a:spLocks noChangeArrowheads="1"/>
          </p:cNvSpPr>
          <p:nvPr/>
        </p:nvSpPr>
        <p:spPr bwMode="auto">
          <a:xfrm>
            <a:off x="601662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7" name="Text Box 31"/>
          <p:cNvSpPr txBox="1">
            <a:spLocks noChangeArrowheads="1"/>
          </p:cNvSpPr>
          <p:nvPr/>
        </p:nvSpPr>
        <p:spPr bwMode="auto">
          <a:xfrm>
            <a:off x="678497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7580313" y="4270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75" name="Text Box 39"/>
          <p:cNvSpPr txBox="1">
            <a:spLocks noChangeArrowheads="1"/>
          </p:cNvSpPr>
          <p:nvPr/>
        </p:nvSpPr>
        <p:spPr bwMode="auto">
          <a:xfrm>
            <a:off x="4343400" y="11985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833579" name="Line 43"/>
          <p:cNvSpPr>
            <a:spLocks noChangeShapeType="1"/>
          </p:cNvSpPr>
          <p:nvPr/>
        </p:nvSpPr>
        <p:spPr bwMode="auto">
          <a:xfrm>
            <a:off x="3425825" y="5200650"/>
            <a:ext cx="0" cy="698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1" name="Text Box 45"/>
          <p:cNvSpPr txBox="1">
            <a:spLocks noChangeArrowheads="1"/>
          </p:cNvSpPr>
          <p:nvPr/>
        </p:nvSpPr>
        <p:spPr bwMode="auto">
          <a:xfrm>
            <a:off x="5835650" y="5799138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10" name="Text Box 74"/>
          <p:cNvSpPr txBox="1">
            <a:spLocks noChangeArrowheads="1"/>
          </p:cNvSpPr>
          <p:nvPr/>
        </p:nvSpPr>
        <p:spPr bwMode="auto">
          <a:xfrm>
            <a:off x="2690813" y="37798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1" name="Text Box 75"/>
          <p:cNvSpPr txBox="1">
            <a:spLocks noChangeArrowheads="1"/>
          </p:cNvSpPr>
          <p:nvPr/>
        </p:nvSpPr>
        <p:spPr bwMode="auto">
          <a:xfrm>
            <a:off x="3554413" y="37814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2" name="Text Box 76"/>
          <p:cNvSpPr txBox="1">
            <a:spLocks noChangeArrowheads="1"/>
          </p:cNvSpPr>
          <p:nvPr/>
        </p:nvSpPr>
        <p:spPr bwMode="auto">
          <a:xfrm>
            <a:off x="5175250" y="37814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3" name="Text Box 77"/>
          <p:cNvSpPr txBox="1">
            <a:spLocks noChangeArrowheads="1"/>
          </p:cNvSpPr>
          <p:nvPr/>
        </p:nvSpPr>
        <p:spPr bwMode="auto">
          <a:xfrm>
            <a:off x="1784350" y="37766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4" name="Rectangle 78"/>
          <p:cNvSpPr>
            <a:spLocks noChangeArrowheads="1"/>
          </p:cNvSpPr>
          <p:nvPr/>
        </p:nvSpPr>
        <p:spPr bwMode="auto">
          <a:xfrm>
            <a:off x="4384675" y="3760788"/>
            <a:ext cx="4491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86" name="Line 150"/>
          <p:cNvSpPr>
            <a:spLocks noChangeShapeType="1"/>
          </p:cNvSpPr>
          <p:nvPr/>
        </p:nvSpPr>
        <p:spPr bwMode="auto">
          <a:xfrm>
            <a:off x="703263" y="5867400"/>
            <a:ext cx="80692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33743" name="Group 207"/>
          <p:cNvGrpSpPr>
            <a:grpSpLocks/>
          </p:cNvGrpSpPr>
          <p:nvPr/>
        </p:nvGrpSpPr>
        <p:grpSpPr bwMode="auto">
          <a:xfrm>
            <a:off x="5175252" y="1219203"/>
            <a:ext cx="2981325" cy="287338"/>
            <a:chOff x="3260" y="768"/>
            <a:chExt cx="1878" cy="181"/>
          </a:xfrm>
          <a:effectLst/>
        </p:grpSpPr>
        <p:sp>
          <p:nvSpPr>
            <p:cNvPr id="833571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2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3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4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81" name="Group 207"/>
          <p:cNvGrpSpPr>
            <a:grpSpLocks/>
          </p:cNvGrpSpPr>
          <p:nvPr/>
        </p:nvGrpSpPr>
        <p:grpSpPr bwMode="auto">
          <a:xfrm>
            <a:off x="4395788" y="550863"/>
            <a:ext cx="3760787" cy="1657350"/>
            <a:chOff x="2769" y="347"/>
            <a:chExt cx="2369" cy="1044"/>
          </a:xfrm>
          <a:effectLst/>
        </p:grpSpPr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4626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Line 11"/>
            <p:cNvSpPr>
              <a:spLocks noChangeShapeType="1"/>
            </p:cNvSpPr>
            <p:nvPr/>
          </p:nvSpPr>
          <p:spPr bwMode="auto">
            <a:xfrm>
              <a:off x="4722" y="347"/>
              <a:ext cx="10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4722" y="350"/>
              <a:ext cx="0" cy="46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 flipH="1">
              <a:off x="4830" y="93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8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9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4126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4225" y="103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Line 52"/>
            <p:cNvSpPr>
              <a:spLocks noChangeShapeType="1"/>
            </p:cNvSpPr>
            <p:nvPr/>
          </p:nvSpPr>
          <p:spPr bwMode="auto">
            <a:xfrm flipH="1">
              <a:off x="4803" y="650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Rectangle 53"/>
            <p:cNvSpPr>
              <a:spLocks noChangeArrowheads="1"/>
            </p:cNvSpPr>
            <p:nvPr/>
          </p:nvSpPr>
          <p:spPr bwMode="auto">
            <a:xfrm>
              <a:off x="4962" y="502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 flipH="1">
              <a:off x="3798" y="1011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Line 61"/>
            <p:cNvSpPr>
              <a:spLocks noChangeShapeType="1"/>
            </p:cNvSpPr>
            <p:nvPr/>
          </p:nvSpPr>
          <p:spPr bwMode="auto">
            <a:xfrm flipH="1">
              <a:off x="4305" y="1016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Line 64"/>
            <p:cNvSpPr>
              <a:spLocks noChangeShapeType="1"/>
            </p:cNvSpPr>
            <p:nvPr/>
          </p:nvSpPr>
          <p:spPr bwMode="auto">
            <a:xfrm flipH="1">
              <a:off x="3285" y="1003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Line 68"/>
            <p:cNvSpPr>
              <a:spLocks noChangeShapeType="1"/>
            </p:cNvSpPr>
            <p:nvPr/>
          </p:nvSpPr>
          <p:spPr bwMode="auto">
            <a:xfrm flipH="1">
              <a:off x="2769" y="1007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4222" y="348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222" y="348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 flipH="1">
              <a:off x="4294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Rectangle 91"/>
            <p:cNvSpPr>
              <a:spLocks noChangeArrowheads="1"/>
            </p:cNvSpPr>
            <p:nvPr/>
          </p:nvSpPr>
          <p:spPr bwMode="auto">
            <a:xfrm>
              <a:off x="4445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 flipH="1">
              <a:off x="4336" y="934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Rectangle 94"/>
            <p:cNvSpPr>
              <a:spLocks noChangeArrowheads="1"/>
            </p:cNvSpPr>
            <p:nvPr/>
          </p:nvSpPr>
          <p:spPr bwMode="auto">
            <a:xfrm>
              <a:off x="3952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H="1">
              <a:off x="3808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Line 99"/>
            <p:cNvSpPr>
              <a:spLocks noChangeShapeType="1"/>
            </p:cNvSpPr>
            <p:nvPr/>
          </p:nvSpPr>
          <p:spPr bwMode="auto">
            <a:xfrm>
              <a:off x="3727" y="356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Line 100"/>
            <p:cNvSpPr>
              <a:spLocks noChangeShapeType="1"/>
            </p:cNvSpPr>
            <p:nvPr/>
          </p:nvSpPr>
          <p:spPr bwMode="auto">
            <a:xfrm>
              <a:off x="3727" y="366"/>
              <a:ext cx="0" cy="45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3631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3721" y="1031"/>
              <a:ext cx="0" cy="3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flipH="1">
              <a:off x="3845" y="92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Rectangle 156"/>
            <p:cNvSpPr>
              <a:spLocks noChangeArrowheads="1"/>
            </p:cNvSpPr>
            <p:nvPr/>
          </p:nvSpPr>
          <p:spPr bwMode="auto">
            <a:xfrm>
              <a:off x="3454" y="511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12" name="Line 158"/>
            <p:cNvSpPr>
              <a:spLocks noChangeShapeType="1"/>
            </p:cNvSpPr>
            <p:nvPr/>
          </p:nvSpPr>
          <p:spPr bwMode="auto">
            <a:xfrm flipH="1">
              <a:off x="3306" y="659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Line 162"/>
            <p:cNvSpPr>
              <a:spLocks noChangeShapeType="1"/>
            </p:cNvSpPr>
            <p:nvPr/>
          </p:nvSpPr>
          <p:spPr bwMode="auto">
            <a:xfrm flipH="1">
              <a:off x="3317" y="929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Oval 163"/>
            <p:cNvSpPr>
              <a:spLocks noChangeArrowheads="1"/>
            </p:cNvSpPr>
            <p:nvPr/>
          </p:nvSpPr>
          <p:spPr bwMode="auto">
            <a:xfrm>
              <a:off x="3111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Line 165"/>
            <p:cNvSpPr>
              <a:spLocks noChangeShapeType="1"/>
            </p:cNvSpPr>
            <p:nvPr/>
          </p:nvSpPr>
          <p:spPr bwMode="auto">
            <a:xfrm>
              <a:off x="3207" y="351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Line 166"/>
            <p:cNvSpPr>
              <a:spLocks noChangeShapeType="1"/>
            </p:cNvSpPr>
            <p:nvPr/>
          </p:nvSpPr>
          <p:spPr bwMode="auto">
            <a:xfrm>
              <a:off x="3207" y="351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Line 167"/>
            <p:cNvSpPr>
              <a:spLocks noChangeShapeType="1"/>
            </p:cNvSpPr>
            <p:nvPr/>
          </p:nvSpPr>
          <p:spPr bwMode="auto">
            <a:xfrm>
              <a:off x="3210" y="102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8" name="Line 151"/>
          <p:cNvSpPr>
            <a:spLocks noChangeShapeType="1"/>
          </p:cNvSpPr>
          <p:nvPr/>
        </p:nvSpPr>
        <p:spPr bwMode="auto">
          <a:xfrm>
            <a:off x="7483475" y="1643063"/>
            <a:ext cx="0" cy="4195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3" name="Group 208"/>
          <p:cNvGrpSpPr>
            <a:grpSpLocks/>
          </p:cNvGrpSpPr>
          <p:nvPr/>
        </p:nvGrpSpPr>
        <p:grpSpPr bwMode="auto">
          <a:xfrm>
            <a:off x="3581400" y="1406525"/>
            <a:ext cx="3611563" cy="1646238"/>
            <a:chOff x="2256" y="886"/>
            <a:chExt cx="2275" cy="1037"/>
          </a:xfrm>
          <a:effectLst/>
        </p:grpSpPr>
        <p:sp>
          <p:nvSpPr>
            <p:cNvPr id="124" name="Oval 14"/>
            <p:cNvSpPr>
              <a:spLocks noChangeArrowheads="1"/>
            </p:cNvSpPr>
            <p:nvPr/>
          </p:nvSpPr>
          <p:spPr bwMode="auto">
            <a:xfrm>
              <a:off x="4126" y="135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Line 15"/>
            <p:cNvSpPr>
              <a:spLocks noChangeShapeType="1"/>
            </p:cNvSpPr>
            <p:nvPr/>
          </p:nvSpPr>
          <p:spPr bwMode="auto">
            <a:xfrm flipH="1">
              <a:off x="4339" y="1460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Line 62"/>
            <p:cNvSpPr>
              <a:spLocks noChangeShapeType="1"/>
            </p:cNvSpPr>
            <p:nvPr/>
          </p:nvSpPr>
          <p:spPr bwMode="auto">
            <a:xfrm flipH="1">
              <a:off x="3801" y="1548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Line 65"/>
            <p:cNvSpPr>
              <a:spLocks noChangeShapeType="1"/>
            </p:cNvSpPr>
            <p:nvPr/>
          </p:nvSpPr>
          <p:spPr bwMode="auto">
            <a:xfrm flipH="1">
              <a:off x="3285" y="1534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Line 69"/>
            <p:cNvSpPr>
              <a:spLocks noChangeShapeType="1"/>
            </p:cNvSpPr>
            <p:nvPr/>
          </p:nvSpPr>
          <p:spPr bwMode="auto">
            <a:xfrm flipH="1">
              <a:off x="2763" y="1535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Oval 104"/>
            <p:cNvSpPr>
              <a:spLocks noChangeArrowheads="1"/>
            </p:cNvSpPr>
            <p:nvPr/>
          </p:nvSpPr>
          <p:spPr bwMode="auto">
            <a:xfrm>
              <a:off x="3613" y="1351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0" name="Line 110"/>
            <p:cNvSpPr>
              <a:spLocks noChangeShapeType="1"/>
            </p:cNvSpPr>
            <p:nvPr/>
          </p:nvSpPr>
          <p:spPr bwMode="auto">
            <a:xfrm flipH="1">
              <a:off x="3819" y="145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Oval 124"/>
            <p:cNvSpPr>
              <a:spLocks noChangeArrowheads="1"/>
            </p:cNvSpPr>
            <p:nvPr/>
          </p:nvSpPr>
          <p:spPr bwMode="auto">
            <a:xfrm>
              <a:off x="2597" y="1350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2694" y="1572"/>
              <a:ext cx="0" cy="3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Line 130"/>
            <p:cNvSpPr>
              <a:spLocks noChangeShapeType="1"/>
            </p:cNvSpPr>
            <p:nvPr/>
          </p:nvSpPr>
          <p:spPr bwMode="auto">
            <a:xfrm flipH="1">
              <a:off x="2256" y="1539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Line 134"/>
            <p:cNvSpPr>
              <a:spLocks noChangeShapeType="1"/>
            </p:cNvSpPr>
            <p:nvPr/>
          </p:nvSpPr>
          <p:spPr bwMode="auto">
            <a:xfrm>
              <a:off x="2699" y="886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Line 135"/>
            <p:cNvSpPr>
              <a:spLocks noChangeShapeType="1"/>
            </p:cNvSpPr>
            <p:nvPr/>
          </p:nvSpPr>
          <p:spPr bwMode="auto">
            <a:xfrm>
              <a:off x="2699" y="886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Line 136"/>
            <p:cNvSpPr>
              <a:spLocks noChangeShapeType="1"/>
            </p:cNvSpPr>
            <p:nvPr/>
          </p:nvSpPr>
          <p:spPr bwMode="auto">
            <a:xfrm flipH="1">
              <a:off x="2809" y="1451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Oval 168"/>
            <p:cNvSpPr>
              <a:spLocks noChangeArrowheads="1"/>
            </p:cNvSpPr>
            <p:nvPr/>
          </p:nvSpPr>
          <p:spPr bwMode="auto">
            <a:xfrm>
              <a:off x="3111" y="1354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Line 169"/>
            <p:cNvSpPr>
              <a:spLocks noChangeShapeType="1"/>
            </p:cNvSpPr>
            <p:nvPr/>
          </p:nvSpPr>
          <p:spPr bwMode="auto">
            <a:xfrm>
              <a:off x="3210" y="156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Line 173"/>
            <p:cNvSpPr>
              <a:spLocks noChangeShapeType="1"/>
            </p:cNvSpPr>
            <p:nvPr/>
          </p:nvSpPr>
          <p:spPr bwMode="auto">
            <a:xfrm flipH="1">
              <a:off x="3319" y="1448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6713538" y="2487613"/>
            <a:ext cx="0" cy="3352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2" name="Line 105"/>
          <p:cNvSpPr>
            <a:spLocks noChangeShapeType="1"/>
          </p:cNvSpPr>
          <p:nvPr/>
        </p:nvSpPr>
        <p:spPr bwMode="auto">
          <a:xfrm>
            <a:off x="5892800" y="2479675"/>
            <a:ext cx="0" cy="519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0" name="Group 209"/>
          <p:cNvGrpSpPr>
            <a:grpSpLocks/>
          </p:cNvGrpSpPr>
          <p:nvPr/>
        </p:nvGrpSpPr>
        <p:grpSpPr bwMode="auto">
          <a:xfrm>
            <a:off x="2746375" y="2255838"/>
            <a:ext cx="3648075" cy="1676400"/>
            <a:chOff x="1730" y="1421"/>
            <a:chExt cx="2298" cy="1056"/>
          </a:xfrm>
          <a:effectLst/>
        </p:grpSpPr>
        <p:sp>
          <p:nvSpPr>
            <p:cNvPr id="161" name="Line 66"/>
            <p:cNvSpPr>
              <a:spLocks noChangeShapeType="1"/>
            </p:cNvSpPr>
            <p:nvPr/>
          </p:nvSpPr>
          <p:spPr bwMode="auto">
            <a:xfrm flipH="1">
              <a:off x="3284" y="2102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2" name="Line 70"/>
            <p:cNvSpPr>
              <a:spLocks noChangeShapeType="1"/>
            </p:cNvSpPr>
            <p:nvPr/>
          </p:nvSpPr>
          <p:spPr bwMode="auto">
            <a:xfrm flipH="1">
              <a:off x="2759" y="2088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3" name="Oval 106"/>
            <p:cNvSpPr>
              <a:spLocks noChangeArrowheads="1"/>
            </p:cNvSpPr>
            <p:nvPr/>
          </p:nvSpPr>
          <p:spPr bwMode="auto">
            <a:xfrm>
              <a:off x="3613" y="1885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4" name="Line 107"/>
            <p:cNvSpPr>
              <a:spLocks noChangeShapeType="1"/>
            </p:cNvSpPr>
            <p:nvPr/>
          </p:nvSpPr>
          <p:spPr bwMode="auto">
            <a:xfrm flipH="1">
              <a:off x="3836" y="1994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5" name="Oval 112"/>
            <p:cNvSpPr>
              <a:spLocks noChangeArrowheads="1"/>
            </p:cNvSpPr>
            <p:nvPr/>
          </p:nvSpPr>
          <p:spPr bwMode="auto">
            <a:xfrm>
              <a:off x="2066" y="1885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6" name="Line 113"/>
            <p:cNvSpPr>
              <a:spLocks noChangeShapeType="1"/>
            </p:cNvSpPr>
            <p:nvPr/>
          </p:nvSpPr>
          <p:spPr bwMode="auto">
            <a:xfrm>
              <a:off x="2165" y="2096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7" name="Line 116"/>
            <p:cNvSpPr>
              <a:spLocks noChangeShapeType="1"/>
            </p:cNvSpPr>
            <p:nvPr/>
          </p:nvSpPr>
          <p:spPr bwMode="auto">
            <a:xfrm flipH="1">
              <a:off x="1730" y="2084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8" name="Line 119"/>
            <p:cNvSpPr>
              <a:spLocks noChangeShapeType="1"/>
            </p:cNvSpPr>
            <p:nvPr/>
          </p:nvSpPr>
          <p:spPr bwMode="auto">
            <a:xfrm>
              <a:off x="2174" y="1421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>
              <a:off x="2174" y="1421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0" name="Line 121"/>
            <p:cNvSpPr>
              <a:spLocks noChangeShapeType="1"/>
            </p:cNvSpPr>
            <p:nvPr/>
          </p:nvSpPr>
          <p:spPr bwMode="auto">
            <a:xfrm flipH="1">
              <a:off x="2279" y="1985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1" name="Oval 125"/>
            <p:cNvSpPr>
              <a:spLocks noChangeArrowheads="1"/>
            </p:cNvSpPr>
            <p:nvPr/>
          </p:nvSpPr>
          <p:spPr bwMode="auto">
            <a:xfrm>
              <a:off x="2597" y="1878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2" name="Line 126"/>
            <p:cNvSpPr>
              <a:spLocks noChangeShapeType="1"/>
            </p:cNvSpPr>
            <p:nvPr/>
          </p:nvSpPr>
          <p:spPr bwMode="auto">
            <a:xfrm>
              <a:off x="2693" y="2090"/>
              <a:ext cx="0" cy="3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3" name="Line 131"/>
            <p:cNvSpPr>
              <a:spLocks noChangeShapeType="1"/>
            </p:cNvSpPr>
            <p:nvPr/>
          </p:nvSpPr>
          <p:spPr bwMode="auto">
            <a:xfrm flipH="1">
              <a:off x="2237" y="2080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4" name="Line 137"/>
            <p:cNvSpPr>
              <a:spLocks noChangeShapeType="1"/>
            </p:cNvSpPr>
            <p:nvPr/>
          </p:nvSpPr>
          <p:spPr bwMode="auto">
            <a:xfrm flipH="1">
              <a:off x="2807" y="1982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5" name="Oval 170"/>
            <p:cNvSpPr>
              <a:spLocks noChangeArrowheads="1"/>
            </p:cNvSpPr>
            <p:nvPr/>
          </p:nvSpPr>
          <p:spPr bwMode="auto">
            <a:xfrm>
              <a:off x="3111" y="1888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6" name="Line 171"/>
            <p:cNvSpPr>
              <a:spLocks noChangeShapeType="1"/>
            </p:cNvSpPr>
            <p:nvPr/>
          </p:nvSpPr>
          <p:spPr bwMode="auto">
            <a:xfrm>
              <a:off x="3210" y="2109"/>
              <a:ext cx="0" cy="3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7" name="Line 174"/>
            <p:cNvSpPr>
              <a:spLocks noChangeShapeType="1"/>
            </p:cNvSpPr>
            <p:nvPr/>
          </p:nvSpPr>
          <p:spPr bwMode="auto">
            <a:xfrm flipH="1">
              <a:off x="3316" y="1990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8" name="Line 108"/>
          <p:cNvSpPr>
            <a:spLocks noChangeShapeType="1"/>
          </p:cNvSpPr>
          <p:nvPr/>
        </p:nvSpPr>
        <p:spPr bwMode="auto">
          <a:xfrm flipH="1">
            <a:off x="5886450" y="3328988"/>
            <a:ext cx="0" cy="2527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E513E1-310F-44AC-AD2D-47449BF455C4}"/>
              </a:ext>
            </a:extLst>
          </p:cNvPr>
          <p:cNvGrpSpPr/>
          <p:nvPr/>
        </p:nvGrpSpPr>
        <p:grpSpPr>
          <a:xfrm>
            <a:off x="611560" y="548680"/>
            <a:ext cx="1800200" cy="1152128"/>
            <a:chOff x="611560" y="548680"/>
            <a:chExt cx="1800200" cy="115212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74C4459-2182-1FF1-7BBD-258B91C149B8}"/>
                </a:ext>
              </a:extLst>
            </p:cNvPr>
            <p:cNvSpPr/>
            <p:nvPr/>
          </p:nvSpPr>
          <p:spPr>
            <a:xfrm>
              <a:off x="611560" y="548680"/>
              <a:ext cx="1800200" cy="1152128"/>
            </a:xfrm>
            <a:prstGeom prst="roundRect">
              <a:avLst>
                <a:gd name="adj" fmla="val 6032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Oval 163">
              <a:extLst>
                <a:ext uri="{FF2B5EF4-FFF2-40B4-BE49-F238E27FC236}">
                  <a16:creationId xmlns:a16="http://schemas.microsoft.com/office/drawing/2014/main" id="{D1B3CBA6-BB66-46F6-FD99-C5944D1BA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1270964"/>
              <a:ext cx="338137" cy="334963"/>
            </a:xfrm>
            <a:prstGeom prst="ellipse">
              <a:avLst/>
            </a:prstGeom>
            <a:solidFill>
              <a:srgbClr val="99FFCC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eaLnBrk="1" hangingPunct="1"/>
              <a:endParaRPr kumimoji="0" lang="zh-CN" altLang="zh-CN" sz="18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8DCD53-32F7-3E12-21C2-78B8D77E0884}"/>
                </a:ext>
              </a:extLst>
            </p:cNvPr>
            <p:cNvSpPr txBox="1"/>
            <p:nvPr/>
          </p:nvSpPr>
          <p:spPr>
            <a:xfrm>
              <a:off x="1115616" y="126876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表示全加器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5C9257-0F1C-EFEC-9E13-451DA6D01602}"/>
                </a:ext>
              </a:extLst>
            </p:cNvPr>
            <p:cNvSpPr txBox="1"/>
            <p:nvPr/>
          </p:nvSpPr>
          <p:spPr>
            <a:xfrm>
              <a:off x="1115616" y="60230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表示和</a:t>
              </a:r>
            </a:p>
          </p:txBody>
        </p:sp>
        <p:sp>
          <p:nvSpPr>
            <p:cNvPr id="7" name="Line 96">
              <a:extLst>
                <a:ext uri="{FF2B5EF4-FFF2-40B4-BE49-F238E27FC236}">
                  <a16:creationId xmlns:a16="http://schemas.microsoft.com/office/drawing/2014/main" id="{859BC6A2-C5A4-9489-0200-9D9CE2B30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644" y="1020594"/>
              <a:ext cx="180000" cy="180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Line 103">
              <a:extLst>
                <a:ext uri="{FF2B5EF4-FFF2-40B4-BE49-F238E27FC236}">
                  <a16:creationId xmlns:a16="http://schemas.microsoft.com/office/drawing/2014/main" id="{8EC20A66-5355-57A1-3581-CDF32C6EF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644" y="680423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E3E394C-1B35-549F-AD97-E75E8FEC5C87}"/>
                </a:ext>
              </a:extLst>
            </p:cNvPr>
            <p:cNvSpPr txBox="1"/>
            <p:nvPr/>
          </p:nvSpPr>
          <p:spPr>
            <a:xfrm>
              <a:off x="1115616" y="93553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表示进位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" name="Text Box 33">
            <a:extLst>
              <a:ext uri="{FF2B5EF4-FFF2-40B4-BE49-F238E27FC236}">
                <a16:creationId xmlns:a16="http://schemas.microsoft.com/office/drawing/2014/main" id="{66A1EA72-6A47-B86F-F155-57FC4AF3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92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602CBB9-6229-0600-0A54-3DE77B91E6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53CA640-0871-4A64-656E-ED2BBFDEC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3" name="Line 154">
            <a:extLst>
              <a:ext uri="{FF2B5EF4-FFF2-40B4-BE49-F238E27FC236}">
                <a16:creationId xmlns:a16="http://schemas.microsoft.com/office/drawing/2014/main" id="{C93F4785-2431-A85F-52FA-CC456CD04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846" y="555625"/>
            <a:ext cx="0" cy="52689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58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81" grpId="0"/>
      <p:bldP spid="1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6570663" y="5813425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7356475" y="5794375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8120063" y="5794375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 flipV="1">
            <a:off x="917575" y="5803900"/>
            <a:ext cx="7572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4343400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4" name="Text Box 18"/>
          <p:cNvSpPr txBox="1">
            <a:spLocks noChangeArrowheads="1"/>
          </p:cNvSpPr>
          <p:nvPr/>
        </p:nvSpPr>
        <p:spPr bwMode="auto">
          <a:xfrm>
            <a:off x="5175250" y="20240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5" name="Text Box 19"/>
          <p:cNvSpPr txBox="1">
            <a:spLocks noChangeArrowheads="1"/>
          </p:cNvSpPr>
          <p:nvPr/>
        </p:nvSpPr>
        <p:spPr bwMode="auto">
          <a:xfrm>
            <a:off x="6016625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6" name="Text Box 20"/>
          <p:cNvSpPr txBox="1">
            <a:spLocks noChangeArrowheads="1"/>
          </p:cNvSpPr>
          <p:nvPr/>
        </p:nvSpPr>
        <p:spPr bwMode="auto">
          <a:xfrm>
            <a:off x="6770688" y="20240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7" name="Text Box 21"/>
          <p:cNvSpPr txBox="1">
            <a:spLocks noChangeArrowheads="1"/>
          </p:cNvSpPr>
          <p:nvPr/>
        </p:nvSpPr>
        <p:spPr bwMode="auto">
          <a:xfrm>
            <a:off x="3554413" y="20367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9" name="Text Box 23"/>
          <p:cNvSpPr txBox="1">
            <a:spLocks noChangeArrowheads="1"/>
          </p:cNvSpPr>
          <p:nvPr/>
        </p:nvSpPr>
        <p:spPr bwMode="auto">
          <a:xfrm>
            <a:off x="3554413" y="2901950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0" name="Text Box 24"/>
          <p:cNvSpPr txBox="1">
            <a:spLocks noChangeArrowheads="1"/>
          </p:cNvSpPr>
          <p:nvPr/>
        </p:nvSpPr>
        <p:spPr bwMode="auto">
          <a:xfrm>
            <a:off x="434340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1" name="Text Box 25"/>
          <p:cNvSpPr txBox="1">
            <a:spLocks noChangeArrowheads="1"/>
          </p:cNvSpPr>
          <p:nvPr/>
        </p:nvSpPr>
        <p:spPr bwMode="auto">
          <a:xfrm>
            <a:off x="517525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2" name="Text Box 26"/>
          <p:cNvSpPr txBox="1">
            <a:spLocks noChangeArrowheads="1"/>
          </p:cNvSpPr>
          <p:nvPr/>
        </p:nvSpPr>
        <p:spPr bwMode="auto">
          <a:xfrm>
            <a:off x="6016625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3" name="Text Box 27"/>
          <p:cNvSpPr txBox="1">
            <a:spLocks noChangeArrowheads="1"/>
          </p:cNvSpPr>
          <p:nvPr/>
        </p:nvSpPr>
        <p:spPr bwMode="auto">
          <a:xfrm>
            <a:off x="2690813" y="28749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5" name="Text Box 29"/>
          <p:cNvSpPr txBox="1">
            <a:spLocks noChangeArrowheads="1"/>
          </p:cNvSpPr>
          <p:nvPr/>
        </p:nvSpPr>
        <p:spPr bwMode="auto">
          <a:xfrm>
            <a:off x="5175250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6" name="Text Box 30"/>
          <p:cNvSpPr txBox="1">
            <a:spLocks noChangeArrowheads="1"/>
          </p:cNvSpPr>
          <p:nvPr/>
        </p:nvSpPr>
        <p:spPr bwMode="auto">
          <a:xfrm>
            <a:off x="601662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7" name="Text Box 31"/>
          <p:cNvSpPr txBox="1">
            <a:spLocks noChangeArrowheads="1"/>
          </p:cNvSpPr>
          <p:nvPr/>
        </p:nvSpPr>
        <p:spPr bwMode="auto">
          <a:xfrm>
            <a:off x="678497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7580313" y="4270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75" name="Text Box 39"/>
          <p:cNvSpPr txBox="1">
            <a:spLocks noChangeArrowheads="1"/>
          </p:cNvSpPr>
          <p:nvPr/>
        </p:nvSpPr>
        <p:spPr bwMode="auto">
          <a:xfrm>
            <a:off x="4343400" y="11985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833579" name="Line 43"/>
          <p:cNvSpPr>
            <a:spLocks noChangeShapeType="1"/>
          </p:cNvSpPr>
          <p:nvPr/>
        </p:nvSpPr>
        <p:spPr bwMode="auto">
          <a:xfrm>
            <a:off x="3425825" y="5200650"/>
            <a:ext cx="0" cy="698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1" name="Text Box 45"/>
          <p:cNvSpPr txBox="1">
            <a:spLocks noChangeArrowheads="1"/>
          </p:cNvSpPr>
          <p:nvPr/>
        </p:nvSpPr>
        <p:spPr bwMode="auto">
          <a:xfrm>
            <a:off x="5835650" y="5799138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3" name="Text Box 47"/>
          <p:cNvSpPr txBox="1">
            <a:spLocks noChangeArrowheads="1"/>
          </p:cNvSpPr>
          <p:nvPr/>
        </p:nvSpPr>
        <p:spPr bwMode="auto">
          <a:xfrm>
            <a:off x="5008563" y="579120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10" name="Text Box 74"/>
          <p:cNvSpPr txBox="1">
            <a:spLocks noChangeArrowheads="1"/>
          </p:cNvSpPr>
          <p:nvPr/>
        </p:nvSpPr>
        <p:spPr bwMode="auto">
          <a:xfrm>
            <a:off x="2690813" y="37798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1" name="Text Box 75"/>
          <p:cNvSpPr txBox="1">
            <a:spLocks noChangeArrowheads="1"/>
          </p:cNvSpPr>
          <p:nvPr/>
        </p:nvSpPr>
        <p:spPr bwMode="auto">
          <a:xfrm>
            <a:off x="3554413" y="37814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2" name="Text Box 76"/>
          <p:cNvSpPr txBox="1">
            <a:spLocks noChangeArrowheads="1"/>
          </p:cNvSpPr>
          <p:nvPr/>
        </p:nvSpPr>
        <p:spPr bwMode="auto">
          <a:xfrm>
            <a:off x="5175250" y="37814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3" name="Text Box 77"/>
          <p:cNvSpPr txBox="1">
            <a:spLocks noChangeArrowheads="1"/>
          </p:cNvSpPr>
          <p:nvPr/>
        </p:nvSpPr>
        <p:spPr bwMode="auto">
          <a:xfrm>
            <a:off x="1784350" y="37766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4" name="Rectangle 78"/>
          <p:cNvSpPr>
            <a:spLocks noChangeArrowheads="1"/>
          </p:cNvSpPr>
          <p:nvPr/>
        </p:nvSpPr>
        <p:spPr bwMode="auto">
          <a:xfrm>
            <a:off x="4384675" y="3760788"/>
            <a:ext cx="4491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86" name="Line 150"/>
          <p:cNvSpPr>
            <a:spLocks noChangeShapeType="1"/>
          </p:cNvSpPr>
          <p:nvPr/>
        </p:nvSpPr>
        <p:spPr bwMode="auto">
          <a:xfrm>
            <a:off x="703263" y="5867400"/>
            <a:ext cx="80692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33743" name="Group 207"/>
          <p:cNvGrpSpPr>
            <a:grpSpLocks/>
          </p:cNvGrpSpPr>
          <p:nvPr/>
        </p:nvGrpSpPr>
        <p:grpSpPr bwMode="auto">
          <a:xfrm>
            <a:off x="5175252" y="1219203"/>
            <a:ext cx="2981325" cy="287338"/>
            <a:chOff x="3260" y="768"/>
            <a:chExt cx="1878" cy="181"/>
          </a:xfrm>
          <a:effectLst/>
        </p:grpSpPr>
        <p:sp>
          <p:nvSpPr>
            <p:cNvPr id="833571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2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3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4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81" name="Group 207"/>
          <p:cNvGrpSpPr>
            <a:grpSpLocks/>
          </p:cNvGrpSpPr>
          <p:nvPr/>
        </p:nvGrpSpPr>
        <p:grpSpPr bwMode="auto">
          <a:xfrm>
            <a:off x="4395788" y="550863"/>
            <a:ext cx="3760787" cy="1657350"/>
            <a:chOff x="2769" y="347"/>
            <a:chExt cx="2369" cy="1044"/>
          </a:xfrm>
          <a:effectLst/>
        </p:grpSpPr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4626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Line 11"/>
            <p:cNvSpPr>
              <a:spLocks noChangeShapeType="1"/>
            </p:cNvSpPr>
            <p:nvPr/>
          </p:nvSpPr>
          <p:spPr bwMode="auto">
            <a:xfrm>
              <a:off x="4722" y="347"/>
              <a:ext cx="10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4722" y="350"/>
              <a:ext cx="0" cy="46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 flipH="1">
              <a:off x="4830" y="93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8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9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4126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4225" y="103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Line 52"/>
            <p:cNvSpPr>
              <a:spLocks noChangeShapeType="1"/>
            </p:cNvSpPr>
            <p:nvPr/>
          </p:nvSpPr>
          <p:spPr bwMode="auto">
            <a:xfrm flipH="1">
              <a:off x="4803" y="650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Rectangle 53"/>
            <p:cNvSpPr>
              <a:spLocks noChangeArrowheads="1"/>
            </p:cNvSpPr>
            <p:nvPr/>
          </p:nvSpPr>
          <p:spPr bwMode="auto">
            <a:xfrm>
              <a:off x="4962" y="502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 flipH="1">
              <a:off x="3798" y="1011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Line 61"/>
            <p:cNvSpPr>
              <a:spLocks noChangeShapeType="1"/>
            </p:cNvSpPr>
            <p:nvPr/>
          </p:nvSpPr>
          <p:spPr bwMode="auto">
            <a:xfrm flipH="1">
              <a:off x="4305" y="1016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Line 64"/>
            <p:cNvSpPr>
              <a:spLocks noChangeShapeType="1"/>
            </p:cNvSpPr>
            <p:nvPr/>
          </p:nvSpPr>
          <p:spPr bwMode="auto">
            <a:xfrm flipH="1">
              <a:off x="3285" y="1003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Line 68"/>
            <p:cNvSpPr>
              <a:spLocks noChangeShapeType="1"/>
            </p:cNvSpPr>
            <p:nvPr/>
          </p:nvSpPr>
          <p:spPr bwMode="auto">
            <a:xfrm flipH="1">
              <a:off x="2769" y="1007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4222" y="348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222" y="348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 flipH="1">
              <a:off x="4294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Rectangle 91"/>
            <p:cNvSpPr>
              <a:spLocks noChangeArrowheads="1"/>
            </p:cNvSpPr>
            <p:nvPr/>
          </p:nvSpPr>
          <p:spPr bwMode="auto">
            <a:xfrm>
              <a:off x="4445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 flipH="1">
              <a:off x="4336" y="934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Rectangle 94"/>
            <p:cNvSpPr>
              <a:spLocks noChangeArrowheads="1"/>
            </p:cNvSpPr>
            <p:nvPr/>
          </p:nvSpPr>
          <p:spPr bwMode="auto">
            <a:xfrm>
              <a:off x="3952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H="1">
              <a:off x="3808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Line 99"/>
            <p:cNvSpPr>
              <a:spLocks noChangeShapeType="1"/>
            </p:cNvSpPr>
            <p:nvPr/>
          </p:nvSpPr>
          <p:spPr bwMode="auto">
            <a:xfrm>
              <a:off x="3727" y="356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Line 100"/>
            <p:cNvSpPr>
              <a:spLocks noChangeShapeType="1"/>
            </p:cNvSpPr>
            <p:nvPr/>
          </p:nvSpPr>
          <p:spPr bwMode="auto">
            <a:xfrm>
              <a:off x="3727" y="366"/>
              <a:ext cx="0" cy="45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3631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3721" y="1031"/>
              <a:ext cx="0" cy="3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flipH="1">
              <a:off x="3845" y="92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Rectangle 156"/>
            <p:cNvSpPr>
              <a:spLocks noChangeArrowheads="1"/>
            </p:cNvSpPr>
            <p:nvPr/>
          </p:nvSpPr>
          <p:spPr bwMode="auto">
            <a:xfrm>
              <a:off x="3454" y="511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12" name="Line 158"/>
            <p:cNvSpPr>
              <a:spLocks noChangeShapeType="1"/>
            </p:cNvSpPr>
            <p:nvPr/>
          </p:nvSpPr>
          <p:spPr bwMode="auto">
            <a:xfrm flipH="1">
              <a:off x="3306" y="659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Line 162"/>
            <p:cNvSpPr>
              <a:spLocks noChangeShapeType="1"/>
            </p:cNvSpPr>
            <p:nvPr/>
          </p:nvSpPr>
          <p:spPr bwMode="auto">
            <a:xfrm flipH="1">
              <a:off x="3317" y="929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Oval 163"/>
            <p:cNvSpPr>
              <a:spLocks noChangeArrowheads="1"/>
            </p:cNvSpPr>
            <p:nvPr/>
          </p:nvSpPr>
          <p:spPr bwMode="auto">
            <a:xfrm>
              <a:off x="3111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Line 165"/>
            <p:cNvSpPr>
              <a:spLocks noChangeShapeType="1"/>
            </p:cNvSpPr>
            <p:nvPr/>
          </p:nvSpPr>
          <p:spPr bwMode="auto">
            <a:xfrm>
              <a:off x="3207" y="351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Line 166"/>
            <p:cNvSpPr>
              <a:spLocks noChangeShapeType="1"/>
            </p:cNvSpPr>
            <p:nvPr/>
          </p:nvSpPr>
          <p:spPr bwMode="auto">
            <a:xfrm>
              <a:off x="3207" y="351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Line 167"/>
            <p:cNvSpPr>
              <a:spLocks noChangeShapeType="1"/>
            </p:cNvSpPr>
            <p:nvPr/>
          </p:nvSpPr>
          <p:spPr bwMode="auto">
            <a:xfrm>
              <a:off x="3210" y="102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8" name="Line 151"/>
          <p:cNvSpPr>
            <a:spLocks noChangeShapeType="1"/>
          </p:cNvSpPr>
          <p:nvPr/>
        </p:nvSpPr>
        <p:spPr bwMode="auto">
          <a:xfrm>
            <a:off x="7483475" y="1643063"/>
            <a:ext cx="0" cy="4195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3" name="Group 208"/>
          <p:cNvGrpSpPr>
            <a:grpSpLocks/>
          </p:cNvGrpSpPr>
          <p:nvPr/>
        </p:nvGrpSpPr>
        <p:grpSpPr bwMode="auto">
          <a:xfrm>
            <a:off x="3581400" y="1406525"/>
            <a:ext cx="3611563" cy="1646238"/>
            <a:chOff x="2256" y="886"/>
            <a:chExt cx="2275" cy="1037"/>
          </a:xfrm>
          <a:effectLst/>
        </p:grpSpPr>
        <p:sp>
          <p:nvSpPr>
            <p:cNvPr id="124" name="Oval 14"/>
            <p:cNvSpPr>
              <a:spLocks noChangeArrowheads="1"/>
            </p:cNvSpPr>
            <p:nvPr/>
          </p:nvSpPr>
          <p:spPr bwMode="auto">
            <a:xfrm>
              <a:off x="4126" y="135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Line 15"/>
            <p:cNvSpPr>
              <a:spLocks noChangeShapeType="1"/>
            </p:cNvSpPr>
            <p:nvPr/>
          </p:nvSpPr>
          <p:spPr bwMode="auto">
            <a:xfrm flipH="1">
              <a:off x="4339" y="1460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Line 62"/>
            <p:cNvSpPr>
              <a:spLocks noChangeShapeType="1"/>
            </p:cNvSpPr>
            <p:nvPr/>
          </p:nvSpPr>
          <p:spPr bwMode="auto">
            <a:xfrm flipH="1">
              <a:off x="3801" y="1548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Line 65"/>
            <p:cNvSpPr>
              <a:spLocks noChangeShapeType="1"/>
            </p:cNvSpPr>
            <p:nvPr/>
          </p:nvSpPr>
          <p:spPr bwMode="auto">
            <a:xfrm flipH="1">
              <a:off x="3285" y="1534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Line 69"/>
            <p:cNvSpPr>
              <a:spLocks noChangeShapeType="1"/>
            </p:cNvSpPr>
            <p:nvPr/>
          </p:nvSpPr>
          <p:spPr bwMode="auto">
            <a:xfrm flipH="1">
              <a:off x="2763" y="1535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Oval 104"/>
            <p:cNvSpPr>
              <a:spLocks noChangeArrowheads="1"/>
            </p:cNvSpPr>
            <p:nvPr/>
          </p:nvSpPr>
          <p:spPr bwMode="auto">
            <a:xfrm>
              <a:off x="3613" y="1351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0" name="Line 110"/>
            <p:cNvSpPr>
              <a:spLocks noChangeShapeType="1"/>
            </p:cNvSpPr>
            <p:nvPr/>
          </p:nvSpPr>
          <p:spPr bwMode="auto">
            <a:xfrm flipH="1">
              <a:off x="3819" y="145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Oval 124"/>
            <p:cNvSpPr>
              <a:spLocks noChangeArrowheads="1"/>
            </p:cNvSpPr>
            <p:nvPr/>
          </p:nvSpPr>
          <p:spPr bwMode="auto">
            <a:xfrm>
              <a:off x="2597" y="1350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2694" y="1572"/>
              <a:ext cx="0" cy="3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Line 130"/>
            <p:cNvSpPr>
              <a:spLocks noChangeShapeType="1"/>
            </p:cNvSpPr>
            <p:nvPr/>
          </p:nvSpPr>
          <p:spPr bwMode="auto">
            <a:xfrm flipH="1">
              <a:off x="2256" y="1539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Line 134"/>
            <p:cNvSpPr>
              <a:spLocks noChangeShapeType="1"/>
            </p:cNvSpPr>
            <p:nvPr/>
          </p:nvSpPr>
          <p:spPr bwMode="auto">
            <a:xfrm>
              <a:off x="2699" y="886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Line 135"/>
            <p:cNvSpPr>
              <a:spLocks noChangeShapeType="1"/>
            </p:cNvSpPr>
            <p:nvPr/>
          </p:nvSpPr>
          <p:spPr bwMode="auto">
            <a:xfrm>
              <a:off x="2699" y="886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Line 136"/>
            <p:cNvSpPr>
              <a:spLocks noChangeShapeType="1"/>
            </p:cNvSpPr>
            <p:nvPr/>
          </p:nvSpPr>
          <p:spPr bwMode="auto">
            <a:xfrm flipH="1">
              <a:off x="2809" y="1451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Oval 168"/>
            <p:cNvSpPr>
              <a:spLocks noChangeArrowheads="1"/>
            </p:cNvSpPr>
            <p:nvPr/>
          </p:nvSpPr>
          <p:spPr bwMode="auto">
            <a:xfrm>
              <a:off x="3111" y="1354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Line 169"/>
            <p:cNvSpPr>
              <a:spLocks noChangeShapeType="1"/>
            </p:cNvSpPr>
            <p:nvPr/>
          </p:nvSpPr>
          <p:spPr bwMode="auto">
            <a:xfrm>
              <a:off x="3210" y="156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Line 173"/>
            <p:cNvSpPr>
              <a:spLocks noChangeShapeType="1"/>
            </p:cNvSpPr>
            <p:nvPr/>
          </p:nvSpPr>
          <p:spPr bwMode="auto">
            <a:xfrm flipH="1">
              <a:off x="3319" y="1448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6713538" y="2487613"/>
            <a:ext cx="0" cy="3352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2" name="Line 105"/>
          <p:cNvSpPr>
            <a:spLocks noChangeShapeType="1"/>
          </p:cNvSpPr>
          <p:nvPr/>
        </p:nvSpPr>
        <p:spPr bwMode="auto">
          <a:xfrm>
            <a:off x="5892800" y="2479675"/>
            <a:ext cx="0" cy="519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0" name="Group 209"/>
          <p:cNvGrpSpPr>
            <a:grpSpLocks/>
          </p:cNvGrpSpPr>
          <p:nvPr/>
        </p:nvGrpSpPr>
        <p:grpSpPr bwMode="auto">
          <a:xfrm>
            <a:off x="2746375" y="2255838"/>
            <a:ext cx="3648075" cy="1676400"/>
            <a:chOff x="1730" y="1421"/>
            <a:chExt cx="2298" cy="1056"/>
          </a:xfrm>
          <a:effectLst/>
        </p:grpSpPr>
        <p:sp>
          <p:nvSpPr>
            <p:cNvPr id="161" name="Line 66"/>
            <p:cNvSpPr>
              <a:spLocks noChangeShapeType="1"/>
            </p:cNvSpPr>
            <p:nvPr/>
          </p:nvSpPr>
          <p:spPr bwMode="auto">
            <a:xfrm flipH="1">
              <a:off x="3284" y="2102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2" name="Line 70"/>
            <p:cNvSpPr>
              <a:spLocks noChangeShapeType="1"/>
            </p:cNvSpPr>
            <p:nvPr/>
          </p:nvSpPr>
          <p:spPr bwMode="auto">
            <a:xfrm flipH="1">
              <a:off x="2759" y="2088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3" name="Oval 106"/>
            <p:cNvSpPr>
              <a:spLocks noChangeArrowheads="1"/>
            </p:cNvSpPr>
            <p:nvPr/>
          </p:nvSpPr>
          <p:spPr bwMode="auto">
            <a:xfrm>
              <a:off x="3613" y="1885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4" name="Line 107"/>
            <p:cNvSpPr>
              <a:spLocks noChangeShapeType="1"/>
            </p:cNvSpPr>
            <p:nvPr/>
          </p:nvSpPr>
          <p:spPr bwMode="auto">
            <a:xfrm flipH="1">
              <a:off x="3836" y="1994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5" name="Oval 112"/>
            <p:cNvSpPr>
              <a:spLocks noChangeArrowheads="1"/>
            </p:cNvSpPr>
            <p:nvPr/>
          </p:nvSpPr>
          <p:spPr bwMode="auto">
            <a:xfrm>
              <a:off x="2066" y="1885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6" name="Line 113"/>
            <p:cNvSpPr>
              <a:spLocks noChangeShapeType="1"/>
            </p:cNvSpPr>
            <p:nvPr/>
          </p:nvSpPr>
          <p:spPr bwMode="auto">
            <a:xfrm>
              <a:off x="2165" y="2096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7" name="Line 116"/>
            <p:cNvSpPr>
              <a:spLocks noChangeShapeType="1"/>
            </p:cNvSpPr>
            <p:nvPr/>
          </p:nvSpPr>
          <p:spPr bwMode="auto">
            <a:xfrm flipH="1">
              <a:off x="1730" y="2084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8" name="Line 119"/>
            <p:cNvSpPr>
              <a:spLocks noChangeShapeType="1"/>
            </p:cNvSpPr>
            <p:nvPr/>
          </p:nvSpPr>
          <p:spPr bwMode="auto">
            <a:xfrm>
              <a:off x="2174" y="1421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>
              <a:off x="2174" y="1421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0" name="Line 121"/>
            <p:cNvSpPr>
              <a:spLocks noChangeShapeType="1"/>
            </p:cNvSpPr>
            <p:nvPr/>
          </p:nvSpPr>
          <p:spPr bwMode="auto">
            <a:xfrm flipH="1">
              <a:off x="2279" y="1985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1" name="Oval 125"/>
            <p:cNvSpPr>
              <a:spLocks noChangeArrowheads="1"/>
            </p:cNvSpPr>
            <p:nvPr/>
          </p:nvSpPr>
          <p:spPr bwMode="auto">
            <a:xfrm>
              <a:off x="2597" y="1878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2" name="Line 126"/>
            <p:cNvSpPr>
              <a:spLocks noChangeShapeType="1"/>
            </p:cNvSpPr>
            <p:nvPr/>
          </p:nvSpPr>
          <p:spPr bwMode="auto">
            <a:xfrm>
              <a:off x="2693" y="2090"/>
              <a:ext cx="0" cy="3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3" name="Line 131"/>
            <p:cNvSpPr>
              <a:spLocks noChangeShapeType="1"/>
            </p:cNvSpPr>
            <p:nvPr/>
          </p:nvSpPr>
          <p:spPr bwMode="auto">
            <a:xfrm flipH="1">
              <a:off x="2237" y="2080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4" name="Line 137"/>
            <p:cNvSpPr>
              <a:spLocks noChangeShapeType="1"/>
            </p:cNvSpPr>
            <p:nvPr/>
          </p:nvSpPr>
          <p:spPr bwMode="auto">
            <a:xfrm flipH="1">
              <a:off x="2807" y="1982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5" name="Oval 170"/>
            <p:cNvSpPr>
              <a:spLocks noChangeArrowheads="1"/>
            </p:cNvSpPr>
            <p:nvPr/>
          </p:nvSpPr>
          <p:spPr bwMode="auto">
            <a:xfrm>
              <a:off x="3111" y="1888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6" name="Line 171"/>
            <p:cNvSpPr>
              <a:spLocks noChangeShapeType="1"/>
            </p:cNvSpPr>
            <p:nvPr/>
          </p:nvSpPr>
          <p:spPr bwMode="auto">
            <a:xfrm>
              <a:off x="3210" y="2109"/>
              <a:ext cx="0" cy="3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7" name="Line 174"/>
            <p:cNvSpPr>
              <a:spLocks noChangeShapeType="1"/>
            </p:cNvSpPr>
            <p:nvPr/>
          </p:nvSpPr>
          <p:spPr bwMode="auto">
            <a:xfrm flipH="1">
              <a:off x="3316" y="1990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8" name="Line 108"/>
          <p:cNvSpPr>
            <a:spLocks noChangeShapeType="1"/>
          </p:cNvSpPr>
          <p:nvPr/>
        </p:nvSpPr>
        <p:spPr bwMode="auto">
          <a:xfrm flipH="1">
            <a:off x="5886450" y="3328988"/>
            <a:ext cx="0" cy="2527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1" name="Group 210"/>
          <p:cNvGrpSpPr>
            <a:grpSpLocks/>
          </p:cNvGrpSpPr>
          <p:nvPr/>
        </p:nvGrpSpPr>
        <p:grpSpPr bwMode="auto">
          <a:xfrm>
            <a:off x="1905000" y="3135313"/>
            <a:ext cx="3670300" cy="1652587"/>
            <a:chOff x="1200" y="1975"/>
            <a:chExt cx="2312" cy="1041"/>
          </a:xfrm>
          <a:effectLst/>
        </p:grpSpPr>
        <p:sp>
          <p:nvSpPr>
            <p:cNvPr id="143" name="Line 71"/>
            <p:cNvSpPr>
              <a:spLocks noChangeShapeType="1"/>
            </p:cNvSpPr>
            <p:nvPr/>
          </p:nvSpPr>
          <p:spPr bwMode="auto">
            <a:xfrm flipH="1">
              <a:off x="2745" y="2641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4" name="Oval 114"/>
            <p:cNvSpPr>
              <a:spLocks noChangeArrowheads="1"/>
            </p:cNvSpPr>
            <p:nvPr/>
          </p:nvSpPr>
          <p:spPr bwMode="auto">
            <a:xfrm>
              <a:off x="2063" y="243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5" name="Line 115"/>
            <p:cNvSpPr>
              <a:spLocks noChangeShapeType="1"/>
            </p:cNvSpPr>
            <p:nvPr/>
          </p:nvSpPr>
          <p:spPr bwMode="auto">
            <a:xfrm>
              <a:off x="2162" y="2642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 flipH="1">
              <a:off x="1707" y="2619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7" name="Line 122"/>
            <p:cNvSpPr>
              <a:spLocks noChangeShapeType="1"/>
            </p:cNvSpPr>
            <p:nvPr/>
          </p:nvSpPr>
          <p:spPr bwMode="auto">
            <a:xfrm flipH="1">
              <a:off x="2267" y="2540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8" name="Oval 127"/>
            <p:cNvSpPr>
              <a:spLocks noChangeArrowheads="1"/>
            </p:cNvSpPr>
            <p:nvPr/>
          </p:nvSpPr>
          <p:spPr bwMode="auto">
            <a:xfrm>
              <a:off x="2588" y="2446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9" name="Line 129"/>
            <p:cNvSpPr>
              <a:spLocks noChangeShapeType="1"/>
            </p:cNvSpPr>
            <p:nvPr/>
          </p:nvSpPr>
          <p:spPr bwMode="auto">
            <a:xfrm>
              <a:off x="2681" y="2667"/>
              <a:ext cx="0" cy="3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0" name="Line 132"/>
            <p:cNvSpPr>
              <a:spLocks noChangeShapeType="1"/>
            </p:cNvSpPr>
            <p:nvPr/>
          </p:nvSpPr>
          <p:spPr bwMode="auto">
            <a:xfrm flipH="1">
              <a:off x="2229" y="2636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1" name="Line 138"/>
            <p:cNvSpPr>
              <a:spLocks noChangeShapeType="1"/>
            </p:cNvSpPr>
            <p:nvPr/>
          </p:nvSpPr>
          <p:spPr bwMode="auto">
            <a:xfrm flipH="1">
              <a:off x="2812" y="2548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>
              <a:off x="1636" y="2629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3" name="Line 142"/>
            <p:cNvSpPr>
              <a:spLocks noChangeShapeType="1"/>
            </p:cNvSpPr>
            <p:nvPr/>
          </p:nvSpPr>
          <p:spPr bwMode="auto">
            <a:xfrm flipH="1">
              <a:off x="1200" y="2623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4" name="Line 144"/>
            <p:cNvSpPr>
              <a:spLocks noChangeShapeType="1"/>
            </p:cNvSpPr>
            <p:nvPr/>
          </p:nvSpPr>
          <p:spPr bwMode="auto">
            <a:xfrm>
              <a:off x="1648" y="1975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5" name="Line 145"/>
            <p:cNvSpPr>
              <a:spLocks noChangeShapeType="1"/>
            </p:cNvSpPr>
            <p:nvPr/>
          </p:nvSpPr>
          <p:spPr bwMode="auto">
            <a:xfrm>
              <a:off x="1648" y="1975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6" name="Line 147"/>
            <p:cNvSpPr>
              <a:spLocks noChangeShapeType="1"/>
            </p:cNvSpPr>
            <p:nvPr/>
          </p:nvSpPr>
          <p:spPr bwMode="auto">
            <a:xfrm flipH="1">
              <a:off x="1739" y="2543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7" name="Oval 149"/>
            <p:cNvSpPr>
              <a:spLocks noChangeArrowheads="1"/>
            </p:cNvSpPr>
            <p:nvPr/>
          </p:nvSpPr>
          <p:spPr bwMode="auto">
            <a:xfrm>
              <a:off x="1532" y="2431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 flipH="1">
              <a:off x="3320" y="2549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9" name="Oval 172"/>
            <p:cNvSpPr>
              <a:spLocks noChangeArrowheads="1"/>
            </p:cNvSpPr>
            <p:nvPr/>
          </p:nvSpPr>
          <p:spPr bwMode="auto">
            <a:xfrm>
              <a:off x="3102" y="2449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9" name="Line 175"/>
          <p:cNvSpPr>
            <a:spLocks noChangeShapeType="1"/>
          </p:cNvSpPr>
          <p:nvPr/>
        </p:nvSpPr>
        <p:spPr bwMode="auto">
          <a:xfrm>
            <a:off x="5089525" y="4241800"/>
            <a:ext cx="0" cy="16113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4149D2-5C0B-DAB6-B3AD-B41F990AD0F4}"/>
              </a:ext>
            </a:extLst>
          </p:cNvPr>
          <p:cNvGrpSpPr/>
          <p:nvPr/>
        </p:nvGrpSpPr>
        <p:grpSpPr>
          <a:xfrm>
            <a:off x="611560" y="548680"/>
            <a:ext cx="1800200" cy="1152128"/>
            <a:chOff x="611560" y="548680"/>
            <a:chExt cx="1800200" cy="115212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57993481-D02F-A841-D12F-E2DEE61898AA}"/>
                </a:ext>
              </a:extLst>
            </p:cNvPr>
            <p:cNvSpPr/>
            <p:nvPr/>
          </p:nvSpPr>
          <p:spPr>
            <a:xfrm>
              <a:off x="611560" y="548680"/>
              <a:ext cx="1800200" cy="1152128"/>
            </a:xfrm>
            <a:prstGeom prst="roundRect">
              <a:avLst>
                <a:gd name="adj" fmla="val 6032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Oval 163">
              <a:extLst>
                <a:ext uri="{FF2B5EF4-FFF2-40B4-BE49-F238E27FC236}">
                  <a16:creationId xmlns:a16="http://schemas.microsoft.com/office/drawing/2014/main" id="{8CBADD8C-E975-EE26-97B6-5F8AA7FDD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1270964"/>
              <a:ext cx="338137" cy="334963"/>
            </a:xfrm>
            <a:prstGeom prst="ellipse">
              <a:avLst/>
            </a:prstGeom>
            <a:solidFill>
              <a:srgbClr val="99FFCC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eaLnBrk="1" hangingPunct="1"/>
              <a:endParaRPr kumimoji="0" lang="zh-CN" altLang="zh-CN" sz="18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B87D75B-4506-7415-F6B0-1A1D1CE1609F}"/>
                </a:ext>
              </a:extLst>
            </p:cNvPr>
            <p:cNvSpPr txBox="1"/>
            <p:nvPr/>
          </p:nvSpPr>
          <p:spPr>
            <a:xfrm>
              <a:off x="1115616" y="126876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表示全加器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95D7A01-6A9C-9FAF-F4A9-8B8E107F1682}"/>
                </a:ext>
              </a:extLst>
            </p:cNvPr>
            <p:cNvSpPr txBox="1"/>
            <p:nvPr/>
          </p:nvSpPr>
          <p:spPr>
            <a:xfrm>
              <a:off x="1115616" y="60230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表示和</a:t>
              </a:r>
            </a:p>
          </p:txBody>
        </p:sp>
        <p:sp>
          <p:nvSpPr>
            <p:cNvPr id="7" name="Line 96">
              <a:extLst>
                <a:ext uri="{FF2B5EF4-FFF2-40B4-BE49-F238E27FC236}">
                  <a16:creationId xmlns:a16="http://schemas.microsoft.com/office/drawing/2014/main" id="{D87666E2-7121-ECD9-8381-BE9D15B7C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644" y="1020594"/>
              <a:ext cx="180000" cy="180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Line 103">
              <a:extLst>
                <a:ext uri="{FF2B5EF4-FFF2-40B4-BE49-F238E27FC236}">
                  <a16:creationId xmlns:a16="http://schemas.microsoft.com/office/drawing/2014/main" id="{C313723E-B8EC-15F4-025B-44B835E79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644" y="680423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F9A040F-E7E1-7026-4AF7-B3FB2FE29223}"/>
                </a:ext>
              </a:extLst>
            </p:cNvPr>
            <p:cNvSpPr txBox="1"/>
            <p:nvPr/>
          </p:nvSpPr>
          <p:spPr>
            <a:xfrm>
              <a:off x="1115616" y="93553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表示进位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" name="Text Box 33">
            <a:extLst>
              <a:ext uri="{FF2B5EF4-FFF2-40B4-BE49-F238E27FC236}">
                <a16:creationId xmlns:a16="http://schemas.microsoft.com/office/drawing/2014/main" id="{07798C45-740F-DBF2-34BB-81AA0F159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92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5495425-AC92-2D6A-51F3-A8F5FC1D3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7B9D0CD-87C1-EE53-AADA-F3C0A3803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Line 154">
            <a:extLst>
              <a:ext uri="{FF2B5EF4-FFF2-40B4-BE49-F238E27FC236}">
                <a16:creationId xmlns:a16="http://schemas.microsoft.com/office/drawing/2014/main" id="{80E6795F-7D69-4704-75B8-737D0E740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846" y="555625"/>
            <a:ext cx="0" cy="52689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55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83" grpId="0"/>
      <p:bldP spid="1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9" name="Text Box 3"/>
          <p:cNvSpPr txBox="1">
            <a:spLocks noChangeArrowheads="1"/>
          </p:cNvSpPr>
          <p:nvPr/>
        </p:nvSpPr>
        <p:spPr bwMode="auto">
          <a:xfrm>
            <a:off x="1611313" y="5791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8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6570663" y="5813425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7356475" y="5794375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8120063" y="5794375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 flipV="1">
            <a:off x="917575" y="5803900"/>
            <a:ext cx="7572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4343400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4" name="Text Box 18"/>
          <p:cNvSpPr txBox="1">
            <a:spLocks noChangeArrowheads="1"/>
          </p:cNvSpPr>
          <p:nvPr/>
        </p:nvSpPr>
        <p:spPr bwMode="auto">
          <a:xfrm>
            <a:off x="5175250" y="20240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5" name="Text Box 19"/>
          <p:cNvSpPr txBox="1">
            <a:spLocks noChangeArrowheads="1"/>
          </p:cNvSpPr>
          <p:nvPr/>
        </p:nvSpPr>
        <p:spPr bwMode="auto">
          <a:xfrm>
            <a:off x="6016625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6" name="Text Box 20"/>
          <p:cNvSpPr txBox="1">
            <a:spLocks noChangeArrowheads="1"/>
          </p:cNvSpPr>
          <p:nvPr/>
        </p:nvSpPr>
        <p:spPr bwMode="auto">
          <a:xfrm>
            <a:off x="6770688" y="20240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7" name="Text Box 21"/>
          <p:cNvSpPr txBox="1">
            <a:spLocks noChangeArrowheads="1"/>
          </p:cNvSpPr>
          <p:nvPr/>
        </p:nvSpPr>
        <p:spPr bwMode="auto">
          <a:xfrm>
            <a:off x="3554413" y="20367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9" name="Text Box 23"/>
          <p:cNvSpPr txBox="1">
            <a:spLocks noChangeArrowheads="1"/>
          </p:cNvSpPr>
          <p:nvPr/>
        </p:nvSpPr>
        <p:spPr bwMode="auto">
          <a:xfrm>
            <a:off x="3554413" y="2901950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0" name="Text Box 24"/>
          <p:cNvSpPr txBox="1">
            <a:spLocks noChangeArrowheads="1"/>
          </p:cNvSpPr>
          <p:nvPr/>
        </p:nvSpPr>
        <p:spPr bwMode="auto">
          <a:xfrm>
            <a:off x="434340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1" name="Text Box 25"/>
          <p:cNvSpPr txBox="1">
            <a:spLocks noChangeArrowheads="1"/>
          </p:cNvSpPr>
          <p:nvPr/>
        </p:nvSpPr>
        <p:spPr bwMode="auto">
          <a:xfrm>
            <a:off x="517525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2" name="Text Box 26"/>
          <p:cNvSpPr txBox="1">
            <a:spLocks noChangeArrowheads="1"/>
          </p:cNvSpPr>
          <p:nvPr/>
        </p:nvSpPr>
        <p:spPr bwMode="auto">
          <a:xfrm>
            <a:off x="6016625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3" name="Text Box 27"/>
          <p:cNvSpPr txBox="1">
            <a:spLocks noChangeArrowheads="1"/>
          </p:cNvSpPr>
          <p:nvPr/>
        </p:nvSpPr>
        <p:spPr bwMode="auto">
          <a:xfrm>
            <a:off x="2690813" y="28749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5" name="Text Box 29"/>
          <p:cNvSpPr txBox="1">
            <a:spLocks noChangeArrowheads="1"/>
          </p:cNvSpPr>
          <p:nvPr/>
        </p:nvSpPr>
        <p:spPr bwMode="auto">
          <a:xfrm>
            <a:off x="5175250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6" name="Text Box 30"/>
          <p:cNvSpPr txBox="1">
            <a:spLocks noChangeArrowheads="1"/>
          </p:cNvSpPr>
          <p:nvPr/>
        </p:nvSpPr>
        <p:spPr bwMode="auto">
          <a:xfrm>
            <a:off x="601662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7" name="Text Box 31"/>
          <p:cNvSpPr txBox="1">
            <a:spLocks noChangeArrowheads="1"/>
          </p:cNvSpPr>
          <p:nvPr/>
        </p:nvSpPr>
        <p:spPr bwMode="auto">
          <a:xfrm>
            <a:off x="678497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7580313" y="4270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75" name="Text Box 39"/>
          <p:cNvSpPr txBox="1">
            <a:spLocks noChangeArrowheads="1"/>
          </p:cNvSpPr>
          <p:nvPr/>
        </p:nvSpPr>
        <p:spPr bwMode="auto">
          <a:xfrm>
            <a:off x="4343400" y="11985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833578" name="Text Box 42"/>
          <p:cNvSpPr txBox="1">
            <a:spLocks noChangeArrowheads="1"/>
          </p:cNvSpPr>
          <p:nvPr/>
        </p:nvSpPr>
        <p:spPr bwMode="auto">
          <a:xfrm>
            <a:off x="3211513" y="580548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79" name="Line 43"/>
          <p:cNvSpPr>
            <a:spLocks noChangeShapeType="1"/>
          </p:cNvSpPr>
          <p:nvPr/>
        </p:nvSpPr>
        <p:spPr bwMode="auto">
          <a:xfrm>
            <a:off x="3425825" y="5200650"/>
            <a:ext cx="0" cy="698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0" name="Text Box 44"/>
          <p:cNvSpPr txBox="1">
            <a:spLocks noChangeArrowheads="1"/>
          </p:cNvSpPr>
          <p:nvPr/>
        </p:nvSpPr>
        <p:spPr bwMode="auto">
          <a:xfrm>
            <a:off x="2317750" y="579120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 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7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1" name="Text Box 45"/>
          <p:cNvSpPr txBox="1">
            <a:spLocks noChangeArrowheads="1"/>
          </p:cNvSpPr>
          <p:nvPr/>
        </p:nvSpPr>
        <p:spPr bwMode="auto">
          <a:xfrm>
            <a:off x="5835650" y="5799138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3" name="Text Box 47"/>
          <p:cNvSpPr txBox="1">
            <a:spLocks noChangeArrowheads="1"/>
          </p:cNvSpPr>
          <p:nvPr/>
        </p:nvSpPr>
        <p:spPr bwMode="auto">
          <a:xfrm>
            <a:off x="5008563" y="579120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4" name="Text Box 48"/>
          <p:cNvSpPr txBox="1">
            <a:spLocks noChangeArrowheads="1"/>
          </p:cNvSpPr>
          <p:nvPr/>
        </p:nvSpPr>
        <p:spPr bwMode="auto">
          <a:xfrm>
            <a:off x="4159250" y="5791200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5" name="Text Box 49"/>
          <p:cNvSpPr txBox="1">
            <a:spLocks noChangeArrowheads="1"/>
          </p:cNvSpPr>
          <p:nvPr/>
        </p:nvSpPr>
        <p:spPr bwMode="auto">
          <a:xfrm>
            <a:off x="669925" y="5813425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9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10" name="Text Box 74"/>
          <p:cNvSpPr txBox="1">
            <a:spLocks noChangeArrowheads="1"/>
          </p:cNvSpPr>
          <p:nvPr/>
        </p:nvSpPr>
        <p:spPr bwMode="auto">
          <a:xfrm>
            <a:off x="2690813" y="37798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1" name="Text Box 75"/>
          <p:cNvSpPr txBox="1">
            <a:spLocks noChangeArrowheads="1"/>
          </p:cNvSpPr>
          <p:nvPr/>
        </p:nvSpPr>
        <p:spPr bwMode="auto">
          <a:xfrm>
            <a:off x="3554413" y="37814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2" name="Text Box 76"/>
          <p:cNvSpPr txBox="1">
            <a:spLocks noChangeArrowheads="1"/>
          </p:cNvSpPr>
          <p:nvPr/>
        </p:nvSpPr>
        <p:spPr bwMode="auto">
          <a:xfrm>
            <a:off x="5175250" y="37814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3" name="Text Box 77"/>
          <p:cNvSpPr txBox="1">
            <a:spLocks noChangeArrowheads="1"/>
          </p:cNvSpPr>
          <p:nvPr/>
        </p:nvSpPr>
        <p:spPr bwMode="auto">
          <a:xfrm>
            <a:off x="1784350" y="37766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4" name="Rectangle 78"/>
          <p:cNvSpPr>
            <a:spLocks noChangeArrowheads="1"/>
          </p:cNvSpPr>
          <p:nvPr/>
        </p:nvSpPr>
        <p:spPr bwMode="auto">
          <a:xfrm>
            <a:off x="4384675" y="3760788"/>
            <a:ext cx="4491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86" name="Line 150"/>
          <p:cNvSpPr>
            <a:spLocks noChangeShapeType="1"/>
          </p:cNvSpPr>
          <p:nvPr/>
        </p:nvSpPr>
        <p:spPr bwMode="auto">
          <a:xfrm>
            <a:off x="703263" y="5867400"/>
            <a:ext cx="80692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33743" name="Group 207"/>
          <p:cNvGrpSpPr>
            <a:grpSpLocks/>
          </p:cNvGrpSpPr>
          <p:nvPr/>
        </p:nvGrpSpPr>
        <p:grpSpPr bwMode="auto">
          <a:xfrm>
            <a:off x="5175252" y="1219203"/>
            <a:ext cx="2981325" cy="287338"/>
            <a:chOff x="3260" y="768"/>
            <a:chExt cx="1878" cy="181"/>
          </a:xfrm>
          <a:effectLst/>
        </p:grpSpPr>
        <p:sp>
          <p:nvSpPr>
            <p:cNvPr id="833571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2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3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4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81" name="Group 207"/>
          <p:cNvGrpSpPr>
            <a:grpSpLocks/>
          </p:cNvGrpSpPr>
          <p:nvPr/>
        </p:nvGrpSpPr>
        <p:grpSpPr bwMode="auto">
          <a:xfrm>
            <a:off x="4395788" y="550863"/>
            <a:ext cx="3760787" cy="1657350"/>
            <a:chOff x="2769" y="347"/>
            <a:chExt cx="2369" cy="1044"/>
          </a:xfrm>
          <a:effectLst/>
        </p:grpSpPr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4626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Line 11"/>
            <p:cNvSpPr>
              <a:spLocks noChangeShapeType="1"/>
            </p:cNvSpPr>
            <p:nvPr/>
          </p:nvSpPr>
          <p:spPr bwMode="auto">
            <a:xfrm>
              <a:off x="4722" y="347"/>
              <a:ext cx="10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4722" y="350"/>
              <a:ext cx="0" cy="46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 flipH="1">
              <a:off x="4830" y="93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8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9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4126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4225" y="103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Line 52"/>
            <p:cNvSpPr>
              <a:spLocks noChangeShapeType="1"/>
            </p:cNvSpPr>
            <p:nvPr/>
          </p:nvSpPr>
          <p:spPr bwMode="auto">
            <a:xfrm flipH="1">
              <a:off x="4803" y="650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Rectangle 53"/>
            <p:cNvSpPr>
              <a:spLocks noChangeArrowheads="1"/>
            </p:cNvSpPr>
            <p:nvPr/>
          </p:nvSpPr>
          <p:spPr bwMode="auto">
            <a:xfrm>
              <a:off x="4962" y="502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 flipH="1">
              <a:off x="3798" y="1011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Line 61"/>
            <p:cNvSpPr>
              <a:spLocks noChangeShapeType="1"/>
            </p:cNvSpPr>
            <p:nvPr/>
          </p:nvSpPr>
          <p:spPr bwMode="auto">
            <a:xfrm flipH="1">
              <a:off x="4305" y="1016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Line 64"/>
            <p:cNvSpPr>
              <a:spLocks noChangeShapeType="1"/>
            </p:cNvSpPr>
            <p:nvPr/>
          </p:nvSpPr>
          <p:spPr bwMode="auto">
            <a:xfrm flipH="1">
              <a:off x="3285" y="1003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Line 68"/>
            <p:cNvSpPr>
              <a:spLocks noChangeShapeType="1"/>
            </p:cNvSpPr>
            <p:nvPr/>
          </p:nvSpPr>
          <p:spPr bwMode="auto">
            <a:xfrm flipH="1">
              <a:off x="2769" y="1007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4222" y="348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222" y="348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 flipH="1">
              <a:off x="4294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Rectangle 91"/>
            <p:cNvSpPr>
              <a:spLocks noChangeArrowheads="1"/>
            </p:cNvSpPr>
            <p:nvPr/>
          </p:nvSpPr>
          <p:spPr bwMode="auto">
            <a:xfrm>
              <a:off x="4445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 flipH="1">
              <a:off x="4336" y="934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Rectangle 94"/>
            <p:cNvSpPr>
              <a:spLocks noChangeArrowheads="1"/>
            </p:cNvSpPr>
            <p:nvPr/>
          </p:nvSpPr>
          <p:spPr bwMode="auto">
            <a:xfrm>
              <a:off x="3952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H="1">
              <a:off x="3808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5" name="Line 99"/>
            <p:cNvSpPr>
              <a:spLocks noChangeShapeType="1"/>
            </p:cNvSpPr>
            <p:nvPr/>
          </p:nvSpPr>
          <p:spPr bwMode="auto">
            <a:xfrm>
              <a:off x="3727" y="356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Line 100"/>
            <p:cNvSpPr>
              <a:spLocks noChangeShapeType="1"/>
            </p:cNvSpPr>
            <p:nvPr/>
          </p:nvSpPr>
          <p:spPr bwMode="auto">
            <a:xfrm>
              <a:off x="3727" y="366"/>
              <a:ext cx="0" cy="45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3631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3721" y="1031"/>
              <a:ext cx="0" cy="3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flipH="1">
              <a:off x="3845" y="92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Rectangle 156"/>
            <p:cNvSpPr>
              <a:spLocks noChangeArrowheads="1"/>
            </p:cNvSpPr>
            <p:nvPr/>
          </p:nvSpPr>
          <p:spPr bwMode="auto">
            <a:xfrm>
              <a:off x="3454" y="511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12" name="Line 158"/>
            <p:cNvSpPr>
              <a:spLocks noChangeShapeType="1"/>
            </p:cNvSpPr>
            <p:nvPr/>
          </p:nvSpPr>
          <p:spPr bwMode="auto">
            <a:xfrm flipH="1">
              <a:off x="3306" y="659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Line 162"/>
            <p:cNvSpPr>
              <a:spLocks noChangeShapeType="1"/>
            </p:cNvSpPr>
            <p:nvPr/>
          </p:nvSpPr>
          <p:spPr bwMode="auto">
            <a:xfrm flipH="1">
              <a:off x="3317" y="929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Oval 163"/>
            <p:cNvSpPr>
              <a:spLocks noChangeArrowheads="1"/>
            </p:cNvSpPr>
            <p:nvPr/>
          </p:nvSpPr>
          <p:spPr bwMode="auto">
            <a:xfrm>
              <a:off x="3111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Line 165"/>
            <p:cNvSpPr>
              <a:spLocks noChangeShapeType="1"/>
            </p:cNvSpPr>
            <p:nvPr/>
          </p:nvSpPr>
          <p:spPr bwMode="auto">
            <a:xfrm>
              <a:off x="3207" y="351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Line 166"/>
            <p:cNvSpPr>
              <a:spLocks noChangeShapeType="1"/>
            </p:cNvSpPr>
            <p:nvPr/>
          </p:nvSpPr>
          <p:spPr bwMode="auto">
            <a:xfrm>
              <a:off x="3207" y="351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Line 167"/>
            <p:cNvSpPr>
              <a:spLocks noChangeShapeType="1"/>
            </p:cNvSpPr>
            <p:nvPr/>
          </p:nvSpPr>
          <p:spPr bwMode="auto">
            <a:xfrm>
              <a:off x="3210" y="102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8" name="Line 151"/>
          <p:cNvSpPr>
            <a:spLocks noChangeShapeType="1"/>
          </p:cNvSpPr>
          <p:nvPr/>
        </p:nvSpPr>
        <p:spPr bwMode="auto">
          <a:xfrm>
            <a:off x="7483475" y="1643063"/>
            <a:ext cx="0" cy="4195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3" name="Group 208"/>
          <p:cNvGrpSpPr>
            <a:grpSpLocks/>
          </p:cNvGrpSpPr>
          <p:nvPr/>
        </p:nvGrpSpPr>
        <p:grpSpPr bwMode="auto">
          <a:xfrm>
            <a:off x="3581400" y="1406525"/>
            <a:ext cx="3611563" cy="1646238"/>
            <a:chOff x="2256" y="886"/>
            <a:chExt cx="2275" cy="1037"/>
          </a:xfrm>
          <a:effectLst/>
        </p:grpSpPr>
        <p:sp>
          <p:nvSpPr>
            <p:cNvPr id="124" name="Oval 14"/>
            <p:cNvSpPr>
              <a:spLocks noChangeArrowheads="1"/>
            </p:cNvSpPr>
            <p:nvPr/>
          </p:nvSpPr>
          <p:spPr bwMode="auto">
            <a:xfrm>
              <a:off x="4126" y="135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Line 15"/>
            <p:cNvSpPr>
              <a:spLocks noChangeShapeType="1"/>
            </p:cNvSpPr>
            <p:nvPr/>
          </p:nvSpPr>
          <p:spPr bwMode="auto">
            <a:xfrm flipH="1">
              <a:off x="4339" y="1460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Line 62"/>
            <p:cNvSpPr>
              <a:spLocks noChangeShapeType="1"/>
            </p:cNvSpPr>
            <p:nvPr/>
          </p:nvSpPr>
          <p:spPr bwMode="auto">
            <a:xfrm flipH="1">
              <a:off x="3801" y="1548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Line 65"/>
            <p:cNvSpPr>
              <a:spLocks noChangeShapeType="1"/>
            </p:cNvSpPr>
            <p:nvPr/>
          </p:nvSpPr>
          <p:spPr bwMode="auto">
            <a:xfrm flipH="1">
              <a:off x="3285" y="1534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Line 69"/>
            <p:cNvSpPr>
              <a:spLocks noChangeShapeType="1"/>
            </p:cNvSpPr>
            <p:nvPr/>
          </p:nvSpPr>
          <p:spPr bwMode="auto">
            <a:xfrm flipH="1">
              <a:off x="2763" y="1535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Oval 104"/>
            <p:cNvSpPr>
              <a:spLocks noChangeArrowheads="1"/>
            </p:cNvSpPr>
            <p:nvPr/>
          </p:nvSpPr>
          <p:spPr bwMode="auto">
            <a:xfrm>
              <a:off x="3613" y="1351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0" name="Line 110"/>
            <p:cNvSpPr>
              <a:spLocks noChangeShapeType="1"/>
            </p:cNvSpPr>
            <p:nvPr/>
          </p:nvSpPr>
          <p:spPr bwMode="auto">
            <a:xfrm flipH="1">
              <a:off x="3819" y="145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Oval 124"/>
            <p:cNvSpPr>
              <a:spLocks noChangeArrowheads="1"/>
            </p:cNvSpPr>
            <p:nvPr/>
          </p:nvSpPr>
          <p:spPr bwMode="auto">
            <a:xfrm>
              <a:off x="2597" y="1350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2694" y="1572"/>
              <a:ext cx="0" cy="3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Line 130"/>
            <p:cNvSpPr>
              <a:spLocks noChangeShapeType="1"/>
            </p:cNvSpPr>
            <p:nvPr/>
          </p:nvSpPr>
          <p:spPr bwMode="auto">
            <a:xfrm flipH="1">
              <a:off x="2256" y="1539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Line 134"/>
            <p:cNvSpPr>
              <a:spLocks noChangeShapeType="1"/>
            </p:cNvSpPr>
            <p:nvPr/>
          </p:nvSpPr>
          <p:spPr bwMode="auto">
            <a:xfrm>
              <a:off x="2699" y="886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Line 135"/>
            <p:cNvSpPr>
              <a:spLocks noChangeShapeType="1"/>
            </p:cNvSpPr>
            <p:nvPr/>
          </p:nvSpPr>
          <p:spPr bwMode="auto">
            <a:xfrm>
              <a:off x="2699" y="886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Line 136"/>
            <p:cNvSpPr>
              <a:spLocks noChangeShapeType="1"/>
            </p:cNvSpPr>
            <p:nvPr/>
          </p:nvSpPr>
          <p:spPr bwMode="auto">
            <a:xfrm flipH="1">
              <a:off x="2809" y="1451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Oval 168"/>
            <p:cNvSpPr>
              <a:spLocks noChangeArrowheads="1"/>
            </p:cNvSpPr>
            <p:nvPr/>
          </p:nvSpPr>
          <p:spPr bwMode="auto">
            <a:xfrm>
              <a:off x="3111" y="1354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Line 169"/>
            <p:cNvSpPr>
              <a:spLocks noChangeShapeType="1"/>
            </p:cNvSpPr>
            <p:nvPr/>
          </p:nvSpPr>
          <p:spPr bwMode="auto">
            <a:xfrm>
              <a:off x="3210" y="156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Line 173"/>
            <p:cNvSpPr>
              <a:spLocks noChangeShapeType="1"/>
            </p:cNvSpPr>
            <p:nvPr/>
          </p:nvSpPr>
          <p:spPr bwMode="auto">
            <a:xfrm flipH="1">
              <a:off x="3319" y="1448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6713538" y="2487613"/>
            <a:ext cx="0" cy="3352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2" name="Line 105"/>
          <p:cNvSpPr>
            <a:spLocks noChangeShapeType="1"/>
          </p:cNvSpPr>
          <p:nvPr/>
        </p:nvSpPr>
        <p:spPr bwMode="auto">
          <a:xfrm>
            <a:off x="5892800" y="2479675"/>
            <a:ext cx="0" cy="519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0" name="Group 209"/>
          <p:cNvGrpSpPr>
            <a:grpSpLocks/>
          </p:cNvGrpSpPr>
          <p:nvPr/>
        </p:nvGrpSpPr>
        <p:grpSpPr bwMode="auto">
          <a:xfrm>
            <a:off x="2746375" y="2255838"/>
            <a:ext cx="3648075" cy="1676400"/>
            <a:chOff x="1730" y="1421"/>
            <a:chExt cx="2298" cy="1056"/>
          </a:xfrm>
          <a:effectLst/>
        </p:grpSpPr>
        <p:sp>
          <p:nvSpPr>
            <p:cNvPr id="161" name="Line 66"/>
            <p:cNvSpPr>
              <a:spLocks noChangeShapeType="1"/>
            </p:cNvSpPr>
            <p:nvPr/>
          </p:nvSpPr>
          <p:spPr bwMode="auto">
            <a:xfrm flipH="1">
              <a:off x="3284" y="2102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2" name="Line 70"/>
            <p:cNvSpPr>
              <a:spLocks noChangeShapeType="1"/>
            </p:cNvSpPr>
            <p:nvPr/>
          </p:nvSpPr>
          <p:spPr bwMode="auto">
            <a:xfrm flipH="1">
              <a:off x="2759" y="2088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3" name="Oval 106"/>
            <p:cNvSpPr>
              <a:spLocks noChangeArrowheads="1"/>
            </p:cNvSpPr>
            <p:nvPr/>
          </p:nvSpPr>
          <p:spPr bwMode="auto">
            <a:xfrm>
              <a:off x="3613" y="1885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4" name="Line 107"/>
            <p:cNvSpPr>
              <a:spLocks noChangeShapeType="1"/>
            </p:cNvSpPr>
            <p:nvPr/>
          </p:nvSpPr>
          <p:spPr bwMode="auto">
            <a:xfrm flipH="1">
              <a:off x="3836" y="1994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5" name="Oval 112"/>
            <p:cNvSpPr>
              <a:spLocks noChangeArrowheads="1"/>
            </p:cNvSpPr>
            <p:nvPr/>
          </p:nvSpPr>
          <p:spPr bwMode="auto">
            <a:xfrm>
              <a:off x="2066" y="1885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6" name="Line 113"/>
            <p:cNvSpPr>
              <a:spLocks noChangeShapeType="1"/>
            </p:cNvSpPr>
            <p:nvPr/>
          </p:nvSpPr>
          <p:spPr bwMode="auto">
            <a:xfrm>
              <a:off x="2165" y="2096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7" name="Line 116"/>
            <p:cNvSpPr>
              <a:spLocks noChangeShapeType="1"/>
            </p:cNvSpPr>
            <p:nvPr/>
          </p:nvSpPr>
          <p:spPr bwMode="auto">
            <a:xfrm flipH="1">
              <a:off x="1730" y="2084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8" name="Line 119"/>
            <p:cNvSpPr>
              <a:spLocks noChangeShapeType="1"/>
            </p:cNvSpPr>
            <p:nvPr/>
          </p:nvSpPr>
          <p:spPr bwMode="auto">
            <a:xfrm>
              <a:off x="2174" y="1421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>
              <a:off x="2174" y="1421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0" name="Line 121"/>
            <p:cNvSpPr>
              <a:spLocks noChangeShapeType="1"/>
            </p:cNvSpPr>
            <p:nvPr/>
          </p:nvSpPr>
          <p:spPr bwMode="auto">
            <a:xfrm flipH="1">
              <a:off x="2279" y="1985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1" name="Oval 125"/>
            <p:cNvSpPr>
              <a:spLocks noChangeArrowheads="1"/>
            </p:cNvSpPr>
            <p:nvPr/>
          </p:nvSpPr>
          <p:spPr bwMode="auto">
            <a:xfrm>
              <a:off x="2597" y="1878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2" name="Line 126"/>
            <p:cNvSpPr>
              <a:spLocks noChangeShapeType="1"/>
            </p:cNvSpPr>
            <p:nvPr/>
          </p:nvSpPr>
          <p:spPr bwMode="auto">
            <a:xfrm>
              <a:off x="2693" y="2090"/>
              <a:ext cx="0" cy="3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3" name="Line 131"/>
            <p:cNvSpPr>
              <a:spLocks noChangeShapeType="1"/>
            </p:cNvSpPr>
            <p:nvPr/>
          </p:nvSpPr>
          <p:spPr bwMode="auto">
            <a:xfrm flipH="1">
              <a:off x="2237" y="2080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4" name="Line 137"/>
            <p:cNvSpPr>
              <a:spLocks noChangeShapeType="1"/>
            </p:cNvSpPr>
            <p:nvPr/>
          </p:nvSpPr>
          <p:spPr bwMode="auto">
            <a:xfrm flipH="1">
              <a:off x="2807" y="1982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5" name="Oval 170"/>
            <p:cNvSpPr>
              <a:spLocks noChangeArrowheads="1"/>
            </p:cNvSpPr>
            <p:nvPr/>
          </p:nvSpPr>
          <p:spPr bwMode="auto">
            <a:xfrm>
              <a:off x="3111" y="1888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6" name="Line 171"/>
            <p:cNvSpPr>
              <a:spLocks noChangeShapeType="1"/>
            </p:cNvSpPr>
            <p:nvPr/>
          </p:nvSpPr>
          <p:spPr bwMode="auto">
            <a:xfrm>
              <a:off x="3210" y="2109"/>
              <a:ext cx="0" cy="3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7" name="Line 174"/>
            <p:cNvSpPr>
              <a:spLocks noChangeShapeType="1"/>
            </p:cNvSpPr>
            <p:nvPr/>
          </p:nvSpPr>
          <p:spPr bwMode="auto">
            <a:xfrm flipH="1">
              <a:off x="3316" y="1990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8" name="Line 108"/>
          <p:cNvSpPr>
            <a:spLocks noChangeShapeType="1"/>
          </p:cNvSpPr>
          <p:nvPr/>
        </p:nvSpPr>
        <p:spPr bwMode="auto">
          <a:xfrm flipH="1">
            <a:off x="5886450" y="3328988"/>
            <a:ext cx="0" cy="2527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1" name="Group 210"/>
          <p:cNvGrpSpPr>
            <a:grpSpLocks/>
          </p:cNvGrpSpPr>
          <p:nvPr/>
        </p:nvGrpSpPr>
        <p:grpSpPr bwMode="auto">
          <a:xfrm>
            <a:off x="1905000" y="3135313"/>
            <a:ext cx="3670300" cy="1652587"/>
            <a:chOff x="1200" y="1975"/>
            <a:chExt cx="2312" cy="1041"/>
          </a:xfrm>
          <a:effectLst/>
        </p:grpSpPr>
        <p:sp>
          <p:nvSpPr>
            <p:cNvPr id="143" name="Line 71"/>
            <p:cNvSpPr>
              <a:spLocks noChangeShapeType="1"/>
            </p:cNvSpPr>
            <p:nvPr/>
          </p:nvSpPr>
          <p:spPr bwMode="auto">
            <a:xfrm flipH="1">
              <a:off x="2745" y="2641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4" name="Oval 114"/>
            <p:cNvSpPr>
              <a:spLocks noChangeArrowheads="1"/>
            </p:cNvSpPr>
            <p:nvPr/>
          </p:nvSpPr>
          <p:spPr bwMode="auto">
            <a:xfrm>
              <a:off x="2063" y="243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5" name="Line 115"/>
            <p:cNvSpPr>
              <a:spLocks noChangeShapeType="1"/>
            </p:cNvSpPr>
            <p:nvPr/>
          </p:nvSpPr>
          <p:spPr bwMode="auto">
            <a:xfrm>
              <a:off x="2162" y="2642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 flipH="1">
              <a:off x="1707" y="2619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7" name="Line 122"/>
            <p:cNvSpPr>
              <a:spLocks noChangeShapeType="1"/>
            </p:cNvSpPr>
            <p:nvPr/>
          </p:nvSpPr>
          <p:spPr bwMode="auto">
            <a:xfrm flipH="1">
              <a:off x="2267" y="2540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8" name="Oval 127"/>
            <p:cNvSpPr>
              <a:spLocks noChangeArrowheads="1"/>
            </p:cNvSpPr>
            <p:nvPr/>
          </p:nvSpPr>
          <p:spPr bwMode="auto">
            <a:xfrm>
              <a:off x="2588" y="2446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9" name="Line 129"/>
            <p:cNvSpPr>
              <a:spLocks noChangeShapeType="1"/>
            </p:cNvSpPr>
            <p:nvPr/>
          </p:nvSpPr>
          <p:spPr bwMode="auto">
            <a:xfrm>
              <a:off x="2681" y="2667"/>
              <a:ext cx="0" cy="3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0" name="Line 132"/>
            <p:cNvSpPr>
              <a:spLocks noChangeShapeType="1"/>
            </p:cNvSpPr>
            <p:nvPr/>
          </p:nvSpPr>
          <p:spPr bwMode="auto">
            <a:xfrm flipH="1">
              <a:off x="2229" y="2636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1" name="Line 138"/>
            <p:cNvSpPr>
              <a:spLocks noChangeShapeType="1"/>
            </p:cNvSpPr>
            <p:nvPr/>
          </p:nvSpPr>
          <p:spPr bwMode="auto">
            <a:xfrm flipH="1">
              <a:off x="2812" y="2548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>
              <a:off x="1636" y="2629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3" name="Line 142"/>
            <p:cNvSpPr>
              <a:spLocks noChangeShapeType="1"/>
            </p:cNvSpPr>
            <p:nvPr/>
          </p:nvSpPr>
          <p:spPr bwMode="auto">
            <a:xfrm flipH="1">
              <a:off x="1200" y="2623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4" name="Line 144"/>
            <p:cNvSpPr>
              <a:spLocks noChangeShapeType="1"/>
            </p:cNvSpPr>
            <p:nvPr/>
          </p:nvSpPr>
          <p:spPr bwMode="auto">
            <a:xfrm>
              <a:off x="1648" y="1975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5" name="Line 145"/>
            <p:cNvSpPr>
              <a:spLocks noChangeShapeType="1"/>
            </p:cNvSpPr>
            <p:nvPr/>
          </p:nvSpPr>
          <p:spPr bwMode="auto">
            <a:xfrm>
              <a:off x="1648" y="1975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6" name="Line 147"/>
            <p:cNvSpPr>
              <a:spLocks noChangeShapeType="1"/>
            </p:cNvSpPr>
            <p:nvPr/>
          </p:nvSpPr>
          <p:spPr bwMode="auto">
            <a:xfrm flipH="1">
              <a:off x="1739" y="2543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7" name="Oval 149"/>
            <p:cNvSpPr>
              <a:spLocks noChangeArrowheads="1"/>
            </p:cNvSpPr>
            <p:nvPr/>
          </p:nvSpPr>
          <p:spPr bwMode="auto">
            <a:xfrm>
              <a:off x="1532" y="2431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 flipH="1">
              <a:off x="3320" y="2549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9" name="Oval 172"/>
            <p:cNvSpPr>
              <a:spLocks noChangeArrowheads="1"/>
            </p:cNvSpPr>
            <p:nvPr/>
          </p:nvSpPr>
          <p:spPr bwMode="auto">
            <a:xfrm>
              <a:off x="3102" y="2449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9" name="Line 175"/>
          <p:cNvSpPr>
            <a:spLocks noChangeShapeType="1"/>
          </p:cNvSpPr>
          <p:nvPr/>
        </p:nvSpPr>
        <p:spPr bwMode="auto">
          <a:xfrm>
            <a:off x="5089525" y="4241800"/>
            <a:ext cx="0" cy="16113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4" name="Oval 54"/>
          <p:cNvSpPr>
            <a:spLocks noChangeArrowheads="1"/>
          </p:cNvSpPr>
          <p:nvPr/>
        </p:nvSpPr>
        <p:spPr bwMode="auto">
          <a:xfrm>
            <a:off x="4090988" y="4740275"/>
            <a:ext cx="338137" cy="334963"/>
          </a:xfrm>
          <a:prstGeom prst="ellipse">
            <a:avLst/>
          </a:prstGeom>
          <a:solidFill>
            <a:srgbClr val="99FFCC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5" name="Line 177"/>
          <p:cNvSpPr>
            <a:spLocks noChangeShapeType="1"/>
          </p:cNvSpPr>
          <p:nvPr/>
        </p:nvSpPr>
        <p:spPr bwMode="auto">
          <a:xfrm>
            <a:off x="4251325" y="5072063"/>
            <a:ext cx="0" cy="7842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6" name="Rectangle 56"/>
          <p:cNvSpPr>
            <a:spLocks noChangeArrowheads="1"/>
          </p:cNvSpPr>
          <p:nvPr/>
        </p:nvSpPr>
        <p:spPr bwMode="auto">
          <a:xfrm>
            <a:off x="4673600" y="4746625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669999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197" name="Line 57"/>
          <p:cNvSpPr>
            <a:spLocks noChangeShapeType="1"/>
          </p:cNvSpPr>
          <p:nvPr/>
        </p:nvSpPr>
        <p:spPr bwMode="auto">
          <a:xfrm flipH="1">
            <a:off x="4422775" y="4899025"/>
            <a:ext cx="304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8" name="Line 50"/>
          <p:cNvSpPr>
            <a:spLocks noChangeShapeType="1"/>
          </p:cNvSpPr>
          <p:nvPr/>
        </p:nvSpPr>
        <p:spPr bwMode="auto">
          <a:xfrm flipH="1">
            <a:off x="3594100" y="4889500"/>
            <a:ext cx="4905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9" name="Oval 58"/>
          <p:cNvSpPr>
            <a:spLocks noChangeArrowheads="1"/>
          </p:cNvSpPr>
          <p:nvPr/>
        </p:nvSpPr>
        <p:spPr bwMode="auto">
          <a:xfrm>
            <a:off x="3260725" y="4721225"/>
            <a:ext cx="338138" cy="334963"/>
          </a:xfrm>
          <a:prstGeom prst="ellipse">
            <a:avLst/>
          </a:prstGeom>
          <a:solidFill>
            <a:srgbClr val="99FFCC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0" name="Line 59"/>
          <p:cNvSpPr>
            <a:spLocks noChangeShapeType="1"/>
          </p:cNvSpPr>
          <p:nvPr/>
        </p:nvSpPr>
        <p:spPr bwMode="auto">
          <a:xfrm flipH="1">
            <a:off x="2732088" y="4884738"/>
            <a:ext cx="5207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1" name="Line 176"/>
          <p:cNvSpPr>
            <a:spLocks noChangeShapeType="1"/>
          </p:cNvSpPr>
          <p:nvPr/>
        </p:nvSpPr>
        <p:spPr bwMode="auto">
          <a:xfrm flipH="1">
            <a:off x="3430588" y="5051425"/>
            <a:ext cx="1587" cy="798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2" name="Oval 146"/>
          <p:cNvSpPr>
            <a:spLocks noChangeArrowheads="1"/>
          </p:cNvSpPr>
          <p:nvPr/>
        </p:nvSpPr>
        <p:spPr bwMode="auto">
          <a:xfrm>
            <a:off x="2413000" y="4714875"/>
            <a:ext cx="338138" cy="334963"/>
          </a:xfrm>
          <a:prstGeom prst="ellipse">
            <a:avLst/>
          </a:prstGeom>
          <a:solidFill>
            <a:srgbClr val="99FFCC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3" name="Line 140"/>
          <p:cNvSpPr>
            <a:spLocks noChangeShapeType="1"/>
          </p:cNvSpPr>
          <p:nvPr/>
        </p:nvSpPr>
        <p:spPr bwMode="auto">
          <a:xfrm flipH="1">
            <a:off x="1936750" y="4884738"/>
            <a:ext cx="49212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4" name="Line 148"/>
          <p:cNvSpPr>
            <a:spLocks noChangeShapeType="1"/>
          </p:cNvSpPr>
          <p:nvPr/>
        </p:nvSpPr>
        <p:spPr bwMode="auto">
          <a:xfrm>
            <a:off x="2590800" y="5049838"/>
            <a:ext cx="0" cy="7985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5" name="Oval 81"/>
          <p:cNvSpPr>
            <a:spLocks noChangeArrowheads="1"/>
          </p:cNvSpPr>
          <p:nvPr/>
        </p:nvSpPr>
        <p:spPr bwMode="auto">
          <a:xfrm>
            <a:off x="1598613" y="4711700"/>
            <a:ext cx="338137" cy="334963"/>
          </a:xfrm>
          <a:prstGeom prst="ellipse">
            <a:avLst/>
          </a:prstGeom>
          <a:solidFill>
            <a:srgbClr val="99FFCC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6" name="Line 80"/>
          <p:cNvSpPr>
            <a:spLocks noChangeShapeType="1"/>
          </p:cNvSpPr>
          <p:nvPr/>
        </p:nvSpPr>
        <p:spPr bwMode="auto">
          <a:xfrm>
            <a:off x="1771650" y="5057775"/>
            <a:ext cx="0" cy="812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7" name="Line 85"/>
          <p:cNvSpPr>
            <a:spLocks noChangeShapeType="1"/>
          </p:cNvSpPr>
          <p:nvPr/>
        </p:nvSpPr>
        <p:spPr bwMode="auto">
          <a:xfrm flipH="1">
            <a:off x="750888" y="4983163"/>
            <a:ext cx="871537" cy="827087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8" name="Line 83"/>
          <p:cNvSpPr>
            <a:spLocks noChangeShapeType="1"/>
          </p:cNvSpPr>
          <p:nvPr/>
        </p:nvSpPr>
        <p:spPr bwMode="auto">
          <a:xfrm>
            <a:off x="1782763" y="3984625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9" name="Line 84"/>
          <p:cNvSpPr>
            <a:spLocks noChangeShapeType="1"/>
          </p:cNvSpPr>
          <p:nvPr/>
        </p:nvSpPr>
        <p:spPr bwMode="auto">
          <a:xfrm>
            <a:off x="1782763" y="3984625"/>
            <a:ext cx="0" cy="7334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BB5570-BF28-90C7-882A-2E2128E9ACC5}"/>
              </a:ext>
            </a:extLst>
          </p:cNvPr>
          <p:cNvGrpSpPr/>
          <p:nvPr/>
        </p:nvGrpSpPr>
        <p:grpSpPr>
          <a:xfrm>
            <a:off x="611560" y="548680"/>
            <a:ext cx="1800200" cy="1152128"/>
            <a:chOff x="611560" y="548680"/>
            <a:chExt cx="1800200" cy="115212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3C3E960-F200-9026-EC77-5FA826079143}"/>
                </a:ext>
              </a:extLst>
            </p:cNvPr>
            <p:cNvSpPr/>
            <p:nvPr/>
          </p:nvSpPr>
          <p:spPr>
            <a:xfrm>
              <a:off x="611560" y="548680"/>
              <a:ext cx="1800200" cy="1152128"/>
            </a:xfrm>
            <a:prstGeom prst="roundRect">
              <a:avLst>
                <a:gd name="adj" fmla="val 6032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Oval 163">
              <a:extLst>
                <a:ext uri="{FF2B5EF4-FFF2-40B4-BE49-F238E27FC236}">
                  <a16:creationId xmlns:a16="http://schemas.microsoft.com/office/drawing/2014/main" id="{70C46368-867A-0AE8-EF51-2910BC66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1270964"/>
              <a:ext cx="338137" cy="334963"/>
            </a:xfrm>
            <a:prstGeom prst="ellipse">
              <a:avLst/>
            </a:prstGeom>
            <a:solidFill>
              <a:srgbClr val="99FFCC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eaLnBrk="1" hangingPunct="1"/>
              <a:endParaRPr kumimoji="0" lang="zh-CN" altLang="zh-CN" sz="18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F3921E8-669A-FCC9-5C14-42B64802D339}"/>
                </a:ext>
              </a:extLst>
            </p:cNvPr>
            <p:cNvSpPr txBox="1"/>
            <p:nvPr/>
          </p:nvSpPr>
          <p:spPr>
            <a:xfrm>
              <a:off x="1115616" y="126876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表示全加器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C20B90A-8533-0A80-B5CE-C80B76B04554}"/>
                </a:ext>
              </a:extLst>
            </p:cNvPr>
            <p:cNvSpPr txBox="1"/>
            <p:nvPr/>
          </p:nvSpPr>
          <p:spPr>
            <a:xfrm>
              <a:off x="1115616" y="60230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表示和</a:t>
              </a:r>
            </a:p>
          </p:txBody>
        </p:sp>
        <p:sp>
          <p:nvSpPr>
            <p:cNvPr id="7" name="Line 96">
              <a:extLst>
                <a:ext uri="{FF2B5EF4-FFF2-40B4-BE49-F238E27FC236}">
                  <a16:creationId xmlns:a16="http://schemas.microsoft.com/office/drawing/2014/main" id="{C00C5552-E39E-F682-AB23-58FEC8607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644" y="1020594"/>
              <a:ext cx="180000" cy="180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Line 103">
              <a:extLst>
                <a:ext uri="{FF2B5EF4-FFF2-40B4-BE49-F238E27FC236}">
                  <a16:creationId xmlns:a16="http://schemas.microsoft.com/office/drawing/2014/main" id="{F6C5857D-3284-3148-4A72-EAE762574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644" y="680423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5EBA28-95CD-BF0E-E53C-4A092079D434}"/>
                </a:ext>
              </a:extLst>
            </p:cNvPr>
            <p:cNvSpPr txBox="1"/>
            <p:nvPr/>
          </p:nvSpPr>
          <p:spPr>
            <a:xfrm>
              <a:off x="1115616" y="93553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表示进位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" name="Text Box 33">
            <a:extLst>
              <a:ext uri="{FF2B5EF4-FFF2-40B4-BE49-F238E27FC236}">
                <a16:creationId xmlns:a16="http://schemas.microsoft.com/office/drawing/2014/main" id="{21381CE8-CAF2-B544-0FB2-FF3B8D2B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92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A8B964FA-547A-205D-E242-350DF2EC2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7850812-957E-97B2-2D5F-AAFF6E715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3" name="Line 154">
            <a:extLst>
              <a:ext uri="{FF2B5EF4-FFF2-40B4-BE49-F238E27FC236}">
                <a16:creationId xmlns:a16="http://schemas.microsoft.com/office/drawing/2014/main" id="{C9BE33D6-9FEA-E5FB-E1EB-AF817B205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846" y="555625"/>
            <a:ext cx="0" cy="52689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58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/>
      <p:bldP spid="833578" grpId="0"/>
      <p:bldP spid="833580" grpId="0"/>
      <p:bldP spid="833584" grpId="0"/>
      <p:bldP spid="833585" grpId="0"/>
      <p:bldP spid="194" grpId="0" animBg="1"/>
      <p:bldP spid="195" grpId="0" animBg="1"/>
      <p:bldP spid="196" grpId="0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741" name="AutoShape 205"/>
          <p:cNvSpPr>
            <a:spLocks noChangeArrowheads="1"/>
          </p:cNvSpPr>
          <p:nvPr/>
        </p:nvSpPr>
        <p:spPr bwMode="auto">
          <a:xfrm>
            <a:off x="1358900" y="4597400"/>
            <a:ext cx="3505200" cy="609600"/>
          </a:xfrm>
          <a:prstGeom prst="roundRect">
            <a:avLst>
              <a:gd name="adj" fmla="val 48412"/>
            </a:avLst>
          </a:prstGeom>
          <a:solidFill>
            <a:srgbClr val="CCFF99"/>
          </a:solidFill>
          <a:ln w="1905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54" name="Oval 218"/>
          <p:cNvSpPr>
            <a:spLocks noChangeArrowheads="1"/>
          </p:cNvSpPr>
          <p:nvPr/>
        </p:nvSpPr>
        <p:spPr bwMode="auto">
          <a:xfrm>
            <a:off x="4013200" y="4660900"/>
            <a:ext cx="495300" cy="508000"/>
          </a:xfrm>
          <a:prstGeom prst="ellipse">
            <a:avLst/>
          </a:prstGeom>
          <a:solidFill>
            <a:srgbClr val="FFCC00"/>
          </a:solidFill>
          <a:ln w="1905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55" name="Oval 219"/>
          <p:cNvSpPr>
            <a:spLocks noChangeArrowheads="1"/>
          </p:cNvSpPr>
          <p:nvPr/>
        </p:nvSpPr>
        <p:spPr bwMode="auto">
          <a:xfrm>
            <a:off x="3175000" y="4635500"/>
            <a:ext cx="495300" cy="508000"/>
          </a:xfrm>
          <a:prstGeom prst="ellipse">
            <a:avLst/>
          </a:prstGeom>
          <a:solidFill>
            <a:srgbClr val="FFCC00"/>
          </a:solidFill>
          <a:ln w="1905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56" name="Oval 220"/>
          <p:cNvSpPr>
            <a:spLocks noChangeArrowheads="1"/>
          </p:cNvSpPr>
          <p:nvPr/>
        </p:nvSpPr>
        <p:spPr bwMode="auto">
          <a:xfrm>
            <a:off x="2336800" y="4635500"/>
            <a:ext cx="495300" cy="508000"/>
          </a:xfrm>
          <a:prstGeom prst="ellipse">
            <a:avLst/>
          </a:prstGeom>
          <a:solidFill>
            <a:srgbClr val="FFCC00"/>
          </a:solidFill>
          <a:ln w="1905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57" name="Oval 221"/>
          <p:cNvSpPr>
            <a:spLocks noChangeArrowheads="1"/>
          </p:cNvSpPr>
          <p:nvPr/>
        </p:nvSpPr>
        <p:spPr bwMode="auto">
          <a:xfrm>
            <a:off x="1524000" y="4635500"/>
            <a:ext cx="495300" cy="508000"/>
          </a:xfrm>
          <a:prstGeom prst="ellipse">
            <a:avLst/>
          </a:prstGeom>
          <a:solidFill>
            <a:srgbClr val="FFCC00"/>
          </a:solidFill>
          <a:ln w="1905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37" name="AutoShape 201"/>
          <p:cNvSpPr>
            <a:spLocks noChangeArrowheads="1"/>
          </p:cNvSpPr>
          <p:nvPr/>
        </p:nvSpPr>
        <p:spPr bwMode="auto">
          <a:xfrm>
            <a:off x="4584700" y="1155700"/>
            <a:ext cx="3505200" cy="609600"/>
          </a:xfrm>
          <a:prstGeom prst="roundRect">
            <a:avLst>
              <a:gd name="adj" fmla="val 48412"/>
            </a:avLst>
          </a:prstGeom>
          <a:solidFill>
            <a:srgbClr val="FFCC00"/>
          </a:solidFill>
          <a:ln w="1905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40" name="AutoShape 204"/>
          <p:cNvSpPr>
            <a:spLocks noChangeArrowheads="1"/>
          </p:cNvSpPr>
          <p:nvPr/>
        </p:nvSpPr>
        <p:spPr bwMode="auto">
          <a:xfrm>
            <a:off x="2222500" y="3721100"/>
            <a:ext cx="3505200" cy="609600"/>
          </a:xfrm>
          <a:prstGeom prst="roundRect">
            <a:avLst>
              <a:gd name="adj" fmla="val 48412"/>
            </a:avLst>
          </a:prstGeom>
          <a:solidFill>
            <a:srgbClr val="FFCC00"/>
          </a:solidFill>
          <a:ln w="1905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39" name="AutoShape 203"/>
          <p:cNvSpPr>
            <a:spLocks noChangeArrowheads="1"/>
          </p:cNvSpPr>
          <p:nvPr/>
        </p:nvSpPr>
        <p:spPr bwMode="auto">
          <a:xfrm>
            <a:off x="3022600" y="2857500"/>
            <a:ext cx="3505200" cy="609600"/>
          </a:xfrm>
          <a:prstGeom prst="roundRect">
            <a:avLst>
              <a:gd name="adj" fmla="val 48412"/>
            </a:avLst>
          </a:prstGeom>
          <a:solidFill>
            <a:srgbClr val="FFCC00"/>
          </a:solidFill>
          <a:ln w="1905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38" name="AutoShape 202"/>
          <p:cNvSpPr>
            <a:spLocks noChangeArrowheads="1"/>
          </p:cNvSpPr>
          <p:nvPr/>
        </p:nvSpPr>
        <p:spPr bwMode="auto">
          <a:xfrm>
            <a:off x="3810000" y="1981200"/>
            <a:ext cx="3505200" cy="609600"/>
          </a:xfrm>
          <a:prstGeom prst="roundRect">
            <a:avLst>
              <a:gd name="adj" fmla="val 48412"/>
            </a:avLst>
          </a:prstGeom>
          <a:solidFill>
            <a:srgbClr val="FFCC00"/>
          </a:solidFill>
          <a:ln w="19050" cap="rnd" algn="ctr">
            <a:solidFill>
              <a:srgbClr val="008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39" name="Text Box 3"/>
          <p:cNvSpPr txBox="1">
            <a:spLocks noChangeArrowheads="1"/>
          </p:cNvSpPr>
          <p:nvPr/>
        </p:nvSpPr>
        <p:spPr bwMode="auto">
          <a:xfrm>
            <a:off x="1611313" y="57912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8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6570663" y="5813425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7356475" y="5794375"/>
            <a:ext cx="57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8120063" y="5794375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 flipV="1">
            <a:off x="917575" y="5803900"/>
            <a:ext cx="75723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4343400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4" name="Text Box 18"/>
          <p:cNvSpPr txBox="1">
            <a:spLocks noChangeArrowheads="1"/>
          </p:cNvSpPr>
          <p:nvPr/>
        </p:nvSpPr>
        <p:spPr bwMode="auto">
          <a:xfrm>
            <a:off x="5175250" y="20240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5" name="Text Box 19"/>
          <p:cNvSpPr txBox="1">
            <a:spLocks noChangeArrowheads="1"/>
          </p:cNvSpPr>
          <p:nvPr/>
        </p:nvSpPr>
        <p:spPr bwMode="auto">
          <a:xfrm>
            <a:off x="6016625" y="20383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6" name="Text Box 20"/>
          <p:cNvSpPr txBox="1">
            <a:spLocks noChangeArrowheads="1"/>
          </p:cNvSpPr>
          <p:nvPr/>
        </p:nvSpPr>
        <p:spPr bwMode="auto">
          <a:xfrm>
            <a:off x="6770688" y="20240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7" name="Text Box 21"/>
          <p:cNvSpPr txBox="1">
            <a:spLocks noChangeArrowheads="1"/>
          </p:cNvSpPr>
          <p:nvPr/>
        </p:nvSpPr>
        <p:spPr bwMode="auto">
          <a:xfrm>
            <a:off x="3554413" y="20367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833559" name="Text Box 23"/>
          <p:cNvSpPr txBox="1">
            <a:spLocks noChangeArrowheads="1"/>
          </p:cNvSpPr>
          <p:nvPr/>
        </p:nvSpPr>
        <p:spPr bwMode="auto">
          <a:xfrm>
            <a:off x="3554413" y="2901950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0" name="Text Box 24"/>
          <p:cNvSpPr txBox="1">
            <a:spLocks noChangeArrowheads="1"/>
          </p:cNvSpPr>
          <p:nvPr/>
        </p:nvSpPr>
        <p:spPr bwMode="auto">
          <a:xfrm>
            <a:off x="434340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1" name="Text Box 25"/>
          <p:cNvSpPr txBox="1">
            <a:spLocks noChangeArrowheads="1"/>
          </p:cNvSpPr>
          <p:nvPr/>
        </p:nvSpPr>
        <p:spPr bwMode="auto">
          <a:xfrm>
            <a:off x="5175250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2" name="Text Box 26"/>
          <p:cNvSpPr txBox="1">
            <a:spLocks noChangeArrowheads="1"/>
          </p:cNvSpPr>
          <p:nvPr/>
        </p:nvSpPr>
        <p:spPr bwMode="auto">
          <a:xfrm>
            <a:off x="6016625" y="2889250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3" name="Text Box 27"/>
          <p:cNvSpPr txBox="1">
            <a:spLocks noChangeArrowheads="1"/>
          </p:cNvSpPr>
          <p:nvPr/>
        </p:nvSpPr>
        <p:spPr bwMode="auto">
          <a:xfrm>
            <a:off x="2690813" y="287496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833565" name="Text Box 29"/>
          <p:cNvSpPr txBox="1">
            <a:spLocks noChangeArrowheads="1"/>
          </p:cNvSpPr>
          <p:nvPr/>
        </p:nvSpPr>
        <p:spPr bwMode="auto">
          <a:xfrm>
            <a:off x="5175250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6" name="Text Box 30"/>
          <p:cNvSpPr txBox="1">
            <a:spLocks noChangeArrowheads="1"/>
          </p:cNvSpPr>
          <p:nvPr/>
        </p:nvSpPr>
        <p:spPr bwMode="auto">
          <a:xfrm>
            <a:off x="601662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7" name="Text Box 31"/>
          <p:cNvSpPr txBox="1">
            <a:spLocks noChangeArrowheads="1"/>
          </p:cNvSpPr>
          <p:nvPr/>
        </p:nvSpPr>
        <p:spPr bwMode="auto">
          <a:xfrm>
            <a:off x="6784975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7580313" y="4270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575" name="Text Box 39"/>
          <p:cNvSpPr txBox="1">
            <a:spLocks noChangeArrowheads="1"/>
          </p:cNvSpPr>
          <p:nvPr/>
        </p:nvSpPr>
        <p:spPr bwMode="auto">
          <a:xfrm>
            <a:off x="4343400" y="11985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833578" name="Text Box 42"/>
          <p:cNvSpPr txBox="1">
            <a:spLocks noChangeArrowheads="1"/>
          </p:cNvSpPr>
          <p:nvPr/>
        </p:nvSpPr>
        <p:spPr bwMode="auto">
          <a:xfrm>
            <a:off x="3211513" y="580548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 p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6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79" name="Line 43"/>
          <p:cNvSpPr>
            <a:spLocks noChangeShapeType="1"/>
          </p:cNvSpPr>
          <p:nvPr/>
        </p:nvSpPr>
        <p:spPr bwMode="auto">
          <a:xfrm>
            <a:off x="3425825" y="5200650"/>
            <a:ext cx="0" cy="698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0" name="Text Box 44"/>
          <p:cNvSpPr txBox="1">
            <a:spLocks noChangeArrowheads="1"/>
          </p:cNvSpPr>
          <p:nvPr/>
        </p:nvSpPr>
        <p:spPr bwMode="auto">
          <a:xfrm>
            <a:off x="2317750" y="5791200"/>
            <a:ext cx="792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   p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7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1" name="Text Box 45"/>
          <p:cNvSpPr txBox="1">
            <a:spLocks noChangeArrowheads="1"/>
          </p:cNvSpPr>
          <p:nvPr/>
        </p:nvSpPr>
        <p:spPr bwMode="auto">
          <a:xfrm>
            <a:off x="5835650" y="5799138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2" name="Line 46"/>
          <p:cNvSpPr>
            <a:spLocks noChangeShapeType="1"/>
          </p:cNvSpPr>
          <p:nvPr/>
        </p:nvSpPr>
        <p:spPr bwMode="auto">
          <a:xfrm>
            <a:off x="6713538" y="2487613"/>
            <a:ext cx="0" cy="3352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3" name="Text Box 47"/>
          <p:cNvSpPr txBox="1">
            <a:spLocks noChangeArrowheads="1"/>
          </p:cNvSpPr>
          <p:nvPr/>
        </p:nvSpPr>
        <p:spPr bwMode="auto">
          <a:xfrm>
            <a:off x="5008563" y="579120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4" name="Text Box 48"/>
          <p:cNvSpPr txBox="1">
            <a:spLocks noChangeArrowheads="1"/>
          </p:cNvSpPr>
          <p:nvPr/>
        </p:nvSpPr>
        <p:spPr bwMode="auto">
          <a:xfrm>
            <a:off x="4159250" y="5791200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5" name="Text Box 49"/>
          <p:cNvSpPr txBox="1">
            <a:spLocks noChangeArrowheads="1"/>
          </p:cNvSpPr>
          <p:nvPr/>
        </p:nvSpPr>
        <p:spPr bwMode="auto">
          <a:xfrm>
            <a:off x="669925" y="5813425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0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9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92" name="Rectangle 56"/>
          <p:cNvSpPr>
            <a:spLocks noChangeArrowheads="1"/>
          </p:cNvSpPr>
          <p:nvPr/>
        </p:nvSpPr>
        <p:spPr bwMode="auto">
          <a:xfrm>
            <a:off x="4673600" y="4746625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669999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833610" name="Text Box 74"/>
          <p:cNvSpPr txBox="1">
            <a:spLocks noChangeArrowheads="1"/>
          </p:cNvSpPr>
          <p:nvPr/>
        </p:nvSpPr>
        <p:spPr bwMode="auto">
          <a:xfrm>
            <a:off x="2690813" y="3779838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1" name="Text Box 75"/>
          <p:cNvSpPr txBox="1">
            <a:spLocks noChangeArrowheads="1"/>
          </p:cNvSpPr>
          <p:nvPr/>
        </p:nvSpPr>
        <p:spPr bwMode="auto">
          <a:xfrm>
            <a:off x="3554413" y="37814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2" name="Text Box 76"/>
          <p:cNvSpPr txBox="1">
            <a:spLocks noChangeArrowheads="1"/>
          </p:cNvSpPr>
          <p:nvPr/>
        </p:nvSpPr>
        <p:spPr bwMode="auto">
          <a:xfrm>
            <a:off x="5175250" y="37814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3" name="Text Box 77"/>
          <p:cNvSpPr txBox="1">
            <a:spLocks noChangeArrowheads="1"/>
          </p:cNvSpPr>
          <p:nvPr/>
        </p:nvSpPr>
        <p:spPr bwMode="auto">
          <a:xfrm>
            <a:off x="1784350" y="377666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4" name="Rectangle 78"/>
          <p:cNvSpPr>
            <a:spLocks noChangeArrowheads="1"/>
          </p:cNvSpPr>
          <p:nvPr/>
        </p:nvSpPr>
        <p:spPr bwMode="auto">
          <a:xfrm>
            <a:off x="4384675" y="3760788"/>
            <a:ext cx="4491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</a:p>
        </p:txBody>
      </p:sp>
      <p:sp>
        <p:nvSpPr>
          <p:cNvPr id="833616" name="Line 80"/>
          <p:cNvSpPr>
            <a:spLocks noChangeShapeType="1"/>
          </p:cNvSpPr>
          <p:nvPr/>
        </p:nvSpPr>
        <p:spPr bwMode="auto">
          <a:xfrm>
            <a:off x="1771650" y="5057775"/>
            <a:ext cx="0" cy="812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17" name="Oval 81"/>
          <p:cNvSpPr>
            <a:spLocks noChangeArrowheads="1"/>
          </p:cNvSpPr>
          <p:nvPr/>
        </p:nvSpPr>
        <p:spPr bwMode="auto">
          <a:xfrm>
            <a:off x="1598613" y="4711700"/>
            <a:ext cx="338137" cy="334963"/>
          </a:xfrm>
          <a:prstGeom prst="ellipse">
            <a:avLst/>
          </a:prstGeom>
          <a:solidFill>
            <a:srgbClr val="99FFCC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19" name="Line 83"/>
          <p:cNvSpPr>
            <a:spLocks noChangeShapeType="1"/>
          </p:cNvSpPr>
          <p:nvPr/>
        </p:nvSpPr>
        <p:spPr bwMode="auto">
          <a:xfrm>
            <a:off x="1782763" y="3984625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20" name="Line 84"/>
          <p:cNvSpPr>
            <a:spLocks noChangeShapeType="1"/>
          </p:cNvSpPr>
          <p:nvPr/>
        </p:nvSpPr>
        <p:spPr bwMode="auto">
          <a:xfrm>
            <a:off x="1782763" y="3984625"/>
            <a:ext cx="0" cy="7334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21" name="Line 85"/>
          <p:cNvSpPr>
            <a:spLocks noChangeShapeType="1"/>
          </p:cNvSpPr>
          <p:nvPr/>
        </p:nvSpPr>
        <p:spPr bwMode="auto">
          <a:xfrm flipH="1">
            <a:off x="750888" y="4983163"/>
            <a:ext cx="871537" cy="827087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41" name="Line 105"/>
          <p:cNvSpPr>
            <a:spLocks noChangeShapeType="1"/>
          </p:cNvSpPr>
          <p:nvPr/>
        </p:nvSpPr>
        <p:spPr bwMode="auto">
          <a:xfrm>
            <a:off x="5892800" y="2479675"/>
            <a:ext cx="0" cy="519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44" name="Line 108"/>
          <p:cNvSpPr>
            <a:spLocks noChangeShapeType="1"/>
          </p:cNvSpPr>
          <p:nvPr/>
        </p:nvSpPr>
        <p:spPr bwMode="auto">
          <a:xfrm flipH="1">
            <a:off x="5886450" y="3328988"/>
            <a:ext cx="0" cy="2527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76" name="Line 140"/>
          <p:cNvSpPr>
            <a:spLocks noChangeShapeType="1"/>
          </p:cNvSpPr>
          <p:nvPr/>
        </p:nvSpPr>
        <p:spPr bwMode="auto">
          <a:xfrm flipH="1">
            <a:off x="1936750" y="4884738"/>
            <a:ext cx="49212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82" name="Oval 146"/>
          <p:cNvSpPr>
            <a:spLocks noChangeArrowheads="1"/>
          </p:cNvSpPr>
          <p:nvPr/>
        </p:nvSpPr>
        <p:spPr bwMode="auto">
          <a:xfrm>
            <a:off x="2413000" y="4714875"/>
            <a:ext cx="338138" cy="334963"/>
          </a:xfrm>
          <a:prstGeom prst="ellipse">
            <a:avLst/>
          </a:prstGeom>
          <a:solidFill>
            <a:srgbClr val="99FFCC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84" name="Line 148"/>
          <p:cNvSpPr>
            <a:spLocks noChangeShapeType="1"/>
          </p:cNvSpPr>
          <p:nvPr/>
        </p:nvSpPr>
        <p:spPr bwMode="auto">
          <a:xfrm>
            <a:off x="2590800" y="5049838"/>
            <a:ext cx="0" cy="7985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86" name="Line 150"/>
          <p:cNvSpPr>
            <a:spLocks noChangeShapeType="1"/>
          </p:cNvSpPr>
          <p:nvPr/>
        </p:nvSpPr>
        <p:spPr bwMode="auto">
          <a:xfrm>
            <a:off x="703263" y="5867400"/>
            <a:ext cx="80692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687" name="Line 151"/>
          <p:cNvSpPr>
            <a:spLocks noChangeShapeType="1"/>
          </p:cNvSpPr>
          <p:nvPr/>
        </p:nvSpPr>
        <p:spPr bwMode="auto">
          <a:xfrm>
            <a:off x="7483475" y="1643063"/>
            <a:ext cx="0" cy="4195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33743" name="Group 207"/>
          <p:cNvGrpSpPr>
            <a:grpSpLocks/>
          </p:cNvGrpSpPr>
          <p:nvPr/>
        </p:nvGrpSpPr>
        <p:grpSpPr bwMode="auto">
          <a:xfrm>
            <a:off x="4395788" y="550863"/>
            <a:ext cx="3884612" cy="1657350"/>
            <a:chOff x="2769" y="347"/>
            <a:chExt cx="2447" cy="1044"/>
          </a:xfrm>
          <a:effectLst/>
        </p:grpSpPr>
        <p:sp>
          <p:nvSpPr>
            <p:cNvPr id="833545" name="Oval 9"/>
            <p:cNvSpPr>
              <a:spLocks noChangeArrowheads="1"/>
            </p:cNvSpPr>
            <p:nvPr/>
          </p:nvSpPr>
          <p:spPr bwMode="auto">
            <a:xfrm>
              <a:off x="4626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47" name="Line 11"/>
            <p:cNvSpPr>
              <a:spLocks noChangeShapeType="1"/>
            </p:cNvSpPr>
            <p:nvPr/>
          </p:nvSpPr>
          <p:spPr bwMode="auto">
            <a:xfrm>
              <a:off x="4722" y="347"/>
              <a:ext cx="10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48" name="Line 12"/>
            <p:cNvSpPr>
              <a:spLocks noChangeShapeType="1"/>
            </p:cNvSpPr>
            <p:nvPr/>
          </p:nvSpPr>
          <p:spPr bwMode="auto">
            <a:xfrm>
              <a:off x="4722" y="350"/>
              <a:ext cx="0" cy="46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49" name="Line 13"/>
            <p:cNvSpPr>
              <a:spLocks noChangeShapeType="1"/>
            </p:cNvSpPr>
            <p:nvPr/>
          </p:nvSpPr>
          <p:spPr bwMode="auto">
            <a:xfrm flipH="1">
              <a:off x="4830" y="938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71" name="Text Box 35"/>
            <p:cNvSpPr txBox="1">
              <a:spLocks noChangeArrowheads="1"/>
            </p:cNvSpPr>
            <p:nvPr/>
          </p:nvSpPr>
          <p:spPr bwMode="auto">
            <a:xfrm>
              <a:off x="4274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2" name="Text Box 36"/>
            <p:cNvSpPr txBox="1">
              <a:spLocks noChangeArrowheads="1"/>
            </p:cNvSpPr>
            <p:nvPr/>
          </p:nvSpPr>
          <p:spPr bwMode="auto">
            <a:xfrm>
              <a:off x="4775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3" name="Text Box 37"/>
            <p:cNvSpPr txBox="1">
              <a:spLocks noChangeArrowheads="1"/>
            </p:cNvSpPr>
            <p:nvPr/>
          </p:nvSpPr>
          <p:spPr bwMode="auto">
            <a:xfrm>
              <a:off x="3260" y="776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4" name="Text Box 38"/>
            <p:cNvSpPr txBox="1">
              <a:spLocks noChangeArrowheads="1"/>
            </p:cNvSpPr>
            <p:nvPr/>
          </p:nvSpPr>
          <p:spPr bwMode="auto">
            <a:xfrm>
              <a:off x="3790" y="768"/>
              <a:ext cx="3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b</a:t>
              </a:r>
              <a:r>
                <a:rPr kumimoji="0" lang="en-US" altLang="zh-CN" sz="1200" b="1" i="0" u="none" strike="noStrike" kern="1200" cap="none" spc="0" normalizeH="0" baseline="-2500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33576" name="Oval 40"/>
            <p:cNvSpPr>
              <a:spLocks noChangeArrowheads="1"/>
            </p:cNvSpPr>
            <p:nvPr/>
          </p:nvSpPr>
          <p:spPr bwMode="auto">
            <a:xfrm>
              <a:off x="4126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77" name="Line 41"/>
            <p:cNvSpPr>
              <a:spLocks noChangeShapeType="1"/>
            </p:cNvSpPr>
            <p:nvPr/>
          </p:nvSpPr>
          <p:spPr bwMode="auto">
            <a:xfrm>
              <a:off x="4225" y="103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88" name="Line 52"/>
            <p:cNvSpPr>
              <a:spLocks noChangeShapeType="1"/>
            </p:cNvSpPr>
            <p:nvPr/>
          </p:nvSpPr>
          <p:spPr bwMode="auto">
            <a:xfrm flipH="1">
              <a:off x="4803" y="650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89" name="Rectangle 53"/>
            <p:cNvSpPr>
              <a:spLocks noChangeArrowheads="1"/>
            </p:cNvSpPr>
            <p:nvPr/>
          </p:nvSpPr>
          <p:spPr bwMode="auto">
            <a:xfrm>
              <a:off x="4962" y="502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33596" name="Line 60"/>
            <p:cNvSpPr>
              <a:spLocks noChangeShapeType="1"/>
            </p:cNvSpPr>
            <p:nvPr/>
          </p:nvSpPr>
          <p:spPr bwMode="auto">
            <a:xfrm flipH="1">
              <a:off x="3798" y="1011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97" name="Line 61"/>
            <p:cNvSpPr>
              <a:spLocks noChangeShapeType="1"/>
            </p:cNvSpPr>
            <p:nvPr/>
          </p:nvSpPr>
          <p:spPr bwMode="auto">
            <a:xfrm flipH="1">
              <a:off x="4305" y="1016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00" name="Line 64"/>
            <p:cNvSpPr>
              <a:spLocks noChangeShapeType="1"/>
            </p:cNvSpPr>
            <p:nvPr/>
          </p:nvSpPr>
          <p:spPr bwMode="auto">
            <a:xfrm flipH="1">
              <a:off x="3285" y="1003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04" name="Line 68"/>
            <p:cNvSpPr>
              <a:spLocks noChangeShapeType="1"/>
            </p:cNvSpPr>
            <p:nvPr/>
          </p:nvSpPr>
          <p:spPr bwMode="auto">
            <a:xfrm flipH="1">
              <a:off x="2769" y="1007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24" name="Line 88"/>
            <p:cNvSpPr>
              <a:spLocks noChangeShapeType="1"/>
            </p:cNvSpPr>
            <p:nvPr/>
          </p:nvSpPr>
          <p:spPr bwMode="auto">
            <a:xfrm>
              <a:off x="4222" y="348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25" name="Line 89"/>
            <p:cNvSpPr>
              <a:spLocks noChangeShapeType="1"/>
            </p:cNvSpPr>
            <p:nvPr/>
          </p:nvSpPr>
          <p:spPr bwMode="auto">
            <a:xfrm>
              <a:off x="4222" y="348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26" name="Line 90"/>
            <p:cNvSpPr>
              <a:spLocks noChangeShapeType="1"/>
            </p:cNvSpPr>
            <p:nvPr/>
          </p:nvSpPr>
          <p:spPr bwMode="auto">
            <a:xfrm flipH="1">
              <a:off x="4294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27" name="Rectangle 91"/>
            <p:cNvSpPr>
              <a:spLocks noChangeArrowheads="1"/>
            </p:cNvSpPr>
            <p:nvPr/>
          </p:nvSpPr>
          <p:spPr bwMode="auto">
            <a:xfrm>
              <a:off x="4445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33628" name="Line 92"/>
            <p:cNvSpPr>
              <a:spLocks noChangeShapeType="1"/>
            </p:cNvSpPr>
            <p:nvPr/>
          </p:nvSpPr>
          <p:spPr bwMode="auto">
            <a:xfrm flipH="1">
              <a:off x="4336" y="934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30" name="Rectangle 94"/>
            <p:cNvSpPr>
              <a:spLocks noChangeArrowheads="1"/>
            </p:cNvSpPr>
            <p:nvPr/>
          </p:nvSpPr>
          <p:spPr bwMode="auto">
            <a:xfrm>
              <a:off x="3952" y="51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33632" name="Line 96"/>
            <p:cNvSpPr>
              <a:spLocks noChangeShapeType="1"/>
            </p:cNvSpPr>
            <p:nvPr/>
          </p:nvSpPr>
          <p:spPr bwMode="auto">
            <a:xfrm flipH="1">
              <a:off x="3808" y="656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35" name="Line 99"/>
            <p:cNvSpPr>
              <a:spLocks noChangeShapeType="1"/>
            </p:cNvSpPr>
            <p:nvPr/>
          </p:nvSpPr>
          <p:spPr bwMode="auto">
            <a:xfrm>
              <a:off x="3727" y="356"/>
              <a:ext cx="9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36" name="Line 100"/>
            <p:cNvSpPr>
              <a:spLocks noChangeShapeType="1"/>
            </p:cNvSpPr>
            <p:nvPr/>
          </p:nvSpPr>
          <p:spPr bwMode="auto">
            <a:xfrm>
              <a:off x="3727" y="366"/>
              <a:ext cx="0" cy="45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38" name="Oval 102"/>
            <p:cNvSpPr>
              <a:spLocks noChangeArrowheads="1"/>
            </p:cNvSpPr>
            <p:nvPr/>
          </p:nvSpPr>
          <p:spPr bwMode="auto">
            <a:xfrm>
              <a:off x="3631" y="82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39" name="Line 103"/>
            <p:cNvSpPr>
              <a:spLocks noChangeShapeType="1"/>
            </p:cNvSpPr>
            <p:nvPr/>
          </p:nvSpPr>
          <p:spPr bwMode="auto">
            <a:xfrm>
              <a:off x="3721" y="1031"/>
              <a:ext cx="0" cy="3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45" name="Line 109"/>
            <p:cNvSpPr>
              <a:spLocks noChangeShapeType="1"/>
            </p:cNvSpPr>
            <p:nvPr/>
          </p:nvSpPr>
          <p:spPr bwMode="auto">
            <a:xfrm flipH="1">
              <a:off x="3845" y="92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89" name="Line 153"/>
            <p:cNvSpPr>
              <a:spLocks noChangeShapeType="1"/>
            </p:cNvSpPr>
            <p:nvPr/>
          </p:nvSpPr>
          <p:spPr bwMode="auto">
            <a:xfrm>
              <a:off x="5143" y="348"/>
              <a:ext cx="7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92" name="Rectangle 156"/>
            <p:cNvSpPr>
              <a:spLocks noChangeArrowheads="1"/>
            </p:cNvSpPr>
            <p:nvPr/>
          </p:nvSpPr>
          <p:spPr bwMode="auto">
            <a:xfrm>
              <a:off x="3454" y="511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33694" name="Line 158"/>
            <p:cNvSpPr>
              <a:spLocks noChangeShapeType="1"/>
            </p:cNvSpPr>
            <p:nvPr/>
          </p:nvSpPr>
          <p:spPr bwMode="auto">
            <a:xfrm flipH="1">
              <a:off x="3306" y="659"/>
              <a:ext cx="192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98" name="Line 162"/>
            <p:cNvSpPr>
              <a:spLocks noChangeShapeType="1"/>
            </p:cNvSpPr>
            <p:nvPr/>
          </p:nvSpPr>
          <p:spPr bwMode="auto">
            <a:xfrm flipH="1">
              <a:off x="3317" y="929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99" name="Oval 163"/>
            <p:cNvSpPr>
              <a:spLocks noChangeArrowheads="1"/>
            </p:cNvSpPr>
            <p:nvPr/>
          </p:nvSpPr>
          <p:spPr bwMode="auto">
            <a:xfrm>
              <a:off x="3111" y="81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01" name="Line 165"/>
            <p:cNvSpPr>
              <a:spLocks noChangeShapeType="1"/>
            </p:cNvSpPr>
            <p:nvPr/>
          </p:nvSpPr>
          <p:spPr bwMode="auto">
            <a:xfrm>
              <a:off x="3207" y="351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02" name="Line 166"/>
            <p:cNvSpPr>
              <a:spLocks noChangeShapeType="1"/>
            </p:cNvSpPr>
            <p:nvPr/>
          </p:nvSpPr>
          <p:spPr bwMode="auto">
            <a:xfrm>
              <a:off x="3207" y="351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03" name="Line 167"/>
            <p:cNvSpPr>
              <a:spLocks noChangeShapeType="1"/>
            </p:cNvSpPr>
            <p:nvPr/>
          </p:nvSpPr>
          <p:spPr bwMode="auto">
            <a:xfrm>
              <a:off x="3210" y="102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33746" name="Group 210"/>
          <p:cNvGrpSpPr>
            <a:grpSpLocks/>
          </p:cNvGrpSpPr>
          <p:nvPr/>
        </p:nvGrpSpPr>
        <p:grpSpPr bwMode="auto">
          <a:xfrm>
            <a:off x="1905000" y="3135313"/>
            <a:ext cx="3670300" cy="1652587"/>
            <a:chOff x="1200" y="1975"/>
            <a:chExt cx="2312" cy="1041"/>
          </a:xfrm>
          <a:effectLst/>
        </p:grpSpPr>
        <p:sp>
          <p:nvSpPr>
            <p:cNvPr id="833607" name="Line 71"/>
            <p:cNvSpPr>
              <a:spLocks noChangeShapeType="1"/>
            </p:cNvSpPr>
            <p:nvPr/>
          </p:nvSpPr>
          <p:spPr bwMode="auto">
            <a:xfrm flipH="1">
              <a:off x="2745" y="2641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50" name="Oval 114"/>
            <p:cNvSpPr>
              <a:spLocks noChangeArrowheads="1"/>
            </p:cNvSpPr>
            <p:nvPr/>
          </p:nvSpPr>
          <p:spPr bwMode="auto">
            <a:xfrm>
              <a:off x="2063" y="2433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51" name="Line 115"/>
            <p:cNvSpPr>
              <a:spLocks noChangeShapeType="1"/>
            </p:cNvSpPr>
            <p:nvPr/>
          </p:nvSpPr>
          <p:spPr bwMode="auto">
            <a:xfrm>
              <a:off x="2162" y="2642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53" name="Line 117"/>
            <p:cNvSpPr>
              <a:spLocks noChangeShapeType="1"/>
            </p:cNvSpPr>
            <p:nvPr/>
          </p:nvSpPr>
          <p:spPr bwMode="auto">
            <a:xfrm flipH="1">
              <a:off x="1707" y="2619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58" name="Line 122"/>
            <p:cNvSpPr>
              <a:spLocks noChangeShapeType="1"/>
            </p:cNvSpPr>
            <p:nvPr/>
          </p:nvSpPr>
          <p:spPr bwMode="auto">
            <a:xfrm flipH="1">
              <a:off x="2267" y="2540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63" name="Oval 127"/>
            <p:cNvSpPr>
              <a:spLocks noChangeArrowheads="1"/>
            </p:cNvSpPr>
            <p:nvPr/>
          </p:nvSpPr>
          <p:spPr bwMode="auto">
            <a:xfrm>
              <a:off x="2588" y="2446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65" name="Line 129"/>
            <p:cNvSpPr>
              <a:spLocks noChangeShapeType="1"/>
            </p:cNvSpPr>
            <p:nvPr/>
          </p:nvSpPr>
          <p:spPr bwMode="auto">
            <a:xfrm>
              <a:off x="2681" y="2667"/>
              <a:ext cx="0" cy="3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68" name="Line 132"/>
            <p:cNvSpPr>
              <a:spLocks noChangeShapeType="1"/>
            </p:cNvSpPr>
            <p:nvPr/>
          </p:nvSpPr>
          <p:spPr bwMode="auto">
            <a:xfrm flipH="1">
              <a:off x="2229" y="2636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74" name="Line 138"/>
            <p:cNvSpPr>
              <a:spLocks noChangeShapeType="1"/>
            </p:cNvSpPr>
            <p:nvPr/>
          </p:nvSpPr>
          <p:spPr bwMode="auto">
            <a:xfrm flipH="1">
              <a:off x="2812" y="2548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77" name="Line 141"/>
            <p:cNvSpPr>
              <a:spLocks noChangeShapeType="1"/>
            </p:cNvSpPr>
            <p:nvPr/>
          </p:nvSpPr>
          <p:spPr bwMode="auto">
            <a:xfrm>
              <a:off x="1636" y="2629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78" name="Line 142"/>
            <p:cNvSpPr>
              <a:spLocks noChangeShapeType="1"/>
            </p:cNvSpPr>
            <p:nvPr/>
          </p:nvSpPr>
          <p:spPr bwMode="auto">
            <a:xfrm flipH="1">
              <a:off x="1200" y="2623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80" name="Line 144"/>
            <p:cNvSpPr>
              <a:spLocks noChangeShapeType="1"/>
            </p:cNvSpPr>
            <p:nvPr/>
          </p:nvSpPr>
          <p:spPr bwMode="auto">
            <a:xfrm>
              <a:off x="1648" y="1975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81" name="Line 145"/>
            <p:cNvSpPr>
              <a:spLocks noChangeShapeType="1"/>
            </p:cNvSpPr>
            <p:nvPr/>
          </p:nvSpPr>
          <p:spPr bwMode="auto">
            <a:xfrm>
              <a:off x="1648" y="1975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83" name="Line 147"/>
            <p:cNvSpPr>
              <a:spLocks noChangeShapeType="1"/>
            </p:cNvSpPr>
            <p:nvPr/>
          </p:nvSpPr>
          <p:spPr bwMode="auto">
            <a:xfrm flipH="1">
              <a:off x="1739" y="2543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85" name="Oval 149"/>
            <p:cNvSpPr>
              <a:spLocks noChangeArrowheads="1"/>
            </p:cNvSpPr>
            <p:nvPr/>
          </p:nvSpPr>
          <p:spPr bwMode="auto">
            <a:xfrm>
              <a:off x="1532" y="2431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96" name="Line 160"/>
            <p:cNvSpPr>
              <a:spLocks noChangeShapeType="1"/>
            </p:cNvSpPr>
            <p:nvPr/>
          </p:nvSpPr>
          <p:spPr bwMode="auto">
            <a:xfrm flipH="1">
              <a:off x="3320" y="2549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08" name="Oval 172"/>
            <p:cNvSpPr>
              <a:spLocks noChangeArrowheads="1"/>
            </p:cNvSpPr>
            <p:nvPr/>
          </p:nvSpPr>
          <p:spPr bwMode="auto">
            <a:xfrm>
              <a:off x="3102" y="2449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33744" name="Group 208"/>
          <p:cNvGrpSpPr>
            <a:grpSpLocks/>
          </p:cNvGrpSpPr>
          <p:nvPr/>
        </p:nvGrpSpPr>
        <p:grpSpPr bwMode="auto">
          <a:xfrm>
            <a:off x="3581400" y="1406525"/>
            <a:ext cx="3611563" cy="1646238"/>
            <a:chOff x="2256" y="886"/>
            <a:chExt cx="2275" cy="1037"/>
          </a:xfrm>
          <a:effectLst/>
        </p:grpSpPr>
        <p:sp>
          <p:nvSpPr>
            <p:cNvPr id="833550" name="Oval 14"/>
            <p:cNvSpPr>
              <a:spLocks noChangeArrowheads="1"/>
            </p:cNvSpPr>
            <p:nvPr/>
          </p:nvSpPr>
          <p:spPr bwMode="auto">
            <a:xfrm>
              <a:off x="4126" y="1357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51" name="Line 15"/>
            <p:cNvSpPr>
              <a:spLocks noChangeShapeType="1"/>
            </p:cNvSpPr>
            <p:nvPr/>
          </p:nvSpPr>
          <p:spPr bwMode="auto">
            <a:xfrm flipH="1">
              <a:off x="4339" y="1460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598" name="Line 62"/>
            <p:cNvSpPr>
              <a:spLocks noChangeShapeType="1"/>
            </p:cNvSpPr>
            <p:nvPr/>
          </p:nvSpPr>
          <p:spPr bwMode="auto">
            <a:xfrm flipH="1">
              <a:off x="3801" y="1548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01" name="Line 65"/>
            <p:cNvSpPr>
              <a:spLocks noChangeShapeType="1"/>
            </p:cNvSpPr>
            <p:nvPr/>
          </p:nvSpPr>
          <p:spPr bwMode="auto">
            <a:xfrm flipH="1">
              <a:off x="3285" y="1534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05" name="Line 69"/>
            <p:cNvSpPr>
              <a:spLocks noChangeShapeType="1"/>
            </p:cNvSpPr>
            <p:nvPr/>
          </p:nvSpPr>
          <p:spPr bwMode="auto">
            <a:xfrm flipH="1">
              <a:off x="2763" y="1535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40" name="Oval 104"/>
            <p:cNvSpPr>
              <a:spLocks noChangeArrowheads="1"/>
            </p:cNvSpPr>
            <p:nvPr/>
          </p:nvSpPr>
          <p:spPr bwMode="auto">
            <a:xfrm>
              <a:off x="3613" y="1351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46" name="Line 110"/>
            <p:cNvSpPr>
              <a:spLocks noChangeShapeType="1"/>
            </p:cNvSpPr>
            <p:nvPr/>
          </p:nvSpPr>
          <p:spPr bwMode="auto">
            <a:xfrm flipH="1">
              <a:off x="3819" y="1456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60" name="Oval 124"/>
            <p:cNvSpPr>
              <a:spLocks noChangeArrowheads="1"/>
            </p:cNvSpPr>
            <p:nvPr/>
          </p:nvSpPr>
          <p:spPr bwMode="auto">
            <a:xfrm>
              <a:off x="2597" y="1350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64" name="Line 128"/>
            <p:cNvSpPr>
              <a:spLocks noChangeShapeType="1"/>
            </p:cNvSpPr>
            <p:nvPr/>
          </p:nvSpPr>
          <p:spPr bwMode="auto">
            <a:xfrm>
              <a:off x="2694" y="1572"/>
              <a:ext cx="0" cy="3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66" name="Line 130"/>
            <p:cNvSpPr>
              <a:spLocks noChangeShapeType="1"/>
            </p:cNvSpPr>
            <p:nvPr/>
          </p:nvSpPr>
          <p:spPr bwMode="auto">
            <a:xfrm flipH="1">
              <a:off x="2256" y="1539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70" name="Line 134"/>
            <p:cNvSpPr>
              <a:spLocks noChangeShapeType="1"/>
            </p:cNvSpPr>
            <p:nvPr/>
          </p:nvSpPr>
          <p:spPr bwMode="auto">
            <a:xfrm>
              <a:off x="2699" y="886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71" name="Line 135"/>
            <p:cNvSpPr>
              <a:spLocks noChangeShapeType="1"/>
            </p:cNvSpPr>
            <p:nvPr/>
          </p:nvSpPr>
          <p:spPr bwMode="auto">
            <a:xfrm>
              <a:off x="2699" y="886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72" name="Line 136"/>
            <p:cNvSpPr>
              <a:spLocks noChangeShapeType="1"/>
            </p:cNvSpPr>
            <p:nvPr/>
          </p:nvSpPr>
          <p:spPr bwMode="auto">
            <a:xfrm flipH="1">
              <a:off x="2809" y="1451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04" name="Oval 168"/>
            <p:cNvSpPr>
              <a:spLocks noChangeArrowheads="1"/>
            </p:cNvSpPr>
            <p:nvPr/>
          </p:nvSpPr>
          <p:spPr bwMode="auto">
            <a:xfrm>
              <a:off x="3111" y="1354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05" name="Line 169"/>
            <p:cNvSpPr>
              <a:spLocks noChangeShapeType="1"/>
            </p:cNvSpPr>
            <p:nvPr/>
          </p:nvSpPr>
          <p:spPr bwMode="auto">
            <a:xfrm>
              <a:off x="3210" y="1565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09" name="Line 173"/>
            <p:cNvSpPr>
              <a:spLocks noChangeShapeType="1"/>
            </p:cNvSpPr>
            <p:nvPr/>
          </p:nvSpPr>
          <p:spPr bwMode="auto">
            <a:xfrm flipH="1">
              <a:off x="3319" y="1448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33745" name="Group 209"/>
          <p:cNvGrpSpPr>
            <a:grpSpLocks/>
          </p:cNvGrpSpPr>
          <p:nvPr/>
        </p:nvGrpSpPr>
        <p:grpSpPr bwMode="auto">
          <a:xfrm>
            <a:off x="2746375" y="2255838"/>
            <a:ext cx="3648075" cy="1676400"/>
            <a:chOff x="1730" y="1421"/>
            <a:chExt cx="2298" cy="1056"/>
          </a:xfrm>
          <a:effectLst/>
        </p:grpSpPr>
        <p:sp>
          <p:nvSpPr>
            <p:cNvPr id="833602" name="Line 66"/>
            <p:cNvSpPr>
              <a:spLocks noChangeShapeType="1"/>
            </p:cNvSpPr>
            <p:nvPr/>
          </p:nvSpPr>
          <p:spPr bwMode="auto">
            <a:xfrm flipH="1">
              <a:off x="3284" y="2102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06" name="Line 70"/>
            <p:cNvSpPr>
              <a:spLocks noChangeShapeType="1"/>
            </p:cNvSpPr>
            <p:nvPr/>
          </p:nvSpPr>
          <p:spPr bwMode="auto">
            <a:xfrm flipH="1">
              <a:off x="2759" y="2088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42" name="Oval 106"/>
            <p:cNvSpPr>
              <a:spLocks noChangeArrowheads="1"/>
            </p:cNvSpPr>
            <p:nvPr/>
          </p:nvSpPr>
          <p:spPr bwMode="auto">
            <a:xfrm>
              <a:off x="3613" y="1885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43" name="Line 107"/>
            <p:cNvSpPr>
              <a:spLocks noChangeShapeType="1"/>
            </p:cNvSpPr>
            <p:nvPr/>
          </p:nvSpPr>
          <p:spPr bwMode="auto">
            <a:xfrm flipH="1">
              <a:off x="3836" y="1994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48" name="Oval 112"/>
            <p:cNvSpPr>
              <a:spLocks noChangeArrowheads="1"/>
            </p:cNvSpPr>
            <p:nvPr/>
          </p:nvSpPr>
          <p:spPr bwMode="auto">
            <a:xfrm>
              <a:off x="2066" y="1885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49" name="Line 113"/>
            <p:cNvSpPr>
              <a:spLocks noChangeShapeType="1"/>
            </p:cNvSpPr>
            <p:nvPr/>
          </p:nvSpPr>
          <p:spPr bwMode="auto">
            <a:xfrm>
              <a:off x="2165" y="2096"/>
              <a:ext cx="0" cy="3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52" name="Line 116"/>
            <p:cNvSpPr>
              <a:spLocks noChangeShapeType="1"/>
            </p:cNvSpPr>
            <p:nvPr/>
          </p:nvSpPr>
          <p:spPr bwMode="auto">
            <a:xfrm flipH="1">
              <a:off x="1730" y="2084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55" name="Line 119"/>
            <p:cNvSpPr>
              <a:spLocks noChangeShapeType="1"/>
            </p:cNvSpPr>
            <p:nvPr/>
          </p:nvSpPr>
          <p:spPr bwMode="auto">
            <a:xfrm>
              <a:off x="2174" y="1421"/>
              <a:ext cx="9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56" name="Line 120"/>
            <p:cNvSpPr>
              <a:spLocks noChangeShapeType="1"/>
            </p:cNvSpPr>
            <p:nvPr/>
          </p:nvSpPr>
          <p:spPr bwMode="auto">
            <a:xfrm>
              <a:off x="2174" y="1421"/>
              <a:ext cx="0" cy="46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57" name="Line 121"/>
            <p:cNvSpPr>
              <a:spLocks noChangeShapeType="1"/>
            </p:cNvSpPr>
            <p:nvPr/>
          </p:nvSpPr>
          <p:spPr bwMode="auto">
            <a:xfrm flipH="1">
              <a:off x="2279" y="1985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61" name="Oval 125"/>
            <p:cNvSpPr>
              <a:spLocks noChangeArrowheads="1"/>
            </p:cNvSpPr>
            <p:nvPr/>
          </p:nvSpPr>
          <p:spPr bwMode="auto">
            <a:xfrm>
              <a:off x="2597" y="1878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62" name="Line 126"/>
            <p:cNvSpPr>
              <a:spLocks noChangeShapeType="1"/>
            </p:cNvSpPr>
            <p:nvPr/>
          </p:nvSpPr>
          <p:spPr bwMode="auto">
            <a:xfrm>
              <a:off x="2693" y="2090"/>
              <a:ext cx="0" cy="3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67" name="Line 131"/>
            <p:cNvSpPr>
              <a:spLocks noChangeShapeType="1"/>
            </p:cNvSpPr>
            <p:nvPr/>
          </p:nvSpPr>
          <p:spPr bwMode="auto">
            <a:xfrm flipH="1">
              <a:off x="2237" y="2080"/>
              <a:ext cx="384" cy="37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673" name="Line 137"/>
            <p:cNvSpPr>
              <a:spLocks noChangeShapeType="1"/>
            </p:cNvSpPr>
            <p:nvPr/>
          </p:nvSpPr>
          <p:spPr bwMode="auto">
            <a:xfrm flipH="1">
              <a:off x="2807" y="1982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06" name="Oval 170"/>
            <p:cNvSpPr>
              <a:spLocks noChangeArrowheads="1"/>
            </p:cNvSpPr>
            <p:nvPr/>
          </p:nvSpPr>
          <p:spPr bwMode="auto">
            <a:xfrm>
              <a:off x="3111" y="1888"/>
              <a:ext cx="213" cy="211"/>
            </a:xfrm>
            <a:prstGeom prst="ellipse">
              <a:avLst/>
            </a:prstGeom>
            <a:solidFill>
              <a:srgbClr val="99FFCC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07" name="Line 171"/>
            <p:cNvSpPr>
              <a:spLocks noChangeShapeType="1"/>
            </p:cNvSpPr>
            <p:nvPr/>
          </p:nvSpPr>
          <p:spPr bwMode="auto">
            <a:xfrm>
              <a:off x="3210" y="2109"/>
              <a:ext cx="0" cy="3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3710" name="Line 174"/>
            <p:cNvSpPr>
              <a:spLocks noChangeShapeType="1"/>
            </p:cNvSpPr>
            <p:nvPr/>
          </p:nvSpPr>
          <p:spPr bwMode="auto">
            <a:xfrm flipH="1">
              <a:off x="3316" y="1990"/>
              <a:ext cx="20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33711" name="Line 175"/>
          <p:cNvSpPr>
            <a:spLocks noChangeShapeType="1"/>
          </p:cNvSpPr>
          <p:nvPr/>
        </p:nvSpPr>
        <p:spPr bwMode="auto">
          <a:xfrm>
            <a:off x="5089525" y="4241800"/>
            <a:ext cx="0" cy="16113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94" name="Oval 58"/>
          <p:cNvSpPr>
            <a:spLocks noChangeArrowheads="1"/>
          </p:cNvSpPr>
          <p:nvPr/>
        </p:nvSpPr>
        <p:spPr bwMode="auto">
          <a:xfrm>
            <a:off x="3260725" y="4721225"/>
            <a:ext cx="338138" cy="334963"/>
          </a:xfrm>
          <a:prstGeom prst="ellipse">
            <a:avLst/>
          </a:prstGeom>
          <a:solidFill>
            <a:srgbClr val="99FFCC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95" name="Line 59"/>
          <p:cNvSpPr>
            <a:spLocks noChangeShapeType="1"/>
          </p:cNvSpPr>
          <p:nvPr/>
        </p:nvSpPr>
        <p:spPr bwMode="auto">
          <a:xfrm flipH="1">
            <a:off x="2732088" y="4884738"/>
            <a:ext cx="5207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12" name="Line 176"/>
          <p:cNvSpPr>
            <a:spLocks noChangeShapeType="1"/>
          </p:cNvSpPr>
          <p:nvPr/>
        </p:nvSpPr>
        <p:spPr bwMode="auto">
          <a:xfrm flipH="1">
            <a:off x="3430588" y="5051425"/>
            <a:ext cx="1587" cy="798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86" name="Line 50"/>
          <p:cNvSpPr>
            <a:spLocks noChangeShapeType="1"/>
          </p:cNvSpPr>
          <p:nvPr/>
        </p:nvSpPr>
        <p:spPr bwMode="auto">
          <a:xfrm flipH="1">
            <a:off x="3594100" y="4889500"/>
            <a:ext cx="4905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90" name="Oval 54"/>
          <p:cNvSpPr>
            <a:spLocks noChangeArrowheads="1"/>
          </p:cNvSpPr>
          <p:nvPr/>
        </p:nvSpPr>
        <p:spPr bwMode="auto">
          <a:xfrm>
            <a:off x="4090988" y="4740275"/>
            <a:ext cx="338137" cy="334963"/>
          </a:xfrm>
          <a:prstGeom prst="ellipse">
            <a:avLst/>
          </a:prstGeom>
          <a:solidFill>
            <a:srgbClr val="99FFCC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593" name="Line 57"/>
          <p:cNvSpPr>
            <a:spLocks noChangeShapeType="1"/>
          </p:cNvSpPr>
          <p:nvPr/>
        </p:nvSpPr>
        <p:spPr bwMode="auto">
          <a:xfrm flipH="1">
            <a:off x="4422775" y="4899025"/>
            <a:ext cx="304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13" name="Line 177"/>
          <p:cNvSpPr>
            <a:spLocks noChangeShapeType="1"/>
          </p:cNvSpPr>
          <p:nvPr/>
        </p:nvSpPr>
        <p:spPr bwMode="auto">
          <a:xfrm>
            <a:off x="4251325" y="5072063"/>
            <a:ext cx="0" cy="7842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3736" name="Text Box 200"/>
          <p:cNvSpPr txBox="1">
            <a:spLocks noChangeArrowheads="1"/>
          </p:cNvSpPr>
          <p:nvPr/>
        </p:nvSpPr>
        <p:spPr bwMode="auto">
          <a:xfrm>
            <a:off x="755577" y="2276872"/>
            <a:ext cx="158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4*5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个全加器</a:t>
            </a:r>
            <a:endParaRPr kumimoji="0" lang="zh-CN" altLang="en-US" sz="16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右大括号 2"/>
          <p:cNvSpPr/>
          <p:nvPr/>
        </p:nvSpPr>
        <p:spPr bwMode="auto">
          <a:xfrm>
            <a:off x="8316440" y="1196752"/>
            <a:ext cx="216000" cy="3146424"/>
          </a:xfrm>
          <a:prstGeom prst="rightBrace">
            <a:avLst>
              <a:gd name="adj1" fmla="val 177477"/>
              <a:gd name="adj2" fmla="val 49080"/>
            </a:avLst>
          </a:prstGeom>
          <a:noFill/>
          <a:ln w="22225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12435" y="1926422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进位保留加法器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21963" y="471435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行波进位加法器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0559760-DD27-FF77-4426-A0730E6B4205}"/>
              </a:ext>
            </a:extLst>
          </p:cNvPr>
          <p:cNvGrpSpPr/>
          <p:nvPr/>
        </p:nvGrpSpPr>
        <p:grpSpPr>
          <a:xfrm>
            <a:off x="611560" y="548680"/>
            <a:ext cx="1800200" cy="1152128"/>
            <a:chOff x="611560" y="548680"/>
            <a:chExt cx="1800200" cy="115212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44C81AD-449E-8D8D-63BF-CFAB70C120B1}"/>
                </a:ext>
              </a:extLst>
            </p:cNvPr>
            <p:cNvSpPr/>
            <p:nvPr/>
          </p:nvSpPr>
          <p:spPr>
            <a:xfrm>
              <a:off x="611560" y="548680"/>
              <a:ext cx="1800200" cy="1152128"/>
            </a:xfrm>
            <a:prstGeom prst="roundRect">
              <a:avLst>
                <a:gd name="adj" fmla="val 6032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163">
              <a:extLst>
                <a:ext uri="{FF2B5EF4-FFF2-40B4-BE49-F238E27FC236}">
                  <a16:creationId xmlns:a16="http://schemas.microsoft.com/office/drawing/2014/main" id="{532B8783-E281-3810-F22D-AF39BE1E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76" y="1270964"/>
              <a:ext cx="338137" cy="334963"/>
            </a:xfrm>
            <a:prstGeom prst="ellipse">
              <a:avLst/>
            </a:prstGeom>
            <a:solidFill>
              <a:srgbClr val="99FFCC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pPr eaLnBrk="1" hangingPunct="1"/>
              <a:endParaRPr kumimoji="0" lang="zh-CN" altLang="zh-CN" sz="18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1C8A01-F3F7-138F-16CB-D276C822149F}"/>
                </a:ext>
              </a:extLst>
            </p:cNvPr>
            <p:cNvSpPr txBox="1"/>
            <p:nvPr/>
          </p:nvSpPr>
          <p:spPr>
            <a:xfrm>
              <a:off x="1115616" y="126876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表示全加器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54ECA8-ED68-8AAF-9175-E82FBBBE3EEE}"/>
                </a:ext>
              </a:extLst>
            </p:cNvPr>
            <p:cNvSpPr txBox="1"/>
            <p:nvPr/>
          </p:nvSpPr>
          <p:spPr>
            <a:xfrm>
              <a:off x="1115616" y="60230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表示和</a:t>
              </a:r>
            </a:p>
          </p:txBody>
        </p:sp>
        <p:sp>
          <p:nvSpPr>
            <p:cNvPr id="13" name="Line 96">
              <a:extLst>
                <a:ext uri="{FF2B5EF4-FFF2-40B4-BE49-F238E27FC236}">
                  <a16:creationId xmlns:a16="http://schemas.microsoft.com/office/drawing/2014/main" id="{26FB65CA-7EED-21F4-47EF-87DEB7918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644" y="1020594"/>
              <a:ext cx="180000" cy="180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Line 103">
              <a:extLst>
                <a:ext uri="{FF2B5EF4-FFF2-40B4-BE49-F238E27FC236}">
                  <a16:creationId xmlns:a16="http://schemas.microsoft.com/office/drawing/2014/main" id="{6FDC2B82-A6CB-EA62-9756-9301046A7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644" y="680423"/>
              <a:ext cx="0" cy="216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85BD936-4852-465B-50F9-33EC04718958}"/>
                </a:ext>
              </a:extLst>
            </p:cNvPr>
            <p:cNvSpPr txBox="1"/>
            <p:nvPr/>
          </p:nvSpPr>
          <p:spPr>
            <a:xfrm>
              <a:off x="1115616" y="93553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表示进位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Text Box 33">
            <a:extLst>
              <a:ext uri="{FF2B5EF4-FFF2-40B4-BE49-F238E27FC236}">
                <a16:creationId xmlns:a16="http://schemas.microsoft.com/office/drawing/2014/main" id="{3E439D82-0BD8-829B-B2C1-0EAE254F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92" y="42703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C1729-B0D9-B58A-C5D2-CE43E7729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F70FF-AD8F-9DC7-519A-3A33CC88A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Line 154">
            <a:extLst>
              <a:ext uri="{FF2B5EF4-FFF2-40B4-BE49-F238E27FC236}">
                <a16:creationId xmlns:a16="http://schemas.microsoft.com/office/drawing/2014/main" id="{F10AEFA2-CC7D-6C57-5284-03C949A89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846" y="555625"/>
            <a:ext cx="0" cy="52689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动作按钮: 上一张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C3059BB-D610-C7FD-E0F0-E856D85E24EB}"/>
              </a:ext>
            </a:extLst>
          </p:cNvPr>
          <p:cNvSpPr/>
          <p:nvPr/>
        </p:nvSpPr>
        <p:spPr>
          <a:xfrm>
            <a:off x="827584" y="3645024"/>
            <a:ext cx="288032" cy="288032"/>
          </a:xfrm>
          <a:prstGeom prst="actionButtonRetur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5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83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83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3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83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8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83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83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83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3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3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3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741" grpId="0" animBg="1"/>
      <p:bldP spid="833754" grpId="0" animBg="1"/>
      <p:bldP spid="833755" grpId="0" animBg="1"/>
      <p:bldP spid="833756" grpId="0" animBg="1"/>
      <p:bldP spid="833757" grpId="0" animBg="1"/>
      <p:bldP spid="833737" grpId="0" animBg="1"/>
      <p:bldP spid="833740" grpId="0" animBg="1"/>
      <p:bldP spid="833739" grpId="0" animBg="1"/>
      <p:bldP spid="833738" grpId="0" animBg="1"/>
      <p:bldP spid="833617" grpId="0" animBg="1"/>
      <p:bldP spid="833682" grpId="0" animBg="1"/>
      <p:bldP spid="833594" grpId="0" animBg="1"/>
      <p:bldP spid="833590" grpId="0" animBg="1"/>
      <p:bldP spid="833736" grpId="0"/>
      <p:bldP spid="3" grpId="0" animBg="1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69BD8-7453-FF4F-2153-8A51BFDD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、不带符号的阵列乘法器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040A60-0F97-895F-2197-1E2AA70D6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6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EB58E7D-FE70-B260-9F36-192EEBF53D63}"/>
              </a:ext>
            </a:extLst>
          </p:cNvPr>
          <p:cNvSpPr/>
          <p:nvPr/>
        </p:nvSpPr>
        <p:spPr>
          <a:xfrm>
            <a:off x="1403648" y="2555478"/>
            <a:ext cx="5112568" cy="2412000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8FFCB27-4C00-C9DB-CD60-C39106AFF059}"/>
              </a:ext>
            </a:extLst>
          </p:cNvPr>
          <p:cNvSpPr/>
          <p:nvPr/>
        </p:nvSpPr>
        <p:spPr>
          <a:xfrm>
            <a:off x="1513360" y="2641625"/>
            <a:ext cx="4896544" cy="936104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3CA8A7-CB40-4232-A780-E5873F4A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cap="none" noProof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</a:t>
            </a:r>
            <a:r>
              <a:rPr lang="en-US" altLang="zh-CN" noProof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cap="none" noProof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noProof="0" dirty="0">
                <a:sym typeface="+mn-lt"/>
              </a:rPr>
              <a:t>位不带符号阵列乘法器逻辑图</a:t>
            </a:r>
            <a:endParaRPr lang="zh-CN" altLang="en-US" dirty="0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148013" y="225742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273BA-058D-A525-EBDC-06AF48C6EB26}"/>
              </a:ext>
            </a:extLst>
          </p:cNvPr>
          <p:cNvSpPr txBox="1"/>
          <p:nvPr/>
        </p:nvSpPr>
        <p:spPr>
          <a:xfrm>
            <a:off x="1636557" y="2154342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a</a:t>
            </a:r>
            <a:r>
              <a:rPr lang="en-US" altLang="zh-CN" sz="1600" b="1" i="1" baseline="-25000" dirty="0">
                <a:solidFill>
                  <a:schemeClr val="bg1"/>
                </a:solidFill>
              </a:rPr>
              <a:t>m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-1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5F3527-435F-EEA2-3AD2-55BCC8024354}"/>
              </a:ext>
            </a:extLst>
          </p:cNvPr>
          <p:cNvSpPr txBox="1"/>
          <p:nvPr/>
        </p:nvSpPr>
        <p:spPr>
          <a:xfrm>
            <a:off x="2760952" y="2154342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a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4A4FE5-620D-3851-E435-A8E3EFD8F48D}"/>
              </a:ext>
            </a:extLst>
          </p:cNvPr>
          <p:cNvSpPr txBox="1"/>
          <p:nvPr/>
        </p:nvSpPr>
        <p:spPr>
          <a:xfrm>
            <a:off x="3245404" y="2154342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a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0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6E491B-60FB-EBC9-B164-69FFBBA390AA}"/>
              </a:ext>
            </a:extLst>
          </p:cNvPr>
          <p:cNvSpPr txBox="1"/>
          <p:nvPr/>
        </p:nvSpPr>
        <p:spPr>
          <a:xfrm>
            <a:off x="3313560" y="3073673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solidFill>
                  <a:schemeClr val="bg1"/>
                </a:solidFill>
              </a:rPr>
              <a:t>……………</a:t>
            </a:r>
            <a:endParaRPr lang="zh-CN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B4BC69-AA7E-EEF6-7675-60B2AD58E8F2}"/>
              </a:ext>
            </a:extLst>
          </p:cNvPr>
          <p:cNvSpPr txBox="1"/>
          <p:nvPr/>
        </p:nvSpPr>
        <p:spPr>
          <a:xfrm>
            <a:off x="1013156" y="2154342"/>
            <a:ext cx="495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A =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0B02C9-6EDF-624B-F336-B1C0E20CA759}"/>
              </a:ext>
            </a:extLst>
          </p:cNvPr>
          <p:cNvSpPr txBox="1"/>
          <p:nvPr/>
        </p:nvSpPr>
        <p:spPr>
          <a:xfrm>
            <a:off x="4297001" y="213285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b</a:t>
            </a:r>
            <a:r>
              <a:rPr lang="en-US" altLang="zh-CN" sz="1600" b="1" i="1" baseline="-25000" dirty="0">
                <a:solidFill>
                  <a:schemeClr val="bg1"/>
                </a:solidFill>
              </a:rPr>
              <a:t>n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-1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70CB5D-1EF9-AEC7-8052-053494C4C15B}"/>
              </a:ext>
            </a:extLst>
          </p:cNvPr>
          <p:cNvSpPr txBox="1"/>
          <p:nvPr/>
        </p:nvSpPr>
        <p:spPr>
          <a:xfrm>
            <a:off x="5421396" y="213285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b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92F16-9121-BE74-9D74-81ECF8A3A68A}"/>
              </a:ext>
            </a:extLst>
          </p:cNvPr>
          <p:cNvSpPr txBox="1"/>
          <p:nvPr/>
        </p:nvSpPr>
        <p:spPr>
          <a:xfrm>
            <a:off x="5905848" y="213285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b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0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7C2161-6D02-0770-06E9-080D9B41836A}"/>
              </a:ext>
            </a:extLst>
          </p:cNvPr>
          <p:cNvSpPr txBox="1"/>
          <p:nvPr/>
        </p:nvSpPr>
        <p:spPr>
          <a:xfrm>
            <a:off x="4925724" y="21328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…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489D21-300C-6085-7714-51DEFAA03D02}"/>
              </a:ext>
            </a:extLst>
          </p:cNvPr>
          <p:cNvSpPr txBox="1"/>
          <p:nvPr/>
        </p:nvSpPr>
        <p:spPr>
          <a:xfrm>
            <a:off x="6265888" y="2132856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= B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FCB53E4-F810-E36A-FF2C-03776E24E50B}"/>
              </a:ext>
            </a:extLst>
          </p:cNvPr>
          <p:cNvSpPr/>
          <p:nvPr/>
        </p:nvSpPr>
        <p:spPr>
          <a:xfrm>
            <a:off x="1964443" y="3162189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55E817D-005A-27DB-9A4A-B42EACA2F6A6}"/>
              </a:ext>
            </a:extLst>
          </p:cNvPr>
          <p:cNvSpPr/>
          <p:nvPr/>
        </p:nvSpPr>
        <p:spPr>
          <a:xfrm>
            <a:off x="1862752" y="3162189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374A3F8-5DC4-2305-5AB6-6A5CE7B5F424}"/>
              </a:ext>
            </a:extLst>
          </p:cNvPr>
          <p:cNvSpPr/>
          <p:nvPr/>
        </p:nvSpPr>
        <p:spPr>
          <a:xfrm>
            <a:off x="5612364" y="3162189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97CEF9F-1FEE-3D4D-C233-85F85BB0D3BF}"/>
              </a:ext>
            </a:extLst>
          </p:cNvPr>
          <p:cNvSpPr/>
          <p:nvPr/>
        </p:nvSpPr>
        <p:spPr>
          <a:xfrm>
            <a:off x="5510673" y="3162189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CDF566C-EC49-9B4E-6C63-956D37A13F01}"/>
              </a:ext>
            </a:extLst>
          </p:cNvPr>
          <p:cNvSpPr/>
          <p:nvPr/>
        </p:nvSpPr>
        <p:spPr>
          <a:xfrm>
            <a:off x="6061280" y="3162189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E4AF976-7BEE-1492-60DB-C89FDC62D73F}"/>
              </a:ext>
            </a:extLst>
          </p:cNvPr>
          <p:cNvSpPr/>
          <p:nvPr/>
        </p:nvSpPr>
        <p:spPr>
          <a:xfrm>
            <a:off x="5959589" y="3162189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17C9545-3A14-7BE5-860C-5BA2A16E4F28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1889752" y="2492896"/>
            <a:ext cx="240" cy="669293"/>
          </a:xfrm>
          <a:prstGeom prst="straightConnector1">
            <a:avLst/>
          </a:prstGeom>
          <a:ln w="12700">
            <a:solidFill>
              <a:srgbClr val="93B9A8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连接符: 肘形 26">
            <a:extLst>
              <a:ext uri="{FF2B5EF4-FFF2-40B4-BE49-F238E27FC236}">
                <a16:creationId xmlns:a16="http://schemas.microsoft.com/office/drawing/2014/main" id="{20E3C9A3-09F0-08C3-780B-D717B72FD00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6083942" y="2471410"/>
            <a:ext cx="4338" cy="690779"/>
          </a:xfrm>
          <a:prstGeom prst="straightConnector1">
            <a:avLst/>
          </a:prstGeom>
          <a:ln w="12700">
            <a:solidFill>
              <a:srgbClr val="93B9A8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连接符: 肘形 26">
            <a:extLst>
              <a:ext uri="{FF2B5EF4-FFF2-40B4-BE49-F238E27FC236}">
                <a16:creationId xmlns:a16="http://schemas.microsoft.com/office/drawing/2014/main" id="{5FF2C7B8-3942-7D08-F7CB-C7A8003DAAEC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4370397" y="1545996"/>
            <a:ext cx="669293" cy="2563091"/>
          </a:xfrm>
          <a:prstGeom prst="bentConnector3">
            <a:avLst>
              <a:gd name="adj1" fmla="val 36620"/>
            </a:avLst>
          </a:prstGeom>
          <a:ln w="12700">
            <a:solidFill>
              <a:srgbClr val="93B9A8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2C894BB6-EBC5-CC09-3AD7-62F099D50432}"/>
              </a:ext>
            </a:extLst>
          </p:cNvPr>
          <p:cNvSpPr/>
          <p:nvPr/>
        </p:nvSpPr>
        <p:spPr>
          <a:xfrm>
            <a:off x="6059054" y="3001665"/>
            <a:ext cx="54000" cy="54000"/>
          </a:xfrm>
          <a:prstGeom prst="ellipse">
            <a:avLst/>
          </a:prstGeom>
          <a:solidFill>
            <a:srgbClr val="93B9A8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连接符: 肘形 26">
            <a:extLst>
              <a:ext uri="{FF2B5EF4-FFF2-40B4-BE49-F238E27FC236}">
                <a16:creationId xmlns:a16="http://schemas.microsoft.com/office/drawing/2014/main" id="{49496F97-B838-71F5-F24A-779C8B51826F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 rot="10800000" flipV="1">
            <a:off x="5639364" y="3028665"/>
            <a:ext cx="419690" cy="133524"/>
          </a:xfrm>
          <a:prstGeom prst="bentConnector2">
            <a:avLst/>
          </a:prstGeom>
          <a:ln w="12700">
            <a:solidFill>
              <a:srgbClr val="93B9A8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连接符: 肘形 26">
            <a:extLst>
              <a:ext uri="{FF2B5EF4-FFF2-40B4-BE49-F238E27FC236}">
                <a16:creationId xmlns:a16="http://schemas.microsoft.com/office/drawing/2014/main" id="{050F75D8-0455-6963-BC00-42566F91A22C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16200000" flipH="1">
            <a:off x="3903713" y="1528228"/>
            <a:ext cx="669293" cy="2598627"/>
          </a:xfrm>
          <a:prstGeom prst="bentConnector3">
            <a:avLst>
              <a:gd name="adj1" fmla="val 56338"/>
            </a:avLst>
          </a:prstGeom>
          <a:ln w="12700">
            <a:solidFill>
              <a:srgbClr val="93B9A8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连接符: 肘形 26">
            <a:extLst>
              <a:ext uri="{FF2B5EF4-FFF2-40B4-BE49-F238E27FC236}">
                <a16:creationId xmlns:a16="http://schemas.microsoft.com/office/drawing/2014/main" id="{D07E903E-84B2-7312-FACB-BF19FEE5A550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917936" y="1544917"/>
            <a:ext cx="690779" cy="2543764"/>
          </a:xfrm>
          <a:prstGeom prst="bentConnector3">
            <a:avLst>
              <a:gd name="adj1" fmla="val 78658"/>
            </a:avLst>
          </a:prstGeom>
          <a:ln w="12700">
            <a:solidFill>
              <a:srgbClr val="93B9A8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连接符: 肘形 26">
            <a:extLst>
              <a:ext uri="{FF2B5EF4-FFF2-40B4-BE49-F238E27FC236}">
                <a16:creationId xmlns:a16="http://schemas.microsoft.com/office/drawing/2014/main" id="{B2436126-52D0-0E1E-27A7-30A6345F01C8}"/>
              </a:ext>
            </a:extLst>
          </p:cNvPr>
          <p:cNvCxnSpPr>
            <a:cxnSpLocks/>
            <a:stCxn id="18" idx="3"/>
            <a:endCxn id="21516" idx="0"/>
          </p:cNvCxnSpPr>
          <p:nvPr/>
        </p:nvCxnSpPr>
        <p:spPr>
          <a:xfrm>
            <a:off x="1936601" y="3450221"/>
            <a:ext cx="0" cy="1749943"/>
          </a:xfrm>
          <a:prstGeom prst="straightConnector1">
            <a:avLst/>
          </a:prstGeom>
          <a:ln w="12700">
            <a:solidFill>
              <a:srgbClr val="93B9A8"/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连接符: 肘形 26">
            <a:extLst>
              <a:ext uri="{FF2B5EF4-FFF2-40B4-BE49-F238E27FC236}">
                <a16:creationId xmlns:a16="http://schemas.microsoft.com/office/drawing/2014/main" id="{8C4B5D99-2491-6756-BAEA-20E6D6B64317}"/>
              </a:ext>
            </a:extLst>
          </p:cNvPr>
          <p:cNvCxnSpPr>
            <a:cxnSpLocks/>
            <a:stCxn id="20" idx="3"/>
            <a:endCxn id="21518" idx="0"/>
          </p:cNvCxnSpPr>
          <p:nvPr/>
        </p:nvCxnSpPr>
        <p:spPr>
          <a:xfrm>
            <a:off x="5589709" y="3450221"/>
            <a:ext cx="0" cy="1728457"/>
          </a:xfrm>
          <a:prstGeom prst="straightConnector1">
            <a:avLst/>
          </a:prstGeom>
          <a:ln w="12700">
            <a:solidFill>
              <a:srgbClr val="93B9A8"/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08" name="连接符: 肘形 26">
            <a:extLst>
              <a:ext uri="{FF2B5EF4-FFF2-40B4-BE49-F238E27FC236}">
                <a16:creationId xmlns:a16="http://schemas.microsoft.com/office/drawing/2014/main" id="{4EBBC6DB-1EE7-903F-96E1-3C7596E481E9}"/>
              </a:ext>
            </a:extLst>
          </p:cNvPr>
          <p:cNvCxnSpPr>
            <a:cxnSpLocks/>
            <a:stCxn id="23" idx="3"/>
            <a:endCxn id="21519" idx="0"/>
          </p:cNvCxnSpPr>
          <p:nvPr/>
        </p:nvCxnSpPr>
        <p:spPr>
          <a:xfrm>
            <a:off x="6042386" y="3450221"/>
            <a:ext cx="0" cy="1728457"/>
          </a:xfrm>
          <a:prstGeom prst="straightConnector1">
            <a:avLst/>
          </a:prstGeom>
          <a:ln w="12700">
            <a:solidFill>
              <a:srgbClr val="93B9A8"/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16" name="文本框 21515">
            <a:extLst>
              <a:ext uri="{FF2B5EF4-FFF2-40B4-BE49-F238E27FC236}">
                <a16:creationId xmlns:a16="http://schemas.microsoft.com/office/drawing/2014/main" id="{91D81049-269D-6B98-AA52-44FD3FDDD40A}"/>
              </a:ext>
            </a:extLst>
          </p:cNvPr>
          <p:cNvSpPr txBox="1"/>
          <p:nvPr/>
        </p:nvSpPr>
        <p:spPr>
          <a:xfrm>
            <a:off x="1595001" y="5200164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</a:t>
            </a:r>
            <a:r>
              <a:rPr lang="en-US" altLang="zh-CN" sz="1600" b="1" i="1" baseline="-25000" dirty="0">
                <a:solidFill>
                  <a:schemeClr val="bg1"/>
                </a:solidFill>
              </a:rPr>
              <a:t>m+n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-1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17" name="文本框 21516">
            <a:extLst>
              <a:ext uri="{FF2B5EF4-FFF2-40B4-BE49-F238E27FC236}">
                <a16:creationId xmlns:a16="http://schemas.microsoft.com/office/drawing/2014/main" id="{756B6605-6B75-BC77-0F2B-D0076A12D357}"/>
              </a:ext>
            </a:extLst>
          </p:cNvPr>
          <p:cNvSpPr txBox="1"/>
          <p:nvPr/>
        </p:nvSpPr>
        <p:spPr>
          <a:xfrm>
            <a:off x="971600" y="5200164"/>
            <a:ext cx="4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 =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18" name="文本框 21517">
            <a:extLst>
              <a:ext uri="{FF2B5EF4-FFF2-40B4-BE49-F238E27FC236}">
                <a16:creationId xmlns:a16="http://schemas.microsoft.com/office/drawing/2014/main" id="{166F81D2-175A-1A80-652C-9C59A124F2A5}"/>
              </a:ext>
            </a:extLst>
          </p:cNvPr>
          <p:cNvSpPr txBox="1"/>
          <p:nvPr/>
        </p:nvSpPr>
        <p:spPr>
          <a:xfrm>
            <a:off x="5412831" y="5178678"/>
            <a:ext cx="35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19" name="文本框 21518">
            <a:extLst>
              <a:ext uri="{FF2B5EF4-FFF2-40B4-BE49-F238E27FC236}">
                <a16:creationId xmlns:a16="http://schemas.microsoft.com/office/drawing/2014/main" id="{0E66CB79-019D-164C-C568-340F6A71BE55}"/>
              </a:ext>
            </a:extLst>
          </p:cNvPr>
          <p:cNvSpPr txBox="1"/>
          <p:nvPr/>
        </p:nvSpPr>
        <p:spPr>
          <a:xfrm>
            <a:off x="5864292" y="517867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0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F0F4C4-B07D-2003-433B-6ADCC793DC54}"/>
              </a:ext>
            </a:extLst>
          </p:cNvPr>
          <p:cNvSpPr/>
          <p:nvPr/>
        </p:nvSpPr>
        <p:spPr>
          <a:xfrm>
            <a:off x="1513360" y="3861048"/>
            <a:ext cx="4896544" cy="1008112"/>
          </a:xfrm>
          <a:prstGeom prst="rect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1600" b="1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乘法阵列</a:t>
            </a:r>
            <a:endParaRPr lang="en-US" altLang="zh-CN" sz="1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阵列乘法器</a:t>
            </a:r>
            <a:r>
              <a:rPr lang="en-US" altLang="zh-CN" sz="1600" b="1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6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23" name="左大括号 21522">
            <a:extLst>
              <a:ext uri="{FF2B5EF4-FFF2-40B4-BE49-F238E27FC236}">
                <a16:creationId xmlns:a16="http://schemas.microsoft.com/office/drawing/2014/main" id="{4E378CF4-9BFB-A981-2B1A-A4DB715408AA}"/>
              </a:ext>
            </a:extLst>
          </p:cNvPr>
          <p:cNvSpPr/>
          <p:nvPr/>
        </p:nvSpPr>
        <p:spPr>
          <a:xfrm rot="5400000">
            <a:off x="2287560" y="1106856"/>
            <a:ext cx="144016" cy="2052000"/>
          </a:xfrm>
          <a:prstGeom prst="leftBrace">
            <a:avLst>
              <a:gd name="adj1" fmla="val 9670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4" name="左大括号 21523">
            <a:extLst>
              <a:ext uri="{FF2B5EF4-FFF2-40B4-BE49-F238E27FC236}">
                <a16:creationId xmlns:a16="http://schemas.microsoft.com/office/drawing/2014/main" id="{99DBFCB6-DF24-169A-585D-EFD0C86858EA}"/>
              </a:ext>
            </a:extLst>
          </p:cNvPr>
          <p:cNvSpPr/>
          <p:nvPr/>
        </p:nvSpPr>
        <p:spPr>
          <a:xfrm rot="5400000">
            <a:off x="5365672" y="1124856"/>
            <a:ext cx="144016" cy="2016000"/>
          </a:xfrm>
          <a:prstGeom prst="leftBrace">
            <a:avLst>
              <a:gd name="adj1" fmla="val 836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5" name="文本框 21524">
            <a:extLst>
              <a:ext uri="{FF2B5EF4-FFF2-40B4-BE49-F238E27FC236}">
                <a16:creationId xmlns:a16="http://schemas.microsoft.com/office/drawing/2014/main" id="{BA9D0B01-594C-55B9-D0B9-D46E5DE3C7D0}"/>
              </a:ext>
            </a:extLst>
          </p:cNvPr>
          <p:cNvSpPr txBox="1"/>
          <p:nvPr/>
        </p:nvSpPr>
        <p:spPr>
          <a:xfrm>
            <a:off x="1964260" y="1700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被乘数</a:t>
            </a:r>
          </a:p>
        </p:txBody>
      </p:sp>
      <p:sp>
        <p:nvSpPr>
          <p:cNvPr id="21526" name="文本框 21525">
            <a:extLst>
              <a:ext uri="{FF2B5EF4-FFF2-40B4-BE49-F238E27FC236}">
                <a16:creationId xmlns:a16="http://schemas.microsoft.com/office/drawing/2014/main" id="{82FDD136-8114-6FD6-1524-3F92462EFD6E}"/>
              </a:ext>
            </a:extLst>
          </p:cNvPr>
          <p:cNvSpPr txBox="1"/>
          <p:nvPr/>
        </p:nvSpPr>
        <p:spPr>
          <a:xfrm>
            <a:off x="5127899" y="170080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乘数</a:t>
            </a:r>
          </a:p>
        </p:txBody>
      </p:sp>
      <p:sp>
        <p:nvSpPr>
          <p:cNvPr id="21527" name="左大括号 21526">
            <a:extLst>
              <a:ext uri="{FF2B5EF4-FFF2-40B4-BE49-F238E27FC236}">
                <a16:creationId xmlns:a16="http://schemas.microsoft.com/office/drawing/2014/main" id="{A8750C1F-B874-20F6-55EA-728249ADFF29}"/>
              </a:ext>
            </a:extLst>
          </p:cNvPr>
          <p:cNvSpPr/>
          <p:nvPr/>
        </p:nvSpPr>
        <p:spPr>
          <a:xfrm rot="16200000" flipV="1">
            <a:off x="3871392" y="3545439"/>
            <a:ext cx="144016" cy="4140000"/>
          </a:xfrm>
          <a:prstGeom prst="leftBrace">
            <a:avLst>
              <a:gd name="adj1" fmla="val 9670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8" name="文本框 21527">
            <a:extLst>
              <a:ext uri="{FF2B5EF4-FFF2-40B4-BE49-F238E27FC236}">
                <a16:creationId xmlns:a16="http://schemas.microsoft.com/office/drawing/2014/main" id="{EB05EF30-08CA-3CD8-ED80-C14DA86ECFD9}"/>
              </a:ext>
            </a:extLst>
          </p:cNvPr>
          <p:cNvSpPr txBox="1"/>
          <p:nvPr/>
        </p:nvSpPr>
        <p:spPr>
          <a:xfrm>
            <a:off x="3097536" y="5250686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solidFill>
                  <a:schemeClr val="bg1"/>
                </a:solidFill>
              </a:rPr>
              <a:t>……………</a:t>
            </a:r>
            <a:endParaRPr lang="zh-CN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21529" name="文本框 21528">
            <a:extLst>
              <a:ext uri="{FF2B5EF4-FFF2-40B4-BE49-F238E27FC236}">
                <a16:creationId xmlns:a16="http://schemas.microsoft.com/office/drawing/2014/main" id="{8E3B70EA-F87E-6736-99F1-CFC16C34A528}"/>
              </a:ext>
            </a:extLst>
          </p:cNvPr>
          <p:cNvSpPr txBox="1"/>
          <p:nvPr/>
        </p:nvSpPr>
        <p:spPr>
          <a:xfrm>
            <a:off x="3611018" y="575474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乘积</a:t>
            </a:r>
          </a:p>
        </p:txBody>
      </p:sp>
      <p:sp>
        <p:nvSpPr>
          <p:cNvPr id="21531" name="文本框 21530">
            <a:extLst>
              <a:ext uri="{FF2B5EF4-FFF2-40B4-BE49-F238E27FC236}">
                <a16:creationId xmlns:a16="http://schemas.microsoft.com/office/drawing/2014/main" id="{C6BF6DF0-4F4A-C02F-06ED-D966FD5B85BF}"/>
              </a:ext>
            </a:extLst>
          </p:cNvPr>
          <p:cNvSpPr txBox="1"/>
          <p:nvPr/>
        </p:nvSpPr>
        <p:spPr>
          <a:xfrm>
            <a:off x="5973143" y="3546059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</a:rPr>
              <a:t>a</a:t>
            </a:r>
            <a:r>
              <a:rPr lang="en-US" altLang="zh-CN" sz="1200" b="1" baseline="-25000" dirty="0">
                <a:solidFill>
                  <a:schemeClr val="bg1"/>
                </a:solidFill>
              </a:rPr>
              <a:t>0</a:t>
            </a:r>
            <a:r>
              <a:rPr lang="en-US" altLang="zh-CN" sz="1200" b="1" i="1" dirty="0">
                <a:solidFill>
                  <a:schemeClr val="bg1"/>
                </a:solidFill>
              </a:rPr>
              <a:t>b</a:t>
            </a:r>
            <a:r>
              <a:rPr lang="en-US" altLang="zh-CN" sz="1200" b="1" baseline="-25000" dirty="0">
                <a:solidFill>
                  <a:schemeClr val="bg1"/>
                </a:solidFill>
              </a:rPr>
              <a:t>0</a:t>
            </a:r>
            <a:endParaRPr lang="zh-CN" altLang="en-US" sz="1200" b="1" baseline="-25000" dirty="0">
              <a:solidFill>
                <a:schemeClr val="bg1"/>
              </a:solidFill>
            </a:endParaRPr>
          </a:p>
        </p:txBody>
      </p:sp>
      <p:sp>
        <p:nvSpPr>
          <p:cNvPr id="21532" name="文本框 21531">
            <a:extLst>
              <a:ext uri="{FF2B5EF4-FFF2-40B4-BE49-F238E27FC236}">
                <a16:creationId xmlns:a16="http://schemas.microsoft.com/office/drawing/2014/main" id="{ADD868AE-10A0-0C88-F877-1E3C2E0974F4}"/>
              </a:ext>
            </a:extLst>
          </p:cNvPr>
          <p:cNvSpPr txBox="1"/>
          <p:nvPr/>
        </p:nvSpPr>
        <p:spPr>
          <a:xfrm>
            <a:off x="5508016" y="3546059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</a:rPr>
              <a:t>a</a:t>
            </a:r>
            <a:r>
              <a:rPr lang="en-US" altLang="zh-CN" sz="1200" b="1" baseline="-25000" dirty="0">
                <a:solidFill>
                  <a:schemeClr val="bg1"/>
                </a:solidFill>
              </a:rPr>
              <a:t>1</a:t>
            </a:r>
            <a:r>
              <a:rPr lang="en-US" altLang="zh-CN" sz="1200" b="1" i="1" dirty="0">
                <a:solidFill>
                  <a:schemeClr val="bg1"/>
                </a:solidFill>
              </a:rPr>
              <a:t>b</a:t>
            </a:r>
            <a:r>
              <a:rPr lang="en-US" altLang="zh-CN" sz="1200" b="1" baseline="-25000" dirty="0">
                <a:solidFill>
                  <a:schemeClr val="bg1"/>
                </a:solidFill>
              </a:rPr>
              <a:t>0</a:t>
            </a:r>
            <a:endParaRPr lang="zh-CN" altLang="en-US" sz="1200" b="1" baseline="-25000" dirty="0">
              <a:solidFill>
                <a:schemeClr val="bg1"/>
              </a:solidFill>
            </a:endParaRPr>
          </a:p>
        </p:txBody>
      </p:sp>
      <p:sp>
        <p:nvSpPr>
          <p:cNvPr id="21533" name="文本框 21532">
            <a:extLst>
              <a:ext uri="{FF2B5EF4-FFF2-40B4-BE49-F238E27FC236}">
                <a16:creationId xmlns:a16="http://schemas.microsoft.com/office/drawing/2014/main" id="{33F5AD97-5B08-2DE2-863B-82D9D60164D9}"/>
              </a:ext>
            </a:extLst>
          </p:cNvPr>
          <p:cNvSpPr txBox="1"/>
          <p:nvPr/>
        </p:nvSpPr>
        <p:spPr>
          <a:xfrm>
            <a:off x="1859261" y="35460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</a:rPr>
              <a:t>a</a:t>
            </a:r>
            <a:r>
              <a:rPr lang="en-US" altLang="zh-CN" sz="1200" b="1" i="1" baseline="-25000" dirty="0">
                <a:solidFill>
                  <a:schemeClr val="bg1"/>
                </a:solidFill>
              </a:rPr>
              <a:t>m</a:t>
            </a:r>
            <a:r>
              <a:rPr lang="en-US" altLang="zh-CN" sz="1200" b="1" baseline="-25000" dirty="0">
                <a:solidFill>
                  <a:schemeClr val="bg1"/>
                </a:solidFill>
              </a:rPr>
              <a:t>-1</a:t>
            </a:r>
            <a:r>
              <a:rPr lang="en-US" altLang="zh-CN" sz="1200" b="1" i="1" dirty="0">
                <a:solidFill>
                  <a:schemeClr val="bg1"/>
                </a:solidFill>
              </a:rPr>
              <a:t>b</a:t>
            </a:r>
            <a:r>
              <a:rPr lang="en-US" altLang="zh-CN" sz="1200" b="1" i="1" baseline="-25000" dirty="0">
                <a:solidFill>
                  <a:schemeClr val="bg1"/>
                </a:solidFill>
              </a:rPr>
              <a:t>n</a:t>
            </a:r>
            <a:r>
              <a:rPr lang="en-US" altLang="zh-CN" sz="1200" b="1" baseline="-25000" dirty="0">
                <a:solidFill>
                  <a:schemeClr val="bg1"/>
                </a:solidFill>
              </a:rPr>
              <a:t>-1</a:t>
            </a:r>
            <a:endParaRPr lang="zh-CN" altLang="en-US" sz="1200" b="1" baseline="-25000" dirty="0">
              <a:solidFill>
                <a:schemeClr val="bg1"/>
              </a:solidFill>
            </a:endParaRPr>
          </a:p>
        </p:txBody>
      </p:sp>
      <p:sp>
        <p:nvSpPr>
          <p:cNvPr id="23" name="流程图: 延期 22">
            <a:extLst>
              <a:ext uri="{FF2B5EF4-FFF2-40B4-BE49-F238E27FC236}">
                <a16:creationId xmlns:a16="http://schemas.microsoft.com/office/drawing/2014/main" id="{8E51B23C-D586-4424-F891-0B38E76B9BF0}"/>
              </a:ext>
            </a:extLst>
          </p:cNvPr>
          <p:cNvSpPr/>
          <p:nvPr/>
        </p:nvSpPr>
        <p:spPr>
          <a:xfrm rot="5400000" flipV="1">
            <a:off x="5898370" y="3198193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延期 17">
            <a:extLst>
              <a:ext uri="{FF2B5EF4-FFF2-40B4-BE49-F238E27FC236}">
                <a16:creationId xmlns:a16="http://schemas.microsoft.com/office/drawing/2014/main" id="{C01282EC-294A-6D73-12E7-5FED570BF32A}"/>
              </a:ext>
            </a:extLst>
          </p:cNvPr>
          <p:cNvSpPr/>
          <p:nvPr/>
        </p:nvSpPr>
        <p:spPr>
          <a:xfrm rot="5400000" flipV="1">
            <a:off x="1792585" y="3198193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延期 19">
            <a:extLst>
              <a:ext uri="{FF2B5EF4-FFF2-40B4-BE49-F238E27FC236}">
                <a16:creationId xmlns:a16="http://schemas.microsoft.com/office/drawing/2014/main" id="{896339CF-AEBE-12BF-C825-592BAC7A97E3}"/>
              </a:ext>
            </a:extLst>
          </p:cNvPr>
          <p:cNvSpPr/>
          <p:nvPr/>
        </p:nvSpPr>
        <p:spPr>
          <a:xfrm rot="5400000" flipV="1">
            <a:off x="5445693" y="3198193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4" name="文本框 21533">
            <a:extLst>
              <a:ext uri="{FF2B5EF4-FFF2-40B4-BE49-F238E27FC236}">
                <a16:creationId xmlns:a16="http://schemas.microsoft.com/office/drawing/2014/main" id="{70099E36-3DE0-508C-8F93-7B3107EBF7C6}"/>
              </a:ext>
            </a:extLst>
          </p:cNvPr>
          <p:cNvSpPr txBox="1"/>
          <p:nvPr/>
        </p:nvSpPr>
        <p:spPr>
          <a:xfrm>
            <a:off x="6900262" y="2924944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被加数产生部件</a:t>
            </a:r>
          </a:p>
        </p:txBody>
      </p:sp>
      <p:sp>
        <p:nvSpPr>
          <p:cNvPr id="21535" name="文本框 21534">
            <a:extLst>
              <a:ext uri="{FF2B5EF4-FFF2-40B4-BE49-F238E27FC236}">
                <a16:creationId xmlns:a16="http://schemas.microsoft.com/office/drawing/2014/main" id="{B990E243-6316-F5F3-48A0-8C11F1343ACF}"/>
              </a:ext>
            </a:extLst>
          </p:cNvPr>
          <p:cNvSpPr txBox="1"/>
          <p:nvPr/>
        </p:nvSpPr>
        <p:spPr>
          <a:xfrm>
            <a:off x="6900262" y="4149080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被加数求和部件</a:t>
            </a:r>
          </a:p>
        </p:txBody>
      </p:sp>
      <p:sp>
        <p:nvSpPr>
          <p:cNvPr id="21536" name="页脚占位符 21535">
            <a:extLst>
              <a:ext uri="{FF2B5EF4-FFF2-40B4-BE49-F238E27FC236}">
                <a16:creationId xmlns:a16="http://schemas.microsoft.com/office/drawing/2014/main" id="{768A8FA6-173F-A794-F19E-BCFB5B4AD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1537" name="灯片编号占位符 21536">
            <a:extLst>
              <a:ext uri="{FF2B5EF4-FFF2-40B4-BE49-F238E27FC236}">
                <a16:creationId xmlns:a16="http://schemas.microsoft.com/office/drawing/2014/main" id="{0907A3FE-25C6-B941-762C-7B1BCF3DC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动作按钮: 上一张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79E203C-2BF8-49AF-C5C5-587E6E50C712}"/>
              </a:ext>
            </a:extLst>
          </p:cNvPr>
          <p:cNvSpPr/>
          <p:nvPr/>
        </p:nvSpPr>
        <p:spPr>
          <a:xfrm>
            <a:off x="827584" y="3645024"/>
            <a:ext cx="288032" cy="288032"/>
          </a:xfrm>
          <a:prstGeom prst="actionButtonRetur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8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31FEB-E08C-1F76-33A1-6E3C2AF22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定点乘法运算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2861C63B-6226-7334-4E50-778F21470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7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30B7EF6-10F6-C951-A494-58689DC2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cap="none" noProof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>
                <a:sym typeface="+mn-lt"/>
              </a:rPr>
              <a:t>位</a:t>
            </a:r>
            <a:r>
              <a:rPr lang="en-US" altLang="zh-CN" noProof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cap="none" noProof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noProof="0">
                <a:sym typeface="+mn-lt"/>
              </a:rPr>
              <a:t>位不带符号阵列乘法器</a:t>
            </a:r>
            <a:endParaRPr lang="zh-CN" altLang="en-US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CADD7546-6D3D-43ED-B9BE-08C0A81C0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470405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图片 12">
            <a:hlinkClick r:id="rId7" action="ppaction://hlinksldjump"/>
            <a:extLst>
              <a:ext uri="{FF2B5EF4-FFF2-40B4-BE49-F238E27FC236}">
                <a16:creationId xmlns:a16="http://schemas.microsoft.com/office/drawing/2014/main" id="{0BB9D160-47C9-03DB-91C9-77BA497FB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080" y="2564904"/>
            <a:ext cx="994625" cy="720080"/>
          </a:xfrm>
          <a:prstGeom prst="rect">
            <a:avLst/>
          </a:prstGeom>
        </p:spPr>
      </p:pic>
      <p:pic>
        <p:nvPicPr>
          <p:cNvPr id="14" name="图片 13">
            <a:hlinkClick r:id="rId9" action="ppaction://hlinksldjump"/>
            <a:extLst>
              <a:ext uri="{FF2B5EF4-FFF2-40B4-BE49-F238E27FC236}">
                <a16:creationId xmlns:a16="http://schemas.microsoft.com/office/drawing/2014/main" id="{D61D3549-C1A7-A97F-AD5F-DC41ACF658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0232" y="2564904"/>
            <a:ext cx="1043608" cy="723172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E974B29-0303-F1D2-9A5C-1182D63C9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829734"/>
              </p:ext>
            </p:extLst>
          </p:nvPr>
        </p:nvGraphicFramePr>
        <p:xfrm>
          <a:off x="1763688" y="4878350"/>
          <a:ext cx="342438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228600" progId="Equation.DSMT4">
                  <p:embed/>
                </p:oleObj>
              </mc:Choice>
              <mc:Fallback>
                <p:oleObj name="Equation" r:id="rId11" imgW="271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688" y="4878350"/>
                        <a:ext cx="3424380" cy="28803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CFFBCA3-B94E-8322-92C1-DD22DE865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F294BD-04F4-060A-B344-2F6447FBCC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2343-4CF2-363B-5914-21116610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、带符号的阵列乘法器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72875-4BCC-035C-17A4-FCD5D0677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+mn-lt"/>
              </a:rPr>
              <a:t>注：对于补码表示的乘数和被乘数在使用阵列乘法器前，</a:t>
            </a:r>
            <a:r>
              <a:rPr lang="zh-CN" altLang="en-US" b="1" dirty="0">
                <a:solidFill>
                  <a:srgbClr val="C00000"/>
                </a:solidFill>
                <a:sym typeface="+mn-lt"/>
              </a:rPr>
              <a:t>需先将补码转换为原码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09629-C069-A829-C7BD-BAD8A310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E07BEA8-97BF-308A-FD3B-4C2F23EA0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415484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1A3A2-CF83-7607-43E6-4E28D9EAF1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9000A-6AAE-E2C5-DDC4-F0DF526A4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AB02A372-8CD5-7E62-4185-383A9E7C7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41366"/>
              </p:ext>
            </p:extLst>
          </p:nvPr>
        </p:nvGraphicFramePr>
        <p:xfrm>
          <a:off x="3672208" y="2564904"/>
          <a:ext cx="252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7875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…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altLang="en-US" sz="1600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600" i="1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483000A4-FD0B-8BC1-336A-53646ACCE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59761"/>
              </p:ext>
            </p:extLst>
          </p:nvPr>
        </p:nvGraphicFramePr>
        <p:xfrm>
          <a:off x="3672208" y="3068960"/>
          <a:ext cx="252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7875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…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altLang="en-US" sz="1600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i="0" baseline="-25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17AE4C00-FC2D-0DC1-BF04-6FFBBE8DA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82618"/>
              </p:ext>
            </p:extLst>
          </p:nvPr>
        </p:nvGraphicFramePr>
        <p:xfrm>
          <a:off x="5881929" y="3505603"/>
          <a:ext cx="252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7875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…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altLang="en-US" sz="1600" i="0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i="0" baseline="-25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2B90DF3-755B-A6C4-AD84-66E1E3829758}"/>
              </a:ext>
            </a:extLst>
          </p:cNvPr>
          <p:cNvCxnSpPr>
            <a:cxnSpLocks/>
          </p:cNvCxnSpPr>
          <p:nvPr/>
        </p:nvCxnSpPr>
        <p:spPr>
          <a:xfrm>
            <a:off x="5975400" y="3605181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2FDC78E-DCBB-2B4B-01C0-4228F7BBE074}"/>
              </a:ext>
            </a:extLst>
          </p:cNvPr>
          <p:cNvCxnSpPr>
            <a:cxnSpLocks/>
          </p:cNvCxnSpPr>
          <p:nvPr/>
        </p:nvCxnSpPr>
        <p:spPr>
          <a:xfrm>
            <a:off x="6318572" y="3605181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DFA20AC-941F-2E8A-61D6-54A37D02BD6B}"/>
              </a:ext>
            </a:extLst>
          </p:cNvPr>
          <p:cNvCxnSpPr>
            <a:cxnSpLocks/>
          </p:cNvCxnSpPr>
          <p:nvPr/>
        </p:nvCxnSpPr>
        <p:spPr>
          <a:xfrm>
            <a:off x="6674017" y="3605181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6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椭圆 145">
            <a:extLst>
              <a:ext uri="{FF2B5EF4-FFF2-40B4-BE49-F238E27FC236}">
                <a16:creationId xmlns:a16="http://schemas.microsoft.com/office/drawing/2014/main" id="{E44F4181-28FD-D902-742F-44EAE609EA31}"/>
              </a:ext>
            </a:extLst>
          </p:cNvPr>
          <p:cNvSpPr/>
          <p:nvPr/>
        </p:nvSpPr>
        <p:spPr>
          <a:xfrm rot="16200000">
            <a:off x="4045038" y="254659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A1FD62E-73D5-E7AC-66BE-4448E6574854}"/>
              </a:ext>
            </a:extLst>
          </p:cNvPr>
          <p:cNvSpPr/>
          <p:nvPr/>
        </p:nvSpPr>
        <p:spPr>
          <a:xfrm rot="16200000">
            <a:off x="4048063" y="2424417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C25047FF-B959-CF49-535C-C723C6EAFC2A}"/>
              </a:ext>
            </a:extLst>
          </p:cNvPr>
          <p:cNvSpPr/>
          <p:nvPr/>
        </p:nvSpPr>
        <p:spPr>
          <a:xfrm rot="16200000">
            <a:off x="5180418" y="2610986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69298FFF-832B-7FA1-182C-981FDD172593}"/>
              </a:ext>
            </a:extLst>
          </p:cNvPr>
          <p:cNvSpPr/>
          <p:nvPr/>
        </p:nvSpPr>
        <p:spPr>
          <a:xfrm rot="16200000">
            <a:off x="5183443" y="2497995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098D011-890D-4A99-8024-43C449B0A0F4}"/>
              </a:ext>
            </a:extLst>
          </p:cNvPr>
          <p:cNvSpPr/>
          <p:nvPr/>
        </p:nvSpPr>
        <p:spPr>
          <a:xfrm rot="16200000">
            <a:off x="6299764" y="2682942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32C3924-AE2C-041D-5CCC-7EE7A10CE837}"/>
              </a:ext>
            </a:extLst>
          </p:cNvPr>
          <p:cNvSpPr/>
          <p:nvPr/>
        </p:nvSpPr>
        <p:spPr>
          <a:xfrm rot="16200000">
            <a:off x="6302789" y="2565356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7772EAE-3D81-4D56-2ACB-7423A7163AF3}"/>
              </a:ext>
            </a:extLst>
          </p:cNvPr>
          <p:cNvSpPr/>
          <p:nvPr/>
        </p:nvSpPr>
        <p:spPr>
          <a:xfrm>
            <a:off x="5538237" y="35349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722C6A5B-6B78-6B45-AFC0-FFF2271F4403}"/>
              </a:ext>
            </a:extLst>
          </p:cNvPr>
          <p:cNvSpPr/>
          <p:nvPr/>
        </p:nvSpPr>
        <p:spPr>
          <a:xfrm>
            <a:off x="5431951" y="35349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05E03CE6-BD17-8143-6A31-256A40E7E43F}"/>
              </a:ext>
            </a:extLst>
          </p:cNvPr>
          <p:cNvSpPr/>
          <p:nvPr/>
        </p:nvSpPr>
        <p:spPr>
          <a:xfrm>
            <a:off x="4402857" y="35349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BFB009E5-915C-9837-5482-652957B42A57}"/>
              </a:ext>
            </a:extLst>
          </p:cNvPr>
          <p:cNvSpPr/>
          <p:nvPr/>
        </p:nvSpPr>
        <p:spPr>
          <a:xfrm>
            <a:off x="4296571" y="35349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AE9C846A-122B-9E22-130E-F326C72FA4F8}"/>
              </a:ext>
            </a:extLst>
          </p:cNvPr>
          <p:cNvSpPr/>
          <p:nvPr/>
        </p:nvSpPr>
        <p:spPr>
          <a:xfrm>
            <a:off x="3178721" y="35349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F1B0F62-B3C1-EEDA-36E7-B1C188DB66DF}"/>
              </a:ext>
            </a:extLst>
          </p:cNvPr>
          <p:cNvSpPr/>
          <p:nvPr/>
        </p:nvSpPr>
        <p:spPr>
          <a:xfrm>
            <a:off x="3072435" y="35349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7C97517-BAE5-3BF9-AA71-83153F6638C6}"/>
              </a:ext>
            </a:extLst>
          </p:cNvPr>
          <p:cNvSpPr/>
          <p:nvPr/>
        </p:nvSpPr>
        <p:spPr>
          <a:xfrm>
            <a:off x="6662178" y="35349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BD75986-11AA-1D5A-C205-DB33F85005B0}"/>
              </a:ext>
            </a:extLst>
          </p:cNvPr>
          <p:cNvSpPr/>
          <p:nvPr/>
        </p:nvSpPr>
        <p:spPr>
          <a:xfrm>
            <a:off x="6551297" y="35349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70CFEB-53F1-168E-5B49-03433B1F2657}"/>
              </a:ext>
            </a:extLst>
          </p:cNvPr>
          <p:cNvSpPr/>
          <p:nvPr/>
        </p:nvSpPr>
        <p:spPr>
          <a:xfrm>
            <a:off x="827584" y="1700808"/>
            <a:ext cx="7560840" cy="280831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F613F3-6ADC-466C-AC30-934B1EE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求补电路</a:t>
            </a:r>
            <a:endParaRPr lang="zh-CN" altLang="en-US" dirty="0"/>
          </a:p>
        </p:txBody>
      </p:sp>
      <p:graphicFrame>
        <p:nvGraphicFramePr>
          <p:cNvPr id="194" name="对象 193">
            <a:extLst>
              <a:ext uri="{FF2B5EF4-FFF2-40B4-BE49-F238E27FC236}">
                <a16:creationId xmlns:a16="http://schemas.microsoft.com/office/drawing/2014/main" id="{305829C3-B1FF-1AF9-8FBB-612F04D07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612694"/>
              </p:ext>
            </p:extLst>
          </p:nvPr>
        </p:nvGraphicFramePr>
        <p:xfrm>
          <a:off x="1096828" y="1844864"/>
          <a:ext cx="74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228600" progId="Equation.DSMT4">
                  <p:embed/>
                </p:oleObj>
              </mc:Choice>
              <mc:Fallback>
                <p:oleObj name="Equation" r:id="rId3" imgW="46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6828" y="1844864"/>
                        <a:ext cx="74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>
            <a:extLst>
              <a:ext uri="{FF2B5EF4-FFF2-40B4-BE49-F238E27FC236}">
                <a16:creationId xmlns:a16="http://schemas.microsoft.com/office/drawing/2014/main" id="{9A738D87-1120-CBDE-0A8C-09545F3FC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15838"/>
              </p:ext>
            </p:extLst>
          </p:nvPr>
        </p:nvGraphicFramePr>
        <p:xfrm>
          <a:off x="1096828" y="2204904"/>
          <a:ext cx="12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194" name="对象 193">
                        <a:extLst>
                          <a:ext uri="{FF2B5EF4-FFF2-40B4-BE49-F238E27FC236}">
                            <a16:creationId xmlns:a16="http://schemas.microsoft.com/office/drawing/2014/main" id="{305829C3-B1FF-1AF9-8FBB-612F04D079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828" y="2204904"/>
                        <a:ext cx="126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对象 195">
            <a:extLst>
              <a:ext uri="{FF2B5EF4-FFF2-40B4-BE49-F238E27FC236}">
                <a16:creationId xmlns:a16="http://schemas.microsoft.com/office/drawing/2014/main" id="{6A2ACB34-9C38-E02E-F725-7D00D699C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03917"/>
              </p:ext>
            </p:extLst>
          </p:nvPr>
        </p:nvGraphicFramePr>
        <p:xfrm>
          <a:off x="1096828" y="2564944"/>
          <a:ext cx="13263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195" name="对象 194">
                        <a:extLst>
                          <a:ext uri="{FF2B5EF4-FFF2-40B4-BE49-F238E27FC236}">
                            <a16:creationId xmlns:a16="http://schemas.microsoft.com/office/drawing/2014/main" id="{9A738D87-1120-CBDE-0A8C-09545F3FC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6828" y="2564944"/>
                        <a:ext cx="13263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椭圆 140">
            <a:extLst>
              <a:ext uri="{FF2B5EF4-FFF2-40B4-BE49-F238E27FC236}">
                <a16:creationId xmlns:a16="http://schemas.microsoft.com/office/drawing/2014/main" id="{2D920686-A2F2-FBC5-B587-54BCFA3C9CBC}"/>
              </a:ext>
            </a:extLst>
          </p:cNvPr>
          <p:cNvSpPr/>
          <p:nvPr/>
        </p:nvSpPr>
        <p:spPr>
          <a:xfrm flipV="1">
            <a:off x="4609804" y="284508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BCB48C12-9A7A-EB30-0A5D-1AC18EAE6C89}"/>
              </a:ext>
            </a:extLst>
          </p:cNvPr>
          <p:cNvSpPr/>
          <p:nvPr/>
        </p:nvSpPr>
        <p:spPr>
          <a:xfrm flipV="1">
            <a:off x="4508611" y="284508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04342D2D-AC95-01A1-D039-19E6DF28E956}"/>
              </a:ext>
            </a:extLst>
          </p:cNvPr>
          <p:cNvSpPr/>
          <p:nvPr/>
        </p:nvSpPr>
        <p:spPr>
          <a:xfrm flipV="1">
            <a:off x="3385668" y="268806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FC77A5F9-43D0-6CC8-DABD-377937891051}"/>
              </a:ext>
            </a:extLst>
          </p:cNvPr>
          <p:cNvSpPr/>
          <p:nvPr/>
        </p:nvSpPr>
        <p:spPr>
          <a:xfrm flipV="1">
            <a:off x="3284475" y="268806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9449BCA-E3AC-5C8A-951A-4CE372B9D8DE}"/>
              </a:ext>
            </a:extLst>
          </p:cNvPr>
          <p:cNvSpPr/>
          <p:nvPr/>
        </p:nvSpPr>
        <p:spPr>
          <a:xfrm flipV="1">
            <a:off x="6864530" y="2968432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5A8C0AE-4D68-7540-BF0A-DE68576D2450}"/>
              </a:ext>
            </a:extLst>
          </p:cNvPr>
          <p:cNvSpPr/>
          <p:nvPr/>
        </p:nvSpPr>
        <p:spPr>
          <a:xfrm flipV="1">
            <a:off x="6763337" y="2968432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1A71A74B-E8F6-C960-40FC-99F87DCBEC21}"/>
              </a:ext>
            </a:extLst>
          </p:cNvPr>
          <p:cNvSpPr/>
          <p:nvPr/>
        </p:nvSpPr>
        <p:spPr>
          <a:xfrm flipV="1">
            <a:off x="5745184" y="2905666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27F1CD8-C94C-3EA4-CDCC-CF0A918C2171}"/>
              </a:ext>
            </a:extLst>
          </p:cNvPr>
          <p:cNvSpPr/>
          <p:nvPr/>
        </p:nvSpPr>
        <p:spPr>
          <a:xfrm flipV="1">
            <a:off x="5643991" y="2905666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B38ACE-93BB-4A88-85AB-4A11BAF6D33A}"/>
              </a:ext>
            </a:extLst>
          </p:cNvPr>
          <p:cNvCxnSpPr>
            <a:cxnSpLocks/>
            <a:stCxn id="68" idx="5"/>
            <a:endCxn id="33" idx="2"/>
          </p:cNvCxnSpPr>
          <p:nvPr/>
        </p:nvCxnSpPr>
        <p:spPr bwMode="auto">
          <a:xfrm flipV="1">
            <a:off x="6348881" y="2100918"/>
            <a:ext cx="226216" cy="47234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248DBF5-FA9D-4CD0-A7FF-23CB4C3ED14D}"/>
              </a:ext>
            </a:extLst>
          </p:cNvPr>
          <p:cNvSpPr txBox="1"/>
          <p:nvPr/>
        </p:nvSpPr>
        <p:spPr>
          <a:xfrm>
            <a:off x="7158014" y="2543778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B37D7D-D86D-4E0C-A3E7-44FB84CED66B}"/>
              </a:ext>
            </a:extLst>
          </p:cNvPr>
          <p:cNvCxnSpPr>
            <a:cxnSpLocks/>
            <a:stCxn id="34" idx="0"/>
            <a:endCxn id="22" idx="0"/>
          </p:cNvCxnSpPr>
          <p:nvPr/>
        </p:nvCxnSpPr>
        <p:spPr bwMode="auto">
          <a:xfrm flipH="1">
            <a:off x="6639539" y="3808227"/>
            <a:ext cx="131" cy="215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8F0A064-8DF5-490E-B0CA-79BEA8029004}"/>
              </a:ext>
            </a:extLst>
          </p:cNvPr>
          <p:cNvSpPr txBox="1"/>
          <p:nvPr/>
        </p:nvSpPr>
        <p:spPr>
          <a:xfrm>
            <a:off x="6368951" y="170080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329C0FC-BFB8-480C-92A4-AE93D8BE714C}"/>
              </a:ext>
            </a:extLst>
          </p:cNvPr>
          <p:cNvCxnSpPr>
            <a:cxnSpLocks/>
            <a:stCxn id="43" idx="0"/>
            <a:endCxn id="108" idx="4"/>
          </p:cNvCxnSpPr>
          <p:nvPr/>
        </p:nvCxnSpPr>
        <p:spPr bwMode="auto">
          <a:xfrm flipV="1">
            <a:off x="6891530" y="2235126"/>
            <a:ext cx="5452" cy="787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3DAFB23-6DC9-463C-8497-90A0D20DA846}"/>
              </a:ext>
            </a:extLst>
          </p:cNvPr>
          <p:cNvSpPr txBox="1"/>
          <p:nvPr/>
        </p:nvSpPr>
        <p:spPr>
          <a:xfrm>
            <a:off x="5259136" y="170080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62559B9-197D-4B31-A155-29DFF99DA894}"/>
              </a:ext>
            </a:extLst>
          </p:cNvPr>
          <p:cNvCxnSpPr>
            <a:cxnSpLocks/>
            <a:stCxn id="146" idx="0"/>
            <a:endCxn id="123" idx="0"/>
          </p:cNvCxnSpPr>
          <p:nvPr/>
        </p:nvCxnSpPr>
        <p:spPr bwMode="auto">
          <a:xfrm>
            <a:off x="4045038" y="2573598"/>
            <a:ext cx="901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BACC61F-3EC8-43D7-976B-A0C24D502544}"/>
              </a:ext>
            </a:extLst>
          </p:cNvPr>
          <p:cNvCxnSpPr>
            <a:cxnSpLocks/>
            <a:stCxn id="102" idx="1"/>
            <a:endCxn id="171" idx="4"/>
          </p:cNvCxnSpPr>
          <p:nvPr/>
        </p:nvCxnSpPr>
        <p:spPr bwMode="auto">
          <a:xfrm rot="10800000" flipV="1">
            <a:off x="3412668" y="2207726"/>
            <a:ext cx="3893214" cy="48034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959697D-9EFB-1550-4EA6-8F7BAC902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31958"/>
              </p:ext>
            </p:extLst>
          </p:nvPr>
        </p:nvGraphicFramePr>
        <p:xfrm>
          <a:off x="6491750" y="4023944"/>
          <a:ext cx="29557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241200" progId="Equation.DSMT4">
                  <p:embed/>
                </p:oleObj>
              </mc:Choice>
              <mc:Fallback>
                <p:oleObj name="Equation" r:id="rId9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1750" y="4023944"/>
                        <a:ext cx="29557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流程图: 延期 46">
            <a:extLst>
              <a:ext uri="{FF2B5EF4-FFF2-40B4-BE49-F238E27FC236}">
                <a16:creationId xmlns:a16="http://schemas.microsoft.com/office/drawing/2014/main" id="{DF4333C2-D16D-7937-3815-3DEBB5E4FC1C}"/>
              </a:ext>
            </a:extLst>
          </p:cNvPr>
          <p:cNvSpPr/>
          <p:nvPr/>
        </p:nvSpPr>
        <p:spPr>
          <a:xfrm rot="5400000" flipV="1">
            <a:off x="6689962" y="3004436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6B4680-3228-6766-595A-6B01B5E7A70D}"/>
              </a:ext>
            </a:extLst>
          </p:cNvPr>
          <p:cNvCxnSpPr>
            <a:cxnSpLocks/>
            <a:stCxn id="40" idx="0"/>
            <a:endCxn id="47" idx="3"/>
          </p:cNvCxnSpPr>
          <p:nvPr/>
        </p:nvCxnSpPr>
        <p:spPr bwMode="auto">
          <a:xfrm rot="5400000" flipH="1" flipV="1">
            <a:off x="6622333" y="3323310"/>
            <a:ext cx="278491" cy="14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74" name="图片 73">
            <a:extLst>
              <a:ext uri="{FF2B5EF4-FFF2-40B4-BE49-F238E27FC236}">
                <a16:creationId xmlns:a16="http://schemas.microsoft.com/office/drawing/2014/main" id="{F01DA4A5-2786-AFC2-A205-524947412CA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677" t="4998" r="8072" b="21924"/>
          <a:stretch/>
        </p:blipFill>
        <p:spPr>
          <a:xfrm rot="16200000">
            <a:off x="6098100" y="2480494"/>
            <a:ext cx="255642" cy="318110"/>
          </a:xfrm>
          <a:prstGeom prst="rect">
            <a:avLst/>
          </a:prstGeom>
        </p:spPr>
      </p:pic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86727E9-42C0-8FF1-553B-21D8C7B44336}"/>
              </a:ext>
            </a:extLst>
          </p:cNvPr>
          <p:cNvCxnSpPr>
            <a:cxnSpLocks/>
            <a:stCxn id="46" idx="4"/>
            <a:endCxn id="92" idx="4"/>
          </p:cNvCxnSpPr>
          <p:nvPr/>
        </p:nvCxnSpPr>
        <p:spPr bwMode="auto">
          <a:xfrm flipV="1">
            <a:off x="6790337" y="2744562"/>
            <a:ext cx="3497" cy="223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6946A342-1CD3-7FD4-8C3B-5C2872430454}"/>
              </a:ext>
            </a:extLst>
          </p:cNvPr>
          <p:cNvSpPr/>
          <p:nvPr/>
        </p:nvSpPr>
        <p:spPr>
          <a:xfrm>
            <a:off x="6766834" y="269056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9B904BF-CED1-9727-3A8A-73BC99008A93}"/>
              </a:ext>
            </a:extLst>
          </p:cNvPr>
          <p:cNvSpPr txBox="1"/>
          <p:nvPr/>
        </p:nvSpPr>
        <p:spPr>
          <a:xfrm>
            <a:off x="7305882" y="200767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1A15ACB-0270-6EA5-95CA-317B0EC479E3}"/>
              </a:ext>
            </a:extLst>
          </p:cNvPr>
          <p:cNvSpPr/>
          <p:nvPr/>
        </p:nvSpPr>
        <p:spPr>
          <a:xfrm>
            <a:off x="6869982" y="218112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8ECFE68-B89D-2635-D3BE-A896E002E64A}"/>
              </a:ext>
            </a:extLst>
          </p:cNvPr>
          <p:cNvCxnSpPr>
            <a:cxnSpLocks/>
            <a:stCxn id="126" idx="4"/>
            <a:endCxn id="45" idx="2"/>
          </p:cNvCxnSpPr>
          <p:nvPr/>
        </p:nvCxnSpPr>
        <p:spPr bwMode="auto">
          <a:xfrm flipV="1">
            <a:off x="5237443" y="2100918"/>
            <a:ext cx="220626" cy="4240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19E9544-4FC5-6CB1-66FC-6A4F5E69AB26}"/>
              </a:ext>
            </a:extLst>
          </p:cNvPr>
          <p:cNvCxnSpPr>
            <a:cxnSpLocks/>
            <a:stCxn id="116" idx="0"/>
            <a:endCxn id="115" idx="0"/>
          </p:cNvCxnSpPr>
          <p:nvPr/>
        </p:nvCxnSpPr>
        <p:spPr bwMode="auto">
          <a:xfrm flipH="1">
            <a:off x="5515598" y="3808227"/>
            <a:ext cx="131" cy="215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F84FD5-9B4A-71E1-A5D8-DF89991EEDB4}"/>
              </a:ext>
            </a:extLst>
          </p:cNvPr>
          <p:cNvCxnSpPr>
            <a:cxnSpLocks/>
            <a:stCxn id="74" idx="0"/>
            <a:endCxn id="125" idx="4"/>
          </p:cNvCxnSpPr>
          <p:nvPr/>
        </p:nvCxnSpPr>
        <p:spPr bwMode="auto">
          <a:xfrm flipH="1" flipV="1">
            <a:off x="5234418" y="2637986"/>
            <a:ext cx="832448" cy="1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37E4FD6-0FA6-CFA6-CB12-1F4D771DA088}"/>
              </a:ext>
            </a:extLst>
          </p:cNvPr>
          <p:cNvCxnSpPr>
            <a:cxnSpLocks/>
            <a:stCxn id="120" idx="0"/>
            <a:endCxn id="128" idx="4"/>
          </p:cNvCxnSpPr>
          <p:nvPr/>
        </p:nvCxnSpPr>
        <p:spPr bwMode="auto">
          <a:xfrm flipV="1">
            <a:off x="5772184" y="2227506"/>
            <a:ext cx="5452" cy="732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15" name="对象 114">
            <a:extLst>
              <a:ext uri="{FF2B5EF4-FFF2-40B4-BE49-F238E27FC236}">
                <a16:creationId xmlns:a16="http://schemas.microsoft.com/office/drawing/2014/main" id="{C951F10D-64CB-47DC-1A62-217BF5EFC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3460"/>
              </p:ext>
            </p:extLst>
          </p:nvPr>
        </p:nvGraphicFramePr>
        <p:xfrm>
          <a:off x="5367809" y="4023944"/>
          <a:ext cx="29557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41200" progId="Equation.DSMT4">
                  <p:embed/>
                </p:oleObj>
              </mc:Choice>
              <mc:Fallback>
                <p:oleObj name="Equation" r:id="rId12" imgW="164880" imgH="241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7959697D-9EFB-1550-4EA6-8F7BAC902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7809" y="4023944"/>
                        <a:ext cx="29557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流程图: 延期 118">
            <a:extLst>
              <a:ext uri="{FF2B5EF4-FFF2-40B4-BE49-F238E27FC236}">
                <a16:creationId xmlns:a16="http://schemas.microsoft.com/office/drawing/2014/main" id="{C49A197D-9683-84CA-B59B-2F2B1DEC6F9E}"/>
              </a:ext>
            </a:extLst>
          </p:cNvPr>
          <p:cNvSpPr/>
          <p:nvPr/>
        </p:nvSpPr>
        <p:spPr>
          <a:xfrm rot="5400000" flipV="1">
            <a:off x="5570616" y="2941670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直接箭头连接符 52">
            <a:extLst>
              <a:ext uri="{FF2B5EF4-FFF2-40B4-BE49-F238E27FC236}">
                <a16:creationId xmlns:a16="http://schemas.microsoft.com/office/drawing/2014/main" id="{2635451C-F739-AFF9-63FA-8D1F97EB87BD}"/>
              </a:ext>
            </a:extLst>
          </p:cNvPr>
          <p:cNvCxnSpPr>
            <a:cxnSpLocks/>
            <a:stCxn id="117" idx="0"/>
            <a:endCxn id="119" idx="3"/>
          </p:cNvCxnSpPr>
          <p:nvPr/>
        </p:nvCxnSpPr>
        <p:spPr bwMode="auto">
          <a:xfrm rot="5400000" flipH="1" flipV="1">
            <a:off x="5469306" y="3289630"/>
            <a:ext cx="341257" cy="1493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23" name="图片 122">
            <a:extLst>
              <a:ext uri="{FF2B5EF4-FFF2-40B4-BE49-F238E27FC236}">
                <a16:creationId xmlns:a16="http://schemas.microsoft.com/office/drawing/2014/main" id="{8918C499-5DD4-5F9D-1C92-D7A16651D0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346" t="4815" r="8072" b="21924"/>
          <a:stretch/>
        </p:blipFill>
        <p:spPr>
          <a:xfrm rot="16200000">
            <a:off x="4979359" y="2416329"/>
            <a:ext cx="253638" cy="318904"/>
          </a:xfrm>
          <a:prstGeom prst="rect">
            <a:avLst/>
          </a:prstGeom>
        </p:spPr>
      </p:pic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017A639-2D4E-29E8-63F0-291524DF8512}"/>
              </a:ext>
            </a:extLst>
          </p:cNvPr>
          <p:cNvCxnSpPr>
            <a:cxnSpLocks/>
            <a:stCxn id="121" idx="4"/>
            <a:endCxn id="127" idx="4"/>
          </p:cNvCxnSpPr>
          <p:nvPr/>
        </p:nvCxnSpPr>
        <p:spPr bwMode="auto">
          <a:xfrm flipV="1">
            <a:off x="5670991" y="2672606"/>
            <a:ext cx="3497" cy="233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D9D23D5-0491-8DE3-A21F-E82A3F509C16}"/>
              </a:ext>
            </a:extLst>
          </p:cNvPr>
          <p:cNvSpPr/>
          <p:nvPr/>
        </p:nvSpPr>
        <p:spPr>
          <a:xfrm>
            <a:off x="5647488" y="261860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DBB84687-F017-8FBE-53CA-46FA3A7A1853}"/>
              </a:ext>
            </a:extLst>
          </p:cNvPr>
          <p:cNvSpPr/>
          <p:nvPr/>
        </p:nvSpPr>
        <p:spPr>
          <a:xfrm>
            <a:off x="5750636" y="217350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DC01DC-9C72-4BEB-80CD-3966E31E8481}"/>
              </a:ext>
            </a:extLst>
          </p:cNvPr>
          <p:cNvSpPr txBox="1"/>
          <p:nvPr/>
        </p:nvSpPr>
        <p:spPr>
          <a:xfrm>
            <a:off x="5717854" y="233624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CAEEB20-F5C3-4ADA-BD17-9E1015CF0497}"/>
              </a:ext>
            </a:extLst>
          </p:cNvPr>
          <p:cNvSpPr txBox="1"/>
          <p:nvPr/>
        </p:nvSpPr>
        <p:spPr>
          <a:xfrm>
            <a:off x="4554966" y="22614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70ACDEA-D93A-4C9C-B0DB-94DC2B21A321}"/>
              </a:ext>
            </a:extLst>
          </p:cNvPr>
          <p:cNvSpPr txBox="1"/>
          <p:nvPr/>
        </p:nvSpPr>
        <p:spPr>
          <a:xfrm>
            <a:off x="4134060" y="170080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F2E46C0E-E3FC-88E2-9376-F7D15D29C337}"/>
              </a:ext>
            </a:extLst>
          </p:cNvPr>
          <p:cNvCxnSpPr>
            <a:cxnSpLocks/>
            <a:stCxn id="147" idx="4"/>
            <a:endCxn id="132" idx="2"/>
          </p:cNvCxnSpPr>
          <p:nvPr/>
        </p:nvCxnSpPr>
        <p:spPr bwMode="auto">
          <a:xfrm flipV="1">
            <a:off x="4102063" y="2100918"/>
            <a:ext cx="230930" cy="3504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06E9BCE-4EC9-751F-F7C7-D34C9A4ABE29}"/>
              </a:ext>
            </a:extLst>
          </p:cNvPr>
          <p:cNvCxnSpPr>
            <a:cxnSpLocks/>
            <a:stCxn id="137" idx="0"/>
            <a:endCxn id="136" idx="0"/>
          </p:cNvCxnSpPr>
          <p:nvPr/>
        </p:nvCxnSpPr>
        <p:spPr bwMode="auto">
          <a:xfrm flipH="1">
            <a:off x="4380218" y="3808227"/>
            <a:ext cx="131" cy="215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D3B7CEA-4AAA-6E24-9A1F-018771DD8711}"/>
              </a:ext>
            </a:extLst>
          </p:cNvPr>
          <p:cNvCxnSpPr>
            <a:cxnSpLocks/>
            <a:stCxn id="141" idx="0"/>
          </p:cNvCxnSpPr>
          <p:nvPr/>
        </p:nvCxnSpPr>
        <p:spPr bwMode="auto">
          <a:xfrm flipV="1">
            <a:off x="4636804" y="2223696"/>
            <a:ext cx="5452" cy="675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36" name="对象 135">
            <a:extLst>
              <a:ext uri="{FF2B5EF4-FFF2-40B4-BE49-F238E27FC236}">
                <a16:creationId xmlns:a16="http://schemas.microsoft.com/office/drawing/2014/main" id="{FF4BF1F3-D81A-4D3A-A346-654887B76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980012"/>
              </p:ext>
            </p:extLst>
          </p:nvPr>
        </p:nvGraphicFramePr>
        <p:xfrm>
          <a:off x="4232429" y="4023944"/>
          <a:ext cx="29557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41200" progId="Equation.DSMT4">
                  <p:embed/>
                </p:oleObj>
              </mc:Choice>
              <mc:Fallback>
                <p:oleObj name="Equation" r:id="rId14" imgW="164880" imgH="241200" progId="Equation.DSMT4">
                  <p:embed/>
                  <p:pic>
                    <p:nvPicPr>
                      <p:cNvPr id="115" name="对象 114">
                        <a:extLst>
                          <a:ext uri="{FF2B5EF4-FFF2-40B4-BE49-F238E27FC236}">
                            <a16:creationId xmlns:a16="http://schemas.microsoft.com/office/drawing/2014/main" id="{C951F10D-64CB-47DC-1A62-217BF5EFC6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32429" y="4023944"/>
                        <a:ext cx="29557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流程图: 延期 139">
            <a:extLst>
              <a:ext uri="{FF2B5EF4-FFF2-40B4-BE49-F238E27FC236}">
                <a16:creationId xmlns:a16="http://schemas.microsoft.com/office/drawing/2014/main" id="{80E54B31-28B0-DC5E-93D6-3780BAD0064D}"/>
              </a:ext>
            </a:extLst>
          </p:cNvPr>
          <p:cNvSpPr/>
          <p:nvPr/>
        </p:nvSpPr>
        <p:spPr>
          <a:xfrm rot="5400000" flipV="1">
            <a:off x="4435236" y="2881092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箭头连接符 52">
            <a:extLst>
              <a:ext uri="{FF2B5EF4-FFF2-40B4-BE49-F238E27FC236}">
                <a16:creationId xmlns:a16="http://schemas.microsoft.com/office/drawing/2014/main" id="{2151BE5D-7130-A46D-B8C9-0A26873405A5}"/>
              </a:ext>
            </a:extLst>
          </p:cNvPr>
          <p:cNvCxnSpPr>
            <a:cxnSpLocks/>
            <a:stCxn id="138" idx="0"/>
          </p:cNvCxnSpPr>
          <p:nvPr/>
        </p:nvCxnSpPr>
        <p:spPr bwMode="auto">
          <a:xfrm rot="5400000" flipH="1" flipV="1">
            <a:off x="4307447" y="3263151"/>
            <a:ext cx="394214" cy="1493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44" name="图片 143">
            <a:extLst>
              <a:ext uri="{FF2B5EF4-FFF2-40B4-BE49-F238E27FC236}">
                <a16:creationId xmlns:a16="http://schemas.microsoft.com/office/drawing/2014/main" id="{074A0D70-DF26-307C-0ACB-8B7B1AD392D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0014" t="4115" r="8072" b="21924"/>
          <a:stretch/>
        </p:blipFill>
        <p:spPr>
          <a:xfrm rot="16200000">
            <a:off x="3846457" y="2346417"/>
            <a:ext cx="245636" cy="321950"/>
          </a:xfrm>
          <a:prstGeom prst="rect">
            <a:avLst/>
          </a:prstGeom>
        </p:spPr>
      </p:pic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6BD53B2-0097-FF88-A101-3D6CF98475F2}"/>
              </a:ext>
            </a:extLst>
          </p:cNvPr>
          <p:cNvCxnSpPr>
            <a:cxnSpLocks/>
            <a:stCxn id="142" idx="4"/>
          </p:cNvCxnSpPr>
          <p:nvPr/>
        </p:nvCxnSpPr>
        <p:spPr bwMode="auto">
          <a:xfrm flipV="1">
            <a:off x="4535611" y="2568496"/>
            <a:ext cx="0" cy="276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369E8831-1306-2CE0-46BE-83C53F25ADB7}"/>
              </a:ext>
            </a:extLst>
          </p:cNvPr>
          <p:cNvSpPr/>
          <p:nvPr/>
        </p:nvSpPr>
        <p:spPr>
          <a:xfrm>
            <a:off x="4512108" y="2542788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0A6F99EF-9832-0788-66CA-99067ACF73D1}"/>
              </a:ext>
            </a:extLst>
          </p:cNvPr>
          <p:cNvSpPr/>
          <p:nvPr/>
        </p:nvSpPr>
        <p:spPr>
          <a:xfrm>
            <a:off x="4615256" y="217350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C85C5760-43F7-DC14-B6A5-1F879FC76491}"/>
              </a:ext>
            </a:extLst>
          </p:cNvPr>
          <p:cNvSpPr txBox="1"/>
          <p:nvPr/>
        </p:nvSpPr>
        <p:spPr>
          <a:xfrm>
            <a:off x="3413598" y="22084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94ECCB6-48C8-46DF-CEC4-51871ACC58AF}"/>
              </a:ext>
            </a:extLst>
          </p:cNvPr>
          <p:cNvCxnSpPr>
            <a:cxnSpLocks/>
            <a:stCxn id="169" idx="0"/>
            <a:endCxn id="184" idx="2"/>
          </p:cNvCxnSpPr>
          <p:nvPr/>
        </p:nvCxnSpPr>
        <p:spPr bwMode="auto">
          <a:xfrm flipV="1">
            <a:off x="3099435" y="2100918"/>
            <a:ext cx="9040" cy="1434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ED29D5BE-EBAD-184E-CFC6-9679A86A6C92}"/>
              </a:ext>
            </a:extLst>
          </p:cNvPr>
          <p:cNvCxnSpPr>
            <a:cxnSpLocks/>
            <a:stCxn id="167" idx="0"/>
            <a:endCxn id="166" idx="0"/>
          </p:cNvCxnSpPr>
          <p:nvPr/>
        </p:nvCxnSpPr>
        <p:spPr bwMode="auto">
          <a:xfrm flipH="1">
            <a:off x="3156082" y="3808227"/>
            <a:ext cx="131" cy="215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9A5F154-C9DE-45F2-E70D-1C780950E0C0}"/>
              </a:ext>
            </a:extLst>
          </p:cNvPr>
          <p:cNvCxnSpPr>
            <a:cxnSpLocks/>
            <a:stCxn id="172" idx="4"/>
            <a:endCxn id="144" idx="0"/>
          </p:cNvCxnSpPr>
          <p:nvPr/>
        </p:nvCxnSpPr>
        <p:spPr bwMode="auto">
          <a:xfrm rot="5400000" flipH="1" flipV="1">
            <a:off x="3469549" y="2349318"/>
            <a:ext cx="180676" cy="4968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66" name="对象 165">
            <a:extLst>
              <a:ext uri="{FF2B5EF4-FFF2-40B4-BE49-F238E27FC236}">
                <a16:creationId xmlns:a16="http://schemas.microsoft.com/office/drawing/2014/main" id="{9A7A99A3-082B-596B-AF41-CF536D940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50330"/>
              </p:ext>
            </p:extLst>
          </p:nvPr>
        </p:nvGraphicFramePr>
        <p:xfrm>
          <a:off x="3008293" y="4023944"/>
          <a:ext cx="29557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0" imgH="241200" progId="Equation.DSMT4">
                  <p:embed/>
                </p:oleObj>
              </mc:Choice>
              <mc:Fallback>
                <p:oleObj name="Equation" r:id="rId16" imgW="164880" imgH="241200" progId="Equation.DSMT4">
                  <p:embed/>
                  <p:pic>
                    <p:nvPicPr>
                      <p:cNvPr id="136" name="对象 135">
                        <a:extLst>
                          <a:ext uri="{FF2B5EF4-FFF2-40B4-BE49-F238E27FC236}">
                            <a16:creationId xmlns:a16="http://schemas.microsoft.com/office/drawing/2014/main" id="{FF4BF1F3-D81A-4D3A-A346-654887B767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08293" y="4023944"/>
                        <a:ext cx="29557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7" name="图片 166">
            <a:extLst>
              <a:ext uri="{FF2B5EF4-FFF2-40B4-BE49-F238E27FC236}">
                <a16:creationId xmlns:a16="http://schemas.microsoft.com/office/drawing/2014/main" id="{3EA03F2B-0264-C224-1E80-91C085DAC67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3031080" y="3444939"/>
            <a:ext cx="250265" cy="363288"/>
          </a:xfrm>
          <a:prstGeom prst="rect">
            <a:avLst/>
          </a:prstGeom>
        </p:spPr>
      </p:pic>
      <p:sp>
        <p:nvSpPr>
          <p:cNvPr id="170" name="流程图: 延期 169">
            <a:extLst>
              <a:ext uri="{FF2B5EF4-FFF2-40B4-BE49-F238E27FC236}">
                <a16:creationId xmlns:a16="http://schemas.microsoft.com/office/drawing/2014/main" id="{2BCCE276-48AC-6091-4E68-0D878F291B48}"/>
              </a:ext>
            </a:extLst>
          </p:cNvPr>
          <p:cNvSpPr/>
          <p:nvPr/>
        </p:nvSpPr>
        <p:spPr>
          <a:xfrm rot="5400000" flipV="1">
            <a:off x="3211100" y="2724072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3" name="直接箭头连接符 52">
            <a:extLst>
              <a:ext uri="{FF2B5EF4-FFF2-40B4-BE49-F238E27FC236}">
                <a16:creationId xmlns:a16="http://schemas.microsoft.com/office/drawing/2014/main" id="{5D4491B0-91F2-D69B-9E65-E59FC437B706}"/>
              </a:ext>
            </a:extLst>
          </p:cNvPr>
          <p:cNvCxnSpPr>
            <a:cxnSpLocks/>
            <a:stCxn id="168" idx="0"/>
            <a:endCxn id="170" idx="3"/>
          </p:cNvCxnSpPr>
          <p:nvPr/>
        </p:nvCxnSpPr>
        <p:spPr bwMode="auto">
          <a:xfrm rot="5400000" flipH="1" flipV="1">
            <a:off x="3000991" y="3180831"/>
            <a:ext cx="558855" cy="1493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E763958A-AC38-5235-EE46-F6AA971AA9B5}"/>
              </a:ext>
            </a:extLst>
          </p:cNvPr>
          <p:cNvSpPr/>
          <p:nvPr/>
        </p:nvSpPr>
        <p:spPr>
          <a:xfrm>
            <a:off x="4300554" y="2428703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789ED07-660F-7C40-C3F6-5AA2DD5059AD}"/>
              </a:ext>
            </a:extLst>
          </p:cNvPr>
          <p:cNvSpPr txBox="1"/>
          <p:nvPr/>
        </p:nvSpPr>
        <p:spPr>
          <a:xfrm>
            <a:off x="2909542" y="170080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7712594E-CA8F-4747-CA72-1501A066E092}"/>
              </a:ext>
            </a:extLst>
          </p:cNvPr>
          <p:cNvCxnSpPr>
            <a:cxnSpLocks/>
            <a:stCxn id="139" idx="4"/>
            <a:endCxn id="176" idx="4"/>
          </p:cNvCxnSpPr>
          <p:nvPr/>
        </p:nvCxnSpPr>
        <p:spPr bwMode="auto">
          <a:xfrm flipV="1">
            <a:off x="4323571" y="2482703"/>
            <a:ext cx="3983" cy="1106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26ABD86-02F6-A00C-4F67-BF6A6734A66E}"/>
              </a:ext>
            </a:extLst>
          </p:cNvPr>
          <p:cNvSpPr/>
          <p:nvPr/>
        </p:nvSpPr>
        <p:spPr>
          <a:xfrm>
            <a:off x="5435724" y="2488381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BC36F6-0993-2D1B-CADE-900B731F4D90}"/>
              </a:ext>
            </a:extLst>
          </p:cNvPr>
          <p:cNvCxnSpPr>
            <a:cxnSpLocks/>
            <a:stCxn id="9" idx="4"/>
            <a:endCxn id="118" idx="4"/>
          </p:cNvCxnSpPr>
          <p:nvPr/>
        </p:nvCxnSpPr>
        <p:spPr bwMode="auto">
          <a:xfrm flipH="1">
            <a:off x="5458951" y="2542381"/>
            <a:ext cx="3773" cy="1046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0A9D7CE-31DB-4D53-A951-06F8597F928B}"/>
              </a:ext>
            </a:extLst>
          </p:cNvPr>
          <p:cNvCxnSpPr>
            <a:cxnSpLocks/>
            <a:stCxn id="30" idx="1"/>
            <a:endCxn id="66" idx="4"/>
          </p:cNvCxnSpPr>
          <p:nvPr/>
        </p:nvCxnSpPr>
        <p:spPr bwMode="auto">
          <a:xfrm flipH="1" flipV="1">
            <a:off x="6353764" y="2709942"/>
            <a:ext cx="804250" cy="3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5D133548-FEB9-7157-9EBE-7F275EEB3765}"/>
              </a:ext>
            </a:extLst>
          </p:cNvPr>
          <p:cNvSpPr/>
          <p:nvPr/>
        </p:nvSpPr>
        <p:spPr>
          <a:xfrm>
            <a:off x="6552976" y="254811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5CEFC3-297B-04AA-2AAB-27C17402B373}"/>
              </a:ext>
            </a:extLst>
          </p:cNvPr>
          <p:cNvCxnSpPr>
            <a:cxnSpLocks/>
            <a:stCxn id="3" idx="4"/>
            <a:endCxn id="41" idx="4"/>
          </p:cNvCxnSpPr>
          <p:nvPr/>
        </p:nvCxnSpPr>
        <p:spPr bwMode="auto">
          <a:xfrm flipH="1">
            <a:off x="6578297" y="2602116"/>
            <a:ext cx="1679" cy="9868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6F889BDA-DAC6-2056-347B-E78DACDFFE30}"/>
              </a:ext>
            </a:extLst>
          </p:cNvPr>
          <p:cNvGrpSpPr/>
          <p:nvPr/>
        </p:nvGrpSpPr>
        <p:grpSpPr>
          <a:xfrm>
            <a:off x="827584" y="4675535"/>
            <a:ext cx="7560840" cy="1395360"/>
            <a:chOff x="827584" y="4675535"/>
            <a:chExt cx="7560840" cy="139536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33BE007-8FEB-BF70-DDDB-38D3C9191B4C}"/>
                </a:ext>
              </a:extLst>
            </p:cNvPr>
            <p:cNvSpPr/>
            <p:nvPr/>
          </p:nvSpPr>
          <p:spPr>
            <a:xfrm>
              <a:off x="827584" y="4911695"/>
              <a:ext cx="7560840" cy="1159200"/>
            </a:xfrm>
            <a:custGeom>
              <a:avLst/>
              <a:gdLst>
                <a:gd name="connsiteX0" fmla="*/ 0 w 7560840"/>
                <a:gd name="connsiteY0" fmla="*/ 0 h 1159200"/>
                <a:gd name="connsiteX1" fmla="*/ 7560840 w 7560840"/>
                <a:gd name="connsiteY1" fmla="*/ 0 h 1159200"/>
                <a:gd name="connsiteX2" fmla="*/ 7560840 w 7560840"/>
                <a:gd name="connsiteY2" fmla="*/ 1159200 h 1159200"/>
                <a:gd name="connsiteX3" fmla="*/ 0 w 7560840"/>
                <a:gd name="connsiteY3" fmla="*/ 1159200 h 1159200"/>
                <a:gd name="connsiteX4" fmla="*/ 0 w 7560840"/>
                <a:gd name="connsiteY4" fmla="*/ 0 h 115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0840" h="1159200">
                  <a:moveTo>
                    <a:pt x="0" y="0"/>
                  </a:moveTo>
                  <a:lnTo>
                    <a:pt x="7560840" y="0"/>
                  </a:lnTo>
                  <a:lnTo>
                    <a:pt x="7560840" y="1159200"/>
                  </a:lnTo>
                  <a:lnTo>
                    <a:pt x="0" y="1159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805" tIns="333248" rIns="586805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en-US" altLang="zh-CN" sz="1600" b="0" kern="12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(</a:t>
              </a:r>
              <a:r>
                <a:rPr lang="en-US" altLang="zh-CN" sz="1600" b="0" i="1" kern="12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n</a:t>
              </a:r>
              <a:r>
                <a:rPr lang="en-US" altLang="zh-CN" sz="1600" b="0" kern="12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+1) </a:t>
              </a:r>
              <a:r>
                <a:rPr lang="zh-CN" altLang="en-US" sz="1600" b="0" kern="12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位带符号的数求补所需时间：</a:t>
              </a:r>
              <a:endParaRPr lang="en-US" altLang="zh-CN" sz="1600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  <a:p>
              <a:pPr marL="171450" lvl="1" indent="-171450" algn="l" defTabSz="7112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每个扫描级需 </a:t>
              </a:r>
              <a:r>
                <a:rPr lang="en-US" altLang="zh-CN" sz="1600" i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T </a:t>
              </a:r>
              <a:r>
                <a:rPr lang="zh-CN" altLang="en-US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延迟，而 </a:t>
              </a:r>
              <a:r>
                <a:rPr lang="en-US" altLang="zh-CN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5</a:t>
              </a:r>
              <a:r>
                <a:rPr lang="en-US" altLang="zh-CN" sz="1600" i="1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T </a:t>
              </a:r>
              <a:r>
                <a:rPr lang="zh-CN" altLang="en-US" sz="1600" kern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则是由于与门和异或门引起的。</a:t>
              </a:r>
              <a:endParaRPr lang="en-US" altLang="zh-CN" sz="1600" i="1" kern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4403A23-B2EC-2D71-BC07-73CE51A8FE2C}"/>
                </a:ext>
              </a:extLst>
            </p:cNvPr>
            <p:cNvSpPr/>
            <p:nvPr/>
          </p:nvSpPr>
          <p:spPr>
            <a:xfrm>
              <a:off x="1205626" y="4675535"/>
              <a:ext cx="5292588" cy="472320"/>
            </a:xfrm>
            <a:custGeom>
              <a:avLst/>
              <a:gdLst>
                <a:gd name="connsiteX0" fmla="*/ 0 w 5292588"/>
                <a:gd name="connsiteY0" fmla="*/ 78722 h 472320"/>
                <a:gd name="connsiteX1" fmla="*/ 78722 w 5292588"/>
                <a:gd name="connsiteY1" fmla="*/ 0 h 472320"/>
                <a:gd name="connsiteX2" fmla="*/ 5213866 w 5292588"/>
                <a:gd name="connsiteY2" fmla="*/ 0 h 472320"/>
                <a:gd name="connsiteX3" fmla="*/ 5292588 w 5292588"/>
                <a:gd name="connsiteY3" fmla="*/ 78722 h 472320"/>
                <a:gd name="connsiteX4" fmla="*/ 5292588 w 5292588"/>
                <a:gd name="connsiteY4" fmla="*/ 393598 h 472320"/>
                <a:gd name="connsiteX5" fmla="*/ 5213866 w 5292588"/>
                <a:gd name="connsiteY5" fmla="*/ 472320 h 472320"/>
                <a:gd name="connsiteX6" fmla="*/ 78722 w 5292588"/>
                <a:gd name="connsiteY6" fmla="*/ 472320 h 472320"/>
                <a:gd name="connsiteX7" fmla="*/ 0 w 5292588"/>
                <a:gd name="connsiteY7" fmla="*/ 393598 h 472320"/>
                <a:gd name="connsiteX8" fmla="*/ 0 w 5292588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92588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5213866" y="0"/>
                  </a:lnTo>
                  <a:cubicBezTo>
                    <a:pt x="5257343" y="0"/>
                    <a:pt x="5292588" y="35245"/>
                    <a:pt x="5292588" y="78722"/>
                  </a:cubicBezTo>
                  <a:lnTo>
                    <a:pt x="5292588" y="393598"/>
                  </a:lnTo>
                  <a:cubicBezTo>
                    <a:pt x="5292588" y="437075"/>
                    <a:pt x="5257343" y="472320"/>
                    <a:pt x="5213866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104" tIns="23057" rIns="223104" bIns="23057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延迟分析</a:t>
              </a:r>
              <a:endPara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图示 66">
                <a:extLst>
                  <a:ext uri="{FF2B5EF4-FFF2-40B4-BE49-F238E27FC236}">
                    <a16:creationId xmlns:a16="http://schemas.microsoft.com/office/drawing/2014/main" id="{7050ABE7-D518-A684-2674-8F17A2C553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36359634"/>
                  </p:ext>
                </p:extLst>
              </p:nvPr>
            </p:nvGraphicFramePr>
            <p:xfrm>
              <a:off x="899592" y="3212976"/>
              <a:ext cx="2016224" cy="12241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</mc:Choice>
        <mc:Fallback xmlns="">
          <p:graphicFrame>
            <p:nvGraphicFramePr>
              <p:cNvPr id="67" name="图示 66">
                <a:extLst>
                  <a:ext uri="{FF2B5EF4-FFF2-40B4-BE49-F238E27FC236}">
                    <a16:creationId xmlns:a16="http://schemas.microsoft.com/office/drawing/2014/main" id="{7050ABE7-D518-A684-2674-8F17A2C553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36359634"/>
                  </p:ext>
                </p:extLst>
              </p:nvPr>
            </p:nvGraphicFramePr>
            <p:xfrm>
              <a:off x="899592" y="3212976"/>
              <a:ext cx="2016224" cy="12241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</mc:Fallback>
      </mc:AlternateContent>
      <p:sp>
        <p:nvSpPr>
          <p:cNvPr id="69" name="矩形 68">
            <a:extLst>
              <a:ext uri="{FF2B5EF4-FFF2-40B4-BE49-F238E27FC236}">
                <a16:creationId xmlns:a16="http://schemas.microsoft.com/office/drawing/2014/main" id="{7EDE3954-DB33-8717-1161-0B445ECAB041}"/>
              </a:ext>
            </a:extLst>
          </p:cNvPr>
          <p:cNvSpPr/>
          <p:nvPr/>
        </p:nvSpPr>
        <p:spPr>
          <a:xfrm>
            <a:off x="6804248" y="3717032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E</a:t>
            </a: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=1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，求补</a:t>
            </a:r>
            <a:endParaRPr lang="en-US" altLang="zh-CN" sz="1800" b="1" dirty="0">
              <a:solidFill>
                <a:schemeClr val="accent5">
                  <a:lumMod val="7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E</a:t>
            </a: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=0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，直通输出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0" name="页脚占位符 69">
            <a:extLst>
              <a:ext uri="{FF2B5EF4-FFF2-40B4-BE49-F238E27FC236}">
                <a16:creationId xmlns:a16="http://schemas.microsoft.com/office/drawing/2014/main" id="{F16AEE16-0319-F2F5-34E8-258169507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71" name="灯片编号占位符 70">
            <a:extLst>
              <a:ext uri="{FF2B5EF4-FFF2-40B4-BE49-F238E27FC236}">
                <a16:creationId xmlns:a16="http://schemas.microsoft.com/office/drawing/2014/main" id="{AC35708F-6DAC-912E-C0E3-73F35CE75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26A90D5C-F48C-CEB7-F1F4-83C01BCF586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4255216" y="3444939"/>
            <a:ext cx="250265" cy="36328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217EBF2-394A-1E0B-965C-FEEA6A56BA4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6514537" y="3444939"/>
            <a:ext cx="250265" cy="363288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255E247A-651A-A61C-29BE-1B7EF5FEC71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5390596" y="3444939"/>
            <a:ext cx="250265" cy="3632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712630-78D0-992A-6EB4-5058BBD19C08}"/>
              </a:ext>
            </a:extLst>
          </p:cNvPr>
          <p:cNvSpPr txBox="1"/>
          <p:nvPr/>
        </p:nvSpPr>
        <p:spPr>
          <a:xfrm>
            <a:off x="7308304" y="6741368"/>
            <a:ext cx="3312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TC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b="1" i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+1)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+ 4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+5)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43F96-9C22-EA38-1B96-FF15B987EC9D}"/>
              </a:ext>
            </a:extLst>
          </p:cNvPr>
          <p:cNvSpPr txBox="1"/>
          <p:nvPr/>
        </p:nvSpPr>
        <p:spPr>
          <a:xfrm>
            <a:off x="4716016" y="5157192"/>
            <a:ext cx="3312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</a:t>
            </a:r>
            <a:r>
              <a:rPr lang="en-US" altLang="zh-CN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TC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 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nT</a:t>
            </a:r>
            <a:r>
              <a:rPr lang="zh-CN" alt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或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+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</a:t>
            </a:r>
            <a:r>
              <a:rPr lang="zh-CN" alt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与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+T</a:t>
            </a:r>
            <a:r>
              <a:rPr lang="zh-CN" alt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异或</a:t>
            </a:r>
            <a:endParaRPr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404C17-E5BE-21AD-6B38-8484450B2767}"/>
              </a:ext>
            </a:extLst>
          </p:cNvPr>
          <p:cNvSpPr txBox="1"/>
          <p:nvPr/>
        </p:nvSpPr>
        <p:spPr>
          <a:xfrm>
            <a:off x="2699792" y="4653136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备注：书中此处假设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异或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TC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+5)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椭圆 145">
            <a:extLst>
              <a:ext uri="{FF2B5EF4-FFF2-40B4-BE49-F238E27FC236}">
                <a16:creationId xmlns:a16="http://schemas.microsoft.com/office/drawing/2014/main" id="{E44F4181-28FD-D902-742F-44EAE609EA31}"/>
              </a:ext>
            </a:extLst>
          </p:cNvPr>
          <p:cNvSpPr/>
          <p:nvPr/>
        </p:nvSpPr>
        <p:spPr>
          <a:xfrm rot="16200000">
            <a:off x="4045038" y="281579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A1FD62E-73D5-E7AC-66BE-4448E6574854}"/>
              </a:ext>
            </a:extLst>
          </p:cNvPr>
          <p:cNvSpPr/>
          <p:nvPr/>
        </p:nvSpPr>
        <p:spPr>
          <a:xfrm rot="16200000">
            <a:off x="4048063" y="2693617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098D011-890D-4A99-8024-43C449B0A0F4}"/>
              </a:ext>
            </a:extLst>
          </p:cNvPr>
          <p:cNvSpPr/>
          <p:nvPr/>
        </p:nvSpPr>
        <p:spPr>
          <a:xfrm rot="16200000">
            <a:off x="6299764" y="2952142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32C3924-AE2C-041D-5CCC-7EE7A10CE837}"/>
              </a:ext>
            </a:extLst>
          </p:cNvPr>
          <p:cNvSpPr/>
          <p:nvPr/>
        </p:nvSpPr>
        <p:spPr>
          <a:xfrm rot="16200000">
            <a:off x="6302789" y="2834556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C25047FF-B959-CF49-535C-C723C6EAFC2A}"/>
              </a:ext>
            </a:extLst>
          </p:cNvPr>
          <p:cNvSpPr/>
          <p:nvPr/>
        </p:nvSpPr>
        <p:spPr>
          <a:xfrm rot="16200000">
            <a:off x="5180418" y="2880186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69298FFF-832B-7FA1-182C-981FDD172593}"/>
              </a:ext>
            </a:extLst>
          </p:cNvPr>
          <p:cNvSpPr/>
          <p:nvPr/>
        </p:nvSpPr>
        <p:spPr>
          <a:xfrm rot="16200000">
            <a:off x="5183443" y="2767195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2D920686-A2F2-FBC5-B587-54BCFA3C9CBC}"/>
              </a:ext>
            </a:extLst>
          </p:cNvPr>
          <p:cNvSpPr/>
          <p:nvPr/>
        </p:nvSpPr>
        <p:spPr>
          <a:xfrm flipV="1">
            <a:off x="4609804" y="311428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BCB48C12-9A7A-EB30-0A5D-1AC18EAE6C89}"/>
              </a:ext>
            </a:extLst>
          </p:cNvPr>
          <p:cNvSpPr/>
          <p:nvPr/>
        </p:nvSpPr>
        <p:spPr>
          <a:xfrm flipV="1">
            <a:off x="4508611" y="311428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04342D2D-AC95-01A1-D039-19E6DF28E956}"/>
              </a:ext>
            </a:extLst>
          </p:cNvPr>
          <p:cNvSpPr/>
          <p:nvPr/>
        </p:nvSpPr>
        <p:spPr>
          <a:xfrm flipV="1">
            <a:off x="3385668" y="295726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FC77A5F9-43D0-6CC8-DABD-377937891051}"/>
              </a:ext>
            </a:extLst>
          </p:cNvPr>
          <p:cNvSpPr/>
          <p:nvPr/>
        </p:nvSpPr>
        <p:spPr>
          <a:xfrm flipV="1">
            <a:off x="3284475" y="2957268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9449BCA-E3AC-5C8A-951A-4CE372B9D8DE}"/>
              </a:ext>
            </a:extLst>
          </p:cNvPr>
          <p:cNvSpPr/>
          <p:nvPr/>
        </p:nvSpPr>
        <p:spPr>
          <a:xfrm flipV="1">
            <a:off x="6864530" y="3237632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5A8C0AE-4D68-7540-BF0A-DE68576D2450}"/>
              </a:ext>
            </a:extLst>
          </p:cNvPr>
          <p:cNvSpPr/>
          <p:nvPr/>
        </p:nvSpPr>
        <p:spPr>
          <a:xfrm flipV="1">
            <a:off x="6763337" y="3237632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1A71A74B-E8F6-C960-40FC-99F87DCBEC21}"/>
              </a:ext>
            </a:extLst>
          </p:cNvPr>
          <p:cNvSpPr/>
          <p:nvPr/>
        </p:nvSpPr>
        <p:spPr>
          <a:xfrm flipV="1">
            <a:off x="5745184" y="3174866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27F1CD8-C94C-3EA4-CDCC-CF0A918C2171}"/>
              </a:ext>
            </a:extLst>
          </p:cNvPr>
          <p:cNvSpPr/>
          <p:nvPr/>
        </p:nvSpPr>
        <p:spPr>
          <a:xfrm flipV="1">
            <a:off x="5643991" y="3174866"/>
            <a:ext cx="54000" cy="54000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70CFEB-53F1-168E-5B49-03433B1F2657}"/>
              </a:ext>
            </a:extLst>
          </p:cNvPr>
          <p:cNvSpPr/>
          <p:nvPr/>
        </p:nvSpPr>
        <p:spPr>
          <a:xfrm>
            <a:off x="827584" y="1700808"/>
            <a:ext cx="7560840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F613F3-6ADC-466C-AC30-934B1EEF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求补电路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B38ACE-93BB-4A88-85AB-4A11BAF6D33A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 bwMode="auto">
          <a:xfrm flipV="1">
            <a:off x="6578297" y="2370118"/>
            <a:ext cx="1395" cy="1434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248DBF5-FA9D-4CD0-A7FF-23CB4C3ED14D}"/>
              </a:ext>
            </a:extLst>
          </p:cNvPr>
          <p:cNvSpPr txBox="1"/>
          <p:nvPr/>
        </p:nvSpPr>
        <p:spPr>
          <a:xfrm>
            <a:off x="7158014" y="2812978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endParaRPr lang="zh-CN" altLang="en-US" sz="1600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B37D7D-D86D-4E0C-A3E7-44FB84CED66B}"/>
              </a:ext>
            </a:extLst>
          </p:cNvPr>
          <p:cNvCxnSpPr>
            <a:cxnSpLocks/>
            <a:stCxn id="34" idx="0"/>
            <a:endCxn id="22" idx="0"/>
          </p:cNvCxnSpPr>
          <p:nvPr/>
        </p:nvCxnSpPr>
        <p:spPr bwMode="auto">
          <a:xfrm flipH="1">
            <a:off x="6634944" y="4077427"/>
            <a:ext cx="131" cy="215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8F0A064-8DF5-490E-B0CA-79BEA8029004}"/>
              </a:ext>
            </a:extLst>
          </p:cNvPr>
          <p:cNvSpPr txBox="1"/>
          <p:nvPr/>
        </p:nvSpPr>
        <p:spPr>
          <a:xfrm>
            <a:off x="6373546" y="197000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0A9D7CE-31DB-4D53-A951-06F8597F928B}"/>
              </a:ext>
            </a:extLst>
          </p:cNvPr>
          <p:cNvCxnSpPr>
            <a:cxnSpLocks/>
            <a:stCxn id="30" idx="1"/>
            <a:endCxn id="66" idx="4"/>
          </p:cNvCxnSpPr>
          <p:nvPr/>
        </p:nvCxnSpPr>
        <p:spPr bwMode="auto">
          <a:xfrm flipH="1" flipV="1">
            <a:off x="6353764" y="2979142"/>
            <a:ext cx="804250" cy="3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329C0FC-BFB8-480C-92A4-AE93D8BE714C}"/>
              </a:ext>
            </a:extLst>
          </p:cNvPr>
          <p:cNvCxnSpPr>
            <a:cxnSpLocks/>
            <a:stCxn id="43" idx="0"/>
            <a:endCxn id="108" idx="4"/>
          </p:cNvCxnSpPr>
          <p:nvPr/>
        </p:nvCxnSpPr>
        <p:spPr bwMode="auto">
          <a:xfrm flipV="1">
            <a:off x="6891530" y="2504326"/>
            <a:ext cx="5452" cy="787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3DAFB23-6DC9-463C-8497-90A0D20DA846}"/>
              </a:ext>
            </a:extLst>
          </p:cNvPr>
          <p:cNvSpPr txBox="1"/>
          <p:nvPr/>
        </p:nvSpPr>
        <p:spPr>
          <a:xfrm>
            <a:off x="5259136" y="197000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62559B9-197D-4B31-A155-29DFF99DA894}"/>
              </a:ext>
            </a:extLst>
          </p:cNvPr>
          <p:cNvCxnSpPr>
            <a:cxnSpLocks/>
            <a:stCxn id="146" idx="0"/>
            <a:endCxn id="123" idx="0"/>
          </p:cNvCxnSpPr>
          <p:nvPr/>
        </p:nvCxnSpPr>
        <p:spPr bwMode="auto">
          <a:xfrm>
            <a:off x="4045038" y="2842798"/>
            <a:ext cx="901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0BACC61F-3EC8-43D7-976B-A0C24D502544}"/>
              </a:ext>
            </a:extLst>
          </p:cNvPr>
          <p:cNvCxnSpPr>
            <a:cxnSpLocks/>
            <a:stCxn id="102" idx="1"/>
            <a:endCxn id="171" idx="4"/>
          </p:cNvCxnSpPr>
          <p:nvPr/>
        </p:nvCxnSpPr>
        <p:spPr bwMode="auto">
          <a:xfrm rot="10800000" flipV="1">
            <a:off x="3412668" y="2476926"/>
            <a:ext cx="3893214" cy="48034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959697D-9EFB-1550-4EA6-8F7BAC902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7155" y="4293144"/>
          <a:ext cx="29557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41200" progId="Equation.DSMT4">
                  <p:embed/>
                </p:oleObj>
              </mc:Choice>
              <mc:Fallback>
                <p:oleObj name="Equation" r:id="rId2" imgW="164880" imgH="241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7959697D-9EFB-1550-4EA6-8F7BAC902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7155" y="4293144"/>
                        <a:ext cx="29557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F9271EC-3754-9A26-9DB8-82CE25730A75}"/>
              </a:ext>
            </a:extLst>
          </p:cNvPr>
          <p:cNvGrpSpPr/>
          <p:nvPr/>
        </p:nvGrpSpPr>
        <p:grpSpPr>
          <a:xfrm>
            <a:off x="6509942" y="3714139"/>
            <a:ext cx="250265" cy="363288"/>
            <a:chOff x="6516216" y="3885704"/>
            <a:chExt cx="250265" cy="36328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7C97517-BAE5-3BF9-AA71-83153F6638C6}"/>
                </a:ext>
              </a:extLst>
            </p:cNvPr>
            <p:cNvSpPr/>
            <p:nvPr/>
          </p:nvSpPr>
          <p:spPr>
            <a:xfrm>
              <a:off x="6663857" y="397572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BD75986-11AA-1D5A-C205-DB33F85005B0}"/>
                </a:ext>
              </a:extLst>
            </p:cNvPr>
            <p:cNvSpPr/>
            <p:nvPr/>
          </p:nvSpPr>
          <p:spPr>
            <a:xfrm>
              <a:off x="6557571" y="397572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217EBF2-394A-1E0B-965C-FEEA6A56B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V="1">
              <a:off x="6516216" y="3885704"/>
              <a:ext cx="250265" cy="363288"/>
            </a:xfrm>
            <a:prstGeom prst="rect">
              <a:avLst/>
            </a:prstGeom>
          </p:spPr>
        </p:pic>
      </p:grpSp>
      <p:sp>
        <p:nvSpPr>
          <p:cNvPr id="47" name="流程图: 延期 46">
            <a:extLst>
              <a:ext uri="{FF2B5EF4-FFF2-40B4-BE49-F238E27FC236}">
                <a16:creationId xmlns:a16="http://schemas.microsoft.com/office/drawing/2014/main" id="{DF4333C2-D16D-7937-3815-3DEBB5E4FC1C}"/>
              </a:ext>
            </a:extLst>
          </p:cNvPr>
          <p:cNvSpPr/>
          <p:nvPr/>
        </p:nvSpPr>
        <p:spPr>
          <a:xfrm rot="5400000" flipV="1">
            <a:off x="6689962" y="3273636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6B4680-3228-6766-595A-6B01B5E7A70D}"/>
              </a:ext>
            </a:extLst>
          </p:cNvPr>
          <p:cNvCxnSpPr>
            <a:cxnSpLocks/>
            <a:stCxn id="40" idx="0"/>
            <a:endCxn id="47" idx="3"/>
          </p:cNvCxnSpPr>
          <p:nvPr/>
        </p:nvCxnSpPr>
        <p:spPr bwMode="auto">
          <a:xfrm rot="5400000" flipH="1" flipV="1">
            <a:off x="6620035" y="3590213"/>
            <a:ext cx="278491" cy="1493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74" name="图片 73">
            <a:extLst>
              <a:ext uri="{FF2B5EF4-FFF2-40B4-BE49-F238E27FC236}">
                <a16:creationId xmlns:a16="http://schemas.microsoft.com/office/drawing/2014/main" id="{F01DA4A5-2786-AFC2-A205-524947412C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6677" t="4998" r="8072" b="21924"/>
          <a:stretch/>
        </p:blipFill>
        <p:spPr>
          <a:xfrm rot="16200000">
            <a:off x="6098100" y="2749694"/>
            <a:ext cx="255642" cy="318110"/>
          </a:xfrm>
          <a:prstGeom prst="rect">
            <a:avLst/>
          </a:prstGeom>
        </p:spPr>
      </p:pic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86727E9-42C0-8FF1-553B-21D8C7B44336}"/>
              </a:ext>
            </a:extLst>
          </p:cNvPr>
          <p:cNvCxnSpPr>
            <a:cxnSpLocks/>
            <a:stCxn id="46" idx="4"/>
            <a:endCxn id="92" idx="4"/>
          </p:cNvCxnSpPr>
          <p:nvPr/>
        </p:nvCxnSpPr>
        <p:spPr bwMode="auto">
          <a:xfrm flipV="1">
            <a:off x="6790337" y="3013762"/>
            <a:ext cx="3497" cy="223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6946A342-1CD3-7FD4-8C3B-5C2872430454}"/>
              </a:ext>
            </a:extLst>
          </p:cNvPr>
          <p:cNvSpPr/>
          <p:nvPr/>
        </p:nvSpPr>
        <p:spPr>
          <a:xfrm>
            <a:off x="6766834" y="2959762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9B904BF-CED1-9727-3A8A-73BC99008A93}"/>
              </a:ext>
            </a:extLst>
          </p:cNvPr>
          <p:cNvSpPr txBox="1"/>
          <p:nvPr/>
        </p:nvSpPr>
        <p:spPr>
          <a:xfrm>
            <a:off x="7305882" y="227687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1A15ACB-0270-6EA5-95CA-317B0EC479E3}"/>
              </a:ext>
            </a:extLst>
          </p:cNvPr>
          <p:cNvSpPr/>
          <p:nvPr/>
        </p:nvSpPr>
        <p:spPr>
          <a:xfrm>
            <a:off x="6869982" y="245032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8ECFE68-B89D-2635-D3BE-A896E002E64A}"/>
              </a:ext>
            </a:extLst>
          </p:cNvPr>
          <p:cNvCxnSpPr>
            <a:cxnSpLocks/>
            <a:stCxn id="118" idx="0"/>
            <a:endCxn id="45" idx="2"/>
          </p:cNvCxnSpPr>
          <p:nvPr/>
        </p:nvCxnSpPr>
        <p:spPr bwMode="auto">
          <a:xfrm flipH="1" flipV="1">
            <a:off x="5458069" y="2370118"/>
            <a:ext cx="882" cy="1434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19E9544-4FC5-6CB1-66FC-6A4F5E69AB26}"/>
              </a:ext>
            </a:extLst>
          </p:cNvPr>
          <p:cNvCxnSpPr>
            <a:cxnSpLocks/>
            <a:stCxn id="116" idx="0"/>
            <a:endCxn id="115" idx="0"/>
          </p:cNvCxnSpPr>
          <p:nvPr/>
        </p:nvCxnSpPr>
        <p:spPr bwMode="auto">
          <a:xfrm flipH="1">
            <a:off x="5515598" y="4077427"/>
            <a:ext cx="131" cy="215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F84FD5-9B4A-71E1-A5D8-DF89991EEDB4}"/>
              </a:ext>
            </a:extLst>
          </p:cNvPr>
          <p:cNvCxnSpPr>
            <a:cxnSpLocks/>
            <a:stCxn id="74" idx="0"/>
            <a:endCxn id="125" idx="4"/>
          </p:cNvCxnSpPr>
          <p:nvPr/>
        </p:nvCxnSpPr>
        <p:spPr bwMode="auto">
          <a:xfrm flipH="1" flipV="1">
            <a:off x="5234418" y="2907186"/>
            <a:ext cx="832448" cy="1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37E4FD6-0FA6-CFA6-CB12-1F4D771DA088}"/>
              </a:ext>
            </a:extLst>
          </p:cNvPr>
          <p:cNvCxnSpPr>
            <a:cxnSpLocks/>
            <a:stCxn id="120" idx="0"/>
            <a:endCxn id="128" idx="4"/>
          </p:cNvCxnSpPr>
          <p:nvPr/>
        </p:nvCxnSpPr>
        <p:spPr bwMode="auto">
          <a:xfrm flipV="1">
            <a:off x="5772184" y="2496706"/>
            <a:ext cx="5452" cy="732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15" name="对象 114">
            <a:extLst>
              <a:ext uri="{FF2B5EF4-FFF2-40B4-BE49-F238E27FC236}">
                <a16:creationId xmlns:a16="http://schemas.microsoft.com/office/drawing/2014/main" id="{C951F10D-64CB-47DC-1A62-217BF5EFC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7809" y="4293144"/>
          <a:ext cx="29557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41200" progId="Equation.DSMT4">
                  <p:embed/>
                </p:oleObj>
              </mc:Choice>
              <mc:Fallback>
                <p:oleObj name="Equation" r:id="rId5" imgW="164880" imgH="241200" progId="Equation.DSMT4">
                  <p:embed/>
                  <p:pic>
                    <p:nvPicPr>
                      <p:cNvPr id="115" name="对象 114">
                        <a:extLst>
                          <a:ext uri="{FF2B5EF4-FFF2-40B4-BE49-F238E27FC236}">
                            <a16:creationId xmlns:a16="http://schemas.microsoft.com/office/drawing/2014/main" id="{C951F10D-64CB-47DC-1A62-217BF5EFC6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7809" y="4293144"/>
                        <a:ext cx="29557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11018251-3A28-AE9E-86BF-C91A79E1A573}"/>
              </a:ext>
            </a:extLst>
          </p:cNvPr>
          <p:cNvGrpSpPr/>
          <p:nvPr/>
        </p:nvGrpSpPr>
        <p:grpSpPr>
          <a:xfrm>
            <a:off x="5390596" y="3714139"/>
            <a:ext cx="250265" cy="363288"/>
            <a:chOff x="5396870" y="3822938"/>
            <a:chExt cx="250265" cy="363288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A7772EAE-3D81-4D56-2ACB-7423A7163AF3}"/>
                </a:ext>
              </a:extLst>
            </p:cNvPr>
            <p:cNvSpPr/>
            <p:nvPr/>
          </p:nvSpPr>
          <p:spPr>
            <a:xfrm>
              <a:off x="5544511" y="3912954"/>
              <a:ext cx="54000" cy="54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722C6A5B-6B78-6B45-AFC0-FFF2271F4403}"/>
                </a:ext>
              </a:extLst>
            </p:cNvPr>
            <p:cNvSpPr/>
            <p:nvPr/>
          </p:nvSpPr>
          <p:spPr>
            <a:xfrm>
              <a:off x="5438225" y="3912954"/>
              <a:ext cx="54000" cy="54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255E247A-651A-A61C-29BE-1B7EF5FE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V="1">
              <a:off x="5396870" y="3822938"/>
              <a:ext cx="250265" cy="363288"/>
            </a:xfrm>
            <a:prstGeom prst="rect">
              <a:avLst/>
            </a:prstGeom>
          </p:spPr>
        </p:pic>
      </p:grpSp>
      <p:sp>
        <p:nvSpPr>
          <p:cNvPr id="119" name="流程图: 延期 118">
            <a:extLst>
              <a:ext uri="{FF2B5EF4-FFF2-40B4-BE49-F238E27FC236}">
                <a16:creationId xmlns:a16="http://schemas.microsoft.com/office/drawing/2014/main" id="{C49A197D-9683-84CA-B59B-2F2B1DEC6F9E}"/>
              </a:ext>
            </a:extLst>
          </p:cNvPr>
          <p:cNvSpPr/>
          <p:nvPr/>
        </p:nvSpPr>
        <p:spPr>
          <a:xfrm rot="5400000" flipV="1">
            <a:off x="5570616" y="3210870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直接箭头连接符 52">
            <a:extLst>
              <a:ext uri="{FF2B5EF4-FFF2-40B4-BE49-F238E27FC236}">
                <a16:creationId xmlns:a16="http://schemas.microsoft.com/office/drawing/2014/main" id="{2635451C-F739-AFF9-63FA-8D1F97EB87BD}"/>
              </a:ext>
            </a:extLst>
          </p:cNvPr>
          <p:cNvCxnSpPr>
            <a:cxnSpLocks/>
            <a:stCxn id="117" idx="0"/>
            <a:endCxn id="119" idx="3"/>
          </p:cNvCxnSpPr>
          <p:nvPr/>
        </p:nvCxnSpPr>
        <p:spPr bwMode="auto">
          <a:xfrm rot="5400000" flipH="1" flipV="1">
            <a:off x="5469306" y="3558830"/>
            <a:ext cx="341257" cy="1493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23" name="图片 122">
            <a:extLst>
              <a:ext uri="{FF2B5EF4-FFF2-40B4-BE49-F238E27FC236}">
                <a16:creationId xmlns:a16="http://schemas.microsoft.com/office/drawing/2014/main" id="{8918C499-5DD4-5F9D-1C92-D7A16651D0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346" t="4815" r="8072" b="21924"/>
          <a:stretch/>
        </p:blipFill>
        <p:spPr>
          <a:xfrm rot="16200000">
            <a:off x="4979359" y="2685529"/>
            <a:ext cx="253638" cy="318904"/>
          </a:xfrm>
          <a:prstGeom prst="rect">
            <a:avLst/>
          </a:prstGeom>
        </p:spPr>
      </p:pic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017A639-2D4E-29E8-63F0-291524DF8512}"/>
              </a:ext>
            </a:extLst>
          </p:cNvPr>
          <p:cNvCxnSpPr>
            <a:cxnSpLocks/>
            <a:stCxn id="121" idx="4"/>
            <a:endCxn id="127" idx="4"/>
          </p:cNvCxnSpPr>
          <p:nvPr/>
        </p:nvCxnSpPr>
        <p:spPr bwMode="auto">
          <a:xfrm flipV="1">
            <a:off x="5670991" y="2941806"/>
            <a:ext cx="3497" cy="233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D9D23D5-0491-8DE3-A21F-E82A3F509C16}"/>
              </a:ext>
            </a:extLst>
          </p:cNvPr>
          <p:cNvSpPr/>
          <p:nvPr/>
        </p:nvSpPr>
        <p:spPr>
          <a:xfrm>
            <a:off x="5647488" y="288780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DBB84687-F017-8FBE-53CA-46FA3A7A1853}"/>
              </a:ext>
            </a:extLst>
          </p:cNvPr>
          <p:cNvSpPr/>
          <p:nvPr/>
        </p:nvSpPr>
        <p:spPr>
          <a:xfrm>
            <a:off x="5750636" y="244270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DC01DC-9C72-4BEB-80CD-3966E31E8481}"/>
              </a:ext>
            </a:extLst>
          </p:cNvPr>
          <p:cNvSpPr txBox="1"/>
          <p:nvPr/>
        </p:nvSpPr>
        <p:spPr>
          <a:xfrm>
            <a:off x="5717854" y="260544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6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CAEEB20-F5C3-4ADA-BD17-9E1015CF0497}"/>
              </a:ext>
            </a:extLst>
          </p:cNvPr>
          <p:cNvSpPr txBox="1"/>
          <p:nvPr/>
        </p:nvSpPr>
        <p:spPr>
          <a:xfrm>
            <a:off x="4554966" y="25306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70ACDEA-D93A-4C9C-B0DB-94DC2B21A321}"/>
              </a:ext>
            </a:extLst>
          </p:cNvPr>
          <p:cNvSpPr txBox="1"/>
          <p:nvPr/>
        </p:nvSpPr>
        <p:spPr>
          <a:xfrm>
            <a:off x="4134060" y="197000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F2E46C0E-E3FC-88E2-9376-F7D15D29C337}"/>
              </a:ext>
            </a:extLst>
          </p:cNvPr>
          <p:cNvCxnSpPr>
            <a:cxnSpLocks/>
            <a:stCxn id="139" idx="0"/>
            <a:endCxn id="132" idx="2"/>
          </p:cNvCxnSpPr>
          <p:nvPr/>
        </p:nvCxnSpPr>
        <p:spPr bwMode="auto">
          <a:xfrm flipV="1">
            <a:off x="4323571" y="2370118"/>
            <a:ext cx="9422" cy="1434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06E9BCE-4EC9-751F-F7C7-D34C9A4ABE29}"/>
              </a:ext>
            </a:extLst>
          </p:cNvPr>
          <p:cNvCxnSpPr>
            <a:cxnSpLocks/>
            <a:stCxn id="137" idx="0"/>
            <a:endCxn id="136" idx="0"/>
          </p:cNvCxnSpPr>
          <p:nvPr/>
        </p:nvCxnSpPr>
        <p:spPr bwMode="auto">
          <a:xfrm flipH="1">
            <a:off x="4380218" y="4077427"/>
            <a:ext cx="131" cy="215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D3B7CEA-4AAA-6E24-9A1F-018771DD8711}"/>
              </a:ext>
            </a:extLst>
          </p:cNvPr>
          <p:cNvCxnSpPr>
            <a:cxnSpLocks/>
            <a:stCxn id="141" idx="0"/>
          </p:cNvCxnSpPr>
          <p:nvPr/>
        </p:nvCxnSpPr>
        <p:spPr bwMode="auto">
          <a:xfrm flipV="1">
            <a:off x="4636804" y="2492896"/>
            <a:ext cx="5452" cy="675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36" name="对象 135">
            <a:extLst>
              <a:ext uri="{FF2B5EF4-FFF2-40B4-BE49-F238E27FC236}">
                <a16:creationId xmlns:a16="http://schemas.microsoft.com/office/drawing/2014/main" id="{FF4BF1F3-D81A-4D3A-A346-654887B76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2429" y="4293144"/>
          <a:ext cx="29557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136" name="对象 135">
                        <a:extLst>
                          <a:ext uri="{FF2B5EF4-FFF2-40B4-BE49-F238E27FC236}">
                            <a16:creationId xmlns:a16="http://schemas.microsoft.com/office/drawing/2014/main" id="{FF4BF1F3-D81A-4D3A-A346-654887B767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2429" y="4293144"/>
                        <a:ext cx="29557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75B59FF8-1405-ED65-EDBB-BE75B71D9798}"/>
              </a:ext>
            </a:extLst>
          </p:cNvPr>
          <p:cNvGrpSpPr/>
          <p:nvPr/>
        </p:nvGrpSpPr>
        <p:grpSpPr>
          <a:xfrm>
            <a:off x="4255216" y="3714139"/>
            <a:ext cx="250265" cy="363288"/>
            <a:chOff x="4261490" y="3769980"/>
            <a:chExt cx="250265" cy="363288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05E03CE6-BD17-8143-6A31-256A40E7E43F}"/>
                </a:ext>
              </a:extLst>
            </p:cNvPr>
            <p:cNvSpPr/>
            <p:nvPr/>
          </p:nvSpPr>
          <p:spPr>
            <a:xfrm>
              <a:off x="4409131" y="3859996"/>
              <a:ext cx="54000" cy="54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BFB009E5-915C-9837-5482-652957B42A57}"/>
                </a:ext>
              </a:extLst>
            </p:cNvPr>
            <p:cNvSpPr/>
            <p:nvPr/>
          </p:nvSpPr>
          <p:spPr>
            <a:xfrm>
              <a:off x="4302845" y="3859996"/>
              <a:ext cx="54000" cy="54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26A90D5C-F48C-CEB7-F1F4-83C01BCF5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V="1">
              <a:off x="4261490" y="3769980"/>
              <a:ext cx="250265" cy="363288"/>
            </a:xfrm>
            <a:prstGeom prst="rect">
              <a:avLst/>
            </a:prstGeom>
          </p:spPr>
        </p:pic>
      </p:grpSp>
      <p:sp>
        <p:nvSpPr>
          <p:cNvPr id="140" name="流程图: 延期 139">
            <a:extLst>
              <a:ext uri="{FF2B5EF4-FFF2-40B4-BE49-F238E27FC236}">
                <a16:creationId xmlns:a16="http://schemas.microsoft.com/office/drawing/2014/main" id="{80E54B31-28B0-DC5E-93D6-3780BAD0064D}"/>
              </a:ext>
            </a:extLst>
          </p:cNvPr>
          <p:cNvSpPr/>
          <p:nvPr/>
        </p:nvSpPr>
        <p:spPr>
          <a:xfrm rot="5400000" flipV="1">
            <a:off x="4435236" y="3150292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箭头连接符 52">
            <a:extLst>
              <a:ext uri="{FF2B5EF4-FFF2-40B4-BE49-F238E27FC236}">
                <a16:creationId xmlns:a16="http://schemas.microsoft.com/office/drawing/2014/main" id="{2151BE5D-7130-A46D-B8C9-0A26873405A5}"/>
              </a:ext>
            </a:extLst>
          </p:cNvPr>
          <p:cNvCxnSpPr>
            <a:cxnSpLocks/>
            <a:stCxn id="138" idx="0"/>
          </p:cNvCxnSpPr>
          <p:nvPr/>
        </p:nvCxnSpPr>
        <p:spPr bwMode="auto">
          <a:xfrm rot="5400000" flipH="1" flipV="1">
            <a:off x="4307447" y="3532351"/>
            <a:ext cx="394214" cy="1493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44" name="图片 143">
            <a:extLst>
              <a:ext uri="{FF2B5EF4-FFF2-40B4-BE49-F238E27FC236}">
                <a16:creationId xmlns:a16="http://schemas.microsoft.com/office/drawing/2014/main" id="{074A0D70-DF26-307C-0ACB-8B7B1AD392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0014" t="4115" r="8072" b="21924"/>
          <a:stretch/>
        </p:blipFill>
        <p:spPr>
          <a:xfrm rot="16200000">
            <a:off x="3846457" y="2615617"/>
            <a:ext cx="245636" cy="321950"/>
          </a:xfrm>
          <a:prstGeom prst="rect">
            <a:avLst/>
          </a:prstGeom>
        </p:spPr>
      </p:pic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6BD53B2-0097-FF88-A101-3D6CF98475F2}"/>
              </a:ext>
            </a:extLst>
          </p:cNvPr>
          <p:cNvCxnSpPr>
            <a:cxnSpLocks/>
            <a:stCxn id="142" idx="4"/>
          </p:cNvCxnSpPr>
          <p:nvPr/>
        </p:nvCxnSpPr>
        <p:spPr bwMode="auto">
          <a:xfrm flipV="1">
            <a:off x="4535611" y="2837696"/>
            <a:ext cx="0" cy="276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369E8831-1306-2CE0-46BE-83C53F25ADB7}"/>
              </a:ext>
            </a:extLst>
          </p:cNvPr>
          <p:cNvSpPr/>
          <p:nvPr/>
        </p:nvSpPr>
        <p:spPr>
          <a:xfrm>
            <a:off x="4512108" y="2811988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0A6F99EF-9832-0788-66CA-99067ACF73D1}"/>
              </a:ext>
            </a:extLst>
          </p:cNvPr>
          <p:cNvSpPr/>
          <p:nvPr/>
        </p:nvSpPr>
        <p:spPr>
          <a:xfrm>
            <a:off x="4615256" y="244270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C85C5760-43F7-DC14-B6A5-1F879FC76491}"/>
              </a:ext>
            </a:extLst>
          </p:cNvPr>
          <p:cNvSpPr txBox="1"/>
          <p:nvPr/>
        </p:nvSpPr>
        <p:spPr>
          <a:xfrm>
            <a:off x="3413598" y="24776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00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94ECCB6-48C8-46DF-CEC4-51871ACC58AF}"/>
              </a:ext>
            </a:extLst>
          </p:cNvPr>
          <p:cNvCxnSpPr>
            <a:cxnSpLocks/>
            <a:stCxn id="169" idx="0"/>
            <a:endCxn id="184" idx="2"/>
          </p:cNvCxnSpPr>
          <p:nvPr/>
        </p:nvCxnSpPr>
        <p:spPr bwMode="auto">
          <a:xfrm flipV="1">
            <a:off x="3099435" y="2370118"/>
            <a:ext cx="9040" cy="1434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ED29D5BE-EBAD-184E-CFC6-9679A86A6C92}"/>
              </a:ext>
            </a:extLst>
          </p:cNvPr>
          <p:cNvCxnSpPr>
            <a:cxnSpLocks/>
            <a:stCxn id="167" idx="0"/>
            <a:endCxn id="166" idx="0"/>
          </p:cNvCxnSpPr>
          <p:nvPr/>
        </p:nvCxnSpPr>
        <p:spPr bwMode="auto">
          <a:xfrm flipH="1">
            <a:off x="3156082" y="4077427"/>
            <a:ext cx="131" cy="215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9A5F154-C9DE-45F2-E70D-1C780950E0C0}"/>
              </a:ext>
            </a:extLst>
          </p:cNvPr>
          <p:cNvCxnSpPr>
            <a:cxnSpLocks/>
            <a:stCxn id="172" idx="4"/>
            <a:endCxn id="144" idx="0"/>
          </p:cNvCxnSpPr>
          <p:nvPr/>
        </p:nvCxnSpPr>
        <p:spPr bwMode="auto">
          <a:xfrm rot="5400000" flipH="1" flipV="1">
            <a:off x="3469549" y="2618518"/>
            <a:ext cx="180676" cy="4968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66" name="对象 165">
            <a:extLst>
              <a:ext uri="{FF2B5EF4-FFF2-40B4-BE49-F238E27FC236}">
                <a16:creationId xmlns:a16="http://schemas.microsoft.com/office/drawing/2014/main" id="{9A7A99A3-082B-596B-AF41-CF536D940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8293" y="4293144"/>
          <a:ext cx="29557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241200" progId="Equation.DSMT4">
                  <p:embed/>
                </p:oleObj>
              </mc:Choice>
              <mc:Fallback>
                <p:oleObj name="Equation" r:id="rId9" imgW="164880" imgH="241200" progId="Equation.DSMT4">
                  <p:embed/>
                  <p:pic>
                    <p:nvPicPr>
                      <p:cNvPr id="166" name="对象 165">
                        <a:extLst>
                          <a:ext uri="{FF2B5EF4-FFF2-40B4-BE49-F238E27FC236}">
                            <a16:creationId xmlns:a16="http://schemas.microsoft.com/office/drawing/2014/main" id="{9A7A99A3-082B-596B-AF41-CF536D9404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8293" y="4293144"/>
                        <a:ext cx="29557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B4127EC0-EEF2-73B2-CE66-92F8E47E5B0A}"/>
              </a:ext>
            </a:extLst>
          </p:cNvPr>
          <p:cNvGrpSpPr/>
          <p:nvPr/>
        </p:nvGrpSpPr>
        <p:grpSpPr>
          <a:xfrm>
            <a:off x="3031080" y="3714139"/>
            <a:ext cx="250265" cy="363288"/>
            <a:chOff x="3037354" y="3605340"/>
            <a:chExt cx="250265" cy="363288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AE9C846A-122B-9E22-130E-F326C72FA4F8}"/>
                </a:ext>
              </a:extLst>
            </p:cNvPr>
            <p:cNvSpPr/>
            <p:nvPr/>
          </p:nvSpPr>
          <p:spPr>
            <a:xfrm>
              <a:off x="3184995" y="3695356"/>
              <a:ext cx="54000" cy="54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DF1B0F62-B3C1-EEDA-36E7-B1C188DB66DF}"/>
                </a:ext>
              </a:extLst>
            </p:cNvPr>
            <p:cNvSpPr/>
            <p:nvPr/>
          </p:nvSpPr>
          <p:spPr>
            <a:xfrm>
              <a:off x="3078709" y="3695356"/>
              <a:ext cx="54000" cy="5400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3" rIns="113792" bIns="861899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7" name="图片 166">
              <a:extLst>
                <a:ext uri="{FF2B5EF4-FFF2-40B4-BE49-F238E27FC236}">
                  <a16:creationId xmlns:a16="http://schemas.microsoft.com/office/drawing/2014/main" id="{3EA03F2B-0264-C224-1E80-91C085DA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V="1">
              <a:off x="3037354" y="3605340"/>
              <a:ext cx="250265" cy="363288"/>
            </a:xfrm>
            <a:prstGeom prst="rect">
              <a:avLst/>
            </a:prstGeom>
          </p:spPr>
        </p:pic>
      </p:grpSp>
      <p:sp>
        <p:nvSpPr>
          <p:cNvPr id="170" name="流程图: 延期 169">
            <a:extLst>
              <a:ext uri="{FF2B5EF4-FFF2-40B4-BE49-F238E27FC236}">
                <a16:creationId xmlns:a16="http://schemas.microsoft.com/office/drawing/2014/main" id="{2BCCE276-48AC-6091-4E68-0D878F291B48}"/>
              </a:ext>
            </a:extLst>
          </p:cNvPr>
          <p:cNvSpPr/>
          <p:nvPr/>
        </p:nvSpPr>
        <p:spPr>
          <a:xfrm rot="5400000" flipV="1">
            <a:off x="3211100" y="2993272"/>
            <a:ext cx="288032" cy="216024"/>
          </a:xfrm>
          <a:prstGeom prst="flowChartDelay">
            <a:avLst/>
          </a:prstGeom>
          <a:solidFill>
            <a:srgbClr val="DCE7E1"/>
          </a:solidFill>
          <a:ln w="12700">
            <a:solidFill>
              <a:srgbClr val="76A88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3" name="直接箭头连接符 52">
            <a:extLst>
              <a:ext uri="{FF2B5EF4-FFF2-40B4-BE49-F238E27FC236}">
                <a16:creationId xmlns:a16="http://schemas.microsoft.com/office/drawing/2014/main" id="{5D4491B0-91F2-D69B-9E65-E59FC437B706}"/>
              </a:ext>
            </a:extLst>
          </p:cNvPr>
          <p:cNvCxnSpPr>
            <a:cxnSpLocks/>
            <a:stCxn id="168" idx="0"/>
            <a:endCxn id="170" idx="3"/>
          </p:cNvCxnSpPr>
          <p:nvPr/>
        </p:nvCxnSpPr>
        <p:spPr bwMode="auto">
          <a:xfrm rot="5400000" flipH="1" flipV="1">
            <a:off x="3000991" y="3450031"/>
            <a:ext cx="558855" cy="1493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E763958A-AC38-5235-EE46-F6AA971AA9B5}"/>
              </a:ext>
            </a:extLst>
          </p:cNvPr>
          <p:cNvSpPr/>
          <p:nvPr/>
        </p:nvSpPr>
        <p:spPr>
          <a:xfrm>
            <a:off x="4300554" y="2697903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789ED07-660F-7C40-C3F6-5AA2DD5059AD}"/>
              </a:ext>
            </a:extLst>
          </p:cNvPr>
          <p:cNvSpPr txBox="1"/>
          <p:nvPr/>
        </p:nvSpPr>
        <p:spPr>
          <a:xfrm>
            <a:off x="2909542" y="197000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7712594E-CA8F-4747-CA72-1501A066E092}"/>
              </a:ext>
            </a:extLst>
          </p:cNvPr>
          <p:cNvCxnSpPr>
            <a:cxnSpLocks/>
            <a:stCxn id="147" idx="4"/>
          </p:cNvCxnSpPr>
          <p:nvPr/>
        </p:nvCxnSpPr>
        <p:spPr bwMode="auto">
          <a:xfrm>
            <a:off x="4102063" y="2720617"/>
            <a:ext cx="198491" cy="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94" name="对象 193">
            <a:extLst>
              <a:ext uri="{FF2B5EF4-FFF2-40B4-BE49-F238E27FC236}">
                <a16:creationId xmlns:a16="http://schemas.microsoft.com/office/drawing/2014/main" id="{305829C3-B1FF-1AF9-8FBB-612F04D07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828" y="2420888"/>
          <a:ext cx="81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9800" imgH="228600" progId="Equation.DSMT4">
                  <p:embed/>
                </p:oleObj>
              </mc:Choice>
              <mc:Fallback>
                <p:oleObj name="Equation" r:id="rId11" imgW="469800" imgH="228600" progId="Equation.DSMT4">
                  <p:embed/>
                  <p:pic>
                    <p:nvPicPr>
                      <p:cNvPr id="194" name="对象 193">
                        <a:extLst>
                          <a:ext uri="{FF2B5EF4-FFF2-40B4-BE49-F238E27FC236}">
                            <a16:creationId xmlns:a16="http://schemas.microsoft.com/office/drawing/2014/main" id="{305829C3-B1FF-1AF9-8FBB-612F04D079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6828" y="2420888"/>
                        <a:ext cx="8140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>
            <a:extLst>
              <a:ext uri="{FF2B5EF4-FFF2-40B4-BE49-F238E27FC236}">
                <a16:creationId xmlns:a16="http://schemas.microsoft.com/office/drawing/2014/main" id="{9A738D87-1120-CBDE-0A8C-09545F3FC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828" y="2816976"/>
          <a:ext cx="1386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99920" imgH="228600" progId="Equation.DSMT4">
                  <p:embed/>
                </p:oleObj>
              </mc:Choice>
              <mc:Fallback>
                <p:oleObj name="Equation" r:id="rId13" imgW="799920" imgH="228600" progId="Equation.DSMT4">
                  <p:embed/>
                  <p:pic>
                    <p:nvPicPr>
                      <p:cNvPr id="195" name="对象 194">
                        <a:extLst>
                          <a:ext uri="{FF2B5EF4-FFF2-40B4-BE49-F238E27FC236}">
                            <a16:creationId xmlns:a16="http://schemas.microsoft.com/office/drawing/2014/main" id="{9A738D87-1120-CBDE-0A8C-09545F3FC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6828" y="2816976"/>
                        <a:ext cx="13860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对象 195">
            <a:extLst>
              <a:ext uri="{FF2B5EF4-FFF2-40B4-BE49-F238E27FC236}">
                <a16:creationId xmlns:a16="http://schemas.microsoft.com/office/drawing/2014/main" id="{6A2ACB34-9C38-E02E-F725-7D00D699C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828" y="3212976"/>
          <a:ext cx="145894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8840" imgH="241200" progId="Equation.DSMT4">
                  <p:embed/>
                </p:oleObj>
              </mc:Choice>
              <mc:Fallback>
                <p:oleObj name="Equation" r:id="rId15" imgW="888840" imgH="241200" progId="Equation.DSMT4">
                  <p:embed/>
                  <p:pic>
                    <p:nvPicPr>
                      <p:cNvPr id="196" name="对象 195">
                        <a:extLst>
                          <a:ext uri="{FF2B5EF4-FFF2-40B4-BE49-F238E27FC236}">
                            <a16:creationId xmlns:a16="http://schemas.microsoft.com/office/drawing/2014/main" id="{6A2ACB34-9C38-E02E-F725-7D00D699C3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96828" y="3212976"/>
                        <a:ext cx="1458948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矩形 196">
            <a:extLst>
              <a:ext uri="{FF2B5EF4-FFF2-40B4-BE49-F238E27FC236}">
                <a16:creationId xmlns:a16="http://schemas.microsoft.com/office/drawing/2014/main" id="{806D6620-3736-F4B3-9E28-A7116F5FC3A4}"/>
              </a:ext>
            </a:extLst>
          </p:cNvPr>
          <p:cNvSpPr/>
          <p:nvPr/>
        </p:nvSpPr>
        <p:spPr>
          <a:xfrm>
            <a:off x="1043608" y="4365104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E=1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，求补</a:t>
            </a:r>
            <a:endParaRPr lang="en-US" altLang="zh-CN" sz="1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E=0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，直通输出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D133548-FEB9-7157-9EBE-7F275EEB3765}"/>
              </a:ext>
            </a:extLst>
          </p:cNvPr>
          <p:cNvSpPr/>
          <p:nvPr/>
        </p:nvSpPr>
        <p:spPr>
          <a:xfrm>
            <a:off x="6557571" y="2817316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5CEFC3-297B-04AA-2AAB-27C17402B373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flipH="1">
            <a:off x="6372200" y="2844316"/>
            <a:ext cx="1853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26ABD86-02F6-A00C-4F67-BF6A6734A66E}"/>
              </a:ext>
            </a:extLst>
          </p:cNvPr>
          <p:cNvSpPr/>
          <p:nvPr/>
        </p:nvSpPr>
        <p:spPr>
          <a:xfrm>
            <a:off x="5435724" y="2757581"/>
            <a:ext cx="54000" cy="54000"/>
          </a:xfrm>
          <a:prstGeom prst="ellipse">
            <a:avLst/>
          </a:prstGeom>
          <a:solidFill>
            <a:srgbClr val="76A88F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BC36F6-0993-2D1B-CADE-900B731F4D90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5250353" y="2784581"/>
            <a:ext cx="1853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6A88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A340C1C-1FCA-D661-D2CC-88C61B822A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787A43A-1FD5-58D1-8431-78726B96A1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7" grpId="0" animBg="1"/>
      <p:bldP spid="92" grpId="0" animBg="1"/>
      <p:bldP spid="102" grpId="0"/>
      <p:bldP spid="108" grpId="0" animBg="1"/>
      <p:bldP spid="119" grpId="0" animBg="1"/>
      <p:bldP spid="127" grpId="0" animBg="1"/>
      <p:bldP spid="128" grpId="0" animBg="1"/>
      <p:bldP spid="36" grpId="0"/>
      <p:bldP spid="55" grpId="0"/>
      <p:bldP spid="140" grpId="0" animBg="1"/>
      <p:bldP spid="148" grpId="0" animBg="1"/>
      <p:bldP spid="149" grpId="0" animBg="1"/>
      <p:bldP spid="150" grpId="0"/>
      <p:bldP spid="170" grpId="0" animBg="1"/>
      <p:bldP spid="176" grpId="0" animBg="1"/>
      <p:bldP spid="197" grpId="0"/>
      <p:bldP spid="3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4D0D0D9-D4EE-A48E-7A7F-C8999620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求补器与原码阵列乘法器结合组成带符号的</a:t>
            </a:r>
            <a:r>
              <a:rPr lang="zh-CN" altLang="en-US" b="1" dirty="0">
                <a:sym typeface="+mn-lt"/>
              </a:rPr>
              <a:t>阵列乘法器</a:t>
            </a:r>
            <a:endParaRPr lang="en-US" altLang="zh-CN" b="1" dirty="0">
              <a:sym typeface="+mn-lt"/>
            </a:endParaRPr>
          </a:p>
          <a:p>
            <a:r>
              <a:rPr lang="zh-CN" altLang="en-US" u="sng" dirty="0">
                <a:sym typeface="+mn-lt"/>
              </a:rPr>
              <a:t>共使用</a:t>
            </a:r>
            <a:r>
              <a:rPr lang="zh-CN" altLang="en-US" b="1" u="sng" dirty="0">
                <a:solidFill>
                  <a:srgbClr val="FF0000"/>
                </a:solidFill>
                <a:sym typeface="+mn-lt"/>
              </a:rPr>
              <a:t>三</a:t>
            </a:r>
            <a:r>
              <a:rPr lang="zh-CN" altLang="en-US" u="sng" dirty="0">
                <a:sym typeface="+mn-lt"/>
              </a:rPr>
              <a:t>个求补器</a:t>
            </a:r>
            <a:endParaRPr lang="en-US" altLang="zh-CN" u="sng" dirty="0">
              <a:sym typeface="+mn-lt"/>
            </a:endParaRPr>
          </a:p>
          <a:p>
            <a:pPr lvl="1"/>
            <a:r>
              <a:rPr lang="zh-CN" altLang="en-US" b="1" dirty="0">
                <a:sym typeface="+mn-lt"/>
              </a:rPr>
              <a:t>两个算前求补器</a:t>
            </a:r>
            <a:r>
              <a:rPr lang="zh-CN" altLang="en-US" dirty="0">
                <a:sym typeface="+mn-lt"/>
              </a:rPr>
              <a:t>：将操作数</a:t>
            </a:r>
            <a:r>
              <a:rPr lang="en-US" altLang="zh-CN" dirty="0">
                <a:sym typeface="+mn-lt"/>
              </a:rPr>
              <a:t>A</a:t>
            </a:r>
            <a:r>
              <a:rPr lang="zh-CN" altLang="en-US" dirty="0">
                <a:sym typeface="+mn-lt"/>
              </a:rPr>
              <a:t>和</a:t>
            </a:r>
            <a:r>
              <a:rPr lang="en-US" altLang="zh-CN" dirty="0">
                <a:sym typeface="+mn-lt"/>
              </a:rPr>
              <a:t>B</a:t>
            </a:r>
            <a:r>
              <a:rPr lang="zh-CN" altLang="en-US" dirty="0">
                <a:sym typeface="+mn-lt"/>
              </a:rPr>
              <a:t>变成正整数。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b="1" dirty="0">
                <a:sym typeface="+mn-lt"/>
              </a:rPr>
              <a:t>算后求补器</a:t>
            </a:r>
            <a:r>
              <a:rPr lang="zh-CN" altLang="en-US" dirty="0">
                <a:sym typeface="+mn-lt"/>
              </a:rPr>
              <a:t>：输出结果的补码。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84B2DAC-F49C-45C9-85A9-39C8E61FB306}" type="slidenum">
              <a:rPr lang="en-US" altLang="zh-CN" smtClean="0"/>
              <a:pPr lvl="0"/>
              <a:t>25</a:t>
            </a:fld>
            <a:endParaRPr lang="en-US" altLang="zh-CN" noProof="0"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E5E36E-F915-3243-28B8-E4499CC9E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EB58E7D-FE70-B260-9F36-192EEBF53D63}"/>
              </a:ext>
            </a:extLst>
          </p:cNvPr>
          <p:cNvSpPr/>
          <p:nvPr/>
        </p:nvSpPr>
        <p:spPr>
          <a:xfrm>
            <a:off x="1401475" y="2573858"/>
            <a:ext cx="5904656" cy="255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57" name="椭圆 21556">
            <a:extLst>
              <a:ext uri="{FF2B5EF4-FFF2-40B4-BE49-F238E27FC236}">
                <a16:creationId xmlns:a16="http://schemas.microsoft.com/office/drawing/2014/main" id="{1F337FFE-72E6-18A2-D2FB-0F2F3A1FA78D}"/>
              </a:ext>
            </a:extLst>
          </p:cNvPr>
          <p:cNvSpPr/>
          <p:nvPr/>
        </p:nvSpPr>
        <p:spPr>
          <a:xfrm>
            <a:off x="1697371" y="38041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58" name="椭圆 21557">
            <a:extLst>
              <a:ext uri="{FF2B5EF4-FFF2-40B4-BE49-F238E27FC236}">
                <a16:creationId xmlns:a16="http://schemas.microsoft.com/office/drawing/2014/main" id="{407F3C92-3FA2-8FC5-B8F2-E517EDDADD06}"/>
              </a:ext>
            </a:extLst>
          </p:cNvPr>
          <p:cNvSpPr/>
          <p:nvPr/>
        </p:nvSpPr>
        <p:spPr>
          <a:xfrm>
            <a:off x="1581659" y="3804155"/>
            <a:ext cx="54000" cy="5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59" name="图片 21558">
            <a:extLst>
              <a:ext uri="{FF2B5EF4-FFF2-40B4-BE49-F238E27FC236}">
                <a16:creationId xmlns:a16="http://schemas.microsoft.com/office/drawing/2014/main" id="{96FE866E-EA42-A2D8-7E7C-D60CB2367CF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 flipV="1">
            <a:off x="1549730" y="3714139"/>
            <a:ext cx="250265" cy="363288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98FFCB27-4C00-C9DB-CD60-C39106AFF059}"/>
              </a:ext>
            </a:extLst>
          </p:cNvPr>
          <p:cNvSpPr/>
          <p:nvPr/>
        </p:nvSpPr>
        <p:spPr>
          <a:xfrm>
            <a:off x="2404874" y="2843744"/>
            <a:ext cx="2050528" cy="43204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位算前求补器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3CA8A7-CB40-4232-A780-E5873F4A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dirty="0">
                <a:sym typeface="+mn-lt"/>
              </a:rPr>
              <a:t>位</a:t>
            </a:r>
            <a:r>
              <a:rPr lang="en-US" altLang="zh-CN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cap="none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noProof="0" dirty="0">
                <a:sym typeface="+mn-lt"/>
              </a:rPr>
              <a:t>位带符号阵列乘法器逻辑图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273BA-058D-A525-EBDC-06AF48C6EB26}"/>
              </a:ext>
            </a:extLst>
          </p:cNvPr>
          <p:cNvSpPr txBox="1"/>
          <p:nvPr/>
        </p:nvSpPr>
        <p:spPr>
          <a:xfrm>
            <a:off x="2421146" y="2087047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a</a:t>
            </a:r>
            <a:r>
              <a:rPr lang="en-US" altLang="zh-CN" sz="1600" b="1" i="1" baseline="-25000" dirty="0">
                <a:solidFill>
                  <a:schemeClr val="bg1"/>
                </a:solidFill>
              </a:rPr>
              <a:t>n 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-1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5F3527-435F-EEA2-3AD2-55BCC8024354}"/>
              </a:ext>
            </a:extLst>
          </p:cNvPr>
          <p:cNvSpPr txBox="1"/>
          <p:nvPr/>
        </p:nvSpPr>
        <p:spPr>
          <a:xfrm>
            <a:off x="3559778" y="208704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a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4A4FE5-620D-3851-E435-A8E3EFD8F48D}"/>
              </a:ext>
            </a:extLst>
          </p:cNvPr>
          <p:cNvSpPr txBox="1"/>
          <p:nvPr/>
        </p:nvSpPr>
        <p:spPr>
          <a:xfrm>
            <a:off x="4035319" y="208704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a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0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B4BC69-AA7E-EEF6-7675-60B2AD58E8F2}"/>
              </a:ext>
            </a:extLst>
          </p:cNvPr>
          <p:cNvSpPr txBox="1"/>
          <p:nvPr/>
        </p:nvSpPr>
        <p:spPr>
          <a:xfrm>
            <a:off x="1459344" y="2087047"/>
            <a:ext cx="52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A  =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0B02C9-6EDF-624B-F336-B1C0E20CA759}"/>
              </a:ext>
            </a:extLst>
          </p:cNvPr>
          <p:cNvSpPr txBox="1"/>
          <p:nvPr/>
        </p:nvSpPr>
        <p:spPr>
          <a:xfrm>
            <a:off x="5121655" y="2065561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b</a:t>
            </a:r>
            <a:r>
              <a:rPr lang="en-US" altLang="zh-CN" sz="1600" b="1" i="1" baseline="-25000" dirty="0">
                <a:solidFill>
                  <a:schemeClr val="bg1"/>
                </a:solidFill>
              </a:rPr>
              <a:t>n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-1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70CB5D-1EF9-AEC7-8052-053494C4C15B}"/>
              </a:ext>
            </a:extLst>
          </p:cNvPr>
          <p:cNvSpPr txBox="1"/>
          <p:nvPr/>
        </p:nvSpPr>
        <p:spPr>
          <a:xfrm>
            <a:off x="6222356" y="206556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b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92F16-9121-BE74-9D74-81ECF8A3A68A}"/>
              </a:ext>
            </a:extLst>
          </p:cNvPr>
          <p:cNvSpPr txBox="1"/>
          <p:nvPr/>
        </p:nvSpPr>
        <p:spPr>
          <a:xfrm>
            <a:off x="6695763" y="206556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b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0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7C2161-6D02-0770-06E9-080D9B41836A}"/>
              </a:ext>
            </a:extLst>
          </p:cNvPr>
          <p:cNvSpPr txBox="1"/>
          <p:nvPr/>
        </p:nvSpPr>
        <p:spPr>
          <a:xfrm>
            <a:off x="5715286" y="206556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…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489D21-300C-6085-7714-51DEFAA03D02}"/>
              </a:ext>
            </a:extLst>
          </p:cNvPr>
          <p:cNvSpPr txBox="1"/>
          <p:nvPr/>
        </p:nvSpPr>
        <p:spPr>
          <a:xfrm>
            <a:off x="7055803" y="206556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=  B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17C9545-3A14-7BE5-860C-5BA2A16E4F2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76184" y="2425601"/>
            <a:ext cx="613" cy="432008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连接符: 肘形 26">
            <a:extLst>
              <a:ext uri="{FF2B5EF4-FFF2-40B4-BE49-F238E27FC236}">
                <a16:creationId xmlns:a16="http://schemas.microsoft.com/office/drawing/2014/main" id="{20E3C9A3-09F0-08C3-780B-D717B72FD00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73857" y="2404115"/>
            <a:ext cx="0" cy="432008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16" name="文本框 21515">
            <a:extLst>
              <a:ext uri="{FF2B5EF4-FFF2-40B4-BE49-F238E27FC236}">
                <a16:creationId xmlns:a16="http://schemas.microsoft.com/office/drawing/2014/main" id="{91D81049-269D-6B98-AA52-44FD3FDDD40A}"/>
              </a:ext>
            </a:extLst>
          </p:cNvPr>
          <p:cNvSpPr txBox="1"/>
          <p:nvPr/>
        </p:nvSpPr>
        <p:spPr>
          <a:xfrm>
            <a:off x="1955041" y="53318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</a:rPr>
              <a:t>p</a:t>
            </a:r>
            <a:r>
              <a:rPr lang="en-US" altLang="zh-CN" sz="1600" b="1" baseline="-25000" dirty="0">
                <a:solidFill>
                  <a:srgbClr val="C00000"/>
                </a:solidFill>
              </a:rPr>
              <a:t>2</a:t>
            </a:r>
            <a:r>
              <a:rPr lang="en-US" altLang="zh-CN" sz="1600" b="1" i="1" baseline="-25000" dirty="0">
                <a:solidFill>
                  <a:srgbClr val="C00000"/>
                </a:solidFill>
              </a:rPr>
              <a:t>n</a:t>
            </a:r>
            <a:endParaRPr lang="zh-CN" altLang="en-US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21517" name="文本框 21516">
            <a:extLst>
              <a:ext uri="{FF2B5EF4-FFF2-40B4-BE49-F238E27FC236}">
                <a16:creationId xmlns:a16="http://schemas.microsoft.com/office/drawing/2014/main" id="{756B6605-6B75-BC77-0F2B-D0076A12D357}"/>
              </a:ext>
            </a:extLst>
          </p:cNvPr>
          <p:cNvSpPr txBox="1"/>
          <p:nvPr/>
        </p:nvSpPr>
        <p:spPr>
          <a:xfrm>
            <a:off x="1259632" y="5344180"/>
            <a:ext cx="5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  =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18" name="文本框 21517">
            <a:extLst>
              <a:ext uri="{FF2B5EF4-FFF2-40B4-BE49-F238E27FC236}">
                <a16:creationId xmlns:a16="http://schemas.microsoft.com/office/drawing/2014/main" id="{166F81D2-175A-1A80-652C-9C59A124F2A5}"/>
              </a:ext>
            </a:extLst>
          </p:cNvPr>
          <p:cNvSpPr txBox="1"/>
          <p:nvPr/>
        </p:nvSpPr>
        <p:spPr>
          <a:xfrm>
            <a:off x="6211936" y="5331884"/>
            <a:ext cx="35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19" name="文本框 21518">
            <a:extLst>
              <a:ext uri="{FF2B5EF4-FFF2-40B4-BE49-F238E27FC236}">
                <a16:creationId xmlns:a16="http://schemas.microsoft.com/office/drawing/2014/main" id="{0E66CB79-019D-164C-C568-340F6A71BE55}"/>
              </a:ext>
            </a:extLst>
          </p:cNvPr>
          <p:cNvSpPr txBox="1"/>
          <p:nvPr/>
        </p:nvSpPr>
        <p:spPr>
          <a:xfrm>
            <a:off x="6699332" y="533188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0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F0F4C4-B07D-2003-433B-6ADCC793DC54}"/>
              </a:ext>
            </a:extLst>
          </p:cNvPr>
          <p:cNvSpPr/>
          <p:nvPr/>
        </p:nvSpPr>
        <p:spPr>
          <a:xfrm>
            <a:off x="2409587" y="3645259"/>
            <a:ext cx="4716000" cy="7920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1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不带符号的乘法阵列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核心部分</a:t>
            </a:r>
            <a:r>
              <a:rPr lang="en-US" altLang="zh-CN" sz="1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23" name="左大括号 21522">
            <a:extLst>
              <a:ext uri="{FF2B5EF4-FFF2-40B4-BE49-F238E27FC236}">
                <a16:creationId xmlns:a16="http://schemas.microsoft.com/office/drawing/2014/main" id="{4E378CF4-9BFB-A981-2B1A-A4DB715408AA}"/>
              </a:ext>
            </a:extLst>
          </p:cNvPr>
          <p:cNvSpPr/>
          <p:nvPr/>
        </p:nvSpPr>
        <p:spPr>
          <a:xfrm rot="5400000">
            <a:off x="3077475" y="1034848"/>
            <a:ext cx="144016" cy="2052000"/>
          </a:xfrm>
          <a:prstGeom prst="leftBrace">
            <a:avLst>
              <a:gd name="adj1" fmla="val 9670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4" name="左大括号 21523">
            <a:extLst>
              <a:ext uri="{FF2B5EF4-FFF2-40B4-BE49-F238E27FC236}">
                <a16:creationId xmlns:a16="http://schemas.microsoft.com/office/drawing/2014/main" id="{99DBFCB6-DF24-169A-585D-EFD0C86858EA}"/>
              </a:ext>
            </a:extLst>
          </p:cNvPr>
          <p:cNvSpPr/>
          <p:nvPr/>
        </p:nvSpPr>
        <p:spPr>
          <a:xfrm rot="5400000">
            <a:off x="6155587" y="1052848"/>
            <a:ext cx="144016" cy="2016000"/>
          </a:xfrm>
          <a:prstGeom prst="leftBrace">
            <a:avLst>
              <a:gd name="adj1" fmla="val 836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5" name="文本框 21524">
            <a:extLst>
              <a:ext uri="{FF2B5EF4-FFF2-40B4-BE49-F238E27FC236}">
                <a16:creationId xmlns:a16="http://schemas.microsoft.com/office/drawing/2014/main" id="{BA9D0B01-594C-55B9-D0B9-D46E5DE3C7D0}"/>
              </a:ext>
            </a:extLst>
          </p:cNvPr>
          <p:cNvSpPr txBox="1"/>
          <p:nvPr/>
        </p:nvSpPr>
        <p:spPr>
          <a:xfrm>
            <a:off x="2754175" y="162880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被乘数</a:t>
            </a:r>
          </a:p>
        </p:txBody>
      </p:sp>
      <p:sp>
        <p:nvSpPr>
          <p:cNvPr id="21526" name="文本框 21525">
            <a:extLst>
              <a:ext uri="{FF2B5EF4-FFF2-40B4-BE49-F238E27FC236}">
                <a16:creationId xmlns:a16="http://schemas.microsoft.com/office/drawing/2014/main" id="{82FDD136-8114-6FD6-1524-3F92462EFD6E}"/>
              </a:ext>
            </a:extLst>
          </p:cNvPr>
          <p:cNvSpPr txBox="1"/>
          <p:nvPr/>
        </p:nvSpPr>
        <p:spPr>
          <a:xfrm>
            <a:off x="5917814" y="162880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乘数</a:t>
            </a:r>
          </a:p>
        </p:txBody>
      </p:sp>
      <p:sp>
        <p:nvSpPr>
          <p:cNvPr id="21527" name="左大括号 21526">
            <a:extLst>
              <a:ext uri="{FF2B5EF4-FFF2-40B4-BE49-F238E27FC236}">
                <a16:creationId xmlns:a16="http://schemas.microsoft.com/office/drawing/2014/main" id="{A8750C1F-B874-20F6-55EA-728249ADFF29}"/>
              </a:ext>
            </a:extLst>
          </p:cNvPr>
          <p:cNvSpPr/>
          <p:nvPr/>
        </p:nvSpPr>
        <p:spPr>
          <a:xfrm rot="16200000" flipV="1">
            <a:off x="4481728" y="3401455"/>
            <a:ext cx="144016" cy="4716000"/>
          </a:xfrm>
          <a:prstGeom prst="leftBrace">
            <a:avLst>
              <a:gd name="adj1" fmla="val 9670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9" name="文本框 21528">
            <a:extLst>
              <a:ext uri="{FF2B5EF4-FFF2-40B4-BE49-F238E27FC236}">
                <a16:creationId xmlns:a16="http://schemas.microsoft.com/office/drawing/2014/main" id="{8E3B70EA-F87E-6736-99F1-CFC16C34A528}"/>
              </a:ext>
            </a:extLst>
          </p:cNvPr>
          <p:cNvSpPr txBox="1"/>
          <p:nvPr/>
        </p:nvSpPr>
        <p:spPr>
          <a:xfrm>
            <a:off x="4234935" y="580526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乘积</a:t>
            </a:r>
          </a:p>
        </p:txBody>
      </p:sp>
      <p:sp>
        <p:nvSpPr>
          <p:cNvPr id="21536" name="页脚占位符 21535">
            <a:extLst>
              <a:ext uri="{FF2B5EF4-FFF2-40B4-BE49-F238E27FC236}">
                <a16:creationId xmlns:a16="http://schemas.microsoft.com/office/drawing/2014/main" id="{768A8FA6-173F-A794-F19E-BCFB5B4AD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1537" name="灯片编号占位符 21536">
            <a:extLst>
              <a:ext uri="{FF2B5EF4-FFF2-40B4-BE49-F238E27FC236}">
                <a16:creationId xmlns:a16="http://schemas.microsoft.com/office/drawing/2014/main" id="{0907A3FE-25C6-B941-762C-7B1BCF3DC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cxnSp>
        <p:nvCxnSpPr>
          <p:cNvPr id="31" name="连接符: 肘形 26">
            <a:extLst>
              <a:ext uri="{FF2B5EF4-FFF2-40B4-BE49-F238E27FC236}">
                <a16:creationId xmlns:a16="http://schemas.microsoft.com/office/drawing/2014/main" id="{64A444DE-354D-269E-6974-938E4C958C4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37872" y="2425601"/>
            <a:ext cx="0" cy="432007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连接符: 肘形 26">
            <a:extLst>
              <a:ext uri="{FF2B5EF4-FFF2-40B4-BE49-F238E27FC236}">
                <a16:creationId xmlns:a16="http://schemas.microsoft.com/office/drawing/2014/main" id="{2E28091F-581E-3AFD-CEB7-61D7C405BB2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13413" y="2425601"/>
            <a:ext cx="0" cy="432008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连接符: 肘形 26">
            <a:extLst>
              <a:ext uri="{FF2B5EF4-FFF2-40B4-BE49-F238E27FC236}">
                <a16:creationId xmlns:a16="http://schemas.microsoft.com/office/drawing/2014/main" id="{3763F714-C842-2549-18BA-7867A74FD88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359861" y="2404115"/>
            <a:ext cx="0" cy="432008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连接符: 肘形 26">
            <a:extLst>
              <a:ext uri="{FF2B5EF4-FFF2-40B4-BE49-F238E27FC236}">
                <a16:creationId xmlns:a16="http://schemas.microsoft.com/office/drawing/2014/main" id="{C063CC64-B4EE-7430-F446-3F6DF10D1B1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400450" y="2404115"/>
            <a:ext cx="0" cy="432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324055A-289F-6B2B-2CB8-C82280AFC23B}"/>
              </a:ext>
            </a:extLst>
          </p:cNvPr>
          <p:cNvSpPr txBox="1"/>
          <p:nvPr/>
        </p:nvSpPr>
        <p:spPr>
          <a:xfrm>
            <a:off x="3050575" y="20870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…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6072600-2312-3AD0-C6AA-A730AF44CAFF}"/>
              </a:ext>
            </a:extLst>
          </p:cNvPr>
          <p:cNvSpPr/>
          <p:nvPr/>
        </p:nvSpPr>
        <p:spPr>
          <a:xfrm>
            <a:off x="5073883" y="2843745"/>
            <a:ext cx="2050528" cy="43204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位算前求补器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B1BAD1B-5747-5420-2B8A-302CB912A27A}"/>
              </a:ext>
            </a:extLst>
          </p:cNvPr>
          <p:cNvSpPr txBox="1"/>
          <p:nvPr/>
        </p:nvSpPr>
        <p:spPr>
          <a:xfrm>
            <a:off x="1905531" y="2087047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</a:rPr>
              <a:t>a</a:t>
            </a:r>
            <a:r>
              <a:rPr lang="en-US" altLang="zh-CN" sz="1600" b="1" i="1" baseline="-25000" dirty="0">
                <a:solidFill>
                  <a:srgbClr val="C00000"/>
                </a:solidFill>
              </a:rPr>
              <a:t>n </a:t>
            </a:r>
            <a:endParaRPr lang="zh-CN" altLang="en-US" sz="1600" b="1" baseline="-25000" dirty="0">
              <a:solidFill>
                <a:srgbClr val="C00000"/>
              </a:solidFill>
            </a:endParaRPr>
          </a:p>
        </p:txBody>
      </p:sp>
      <p:cxnSp>
        <p:nvCxnSpPr>
          <p:cNvPr id="53" name="连接符: 肘形 26">
            <a:extLst>
              <a:ext uri="{FF2B5EF4-FFF2-40B4-BE49-F238E27FC236}">
                <a16:creationId xmlns:a16="http://schemas.microsoft.com/office/drawing/2014/main" id="{338FFE38-97D7-1B8B-D4EB-7658104070C2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1937184" y="2592079"/>
            <a:ext cx="634168" cy="301212"/>
          </a:xfrm>
          <a:prstGeom prst="bentConnector2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3B5A134-D983-F7DB-E921-46754F7F1129}"/>
              </a:ext>
            </a:extLst>
          </p:cNvPr>
          <p:cNvSpPr txBox="1"/>
          <p:nvPr/>
        </p:nvSpPr>
        <p:spPr>
          <a:xfrm>
            <a:off x="4641835" y="206556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</a:rPr>
              <a:t>b</a:t>
            </a:r>
            <a:r>
              <a:rPr lang="en-US" altLang="zh-CN" sz="1600" b="1" i="1" baseline="-25000" dirty="0">
                <a:solidFill>
                  <a:srgbClr val="C00000"/>
                </a:solidFill>
              </a:rPr>
              <a:t>n</a:t>
            </a:r>
            <a:endParaRPr lang="zh-CN" altLang="en-US" sz="1600" b="1" baseline="-25000" dirty="0">
              <a:solidFill>
                <a:srgbClr val="C00000"/>
              </a:solidFill>
            </a:endParaRPr>
          </a:p>
        </p:txBody>
      </p:sp>
      <p:cxnSp>
        <p:nvCxnSpPr>
          <p:cNvPr id="57" name="连接符: 肘形 26">
            <a:extLst>
              <a:ext uri="{FF2B5EF4-FFF2-40B4-BE49-F238E27FC236}">
                <a16:creationId xmlns:a16="http://schemas.microsoft.com/office/drawing/2014/main" id="{0744B58E-BF64-A876-93AF-3C30F7FAE28C}"/>
              </a:ext>
            </a:extLst>
          </p:cNvPr>
          <p:cNvCxnSpPr>
            <a:cxnSpLocks/>
            <a:stCxn id="56" idx="2"/>
            <a:endCxn id="47" idx="1"/>
          </p:cNvCxnSpPr>
          <p:nvPr/>
        </p:nvCxnSpPr>
        <p:spPr>
          <a:xfrm rot="16200000" flipH="1">
            <a:off x="4620682" y="2606568"/>
            <a:ext cx="655655" cy="250748"/>
          </a:xfrm>
          <a:prstGeom prst="bentConnector2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连接符: 肘形 26">
            <a:extLst>
              <a:ext uri="{FF2B5EF4-FFF2-40B4-BE49-F238E27FC236}">
                <a16:creationId xmlns:a16="http://schemas.microsoft.com/office/drawing/2014/main" id="{8717C05A-38F6-4D60-0DA8-F457333D26D1}"/>
              </a:ext>
            </a:extLst>
          </p:cNvPr>
          <p:cNvCxnSpPr>
            <a:cxnSpLocks/>
          </p:cNvCxnSpPr>
          <p:nvPr/>
        </p:nvCxnSpPr>
        <p:spPr>
          <a:xfrm>
            <a:off x="2676184" y="3287298"/>
            <a:ext cx="613" cy="360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04" name="连接符: 肘形 26">
            <a:extLst>
              <a:ext uri="{FF2B5EF4-FFF2-40B4-BE49-F238E27FC236}">
                <a16:creationId xmlns:a16="http://schemas.microsoft.com/office/drawing/2014/main" id="{BC3A033B-2D2B-736E-8D8E-749E0F711B22}"/>
              </a:ext>
            </a:extLst>
          </p:cNvPr>
          <p:cNvCxnSpPr>
            <a:cxnSpLocks/>
          </p:cNvCxnSpPr>
          <p:nvPr/>
        </p:nvCxnSpPr>
        <p:spPr>
          <a:xfrm>
            <a:off x="6873857" y="3287298"/>
            <a:ext cx="0" cy="360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05" name="连接符: 肘形 26">
            <a:extLst>
              <a:ext uri="{FF2B5EF4-FFF2-40B4-BE49-F238E27FC236}">
                <a16:creationId xmlns:a16="http://schemas.microsoft.com/office/drawing/2014/main" id="{696837A0-91AE-1928-9DE6-3D525F6A37D1}"/>
              </a:ext>
            </a:extLst>
          </p:cNvPr>
          <p:cNvCxnSpPr>
            <a:cxnSpLocks/>
          </p:cNvCxnSpPr>
          <p:nvPr/>
        </p:nvCxnSpPr>
        <p:spPr>
          <a:xfrm>
            <a:off x="3737872" y="3287298"/>
            <a:ext cx="0" cy="360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06" name="连接符: 肘形 26">
            <a:extLst>
              <a:ext uri="{FF2B5EF4-FFF2-40B4-BE49-F238E27FC236}">
                <a16:creationId xmlns:a16="http://schemas.microsoft.com/office/drawing/2014/main" id="{A67B6A53-A7DD-A740-1899-2552F8E2BBB0}"/>
              </a:ext>
            </a:extLst>
          </p:cNvPr>
          <p:cNvCxnSpPr>
            <a:cxnSpLocks/>
          </p:cNvCxnSpPr>
          <p:nvPr/>
        </p:nvCxnSpPr>
        <p:spPr>
          <a:xfrm>
            <a:off x="4213413" y="3287298"/>
            <a:ext cx="0" cy="360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07" name="连接符: 肘形 26">
            <a:extLst>
              <a:ext uri="{FF2B5EF4-FFF2-40B4-BE49-F238E27FC236}">
                <a16:creationId xmlns:a16="http://schemas.microsoft.com/office/drawing/2014/main" id="{A9A8A773-3C64-213B-EB39-62D239CD436A}"/>
              </a:ext>
            </a:extLst>
          </p:cNvPr>
          <p:cNvCxnSpPr>
            <a:cxnSpLocks/>
          </p:cNvCxnSpPr>
          <p:nvPr/>
        </p:nvCxnSpPr>
        <p:spPr>
          <a:xfrm>
            <a:off x="5359861" y="3287298"/>
            <a:ext cx="0" cy="360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10" name="连接符: 肘形 26">
            <a:extLst>
              <a:ext uri="{FF2B5EF4-FFF2-40B4-BE49-F238E27FC236}">
                <a16:creationId xmlns:a16="http://schemas.microsoft.com/office/drawing/2014/main" id="{B361DF64-1516-7242-51F6-E35F68518922}"/>
              </a:ext>
            </a:extLst>
          </p:cNvPr>
          <p:cNvCxnSpPr>
            <a:cxnSpLocks/>
          </p:cNvCxnSpPr>
          <p:nvPr/>
        </p:nvCxnSpPr>
        <p:spPr>
          <a:xfrm>
            <a:off x="6370027" y="3287298"/>
            <a:ext cx="0" cy="360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11" name="文本框 21510">
            <a:extLst>
              <a:ext uri="{FF2B5EF4-FFF2-40B4-BE49-F238E27FC236}">
                <a16:creationId xmlns:a16="http://schemas.microsoft.com/office/drawing/2014/main" id="{3EA1A6FC-888C-E681-4A2E-A3A9228D859F}"/>
              </a:ext>
            </a:extLst>
          </p:cNvPr>
          <p:cNvSpPr txBox="1"/>
          <p:nvPr/>
        </p:nvSpPr>
        <p:spPr>
          <a:xfrm>
            <a:off x="3050575" y="24376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…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12" name="文本框 21511">
            <a:extLst>
              <a:ext uri="{FF2B5EF4-FFF2-40B4-BE49-F238E27FC236}">
                <a16:creationId xmlns:a16="http://schemas.microsoft.com/office/drawing/2014/main" id="{15E3448B-0D84-AC53-174E-5FCC1396B7E3}"/>
              </a:ext>
            </a:extLst>
          </p:cNvPr>
          <p:cNvSpPr txBox="1"/>
          <p:nvPr/>
        </p:nvSpPr>
        <p:spPr>
          <a:xfrm>
            <a:off x="3050575" y="325091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…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13" name="文本框 21512">
            <a:extLst>
              <a:ext uri="{FF2B5EF4-FFF2-40B4-BE49-F238E27FC236}">
                <a16:creationId xmlns:a16="http://schemas.microsoft.com/office/drawing/2014/main" id="{2988B336-3CAD-662E-92AB-53AC6BDB7C82}"/>
              </a:ext>
            </a:extLst>
          </p:cNvPr>
          <p:cNvSpPr txBox="1"/>
          <p:nvPr/>
        </p:nvSpPr>
        <p:spPr>
          <a:xfrm>
            <a:off x="5715286" y="24376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…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14" name="文本框 21513">
            <a:extLst>
              <a:ext uri="{FF2B5EF4-FFF2-40B4-BE49-F238E27FC236}">
                <a16:creationId xmlns:a16="http://schemas.microsoft.com/office/drawing/2014/main" id="{9019D5F4-A996-A5FE-AF41-6DFB07117ED9}"/>
              </a:ext>
            </a:extLst>
          </p:cNvPr>
          <p:cNvSpPr txBox="1"/>
          <p:nvPr/>
        </p:nvSpPr>
        <p:spPr>
          <a:xfrm>
            <a:off x="5715286" y="325091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…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15" name="文本框 21514">
            <a:extLst>
              <a:ext uri="{FF2B5EF4-FFF2-40B4-BE49-F238E27FC236}">
                <a16:creationId xmlns:a16="http://schemas.microsoft.com/office/drawing/2014/main" id="{D36CCFB7-4746-352D-1339-4F1E0001B3A1}"/>
              </a:ext>
            </a:extLst>
          </p:cNvPr>
          <p:cNvSpPr txBox="1"/>
          <p:nvPr/>
        </p:nvSpPr>
        <p:spPr>
          <a:xfrm>
            <a:off x="2420950" y="5331884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2</a:t>
            </a:r>
            <a:r>
              <a:rPr lang="en-US" altLang="zh-CN" sz="1600" b="1" i="1" baseline="-25000" dirty="0">
                <a:solidFill>
                  <a:schemeClr val="bg1"/>
                </a:solidFill>
              </a:rPr>
              <a:t>n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-1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21" name="矩形 21520">
            <a:extLst>
              <a:ext uri="{FF2B5EF4-FFF2-40B4-BE49-F238E27FC236}">
                <a16:creationId xmlns:a16="http://schemas.microsoft.com/office/drawing/2014/main" id="{0CA460A6-FA0A-499A-333A-A546CD509D1E}"/>
              </a:ext>
            </a:extLst>
          </p:cNvPr>
          <p:cNvSpPr/>
          <p:nvPr/>
        </p:nvSpPr>
        <p:spPr>
          <a:xfrm>
            <a:off x="2404875" y="4571937"/>
            <a:ext cx="4757240" cy="432049"/>
          </a:xfrm>
          <a:prstGeom prst="rect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b="1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2n 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位算后求补器</a:t>
            </a:r>
          </a:p>
        </p:txBody>
      </p:sp>
      <p:cxnSp>
        <p:nvCxnSpPr>
          <p:cNvPr id="21554" name="直接箭头连接符 21553">
            <a:extLst>
              <a:ext uri="{FF2B5EF4-FFF2-40B4-BE49-F238E27FC236}">
                <a16:creationId xmlns:a16="http://schemas.microsoft.com/office/drawing/2014/main" id="{79FA080E-EFEF-9516-CE85-D0D9D99D7F97}"/>
              </a:ext>
            </a:extLst>
          </p:cNvPr>
          <p:cNvCxnSpPr>
            <a:cxnSpLocks/>
            <a:stCxn id="21558" idx="0"/>
            <a:endCxn id="21561" idx="2"/>
          </p:cNvCxnSpPr>
          <p:nvPr/>
        </p:nvCxnSpPr>
        <p:spPr bwMode="auto">
          <a:xfrm flipH="1" flipV="1">
            <a:off x="1608273" y="3191490"/>
            <a:ext cx="386" cy="6126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555" name="直接箭头连接符 21554">
            <a:extLst>
              <a:ext uri="{FF2B5EF4-FFF2-40B4-BE49-F238E27FC236}">
                <a16:creationId xmlns:a16="http://schemas.microsoft.com/office/drawing/2014/main" id="{123F20BB-A6E4-DCDA-9AD7-E29755F1CAF1}"/>
              </a:ext>
            </a:extLst>
          </p:cNvPr>
          <p:cNvCxnSpPr>
            <a:cxnSpLocks/>
            <a:stCxn id="21559" idx="0"/>
            <a:endCxn id="21521" idx="1"/>
          </p:cNvCxnSpPr>
          <p:nvPr/>
        </p:nvCxnSpPr>
        <p:spPr bwMode="auto">
          <a:xfrm rot="16200000" flipH="1">
            <a:off x="1684602" y="4067688"/>
            <a:ext cx="710535" cy="730012"/>
          </a:xfrm>
          <a:prstGeom prst="bentConnector2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60" name="直接箭头连接符 52">
            <a:extLst>
              <a:ext uri="{FF2B5EF4-FFF2-40B4-BE49-F238E27FC236}">
                <a16:creationId xmlns:a16="http://schemas.microsoft.com/office/drawing/2014/main" id="{4AAF4F4A-9C2F-ACEC-2FB1-7B72BCA54977}"/>
              </a:ext>
            </a:extLst>
          </p:cNvPr>
          <p:cNvCxnSpPr>
            <a:cxnSpLocks/>
            <a:stCxn id="21557" idx="0"/>
            <a:endCxn id="21562" idx="2"/>
          </p:cNvCxnSpPr>
          <p:nvPr/>
        </p:nvCxnSpPr>
        <p:spPr bwMode="auto">
          <a:xfrm flipV="1">
            <a:off x="1724371" y="3429000"/>
            <a:ext cx="2420" cy="3751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95000"/>
                <a:lumOff val="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561" name="文本框 21560">
            <a:extLst>
              <a:ext uri="{FF2B5EF4-FFF2-40B4-BE49-F238E27FC236}">
                <a16:creationId xmlns:a16="http://schemas.microsoft.com/office/drawing/2014/main" id="{E05D021D-AA53-29C3-B7BF-F68BFCA1B9CB}"/>
              </a:ext>
            </a:extLst>
          </p:cNvPr>
          <p:cNvSpPr txBox="1"/>
          <p:nvPr/>
        </p:nvSpPr>
        <p:spPr>
          <a:xfrm>
            <a:off x="1426973" y="2852936"/>
            <a:ext cx="362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1600" b="1" i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62" name="文本框 21561">
            <a:extLst>
              <a:ext uri="{FF2B5EF4-FFF2-40B4-BE49-F238E27FC236}">
                <a16:creationId xmlns:a16="http://schemas.microsoft.com/office/drawing/2014/main" id="{BB34C88A-77BA-CE02-D78D-9118D156D2CC}"/>
              </a:ext>
            </a:extLst>
          </p:cNvPr>
          <p:cNvSpPr txBox="1"/>
          <p:nvPr/>
        </p:nvSpPr>
        <p:spPr>
          <a:xfrm>
            <a:off x="1545491" y="3090446"/>
            <a:ext cx="362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600" b="1" i="1" baseline="-250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1600" b="1" i="1" baseline="-250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66" name="椭圆 21565">
            <a:extLst>
              <a:ext uri="{FF2B5EF4-FFF2-40B4-BE49-F238E27FC236}">
                <a16:creationId xmlns:a16="http://schemas.microsoft.com/office/drawing/2014/main" id="{AE712F51-21FC-D186-42A7-56A144824614}"/>
              </a:ext>
            </a:extLst>
          </p:cNvPr>
          <p:cNvSpPr/>
          <p:nvPr/>
        </p:nvSpPr>
        <p:spPr>
          <a:xfrm>
            <a:off x="1650490" y="4772743"/>
            <a:ext cx="54000" cy="54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567" name="直接箭头连接符 21554">
            <a:extLst>
              <a:ext uri="{FF2B5EF4-FFF2-40B4-BE49-F238E27FC236}">
                <a16:creationId xmlns:a16="http://schemas.microsoft.com/office/drawing/2014/main" id="{52432111-D022-92DA-4838-045DAAADDD45}"/>
              </a:ext>
            </a:extLst>
          </p:cNvPr>
          <p:cNvCxnSpPr>
            <a:cxnSpLocks/>
            <a:stCxn id="21566" idx="4"/>
            <a:endCxn id="21516" idx="0"/>
          </p:cNvCxnSpPr>
          <p:nvPr/>
        </p:nvCxnSpPr>
        <p:spPr bwMode="auto">
          <a:xfrm rot="16200000" flipH="1">
            <a:off x="1671577" y="4832655"/>
            <a:ext cx="505141" cy="49331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77" name="连接符: 肘形 26">
            <a:extLst>
              <a:ext uri="{FF2B5EF4-FFF2-40B4-BE49-F238E27FC236}">
                <a16:creationId xmlns:a16="http://schemas.microsoft.com/office/drawing/2014/main" id="{BF876047-101B-6ABC-08FF-06EC6E0AAE27}"/>
              </a:ext>
            </a:extLst>
          </p:cNvPr>
          <p:cNvCxnSpPr>
            <a:cxnSpLocks/>
          </p:cNvCxnSpPr>
          <p:nvPr/>
        </p:nvCxnSpPr>
        <p:spPr>
          <a:xfrm>
            <a:off x="2699792" y="5022365"/>
            <a:ext cx="613" cy="360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78" name="连接符: 肘形 26">
            <a:extLst>
              <a:ext uri="{FF2B5EF4-FFF2-40B4-BE49-F238E27FC236}">
                <a16:creationId xmlns:a16="http://schemas.microsoft.com/office/drawing/2014/main" id="{4030A646-2578-3722-62BF-CF482CD616AC}"/>
              </a:ext>
            </a:extLst>
          </p:cNvPr>
          <p:cNvCxnSpPr>
            <a:cxnSpLocks/>
            <a:endCxn id="21519" idx="0"/>
          </p:cNvCxnSpPr>
          <p:nvPr/>
        </p:nvCxnSpPr>
        <p:spPr>
          <a:xfrm>
            <a:off x="6877426" y="5022365"/>
            <a:ext cx="0" cy="309519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79" name="连接符: 肘形 26">
            <a:extLst>
              <a:ext uri="{FF2B5EF4-FFF2-40B4-BE49-F238E27FC236}">
                <a16:creationId xmlns:a16="http://schemas.microsoft.com/office/drawing/2014/main" id="{7A032A0E-F820-4D1B-C47D-024766D7D2F9}"/>
              </a:ext>
            </a:extLst>
          </p:cNvPr>
          <p:cNvCxnSpPr>
            <a:cxnSpLocks/>
          </p:cNvCxnSpPr>
          <p:nvPr/>
        </p:nvCxnSpPr>
        <p:spPr>
          <a:xfrm>
            <a:off x="3131840" y="5013176"/>
            <a:ext cx="0" cy="360000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80" name="连接符: 肘形 26">
            <a:extLst>
              <a:ext uri="{FF2B5EF4-FFF2-40B4-BE49-F238E27FC236}">
                <a16:creationId xmlns:a16="http://schemas.microsoft.com/office/drawing/2014/main" id="{79C25F6C-4DDB-DBAA-E5DB-9A8FED685C4B}"/>
              </a:ext>
            </a:extLst>
          </p:cNvPr>
          <p:cNvCxnSpPr>
            <a:cxnSpLocks/>
            <a:endCxn id="21518" idx="0"/>
          </p:cNvCxnSpPr>
          <p:nvPr/>
        </p:nvCxnSpPr>
        <p:spPr>
          <a:xfrm>
            <a:off x="6388814" y="5013176"/>
            <a:ext cx="0" cy="318708"/>
          </a:xfrm>
          <a:prstGeom prst="straightConnector1">
            <a:avLst/>
          </a:prstGeom>
          <a:ln w="12700">
            <a:solidFill>
              <a:schemeClr val="bg1">
                <a:lumMod val="95000"/>
                <a:lumOff val="5000"/>
              </a:schemeClr>
            </a:solidFill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81" name="文本框 21580">
            <a:extLst>
              <a:ext uri="{FF2B5EF4-FFF2-40B4-BE49-F238E27FC236}">
                <a16:creationId xmlns:a16="http://schemas.microsoft.com/office/drawing/2014/main" id="{B2D5A628-51FA-423F-FF2C-BB3D9F324DDB}"/>
              </a:ext>
            </a:extLst>
          </p:cNvPr>
          <p:cNvSpPr txBox="1"/>
          <p:nvPr/>
        </p:nvSpPr>
        <p:spPr>
          <a:xfrm>
            <a:off x="4283968" y="52506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…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1595" name="文本框 21594">
            <a:extLst>
              <a:ext uri="{FF2B5EF4-FFF2-40B4-BE49-F238E27FC236}">
                <a16:creationId xmlns:a16="http://schemas.microsoft.com/office/drawing/2014/main" id="{A0B473E5-1AF8-825F-3810-3ABED1BE0B01}"/>
              </a:ext>
            </a:extLst>
          </p:cNvPr>
          <p:cNvSpPr txBox="1"/>
          <p:nvPr/>
        </p:nvSpPr>
        <p:spPr>
          <a:xfrm>
            <a:off x="2946538" y="5331884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chemeClr val="bg1"/>
                </a:solidFill>
              </a:rPr>
              <a:t>p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2</a:t>
            </a:r>
            <a:r>
              <a:rPr lang="en-US" altLang="zh-CN" sz="1600" b="1" i="1" baseline="-25000" dirty="0">
                <a:solidFill>
                  <a:schemeClr val="bg1"/>
                </a:solidFill>
              </a:rPr>
              <a:t>n</a:t>
            </a:r>
            <a:r>
              <a:rPr lang="en-US" altLang="zh-CN" sz="1600" b="1" baseline="-25000" dirty="0">
                <a:solidFill>
                  <a:schemeClr val="bg1"/>
                </a:solidFill>
              </a:rPr>
              <a:t>-2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0EE92-AE4E-3E6C-84C7-4184C0525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定点除法运算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33939CC-0AA3-25E0-9086-353BDCE9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53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8AF6-C917-6CE3-D721-DF9285EC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2.4.1 </a:t>
            </a:r>
            <a:r>
              <a:rPr lang="zh-CN" altLang="en-US" dirty="0">
                <a:sym typeface="+mn-lt"/>
              </a:rPr>
              <a:t>原码除法运算原理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F8BF2-A2DC-068E-6143-333450199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67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0EDA7DA-83F2-FB64-E395-9F24FA5E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0975F87-0AA0-FF38-F414-415BD26F5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761804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4B2DAC-F49C-45C9-85A9-39C8E61FB306}" type="slidenum">
              <a:rPr lang="en-US" altLang="zh-CN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3831D4-31E3-D702-A705-A6C7E08DE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5FD5051-3D51-E57B-A305-810C2D20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如何实现乘法运算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2125EFAE-7566-07E2-43D5-819EC783D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324116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FB9E4-27C7-F82F-F429-F1C09F958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A2D8A-A228-CC45-E8C1-A771A5FA7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95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设被除数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0.1001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，除数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 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0.1011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，模仿十进制除法运算，以手算方法求 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 </a:t>
            </a:r>
            <a:r>
              <a:rPr kumimoji="0" lang="en-US" altLang="zh-CN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÷</a:t>
            </a:r>
            <a:r>
              <a:rPr kumimoji="0" lang="en-US" altLang="zh-CN" sz="24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y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的过程如下：</a:t>
            </a:r>
            <a:r>
              <a:rPr kumimoji="0" lang="zh-CN" altLang="en-US" sz="24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4B2DAC-F49C-45C9-85A9-39C8E61FB306}" type="slidenum">
              <a:rPr lang="en-US" altLang="zh-CN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7843F2-FBEE-26BE-FEC7-DA5F5B9FD0FE}"/>
              </a:ext>
            </a:extLst>
          </p:cNvPr>
          <p:cNvSpPr txBox="1"/>
          <p:nvPr/>
        </p:nvSpPr>
        <p:spPr>
          <a:xfrm>
            <a:off x="3492280" y="23488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AE7F1B-465C-B10F-5C17-8062F59DCC28}"/>
              </a:ext>
            </a:extLst>
          </p:cNvPr>
          <p:cNvSpPr txBox="1"/>
          <p:nvPr/>
        </p:nvSpPr>
        <p:spPr>
          <a:xfrm>
            <a:off x="3852333" y="23488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0D3F8C-D6DD-299C-A9CF-BE2A2180E4E9}"/>
              </a:ext>
            </a:extLst>
          </p:cNvPr>
          <p:cNvSpPr txBox="1"/>
          <p:nvPr/>
        </p:nvSpPr>
        <p:spPr>
          <a:xfrm>
            <a:off x="4212386" y="23488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7F10C2-66A7-443C-F788-2B959B1F179C}"/>
              </a:ext>
            </a:extLst>
          </p:cNvPr>
          <p:cNvSpPr txBox="1"/>
          <p:nvPr/>
        </p:nvSpPr>
        <p:spPr>
          <a:xfrm>
            <a:off x="4572400" y="23488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45B818-6F34-7BB1-38EE-F1FCC3AEC993}"/>
              </a:ext>
            </a:extLst>
          </p:cNvPr>
          <p:cNvSpPr txBox="1"/>
          <p:nvPr/>
        </p:nvSpPr>
        <p:spPr>
          <a:xfrm>
            <a:off x="3852360" y="278415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A5A5B5-A4CF-2D56-2E91-0A4140E784D3}"/>
              </a:ext>
            </a:extLst>
          </p:cNvPr>
          <p:cNvSpPr txBox="1"/>
          <p:nvPr/>
        </p:nvSpPr>
        <p:spPr>
          <a:xfrm>
            <a:off x="4212413" y="278415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52BC9A-B1A0-58E8-2854-F2E06B6717F7}"/>
              </a:ext>
            </a:extLst>
          </p:cNvPr>
          <p:cNvSpPr txBox="1"/>
          <p:nvPr/>
        </p:nvSpPr>
        <p:spPr>
          <a:xfrm>
            <a:off x="4572466" y="278415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588C85-3F93-7E25-B06C-520284B77002}"/>
              </a:ext>
            </a:extLst>
          </p:cNvPr>
          <p:cNvSpPr txBox="1"/>
          <p:nvPr/>
        </p:nvSpPr>
        <p:spPr>
          <a:xfrm>
            <a:off x="4932480" y="278415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D500A9E-989C-B594-5353-21855749FECA}"/>
              </a:ext>
            </a:extLst>
          </p:cNvPr>
          <p:cNvCxnSpPr>
            <a:cxnSpLocks/>
          </p:cNvCxnSpPr>
          <p:nvPr/>
        </p:nvCxnSpPr>
        <p:spPr>
          <a:xfrm>
            <a:off x="3168480" y="3236076"/>
            <a:ext cx="2520000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F691C63-7585-BEB8-0C36-D8C4E2375335}"/>
              </a:ext>
            </a:extLst>
          </p:cNvPr>
          <p:cNvSpPr txBox="1"/>
          <p:nvPr/>
        </p:nvSpPr>
        <p:spPr>
          <a:xfrm>
            <a:off x="4212413" y="325922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E2FA32-B154-0234-71FF-BB73B072F1EC}"/>
              </a:ext>
            </a:extLst>
          </p:cNvPr>
          <p:cNvSpPr txBox="1"/>
          <p:nvPr/>
        </p:nvSpPr>
        <p:spPr>
          <a:xfrm>
            <a:off x="4572466" y="325922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E8E104-8ABF-0FC8-4132-7E0C787AA4D1}"/>
              </a:ext>
            </a:extLst>
          </p:cNvPr>
          <p:cNvSpPr txBox="1"/>
          <p:nvPr/>
        </p:nvSpPr>
        <p:spPr>
          <a:xfrm>
            <a:off x="4932480" y="325922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AE2D35-AA8F-2614-4D83-B88C841CF9E2}"/>
              </a:ext>
            </a:extLst>
          </p:cNvPr>
          <p:cNvSpPr txBox="1"/>
          <p:nvPr/>
        </p:nvSpPr>
        <p:spPr>
          <a:xfrm>
            <a:off x="4213746" y="36939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7B70B19-7056-C1B1-8330-9BF1A4D828A2}"/>
              </a:ext>
            </a:extLst>
          </p:cNvPr>
          <p:cNvSpPr txBox="1"/>
          <p:nvPr/>
        </p:nvSpPr>
        <p:spPr>
          <a:xfrm>
            <a:off x="4577009" y="36939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8B59685-16E3-D468-A259-F085A508BFF8}"/>
              </a:ext>
            </a:extLst>
          </p:cNvPr>
          <p:cNvSpPr txBox="1"/>
          <p:nvPr/>
        </p:nvSpPr>
        <p:spPr>
          <a:xfrm>
            <a:off x="4937062" y="36939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B75230-56D2-A711-E0F8-02A75C6B3D28}"/>
              </a:ext>
            </a:extLst>
          </p:cNvPr>
          <p:cNvSpPr txBox="1"/>
          <p:nvPr/>
        </p:nvSpPr>
        <p:spPr>
          <a:xfrm>
            <a:off x="5297115" y="36939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1053FB-9AE6-BD63-8FDF-6EDE67358D1E}"/>
              </a:ext>
            </a:extLst>
          </p:cNvPr>
          <p:cNvSpPr txBox="1"/>
          <p:nvPr/>
        </p:nvSpPr>
        <p:spPr>
          <a:xfrm>
            <a:off x="4929230" y="4139890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02EF6F-F713-E06A-94D8-3DD6FD665158}"/>
              </a:ext>
            </a:extLst>
          </p:cNvPr>
          <p:cNvSpPr txBox="1"/>
          <p:nvPr/>
        </p:nvSpPr>
        <p:spPr>
          <a:xfrm>
            <a:off x="5289257" y="4139890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06E4E0-BA7D-D33A-EC1B-CC19027C27D0}"/>
              </a:ext>
            </a:extLst>
          </p:cNvPr>
          <p:cNvSpPr txBox="1"/>
          <p:nvPr/>
        </p:nvSpPr>
        <p:spPr>
          <a:xfrm>
            <a:off x="3852320" y="4595973"/>
            <a:ext cx="360000" cy="43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-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DAC80D4-BDA4-E15E-2574-6AAE583D87D5}"/>
              </a:ext>
            </a:extLst>
          </p:cNvPr>
          <p:cNvSpPr txBox="1"/>
          <p:nvPr/>
        </p:nvSpPr>
        <p:spPr>
          <a:xfrm>
            <a:off x="6015137" y="5013176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0491C00-FCAE-F2C3-98E6-E6A0B1C4196E}"/>
              </a:ext>
            </a:extLst>
          </p:cNvPr>
          <p:cNvSpPr txBox="1"/>
          <p:nvPr/>
        </p:nvSpPr>
        <p:spPr>
          <a:xfrm>
            <a:off x="6084568" y="2377767"/>
            <a:ext cx="360000" cy="43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x</a:t>
            </a:r>
            <a:endParaRPr lang="zh-CN" altLang="en-US" b="1" i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30D3F53-03E9-BFD5-7540-440281540C8F}"/>
              </a:ext>
            </a:extLst>
          </p:cNvPr>
          <p:cNvSpPr txBox="1"/>
          <p:nvPr/>
        </p:nvSpPr>
        <p:spPr>
          <a:xfrm>
            <a:off x="1332080" y="2348880"/>
            <a:ext cx="360000" cy="43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y</a:t>
            </a:r>
            <a:endParaRPr lang="zh-CN" altLang="en-US" b="1" i="1" dirty="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C123471E-7041-E12E-2B88-91ABE8993FD3}"/>
              </a:ext>
            </a:extLst>
          </p:cNvPr>
          <p:cNvSpPr/>
          <p:nvPr/>
        </p:nvSpPr>
        <p:spPr>
          <a:xfrm>
            <a:off x="3235953" y="2344285"/>
            <a:ext cx="220559" cy="473834"/>
          </a:xfrm>
          <a:custGeom>
            <a:avLst/>
            <a:gdLst>
              <a:gd name="connsiteX0" fmla="*/ 326243 w 326243"/>
              <a:gd name="connsiteY0" fmla="*/ 0 h 542759"/>
              <a:gd name="connsiteX1" fmla="*/ 114874 w 326243"/>
              <a:gd name="connsiteY1" fmla="*/ 482473 h 542759"/>
              <a:gd name="connsiteX2" fmla="*/ 0 w 326243"/>
              <a:gd name="connsiteY2" fmla="*/ 519233 h 542759"/>
              <a:gd name="connsiteX0" fmla="*/ 220559 w 220559"/>
              <a:gd name="connsiteY0" fmla="*/ 0 h 473834"/>
              <a:gd name="connsiteX1" fmla="*/ 114874 w 220559"/>
              <a:gd name="connsiteY1" fmla="*/ 413548 h 473834"/>
              <a:gd name="connsiteX2" fmla="*/ 0 w 220559"/>
              <a:gd name="connsiteY2" fmla="*/ 450308 h 473834"/>
              <a:gd name="connsiteX0" fmla="*/ 220559 w 220559"/>
              <a:gd name="connsiteY0" fmla="*/ 0 h 473834"/>
              <a:gd name="connsiteX1" fmla="*/ 114874 w 220559"/>
              <a:gd name="connsiteY1" fmla="*/ 413548 h 473834"/>
              <a:gd name="connsiteX2" fmla="*/ 0 w 220559"/>
              <a:gd name="connsiteY2" fmla="*/ 450308 h 4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59" h="473834">
                <a:moveTo>
                  <a:pt x="220559" y="0"/>
                </a:moveTo>
                <a:cubicBezTo>
                  <a:pt x="188011" y="207157"/>
                  <a:pt x="169248" y="327009"/>
                  <a:pt x="114874" y="413548"/>
                </a:cubicBezTo>
                <a:cubicBezTo>
                  <a:pt x="60500" y="500087"/>
                  <a:pt x="30250" y="475197"/>
                  <a:pt x="0" y="450308"/>
                </a:cubicBezTo>
              </a:path>
            </a:pathLst>
          </a:custGeom>
          <a:noFill/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EEE0260-0DB8-E931-E3C8-D863543364B5}"/>
              </a:ext>
            </a:extLst>
          </p:cNvPr>
          <p:cNvSpPr txBox="1"/>
          <p:nvPr/>
        </p:nvSpPr>
        <p:spPr>
          <a:xfrm>
            <a:off x="1764088" y="2348880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57B9AE6-AECF-7B00-3D31-2B0E24CB4BBC}"/>
              </a:ext>
            </a:extLst>
          </p:cNvPr>
          <p:cNvSpPr txBox="1"/>
          <p:nvPr/>
        </p:nvSpPr>
        <p:spPr>
          <a:xfrm>
            <a:off x="2124141" y="2348880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AE18996-9755-5F79-0436-205228A0E65F}"/>
              </a:ext>
            </a:extLst>
          </p:cNvPr>
          <p:cNvSpPr txBox="1"/>
          <p:nvPr/>
        </p:nvSpPr>
        <p:spPr>
          <a:xfrm>
            <a:off x="2484194" y="2348880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88" name="文本框 37887">
            <a:extLst>
              <a:ext uri="{FF2B5EF4-FFF2-40B4-BE49-F238E27FC236}">
                <a16:creationId xmlns:a16="http://schemas.microsoft.com/office/drawing/2014/main" id="{10C7239E-9ADB-5466-1FF2-FC36C64F0698}"/>
              </a:ext>
            </a:extLst>
          </p:cNvPr>
          <p:cNvSpPr txBox="1"/>
          <p:nvPr/>
        </p:nvSpPr>
        <p:spPr>
          <a:xfrm>
            <a:off x="2844208" y="2348880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89" name="文本框 37888">
            <a:extLst>
              <a:ext uri="{FF2B5EF4-FFF2-40B4-BE49-F238E27FC236}">
                <a16:creationId xmlns:a16="http://schemas.microsoft.com/office/drawing/2014/main" id="{ABF78D03-C792-62F9-E8F1-EA0D36924F7E}"/>
              </a:ext>
            </a:extLst>
          </p:cNvPr>
          <p:cNvSpPr txBox="1"/>
          <p:nvPr/>
        </p:nvSpPr>
        <p:spPr>
          <a:xfrm>
            <a:off x="4572440" y="1895369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2" name="文本框 37891">
            <a:extLst>
              <a:ext uri="{FF2B5EF4-FFF2-40B4-BE49-F238E27FC236}">
                <a16:creationId xmlns:a16="http://schemas.microsoft.com/office/drawing/2014/main" id="{99C45E80-3962-B83A-8A9D-2EC5C819FADD}"/>
              </a:ext>
            </a:extLst>
          </p:cNvPr>
          <p:cNvSpPr txBox="1"/>
          <p:nvPr/>
        </p:nvSpPr>
        <p:spPr>
          <a:xfrm>
            <a:off x="4932493" y="1895369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5" name="文本框 37894">
            <a:extLst>
              <a:ext uri="{FF2B5EF4-FFF2-40B4-BE49-F238E27FC236}">
                <a16:creationId xmlns:a16="http://schemas.microsoft.com/office/drawing/2014/main" id="{3B07587B-036C-5AE9-8018-0CFD397052DA}"/>
              </a:ext>
            </a:extLst>
          </p:cNvPr>
          <p:cNvSpPr txBox="1"/>
          <p:nvPr/>
        </p:nvSpPr>
        <p:spPr>
          <a:xfrm>
            <a:off x="5292546" y="1895369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6" name="文本框 37895">
            <a:extLst>
              <a:ext uri="{FF2B5EF4-FFF2-40B4-BE49-F238E27FC236}">
                <a16:creationId xmlns:a16="http://schemas.microsoft.com/office/drawing/2014/main" id="{4106C67F-589E-789C-CB7A-65649EFFA808}"/>
              </a:ext>
            </a:extLst>
          </p:cNvPr>
          <p:cNvSpPr txBox="1"/>
          <p:nvPr/>
        </p:nvSpPr>
        <p:spPr>
          <a:xfrm>
            <a:off x="5652560" y="1895369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9" name="文本框 37898">
            <a:extLst>
              <a:ext uri="{FF2B5EF4-FFF2-40B4-BE49-F238E27FC236}">
                <a16:creationId xmlns:a16="http://schemas.microsoft.com/office/drawing/2014/main" id="{F0BDF730-B418-1F49-2B33-F971FE2E3346}"/>
              </a:ext>
            </a:extLst>
          </p:cNvPr>
          <p:cNvSpPr txBox="1"/>
          <p:nvPr/>
        </p:nvSpPr>
        <p:spPr>
          <a:xfrm>
            <a:off x="3123050" y="2785523"/>
            <a:ext cx="360000" cy="43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-</a:t>
            </a:r>
            <a:endParaRPr lang="zh-CN" altLang="en-US" b="1" dirty="0"/>
          </a:p>
        </p:txBody>
      </p:sp>
      <p:cxnSp>
        <p:nvCxnSpPr>
          <p:cNvPr id="37900" name="直接连接符 37899">
            <a:extLst>
              <a:ext uri="{FF2B5EF4-FFF2-40B4-BE49-F238E27FC236}">
                <a16:creationId xmlns:a16="http://schemas.microsoft.com/office/drawing/2014/main" id="{11A8E27B-5EA7-02CD-0672-22C896BADF50}"/>
              </a:ext>
            </a:extLst>
          </p:cNvPr>
          <p:cNvCxnSpPr>
            <a:cxnSpLocks/>
          </p:cNvCxnSpPr>
          <p:nvPr/>
        </p:nvCxnSpPr>
        <p:spPr>
          <a:xfrm>
            <a:off x="3533115" y="4130700"/>
            <a:ext cx="2520000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1" name="文本框 37900">
            <a:extLst>
              <a:ext uri="{FF2B5EF4-FFF2-40B4-BE49-F238E27FC236}">
                <a16:creationId xmlns:a16="http://schemas.microsoft.com/office/drawing/2014/main" id="{017D3CC7-0D37-E83B-B756-24D7E7567B39}"/>
              </a:ext>
            </a:extLst>
          </p:cNvPr>
          <p:cNvSpPr txBox="1"/>
          <p:nvPr/>
        </p:nvSpPr>
        <p:spPr>
          <a:xfrm>
            <a:off x="3501470" y="3680147"/>
            <a:ext cx="360000" cy="43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-</a:t>
            </a:r>
            <a:endParaRPr lang="zh-CN" altLang="en-US" b="1" dirty="0"/>
          </a:p>
        </p:txBody>
      </p:sp>
      <p:sp>
        <p:nvSpPr>
          <p:cNvPr id="37902" name="文本框 37901">
            <a:extLst>
              <a:ext uri="{FF2B5EF4-FFF2-40B4-BE49-F238E27FC236}">
                <a16:creationId xmlns:a16="http://schemas.microsoft.com/office/drawing/2014/main" id="{BBD5C76D-968D-FD6F-FEA3-47F1F67EC3B5}"/>
              </a:ext>
            </a:extLst>
          </p:cNvPr>
          <p:cNvSpPr txBox="1"/>
          <p:nvPr/>
        </p:nvSpPr>
        <p:spPr>
          <a:xfrm>
            <a:off x="6012600" y="189845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3" name="文本框 37902">
            <a:extLst>
              <a:ext uri="{FF2B5EF4-FFF2-40B4-BE49-F238E27FC236}">
                <a16:creationId xmlns:a16="http://schemas.microsoft.com/office/drawing/2014/main" id="{2C726872-A1AA-5947-CC6C-7FB817910068}"/>
              </a:ext>
            </a:extLst>
          </p:cNvPr>
          <p:cNvSpPr txBox="1"/>
          <p:nvPr/>
        </p:nvSpPr>
        <p:spPr>
          <a:xfrm>
            <a:off x="4932440" y="4576533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4" name="文本框 37903">
            <a:extLst>
              <a:ext uri="{FF2B5EF4-FFF2-40B4-BE49-F238E27FC236}">
                <a16:creationId xmlns:a16="http://schemas.microsoft.com/office/drawing/2014/main" id="{15A81F8F-B083-06A0-AB4E-56FA52853E75}"/>
              </a:ext>
            </a:extLst>
          </p:cNvPr>
          <p:cNvSpPr txBox="1"/>
          <p:nvPr/>
        </p:nvSpPr>
        <p:spPr>
          <a:xfrm>
            <a:off x="5292493" y="4576533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5" name="文本框 37904">
            <a:extLst>
              <a:ext uri="{FF2B5EF4-FFF2-40B4-BE49-F238E27FC236}">
                <a16:creationId xmlns:a16="http://schemas.microsoft.com/office/drawing/2014/main" id="{FF5CEC17-6237-8DC1-EC2C-32ADCA335FFD}"/>
              </a:ext>
            </a:extLst>
          </p:cNvPr>
          <p:cNvSpPr txBox="1"/>
          <p:nvPr/>
        </p:nvSpPr>
        <p:spPr>
          <a:xfrm>
            <a:off x="5652546" y="4576533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6" name="文本框 37905">
            <a:extLst>
              <a:ext uri="{FF2B5EF4-FFF2-40B4-BE49-F238E27FC236}">
                <a16:creationId xmlns:a16="http://schemas.microsoft.com/office/drawing/2014/main" id="{BD615EC6-5548-4E06-0B40-00DD4CC90DF8}"/>
              </a:ext>
            </a:extLst>
          </p:cNvPr>
          <p:cNvSpPr txBox="1"/>
          <p:nvPr/>
        </p:nvSpPr>
        <p:spPr>
          <a:xfrm>
            <a:off x="6012560" y="4576533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45E4468-561F-1D17-6788-835FE0CB2B37}"/>
              </a:ext>
            </a:extLst>
          </p:cNvPr>
          <p:cNvCxnSpPr>
            <a:cxnSpLocks/>
          </p:cNvCxnSpPr>
          <p:nvPr/>
        </p:nvCxnSpPr>
        <p:spPr>
          <a:xfrm>
            <a:off x="3852320" y="5004825"/>
            <a:ext cx="2520000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7" name="椭圆 37906">
            <a:extLst>
              <a:ext uri="{FF2B5EF4-FFF2-40B4-BE49-F238E27FC236}">
                <a16:creationId xmlns:a16="http://schemas.microsoft.com/office/drawing/2014/main" id="{38A90524-6328-23F0-C1F8-1877C986BC67}"/>
              </a:ext>
            </a:extLst>
          </p:cNvPr>
          <p:cNvSpPr/>
          <p:nvPr/>
        </p:nvSpPr>
        <p:spPr>
          <a:xfrm>
            <a:off x="4869622" y="223092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08" name="文本框 37907">
            <a:extLst>
              <a:ext uri="{FF2B5EF4-FFF2-40B4-BE49-F238E27FC236}">
                <a16:creationId xmlns:a16="http://schemas.microsoft.com/office/drawing/2014/main" id="{05D2A0D6-3188-E47C-F2F0-960F0BD8C873}"/>
              </a:ext>
            </a:extLst>
          </p:cNvPr>
          <p:cNvSpPr txBox="1"/>
          <p:nvPr/>
        </p:nvSpPr>
        <p:spPr>
          <a:xfrm>
            <a:off x="4932440" y="2348880"/>
            <a:ext cx="360000" cy="432000"/>
          </a:xfrm>
          <a:prstGeom prst="rect">
            <a:avLst/>
          </a:prstGeom>
          <a:solidFill>
            <a:srgbClr val="7EC6B8">
              <a:alpha val="5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09" name="文本框 37908">
            <a:extLst>
              <a:ext uri="{FF2B5EF4-FFF2-40B4-BE49-F238E27FC236}">
                <a16:creationId xmlns:a16="http://schemas.microsoft.com/office/drawing/2014/main" id="{D185D4B4-6489-D9C7-D01A-8BB7157B135C}"/>
              </a:ext>
            </a:extLst>
          </p:cNvPr>
          <p:cNvSpPr txBox="1"/>
          <p:nvPr/>
        </p:nvSpPr>
        <p:spPr>
          <a:xfrm>
            <a:off x="5292480" y="3252819"/>
            <a:ext cx="360000" cy="432000"/>
          </a:xfrm>
          <a:prstGeom prst="rect">
            <a:avLst/>
          </a:prstGeom>
          <a:solidFill>
            <a:srgbClr val="7EC6B8">
              <a:alpha val="5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12859F6-0922-6300-06E2-E4B2C4092999}"/>
              </a:ext>
            </a:extLst>
          </p:cNvPr>
          <p:cNvCxnSpPr>
            <a:cxnSpLocks/>
          </p:cNvCxnSpPr>
          <p:nvPr/>
        </p:nvCxnSpPr>
        <p:spPr>
          <a:xfrm>
            <a:off x="3456512" y="2348880"/>
            <a:ext cx="2952000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0" name="文本框 37909">
            <a:extLst>
              <a:ext uri="{FF2B5EF4-FFF2-40B4-BE49-F238E27FC236}">
                <a16:creationId xmlns:a16="http://schemas.microsoft.com/office/drawing/2014/main" id="{DFBA3403-A6D8-598E-C3F1-70D85A7F4C05}"/>
              </a:ext>
            </a:extLst>
          </p:cNvPr>
          <p:cNvSpPr txBox="1"/>
          <p:nvPr/>
        </p:nvSpPr>
        <p:spPr>
          <a:xfrm>
            <a:off x="5652520" y="4149080"/>
            <a:ext cx="360000" cy="432000"/>
          </a:xfrm>
          <a:prstGeom prst="rect">
            <a:avLst/>
          </a:prstGeom>
          <a:solidFill>
            <a:srgbClr val="7EC6B8">
              <a:alpha val="5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1" name="文本框 37910">
            <a:extLst>
              <a:ext uri="{FF2B5EF4-FFF2-40B4-BE49-F238E27FC236}">
                <a16:creationId xmlns:a16="http://schemas.microsoft.com/office/drawing/2014/main" id="{CDDE4B61-39B0-F59B-753E-0AB21421DE25}"/>
              </a:ext>
            </a:extLst>
          </p:cNvPr>
          <p:cNvSpPr txBox="1"/>
          <p:nvPr/>
        </p:nvSpPr>
        <p:spPr>
          <a:xfrm>
            <a:off x="6012600" y="4149080"/>
            <a:ext cx="360000" cy="432000"/>
          </a:xfrm>
          <a:prstGeom prst="rect">
            <a:avLst/>
          </a:prstGeom>
          <a:solidFill>
            <a:srgbClr val="7EC6B8">
              <a:alpha val="5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0A0F375D-E834-0860-6168-72C09395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400" y="1899252"/>
            <a:ext cx="3600000" cy="432000"/>
          </a:xfrm>
          <a:prstGeom prst="rect">
            <a:avLst/>
          </a:prstGeom>
          <a:solidFill>
            <a:schemeClr val="tx1">
              <a:alpha val="1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noProof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DCBD0BA4-A969-3DF5-6764-BAE9047BC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280" y="2348880"/>
            <a:ext cx="4680000" cy="432000"/>
          </a:xfrm>
          <a:prstGeom prst="rect">
            <a:avLst/>
          </a:prstGeom>
          <a:solidFill>
            <a:schemeClr val="tx1">
              <a:alpha val="1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被除数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34DC3111-6F6A-8175-ACE8-4A0B0D63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6" y="2353475"/>
            <a:ext cx="2448000" cy="432000"/>
          </a:xfrm>
          <a:prstGeom prst="rect">
            <a:avLst/>
          </a:prstGeom>
          <a:solidFill>
            <a:schemeClr val="tx1">
              <a:alpha val="1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除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</a:t>
            </a:r>
          </a:p>
        </p:txBody>
      </p:sp>
      <p:sp>
        <p:nvSpPr>
          <p:cNvPr id="37912" name="页脚占位符 37911">
            <a:extLst>
              <a:ext uri="{FF2B5EF4-FFF2-40B4-BE49-F238E27FC236}">
                <a16:creationId xmlns:a16="http://schemas.microsoft.com/office/drawing/2014/main" id="{BD897E70-A2ED-D948-6A36-A774A4686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/>
      <p:bldP spid="46" grpId="0" animBg="1"/>
      <p:bldP spid="49" grpId="0"/>
      <p:bldP spid="50" grpId="0"/>
      <p:bldP spid="59" grpId="0" animBg="1"/>
      <p:bldP spid="61" grpId="0" animBg="1"/>
      <p:bldP spid="62" grpId="0" animBg="1"/>
      <p:bldP spid="63" grpId="0" animBg="1"/>
      <p:bldP spid="37888" grpId="0" animBg="1"/>
      <p:bldP spid="37889" grpId="0" animBg="1"/>
      <p:bldP spid="37892" grpId="0" animBg="1"/>
      <p:bldP spid="37895" grpId="0" animBg="1"/>
      <p:bldP spid="37896" grpId="0" animBg="1"/>
      <p:bldP spid="37899" grpId="0"/>
      <p:bldP spid="37901" grpId="0"/>
      <p:bldP spid="37902" grpId="0" animBg="1"/>
      <p:bldP spid="37903" grpId="0" animBg="1"/>
      <p:bldP spid="37904" grpId="0" animBg="1"/>
      <p:bldP spid="37905" grpId="0" animBg="1"/>
      <p:bldP spid="37906" grpId="0" animBg="1"/>
      <p:bldP spid="37907" grpId="0" animBg="1"/>
      <p:bldP spid="37908" grpId="0" animBg="1"/>
      <p:bldP spid="37909" grpId="0" animBg="1"/>
      <p:bldP spid="37910" grpId="0" animBg="1"/>
      <p:bldP spid="37911" grpId="0" animBg="1"/>
      <p:bldP spid="58" grpId="0" animBg="1"/>
      <p:bldP spid="55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人工算法分析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82570B13-E682-1FD3-7AC1-6339BBBC4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59394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84B2DAC-F49C-45C9-85A9-39C8E61FB306}" type="slidenum">
              <a:rPr lang="en-US" altLang="zh-CN" smtClean="0"/>
              <a:pPr lvl="0"/>
              <a:t>31</a:t>
            </a:fld>
            <a:endParaRPr lang="en-US" altLang="zh-CN" noProof="0">
              <a:sym typeface="+mn-lt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67C00E99-193B-D62F-0349-68872080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4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计算机实现原码除法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F346CF52-70A0-8D5B-521A-42E8D04F6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59137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84B2DAC-F49C-45C9-85A9-39C8E61FB306}" type="slidenum">
              <a:rPr lang="en-US" altLang="zh-CN" smtClean="0"/>
              <a:pPr lvl="0"/>
              <a:t>32</a:t>
            </a:fld>
            <a:endParaRPr lang="en-US" altLang="zh-CN" noProof="0">
              <a:sym typeface="+mn-lt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D5767555-65BF-105A-9929-BCCB6BAD9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0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74AC1-610B-126C-D234-6EC22B1B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补充：编码的移位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96A00C5-B407-9871-7DFD-2F1BBB30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645507"/>
              </p:ext>
            </p:extLst>
          </p:nvPr>
        </p:nvGraphicFramePr>
        <p:xfrm>
          <a:off x="855663" y="1916113"/>
          <a:ext cx="7677150" cy="230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FBBA7-3E84-8374-E8D9-0254C3803F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5F518-CAC9-C281-EB28-1ECBED7D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A66D49BD-D75B-D630-7D73-D0D7B8E1C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647898"/>
              </p:ext>
            </p:extLst>
          </p:nvPr>
        </p:nvGraphicFramePr>
        <p:xfrm>
          <a:off x="855663" y="4293096"/>
          <a:ext cx="767715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59050">
                  <a:extLst>
                    <a:ext uri="{9D8B030D-6E8A-4147-A177-3AD203B41FA5}">
                      <a16:colId xmlns:a16="http://schemas.microsoft.com/office/drawing/2014/main" val="1966438562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2971659109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554672377"/>
                    </a:ext>
                  </a:extLst>
                </a:gridCol>
              </a:tblGrid>
              <a:tr h="19126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码制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添加代码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792037"/>
                  </a:ext>
                </a:extLst>
              </a:tr>
              <a:tr h="19126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原码、反码、补码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64714"/>
                  </a:ext>
                </a:extLst>
              </a:tr>
              <a:tr h="191264"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2189219"/>
                  </a:ext>
                </a:extLst>
              </a:tr>
              <a:tr h="191264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左移添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393039"/>
                  </a:ext>
                </a:extLst>
              </a:tr>
              <a:tr h="191264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右移添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052708"/>
                  </a:ext>
                </a:extLst>
              </a:tr>
              <a:tr h="191264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43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33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lt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A=-26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位二进制表示，写出三种机器数左移一位、右移一位、左移两位和右移两位后的表示形式及其真值。</a:t>
            </a:r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2FC0DD8A-12B3-AA62-F7E5-16BA90ED7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290886"/>
              </p:ext>
            </p:extLst>
          </p:nvPr>
        </p:nvGraphicFramePr>
        <p:xfrm>
          <a:off x="855663" y="1916113"/>
          <a:ext cx="7677148" cy="25273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kumimoji="0" lang="zh-CN" altLang="en-US" sz="20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原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=10011010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kumimoji="0" lang="zh-CN" altLang="en-US" sz="20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反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=11100101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r>
                        <a:rPr kumimoji="0" lang="zh-CN" altLang="en-US" sz="20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补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=11100110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左一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右一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左二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右二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6213" name="Text Box 37"/>
          <p:cNvSpPr txBox="1">
            <a:spLocks noChangeArrowheads="1"/>
          </p:cNvSpPr>
          <p:nvPr/>
        </p:nvSpPr>
        <p:spPr bwMode="auto">
          <a:xfrm>
            <a:off x="2019870" y="2434446"/>
            <a:ext cx="1311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1011010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306214" name="Text Box 38"/>
          <p:cNvSpPr txBox="1">
            <a:spLocks noChangeArrowheads="1"/>
          </p:cNvSpPr>
          <p:nvPr/>
        </p:nvSpPr>
        <p:spPr bwMode="auto">
          <a:xfrm>
            <a:off x="2019870" y="2956882"/>
            <a:ext cx="1311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001101</a:t>
            </a:r>
          </a:p>
        </p:txBody>
      </p:sp>
      <p:sp>
        <p:nvSpPr>
          <p:cNvPr id="306215" name="Text Box 39"/>
          <p:cNvSpPr txBox="1">
            <a:spLocks noChangeArrowheads="1"/>
          </p:cNvSpPr>
          <p:nvPr/>
        </p:nvSpPr>
        <p:spPr bwMode="auto">
          <a:xfrm>
            <a:off x="2019870" y="3467481"/>
            <a:ext cx="129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111010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00</a:t>
            </a:r>
          </a:p>
        </p:txBody>
      </p:sp>
      <p:sp>
        <p:nvSpPr>
          <p:cNvPr id="306216" name="Text Box 40"/>
          <p:cNvSpPr txBox="1">
            <a:spLocks noChangeArrowheads="1"/>
          </p:cNvSpPr>
          <p:nvPr/>
        </p:nvSpPr>
        <p:spPr bwMode="auto">
          <a:xfrm>
            <a:off x="2019870" y="3975840"/>
            <a:ext cx="1311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00110</a:t>
            </a:r>
          </a:p>
        </p:txBody>
      </p:sp>
      <p:sp>
        <p:nvSpPr>
          <p:cNvPr id="306217" name="Text Box 41"/>
          <p:cNvSpPr txBox="1">
            <a:spLocks noChangeArrowheads="1"/>
          </p:cNvSpPr>
          <p:nvPr/>
        </p:nvSpPr>
        <p:spPr bwMode="auto">
          <a:xfrm>
            <a:off x="4150797" y="2434446"/>
            <a:ext cx="129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1100101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306218" name="Text Box 42"/>
          <p:cNvSpPr txBox="1">
            <a:spLocks noChangeArrowheads="1"/>
          </p:cNvSpPr>
          <p:nvPr/>
        </p:nvSpPr>
        <p:spPr bwMode="auto">
          <a:xfrm>
            <a:off x="4150797" y="2956882"/>
            <a:ext cx="12834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110010</a:t>
            </a:r>
          </a:p>
        </p:txBody>
      </p:sp>
      <p:sp>
        <p:nvSpPr>
          <p:cNvPr id="306219" name="Text Box 43"/>
          <p:cNvSpPr txBox="1">
            <a:spLocks noChangeArrowheads="1"/>
          </p:cNvSpPr>
          <p:nvPr/>
        </p:nvSpPr>
        <p:spPr bwMode="auto">
          <a:xfrm>
            <a:off x="4150797" y="3467481"/>
            <a:ext cx="129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100101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</a:p>
        </p:txBody>
      </p:sp>
      <p:sp>
        <p:nvSpPr>
          <p:cNvPr id="306220" name="Text Box 44"/>
          <p:cNvSpPr txBox="1">
            <a:spLocks noChangeArrowheads="1"/>
          </p:cNvSpPr>
          <p:nvPr/>
        </p:nvSpPr>
        <p:spPr bwMode="auto">
          <a:xfrm>
            <a:off x="4150797" y="3975840"/>
            <a:ext cx="12693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</a:t>
            </a:r>
          </a:p>
        </p:txBody>
      </p:sp>
      <p:sp>
        <p:nvSpPr>
          <p:cNvPr id="306221" name="Text Box 45"/>
          <p:cNvSpPr txBox="1">
            <a:spLocks noChangeArrowheads="1"/>
          </p:cNvSpPr>
          <p:nvPr/>
        </p:nvSpPr>
        <p:spPr bwMode="auto">
          <a:xfrm>
            <a:off x="6444208" y="2434446"/>
            <a:ext cx="129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444208" y="2956882"/>
            <a:ext cx="12693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110011</a:t>
            </a:r>
          </a:p>
        </p:txBody>
      </p:sp>
      <p:sp>
        <p:nvSpPr>
          <p:cNvPr id="306223" name="Text Box 47"/>
          <p:cNvSpPr txBox="1">
            <a:spLocks noChangeArrowheads="1"/>
          </p:cNvSpPr>
          <p:nvPr/>
        </p:nvSpPr>
        <p:spPr bwMode="auto">
          <a:xfrm>
            <a:off x="6444208" y="3467481"/>
            <a:ext cx="1311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100110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00</a:t>
            </a:r>
          </a:p>
        </p:txBody>
      </p:sp>
      <p:sp>
        <p:nvSpPr>
          <p:cNvPr id="306224" name="Text Box 48"/>
          <p:cNvSpPr txBox="1">
            <a:spLocks noChangeArrowheads="1"/>
          </p:cNvSpPr>
          <p:nvPr/>
        </p:nvSpPr>
        <p:spPr bwMode="auto">
          <a:xfrm>
            <a:off x="6444208" y="3975840"/>
            <a:ext cx="12693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11001</a:t>
            </a:r>
          </a:p>
        </p:txBody>
      </p:sp>
      <p:sp>
        <p:nvSpPr>
          <p:cNvPr id="306225" name="Text Box 49"/>
          <p:cNvSpPr txBox="1">
            <a:spLocks noChangeArrowheads="1"/>
          </p:cNvSpPr>
          <p:nvPr/>
        </p:nvSpPr>
        <p:spPr bwMode="auto">
          <a:xfrm>
            <a:off x="3347864" y="2434446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-52</a:t>
            </a:r>
          </a:p>
        </p:txBody>
      </p:sp>
      <p:sp>
        <p:nvSpPr>
          <p:cNvPr id="306226" name="Text Box 50"/>
          <p:cNvSpPr txBox="1">
            <a:spLocks noChangeArrowheads="1"/>
          </p:cNvSpPr>
          <p:nvPr/>
        </p:nvSpPr>
        <p:spPr bwMode="auto">
          <a:xfrm>
            <a:off x="3347864" y="2956882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-13</a:t>
            </a:r>
          </a:p>
        </p:txBody>
      </p:sp>
      <p:sp>
        <p:nvSpPr>
          <p:cNvPr id="306227" name="Text Box 51"/>
          <p:cNvSpPr txBox="1">
            <a:spLocks noChangeArrowheads="1"/>
          </p:cNvSpPr>
          <p:nvPr/>
        </p:nvSpPr>
        <p:spPr bwMode="auto">
          <a:xfrm>
            <a:off x="3347864" y="346748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-104</a:t>
            </a:r>
          </a:p>
        </p:txBody>
      </p:sp>
      <p:sp>
        <p:nvSpPr>
          <p:cNvPr id="306228" name="Text Box 52"/>
          <p:cNvSpPr txBox="1">
            <a:spLocks noChangeArrowheads="1"/>
          </p:cNvSpPr>
          <p:nvPr/>
        </p:nvSpPr>
        <p:spPr bwMode="auto">
          <a:xfrm>
            <a:off x="3347864" y="3975840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-6</a:t>
            </a:r>
          </a:p>
        </p:txBody>
      </p:sp>
      <p:sp>
        <p:nvSpPr>
          <p:cNvPr id="306229" name="Text Box 53"/>
          <p:cNvSpPr txBox="1">
            <a:spLocks noChangeArrowheads="1"/>
          </p:cNvSpPr>
          <p:nvPr/>
        </p:nvSpPr>
        <p:spPr bwMode="auto">
          <a:xfrm>
            <a:off x="5590418" y="2434446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-52</a:t>
            </a:r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5590418" y="2956882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-13</a:t>
            </a:r>
          </a:p>
        </p:txBody>
      </p:sp>
      <p:sp>
        <p:nvSpPr>
          <p:cNvPr id="306231" name="Text Box 55"/>
          <p:cNvSpPr txBox="1">
            <a:spLocks noChangeArrowheads="1"/>
          </p:cNvSpPr>
          <p:nvPr/>
        </p:nvSpPr>
        <p:spPr bwMode="auto">
          <a:xfrm>
            <a:off x="5590418" y="346748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-104</a:t>
            </a:r>
          </a:p>
        </p:txBody>
      </p:sp>
      <p:sp>
        <p:nvSpPr>
          <p:cNvPr id="306232" name="Text Box 56"/>
          <p:cNvSpPr txBox="1">
            <a:spLocks noChangeArrowheads="1"/>
          </p:cNvSpPr>
          <p:nvPr/>
        </p:nvSpPr>
        <p:spPr bwMode="auto">
          <a:xfrm>
            <a:off x="5590418" y="3975840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-6</a:t>
            </a:r>
          </a:p>
        </p:txBody>
      </p:sp>
      <p:sp>
        <p:nvSpPr>
          <p:cNvPr id="306233" name="Text Box 57"/>
          <p:cNvSpPr txBox="1">
            <a:spLocks noChangeArrowheads="1"/>
          </p:cNvSpPr>
          <p:nvPr/>
        </p:nvSpPr>
        <p:spPr bwMode="auto">
          <a:xfrm>
            <a:off x="7858858" y="2434446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-52</a:t>
            </a:r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858858" y="2956882"/>
            <a:ext cx="5549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-13</a:t>
            </a:r>
          </a:p>
        </p:txBody>
      </p:sp>
      <p:sp>
        <p:nvSpPr>
          <p:cNvPr id="306235" name="Text Box 59"/>
          <p:cNvSpPr txBox="1">
            <a:spLocks noChangeArrowheads="1"/>
          </p:cNvSpPr>
          <p:nvPr/>
        </p:nvSpPr>
        <p:spPr bwMode="auto">
          <a:xfrm>
            <a:off x="7740352" y="346748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-104</a:t>
            </a:r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7969592" y="3975840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-7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C0A36-706C-7F3E-00C4-1FF7CE5F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F752D-DC14-F61C-D630-C81501135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1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0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0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0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0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0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0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0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500"/>
                                        <p:tgtEl>
                                          <p:spTgt spid="30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500"/>
                                        <p:tgtEl>
                                          <p:spTgt spid="30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500"/>
                                        <p:tgtEl>
                                          <p:spTgt spid="30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500"/>
                                        <p:tgtEl>
                                          <p:spTgt spid="30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500"/>
                                        <p:tgtEl>
                                          <p:spTgt spid="30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500"/>
                                        <p:tgtEl>
                                          <p:spTgt spid="30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500"/>
                                        <p:tgtEl>
                                          <p:spTgt spid="30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500"/>
                                        <p:tgtEl>
                                          <p:spTgt spid="30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500"/>
                                        <p:tgtEl>
                                          <p:spTgt spid="30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500"/>
                                        <p:tgtEl>
                                          <p:spTgt spid="30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500"/>
                                        <p:tgtEl>
                                          <p:spTgt spid="30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500"/>
                                        <p:tgtEl>
                                          <p:spTgt spid="30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13" grpId="0"/>
      <p:bldP spid="306214" grpId="0"/>
      <p:bldP spid="306215" grpId="0"/>
      <p:bldP spid="306216" grpId="0"/>
      <p:bldP spid="306217" grpId="0"/>
      <p:bldP spid="306218" grpId="0"/>
      <p:bldP spid="306219" grpId="0"/>
      <p:bldP spid="306220" grpId="0"/>
      <p:bldP spid="306221" grpId="0"/>
      <p:bldP spid="306222" grpId="0"/>
      <p:bldP spid="306223" grpId="0"/>
      <p:bldP spid="306224" grpId="0"/>
      <p:bldP spid="306225" grpId="0"/>
      <p:bldP spid="306226" grpId="0"/>
      <p:bldP spid="306227" grpId="0"/>
      <p:bldP spid="306228" grpId="0"/>
      <p:bldP spid="306229" grpId="0"/>
      <p:bldP spid="306230" grpId="0"/>
      <p:bldP spid="306231" grpId="0"/>
      <p:bldP spid="306232" grpId="0"/>
      <p:bldP spid="306233" grpId="0"/>
      <p:bldP spid="306234" grpId="0"/>
      <p:bldP spid="306235" grpId="0"/>
      <p:bldP spid="3062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0066"/>
                </a:solidFill>
                <a:latin typeface="+mn-lt"/>
                <a:ea typeface="+mn-ea"/>
                <a:cs typeface="+mn-ea"/>
                <a:sym typeface="+mn-lt"/>
              </a:rPr>
              <a:t>2.4.1 </a:t>
            </a:r>
            <a:r>
              <a:rPr lang="zh-CN" altLang="zh-CN" dirty="0">
                <a:solidFill>
                  <a:srgbClr val="330066"/>
                </a:solidFill>
                <a:latin typeface="+mn-lt"/>
                <a:ea typeface="+mn-ea"/>
                <a:cs typeface="+mn-ea"/>
                <a:sym typeface="+mn-lt"/>
              </a:rPr>
              <a:t>原码除法运算原理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800" dirty="0">
              <a:ea typeface="+mn-ea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FD2FA09-670D-8000-0292-958DCEF99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10D538-0985-F145-CC8F-AD03CB6090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228600" y="304800"/>
            <a:ext cx="86868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[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23] </a:t>
            </a: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ｘ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0.101001, </a:t>
            </a: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ｙ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0.111,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求</a:t>
            </a: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ｘ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÷</a:t>
            </a: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ｙ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。（恢复余数法计算）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[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解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:]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[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]</a:t>
            </a:r>
            <a:r>
              <a:rPr kumimoji="1" lang="zh-CN" altLang="en-US" sz="2400" b="0" i="0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0.111      [-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]</a:t>
            </a:r>
            <a:r>
              <a:rPr kumimoji="1" lang="zh-CN" altLang="en-US" sz="2400" b="0" i="0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1.001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　　　　　被除数</a:t>
            </a: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ｘ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0.1 0 1 0 0 1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　　　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　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减</a:t>
            </a:r>
            <a:r>
              <a:rPr kumimoji="1" lang="zh-CN" alt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ｙ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1.0 0 1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               　</a:t>
            </a:r>
            <a:endParaRPr kumimoji="1" lang="en-US" altLang="zh-CN" sz="2400" b="0" i="0" u="sng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　　　　　余数为负　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1.1 1 0 0 0 1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q</a:t>
            </a:r>
            <a:r>
              <a:rPr kumimoji="1" lang="en-US" altLang="zh-CN" sz="2400" b="0" i="1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不够减，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恢复余数        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加</a:t>
            </a:r>
            <a:r>
              <a:rPr kumimoji="1" lang="zh-CN" alt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ｙ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0.1 1 1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                                               0.1 0 1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0 0 1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　　　　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y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右移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减    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95DEE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.1 0 0 1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 　     　　 </a:t>
            </a:r>
            <a:endParaRPr kumimoji="1" lang="en-US" altLang="zh-CN" sz="2400" b="0" i="0" u="sng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　　　　　余数为正　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0.0 0 1 1 0 1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   ＞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   　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q</a:t>
            </a:r>
            <a:r>
              <a:rPr kumimoji="1" lang="en-US" altLang="zh-CN" sz="2400" b="0" i="1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　　　  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右移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2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位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减    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95DEE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.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95DEE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1 0 0 1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     　　　 </a:t>
            </a:r>
            <a:endParaRPr kumimoji="1" lang="en-US" altLang="zh-CN" sz="2400" b="0" i="0" u="sng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　　　　　余数为负　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1.1 1 1 1 1 1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    　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q</a:t>
            </a:r>
            <a:r>
              <a:rPr kumimoji="1" lang="en-US" altLang="zh-CN" sz="2400" b="0" i="1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不够减，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恢复余数        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加</a:t>
            </a:r>
            <a:r>
              <a:rPr kumimoji="1" lang="zh-CN" alt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ｙ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95DEE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.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95DEE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0 1 1 1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                                             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  0.0 0 1 1 0 1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　　　</a:t>
            </a:r>
            <a:r>
              <a:rPr kumimoji="1" lang="zh-CN" alt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ｙ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右移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3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位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减  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95DEE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.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95DEE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1 1 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1 0 0 1 </a:t>
            </a: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     　 </a:t>
            </a:r>
            <a:endParaRPr kumimoji="1" lang="en-US" altLang="zh-CN" sz="2400" b="0" i="0" u="sng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　　　　　余数为正　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0.0 0 0 1 1 0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＞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 　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q</a:t>
            </a:r>
            <a:r>
              <a:rPr kumimoji="1" lang="en-US" altLang="zh-CN" sz="2400" b="0" i="1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故得　　　　 　商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q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q</a:t>
            </a:r>
            <a:r>
              <a:rPr kumimoji="1" lang="en-US" altLang="zh-CN" sz="2400" b="0" i="1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.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q</a:t>
            </a:r>
            <a:r>
              <a:rPr kumimoji="1" lang="en-US" altLang="zh-CN" sz="2400" b="0" i="1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3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q</a:t>
            </a:r>
            <a:r>
              <a:rPr kumimoji="1" lang="en-US" altLang="zh-CN" sz="2400" b="0" i="1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q</a:t>
            </a:r>
            <a:r>
              <a:rPr kumimoji="1" lang="en-US" altLang="zh-CN" sz="2400" b="0" i="1" u="none" strike="noStrike" kern="1200" cap="none" spc="0" normalizeH="0" baseline="-3000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1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＝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0.101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entury" panose="02040604050505020304" pitchFamily="18" charset="0"/>
                <a:cs typeface="+mn-ea"/>
                <a:sym typeface="+mn-lt"/>
              </a:rPr>
              <a:t>　　　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entury" panose="02040604050505020304" pitchFamily="18" charset="0"/>
              <a:cs typeface="+mn-ea"/>
              <a:sym typeface="+mn-lt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4284663" y="1484313"/>
            <a:ext cx="935037" cy="2889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4645075" y="2925763"/>
            <a:ext cx="935037" cy="2889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861099" y="3716139"/>
            <a:ext cx="935037" cy="2889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61099" y="4436219"/>
            <a:ext cx="935037" cy="2889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85035" y="2204864"/>
            <a:ext cx="935037" cy="2889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05115" y="5157192"/>
            <a:ext cx="935037" cy="2889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61E3937-C354-C567-7863-379311A8ED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01E4D0-3285-F7D0-844E-9A6E9F66B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923E59-403E-4A68-A698-9F79F8E1FEE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68972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1" grpId="0" animBg="1"/>
      <p:bldP spid="98312" grpId="0" animBg="1"/>
      <p:bldP spid="8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13EC1-25B8-3FFF-643E-01AB81C6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恢复余数法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BBBB8D-06CE-DA5E-B206-AAE884605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73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内容占位符 1">
                <a:extLst>
                  <a:ext uri="{FF2B5EF4-FFF2-40B4-BE49-F238E27FC236}">
                    <a16:creationId xmlns:a16="http://schemas.microsoft.com/office/drawing/2014/main" id="{6C5552C6-26AC-39F1-9BB2-1CFDC57BFB0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1367795"/>
                  </p:ext>
                </p:extLst>
              </p:nvPr>
            </p:nvGraphicFramePr>
            <p:xfrm>
              <a:off x="855663" y="1916113"/>
              <a:ext cx="7677150" cy="41767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内容占位符 1">
                <a:extLst>
                  <a:ext uri="{FF2B5EF4-FFF2-40B4-BE49-F238E27FC236}">
                    <a16:creationId xmlns:a16="http://schemas.microsoft.com/office/drawing/2014/main" id="{6C5552C6-26AC-39F1-9BB2-1CFDC57BFB0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1367795"/>
                  </p:ext>
                </p:extLst>
              </p:nvPr>
            </p:nvGraphicFramePr>
            <p:xfrm>
              <a:off x="855663" y="1916113"/>
              <a:ext cx="7677150" cy="41767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20AC96-3652-7CD9-ADB3-C5BC2475187A}"/>
              </a:ext>
            </a:extLst>
          </p:cNvPr>
          <p:cNvSpPr txBox="1"/>
          <p:nvPr/>
        </p:nvSpPr>
        <p:spPr>
          <a:xfrm>
            <a:off x="827584" y="1412776"/>
            <a:ext cx="5330773" cy="399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125" tIns="0" rIns="203125" bIns="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设：</a:t>
            </a:r>
            <a:r>
              <a:rPr lang="en-US" altLang="zh-CN" sz="18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被除数，</a:t>
            </a:r>
            <a:r>
              <a:rPr lang="en-US" altLang="zh-CN" sz="18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y 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除数，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0≤ |</a:t>
            </a:r>
            <a:r>
              <a:rPr lang="en-US" altLang="zh-CN" sz="18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x|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≤ |</a:t>
            </a:r>
            <a:r>
              <a:rPr lang="en-US" altLang="zh-CN" sz="18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y|</a:t>
            </a:r>
            <a:endParaRPr lang="zh-CN" altLang="en-US" sz="1800" b="1" i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5FB9C7-DD70-F303-D028-F4054A9854A7}"/>
              </a:ext>
            </a:extLst>
          </p:cNvPr>
          <p:cNvSpPr/>
          <p:nvPr/>
        </p:nvSpPr>
        <p:spPr>
          <a:xfrm>
            <a:off x="3635896" y="3464288"/>
            <a:ext cx="3600000" cy="360000"/>
          </a:xfrm>
          <a:prstGeom prst="rect">
            <a:avLst/>
          </a:prstGeom>
          <a:noFill/>
          <a:ln>
            <a:solidFill>
              <a:srgbClr val="FAA93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108000" numCol="1" spcCol="1270" rtlCol="0" anchor="ctr" anchorCtr="0">
            <a:noAutofit/>
          </a:bodyPr>
          <a:lstStyle/>
          <a:p>
            <a:pPr algn="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恢复余数</a:t>
            </a:r>
            <a:endParaRPr lang="zh-CN" altLang="en-US" sz="1600" b="1" kern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2500A-CF13-A960-727E-AD217C81B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19B2D-9AA4-2B7B-6406-E991DF7075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1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C7B1E-D361-598F-D113-BFD6CB0A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设被除数为：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zh-CN" alt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除数为：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 [–y]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</a:t>
            </a:r>
          </a:p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若：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&gt;0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则商数为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，并进行下一步的减法，</a:t>
            </a:r>
          </a:p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即：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-1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 = 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+[– (2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-1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若：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&lt;0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则商数为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，还原减法操作，再进行下一步减，</a:t>
            </a:r>
          </a:p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即：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(2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-1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 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＝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 [ – (2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-1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 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</a:p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上面过程也就是：</a:t>
            </a:r>
          </a:p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＋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(2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-1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indent="0" eaLnBrk="1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＋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(2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-1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)]]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＋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[(2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-1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 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即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若：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[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–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&lt;0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则商数为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，下一步进行加法操作</a:t>
            </a:r>
          </a:p>
          <a:p>
            <a:pPr marL="0" indent="0" eaLnBrk="1"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从而用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加减交替法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实现除法操作。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4B2DAC-F49C-45C9-85A9-39C8E61FB306}" type="slidenum">
              <a:rPr lang="en-US" altLang="zh-CN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Microsoft YaHei"/>
              <a:cs typeface="+mn-ea"/>
              <a:sym typeface="+mn-lt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7B73E-6E54-0ED3-FB2B-C5EEC7C43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13F11-7607-4CAA-B1CD-864E024F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lt"/>
              </a:rPr>
              <a:t>硬件增加新的功能需要提供必要的指令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337A2E9-90E1-BBE5-FD89-E400B5B19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MMX</a:t>
            </a:r>
            <a:r>
              <a:rPr lang="zh-CN" altLang="en-US" sz="1800" b="1" dirty="0"/>
              <a:t>技术</a:t>
            </a:r>
            <a:r>
              <a:rPr lang="zh-CN" altLang="en-US" sz="1800" dirty="0"/>
              <a:t>是</a:t>
            </a:r>
            <a:r>
              <a:rPr lang="en-US" altLang="zh-CN" sz="1800" dirty="0"/>
              <a:t>Intel</a:t>
            </a:r>
            <a:r>
              <a:rPr lang="zh-CN" altLang="en-US" sz="1800" dirty="0"/>
              <a:t>发明的 “多媒体扩展指令集”，共</a:t>
            </a:r>
            <a:r>
              <a:rPr lang="en-US" altLang="zh-CN" sz="1800" dirty="0"/>
              <a:t>57</a:t>
            </a:r>
            <a:r>
              <a:rPr lang="zh-CN" altLang="en-US" sz="1800" dirty="0"/>
              <a:t>条指令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3B784-464E-4170-9E77-8C638FEBE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84B2DAC-F49C-45C9-85A9-39C8E61FB306}" type="slidenum">
              <a:rPr lang="en-US" altLang="zh-CN" smtClean="0"/>
              <a:pPr>
                <a:defRPr/>
              </a:pPr>
              <a:t>4</a:t>
            </a:fld>
            <a:endParaRPr lang="en-US" altLang="zh-CN">
              <a:latin typeface="+mn-lt"/>
              <a:cs typeface="+mn-ea"/>
              <a:sym typeface="+mn-lt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7E6F64F-C647-21EB-C1AC-CE9AA81A16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379"/>
          <a:stretch/>
        </p:blipFill>
        <p:spPr>
          <a:xfrm>
            <a:off x="855663" y="1934483"/>
            <a:ext cx="3659187" cy="36362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16751D-9925-4435-810D-652465F03509}"/>
              </a:ext>
            </a:extLst>
          </p:cNvPr>
          <p:cNvSpPr/>
          <p:nvPr/>
        </p:nvSpPr>
        <p:spPr bwMode="auto">
          <a:xfrm>
            <a:off x="1115616" y="3645024"/>
            <a:ext cx="3528059" cy="365709"/>
          </a:xfrm>
          <a:prstGeom prst="rect">
            <a:avLst/>
          </a:prstGeom>
          <a:solidFill>
            <a:srgbClr val="CCCC00">
              <a:alpha val="25098"/>
            </a:srgbClr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0EF384-4EB6-46A2-B055-94E438FADA19}"/>
              </a:ext>
            </a:extLst>
          </p:cNvPr>
          <p:cNvSpPr/>
          <p:nvPr/>
        </p:nvSpPr>
        <p:spPr bwMode="auto">
          <a:xfrm>
            <a:off x="251520" y="2852936"/>
            <a:ext cx="1077211" cy="586740"/>
          </a:xfrm>
          <a:prstGeom prst="wedgeRoundRectCallout">
            <a:avLst>
              <a:gd name="adj1" fmla="val 106750"/>
              <a:gd name="adj2" fmla="val 6140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rPr>
              <a:t>当前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rPr>
              <a:t>CPU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rPr>
              <a:t>支持的新指令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491AEB-46FB-2359-93EC-2D811E6A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0888"/>
            <a:ext cx="3640292" cy="317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EC9612-6FDF-A7D1-B9F5-986EFC2CD21A}"/>
              </a:ext>
            </a:extLst>
          </p:cNvPr>
          <p:cNvSpPr txBox="1"/>
          <p:nvPr/>
        </p:nvSpPr>
        <p:spPr>
          <a:xfrm>
            <a:off x="323528" y="6381328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知识扩展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C53E22-C960-32BD-ABB3-F542A9754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0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FF663-7CFA-E875-3E50-79AA55A8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不恢复余数法（加减交替法）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08723-80B5-3CE9-A354-8097ACF2D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28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6C5552C6-26AC-39F1-9BB2-1CFDC57BF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689085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20AC96-3652-7CD9-ADB3-C5BC2475187A}"/>
              </a:ext>
            </a:extLst>
          </p:cNvPr>
          <p:cNvSpPr txBox="1"/>
          <p:nvPr/>
        </p:nvSpPr>
        <p:spPr>
          <a:xfrm>
            <a:off x="1187624" y="1412776"/>
            <a:ext cx="5330773" cy="399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125" tIns="0" rIns="203125" bIns="0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被除数，</a:t>
            </a:r>
            <a:r>
              <a:rPr lang="en-US" altLang="zh-CN" sz="18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y 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除数，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0≤ </a:t>
            </a:r>
            <a:r>
              <a:rPr lang="en-US" altLang="zh-CN" sz="18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≤ </a:t>
            </a:r>
            <a:r>
              <a:rPr lang="en-US" altLang="zh-CN" sz="18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y</a:t>
            </a:r>
            <a:endParaRPr lang="zh-CN" altLang="en-US" sz="1800" b="1" i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88E37025-9AE1-E6BD-582D-843AD567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FE9BC89-ECFB-0970-CA54-3C1187A9E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73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DC392E7-3320-2A78-53F2-1D0C0C63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lt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2-23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lt"/>
              </a:rPr>
              <a:t> </a:t>
            </a:r>
            <a:r>
              <a:rPr lang="zh-CN" altLang="en-US" sz="2800" b="1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设 </a:t>
            </a:r>
            <a:r>
              <a:rPr lang="en-US" altLang="zh-CN" sz="2800" b="1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 </a:t>
            </a:r>
            <a:r>
              <a:rPr lang="en-US" altLang="zh-CN" sz="2800" b="1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=0.101001, </a:t>
            </a:r>
            <a:r>
              <a:rPr lang="en-US" altLang="zh-CN" sz="28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2800" b="1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=0.111, </a:t>
            </a:r>
            <a:r>
              <a:rPr lang="zh-CN" altLang="en-US" sz="2800" b="1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求</a:t>
            </a:r>
            <a:r>
              <a:rPr lang="en-US" altLang="zh-CN" sz="2800" i="1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2800" b="1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÷</a:t>
            </a:r>
            <a:r>
              <a:rPr lang="en-US" altLang="zh-CN" sz="2800" i="1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zh-CN" altLang="en-US" sz="2800" cap="none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。（不恢复余数法计算）</a:t>
            </a:r>
            <a:endParaRPr lang="zh-CN" altLang="en-US" sz="28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818B0-F81A-F6F4-4AF1-B00546BAB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E1E23-70D2-9DDC-A4A9-A95C872C1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69A9C0-7777-E66E-68EB-B5088EBB1BD6}"/>
              </a:ext>
            </a:extLst>
          </p:cNvPr>
          <p:cNvSpPr txBox="1"/>
          <p:nvPr/>
        </p:nvSpPr>
        <p:spPr>
          <a:xfrm>
            <a:off x="6444368" y="2204904"/>
            <a:ext cx="1080000" cy="3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108000" numCol="1" spcCol="1270" rtlCol="0" anchor="ctr" anchorCtr="0">
            <a:noAutofit/>
          </a:bodyPr>
          <a:lstStyle>
            <a:defPPr>
              <a:defRPr lang="zh-CN"/>
            </a:defPPr>
            <a:lvl1pPr algn="ctr" defTabSz="711200">
              <a:lnSpc>
                <a:spcPct val="90000"/>
              </a:lnSpc>
              <a:spcAft>
                <a:spcPct val="35000"/>
              </a:spcAft>
              <a:buSzPct val="90000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i="1" dirty="0"/>
              <a:t>r</a:t>
            </a:r>
            <a:r>
              <a:rPr lang="en-US" altLang="zh-CN" sz="1400" dirty="0">
                <a:sym typeface="Symbol" panose="05050102010706020507" pitchFamily="18" charset="2"/>
              </a:rPr>
              <a:t>  </a:t>
            </a:r>
            <a:r>
              <a:rPr lang="en-US" altLang="zh-CN" sz="1400" i="1" dirty="0"/>
              <a:t>x </a:t>
            </a:r>
            <a:r>
              <a:rPr lang="en-US" altLang="zh-CN" sz="1400" dirty="0"/>
              <a:t>- </a:t>
            </a:r>
            <a:r>
              <a:rPr lang="en-US" altLang="zh-CN" sz="1400" i="1" dirty="0"/>
              <a:t>y</a:t>
            </a:r>
            <a:endParaRPr lang="zh-CN" altLang="en-US" sz="1400" i="1" dirty="0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1678EA71-3415-79B2-BD1D-32E481CC2031}"/>
              </a:ext>
            </a:extLst>
          </p:cNvPr>
          <p:cNvSpPr/>
          <p:nvPr/>
        </p:nvSpPr>
        <p:spPr>
          <a:xfrm>
            <a:off x="6444268" y="3320992"/>
            <a:ext cx="1080000" cy="432000"/>
          </a:xfrm>
          <a:prstGeom prst="diamond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108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400" b="1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0</a:t>
            </a:r>
            <a:endPara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0488E8-4EEA-4B5B-4EB1-66278AA5D63F}"/>
              </a:ext>
            </a:extLst>
          </p:cNvPr>
          <p:cNvSpPr txBox="1"/>
          <p:nvPr/>
        </p:nvSpPr>
        <p:spPr>
          <a:xfrm>
            <a:off x="7164168" y="3861048"/>
            <a:ext cx="1080000" cy="3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108000" numCol="1" spcCol="1270" rtlCol="0" anchor="ctr" anchorCtr="0">
            <a:noAutofit/>
          </a:bodyPr>
          <a:lstStyle>
            <a:defPPr>
              <a:defRPr lang="zh-CN"/>
            </a:defPPr>
            <a:lvl1pPr algn="ctr" defTabSz="711200">
              <a:lnSpc>
                <a:spcPct val="90000"/>
              </a:lnSpc>
              <a:spcAft>
                <a:spcPct val="35000"/>
              </a:spcAft>
              <a:buSzPct val="90000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i="1" dirty="0"/>
              <a:t>q</a:t>
            </a:r>
            <a:r>
              <a:rPr lang="en-US" altLang="zh-CN" sz="1400" dirty="0"/>
              <a:t> = 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DE42E7-FDAC-9C00-671F-CF8963183B0B}"/>
              </a:ext>
            </a:extLst>
          </p:cNvPr>
          <p:cNvSpPr txBox="1"/>
          <p:nvPr/>
        </p:nvSpPr>
        <p:spPr>
          <a:xfrm>
            <a:off x="5724128" y="4497120"/>
            <a:ext cx="1080000" cy="3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000" rIns="0" bIns="108000" numCol="1" spcCol="1270" rtlCol="0" anchor="ctr" anchorCtr="0">
            <a:noAutofit/>
          </a:bodyPr>
          <a:lstStyle>
            <a:defPPr>
              <a:defRPr lang="zh-CN"/>
            </a:defPPr>
            <a:lvl1pPr algn="ctr" defTabSz="711200">
              <a:lnSpc>
                <a:spcPct val="90000"/>
              </a:lnSpc>
              <a:spcAft>
                <a:spcPct val="35000"/>
              </a:spcAft>
              <a:buSzPct val="90000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i="1" dirty="0"/>
              <a:t>r</a:t>
            </a:r>
            <a:r>
              <a:rPr lang="en-US" altLang="zh-CN" sz="1400" i="1" dirty="0">
                <a:sym typeface="Symbol" panose="05050102010706020507" pitchFamily="18" charset="2"/>
              </a:rPr>
              <a:t> </a:t>
            </a:r>
            <a:r>
              <a:rPr lang="en-US" altLang="zh-CN" sz="1400" dirty="0">
                <a:sym typeface="Symbol" panose="05050102010706020507" pitchFamily="18" charset="2"/>
              </a:rPr>
              <a:t> </a:t>
            </a:r>
            <a:r>
              <a:rPr lang="en-US" altLang="zh-CN" sz="1400" i="1" dirty="0"/>
              <a:t>r </a:t>
            </a:r>
            <a:r>
              <a:rPr lang="en-US" altLang="zh-CN" sz="1400" dirty="0"/>
              <a:t>+ [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en-US" altLang="zh-CN" sz="1400" i="1" dirty="0"/>
              <a:t>y</a:t>
            </a:r>
            <a:r>
              <a:rPr lang="en-US" altLang="zh-CN" sz="1400" dirty="0"/>
              <a:t>]</a:t>
            </a:r>
            <a:r>
              <a:rPr lang="zh-CN" altLang="en-US" sz="1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00A98-23E7-AEB6-C833-C317A00B4FED}"/>
              </a:ext>
            </a:extLst>
          </p:cNvPr>
          <p:cNvSpPr txBox="1"/>
          <p:nvPr/>
        </p:nvSpPr>
        <p:spPr>
          <a:xfrm>
            <a:off x="6444368" y="2756928"/>
            <a:ext cx="1080000" cy="3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108000" numCol="1" spcCol="1270" rtlCol="0" anchor="ctr" anchorCtr="0">
            <a:noAutofit/>
          </a:bodyPr>
          <a:lstStyle>
            <a:defPPr>
              <a:defRPr lang="zh-CN"/>
            </a:defPPr>
            <a:lvl1pPr algn="ctr" defTabSz="711200">
              <a:lnSpc>
                <a:spcPct val="90000"/>
              </a:lnSpc>
              <a:spcAft>
                <a:spcPct val="35000"/>
              </a:spcAft>
              <a:buSzPct val="90000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i="1" dirty="0"/>
              <a:t>y</a:t>
            </a:r>
            <a:r>
              <a:rPr lang="en-US" altLang="zh-CN" sz="1400" dirty="0"/>
              <a:t> </a:t>
            </a:r>
            <a:r>
              <a:rPr lang="en-US" altLang="zh-CN" sz="1400" dirty="0">
                <a:sym typeface="Symbol" panose="05050102010706020507" pitchFamily="18" charset="2"/>
              </a:rPr>
              <a:t> </a:t>
            </a:r>
            <a:r>
              <a:rPr lang="en-US" altLang="zh-CN" sz="1400" i="1" dirty="0"/>
              <a:t>y</a:t>
            </a:r>
            <a:r>
              <a:rPr lang="zh-CN" altLang="en-US" sz="1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右移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142DF2-E6D4-C585-7E66-9E37181775C3}"/>
              </a:ext>
            </a:extLst>
          </p:cNvPr>
          <p:cNvSpPr txBox="1"/>
          <p:nvPr/>
        </p:nvSpPr>
        <p:spPr>
          <a:xfrm>
            <a:off x="5724128" y="3861048"/>
            <a:ext cx="1080000" cy="3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108000" numCol="1" spcCol="1270" rtlCol="0" anchor="ctr" anchorCtr="0">
            <a:noAutofit/>
          </a:bodyPr>
          <a:lstStyle>
            <a:defPPr>
              <a:defRPr lang="zh-CN"/>
            </a:defPPr>
            <a:lvl1pPr algn="ctr" defTabSz="711200">
              <a:lnSpc>
                <a:spcPct val="90000"/>
              </a:lnSpc>
              <a:spcAft>
                <a:spcPct val="35000"/>
              </a:spcAft>
              <a:buSzPct val="90000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i="1" dirty="0"/>
              <a:t>q</a:t>
            </a:r>
            <a:r>
              <a:rPr lang="en-US" altLang="zh-CN" sz="1400" dirty="0"/>
              <a:t> = 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3729A6-8E3F-B065-81E3-9F0393878A52}"/>
              </a:ext>
            </a:extLst>
          </p:cNvPr>
          <p:cNvSpPr txBox="1"/>
          <p:nvPr/>
        </p:nvSpPr>
        <p:spPr>
          <a:xfrm>
            <a:off x="7164168" y="4497120"/>
            <a:ext cx="1080000" cy="36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000" rIns="0" bIns="108000" numCol="1" spcCol="1270" rtlCol="0" anchor="ctr" anchorCtr="0">
            <a:noAutofit/>
          </a:bodyPr>
          <a:lstStyle>
            <a:defPPr>
              <a:defRPr lang="zh-CN"/>
            </a:defPPr>
            <a:lvl1pPr algn="ctr" defTabSz="711200">
              <a:lnSpc>
                <a:spcPct val="90000"/>
              </a:lnSpc>
              <a:spcAft>
                <a:spcPct val="35000"/>
              </a:spcAft>
              <a:buSzPct val="90000"/>
              <a:defRPr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i="1" dirty="0"/>
              <a:t>r</a:t>
            </a:r>
            <a:r>
              <a:rPr lang="en-US" altLang="zh-CN" sz="1400" dirty="0">
                <a:sym typeface="Symbol" panose="05050102010706020507" pitchFamily="18" charset="2"/>
              </a:rPr>
              <a:t>  </a:t>
            </a:r>
            <a:r>
              <a:rPr lang="en-US" altLang="zh-CN" sz="1400" i="1" dirty="0"/>
              <a:t>r </a:t>
            </a:r>
            <a:r>
              <a:rPr lang="en-US" altLang="zh-CN" sz="1400" dirty="0"/>
              <a:t>+ [</a:t>
            </a:r>
            <a:r>
              <a:rPr lang="en-US" altLang="zh-CN" sz="1400" dirty="0">
                <a:solidFill>
                  <a:srgbClr val="FF0000"/>
                </a:solidFill>
              </a:rPr>
              <a:t>+</a:t>
            </a:r>
            <a:r>
              <a:rPr lang="en-US" altLang="zh-CN" sz="1400" i="1" dirty="0"/>
              <a:t>y</a:t>
            </a:r>
            <a:r>
              <a:rPr lang="en-US" altLang="zh-CN" sz="1400" dirty="0"/>
              <a:t>]</a:t>
            </a:r>
            <a:r>
              <a:rPr lang="zh-CN" altLang="en-US" sz="14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3D346CF-2B83-1718-DBC5-88F4AECF62B8}"/>
              </a:ext>
            </a:extLst>
          </p:cNvPr>
          <p:cNvSpPr/>
          <p:nvPr/>
        </p:nvSpPr>
        <p:spPr>
          <a:xfrm>
            <a:off x="6444368" y="1700848"/>
            <a:ext cx="1080000" cy="36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108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</a:t>
            </a: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09D60E6-20A5-057F-A280-049A870DA7EF}"/>
              </a:ext>
            </a:extLst>
          </p:cNvPr>
          <p:cNvSpPr/>
          <p:nvPr/>
        </p:nvSpPr>
        <p:spPr>
          <a:xfrm>
            <a:off x="6444368" y="5589280"/>
            <a:ext cx="1080000" cy="36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108000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A01B9A9-6679-3287-005D-065F24FAE73B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6984368" y="2060848"/>
            <a:ext cx="0" cy="14405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6">
            <a:extLst>
              <a:ext uri="{FF2B5EF4-FFF2-40B4-BE49-F238E27FC236}">
                <a16:creationId xmlns:a16="http://schemas.microsoft.com/office/drawing/2014/main" id="{A6F26381-7F4B-FA04-A26E-68D65E0068D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984368" y="2564904"/>
            <a:ext cx="0" cy="19202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16">
            <a:extLst>
              <a:ext uri="{FF2B5EF4-FFF2-40B4-BE49-F238E27FC236}">
                <a16:creationId xmlns:a16="http://schemas.microsoft.com/office/drawing/2014/main" id="{5F2138EC-96BD-7BBD-EB00-BBFE02A03B9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6984268" y="3116928"/>
            <a:ext cx="100" cy="20406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16">
            <a:extLst>
              <a:ext uri="{FF2B5EF4-FFF2-40B4-BE49-F238E27FC236}">
                <a16:creationId xmlns:a16="http://schemas.microsoft.com/office/drawing/2014/main" id="{A41F7977-1DFF-AC1A-AE7D-F0D22B357C60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6264128" y="3536992"/>
            <a:ext cx="180140" cy="324056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16">
            <a:extLst>
              <a:ext uri="{FF2B5EF4-FFF2-40B4-BE49-F238E27FC236}">
                <a16:creationId xmlns:a16="http://schemas.microsoft.com/office/drawing/2014/main" id="{40FF8091-DFA6-F463-EE74-AAA824F79960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7524268" y="3536992"/>
            <a:ext cx="179900" cy="324056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16">
            <a:extLst>
              <a:ext uri="{FF2B5EF4-FFF2-40B4-BE49-F238E27FC236}">
                <a16:creationId xmlns:a16="http://schemas.microsoft.com/office/drawing/2014/main" id="{4F39BF28-5454-CCA2-17D7-B31FBC4A331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264128" y="4221048"/>
            <a:ext cx="0" cy="27607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16">
            <a:extLst>
              <a:ext uri="{FF2B5EF4-FFF2-40B4-BE49-F238E27FC236}">
                <a16:creationId xmlns:a16="http://schemas.microsoft.com/office/drawing/2014/main" id="{6FABCE30-52BC-DD7A-16C5-6397F30755E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7704168" y="4221048"/>
            <a:ext cx="0" cy="27607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16">
            <a:extLst>
              <a:ext uri="{FF2B5EF4-FFF2-40B4-BE49-F238E27FC236}">
                <a16:creationId xmlns:a16="http://schemas.microsoft.com/office/drawing/2014/main" id="{EF4B11D0-966E-2F8D-9E35-F8E5D8CBE2DB}"/>
              </a:ext>
            </a:extLst>
          </p:cNvPr>
          <p:cNvCxnSpPr>
            <a:cxnSpLocks/>
            <a:stCxn id="10" idx="2"/>
            <a:endCxn id="42" idx="2"/>
          </p:cNvCxnSpPr>
          <p:nvPr/>
        </p:nvCxnSpPr>
        <p:spPr>
          <a:xfrm rot="16200000" flipH="1">
            <a:off x="6510168" y="4611080"/>
            <a:ext cx="192056" cy="684136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69315D1-3BC4-33F4-731B-3B4DA495B14C}"/>
              </a:ext>
            </a:extLst>
          </p:cNvPr>
          <p:cNvSpPr/>
          <p:nvPr/>
        </p:nvSpPr>
        <p:spPr>
          <a:xfrm>
            <a:off x="6948264" y="5013176"/>
            <a:ext cx="72000" cy="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连接符: 肘形 16">
            <a:extLst>
              <a:ext uri="{FF2B5EF4-FFF2-40B4-BE49-F238E27FC236}">
                <a16:creationId xmlns:a16="http://schemas.microsoft.com/office/drawing/2014/main" id="{AC48ED43-6580-B83F-1F89-047F6A9D0967}"/>
              </a:ext>
            </a:extLst>
          </p:cNvPr>
          <p:cNvCxnSpPr>
            <a:cxnSpLocks/>
            <a:stCxn id="13" idx="2"/>
            <a:endCxn id="42" idx="6"/>
          </p:cNvCxnSpPr>
          <p:nvPr/>
        </p:nvCxnSpPr>
        <p:spPr>
          <a:xfrm rot="5400000">
            <a:off x="7266188" y="4611196"/>
            <a:ext cx="192056" cy="68390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16">
            <a:extLst>
              <a:ext uri="{FF2B5EF4-FFF2-40B4-BE49-F238E27FC236}">
                <a16:creationId xmlns:a16="http://schemas.microsoft.com/office/drawing/2014/main" id="{49651D09-D9E6-A06F-539B-C38B1CF3AD40}"/>
              </a:ext>
            </a:extLst>
          </p:cNvPr>
          <p:cNvCxnSpPr>
            <a:cxnSpLocks/>
            <a:stCxn id="42" idx="4"/>
            <a:endCxn id="11" idx="3"/>
          </p:cNvCxnSpPr>
          <p:nvPr/>
        </p:nvCxnSpPr>
        <p:spPr>
          <a:xfrm rot="5400000" flipH="1" flipV="1">
            <a:off x="6180192" y="3741000"/>
            <a:ext cx="2148248" cy="540104"/>
          </a:xfrm>
          <a:prstGeom prst="bentConnector4">
            <a:avLst>
              <a:gd name="adj1" fmla="val -10641"/>
              <a:gd name="adj2" fmla="val 279296"/>
            </a:avLst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16">
            <a:extLst>
              <a:ext uri="{FF2B5EF4-FFF2-40B4-BE49-F238E27FC236}">
                <a16:creationId xmlns:a16="http://schemas.microsoft.com/office/drawing/2014/main" id="{1049DAA7-DDEA-635B-1E71-CB95B2815F4C}"/>
              </a:ext>
            </a:extLst>
          </p:cNvPr>
          <p:cNvCxnSpPr>
            <a:cxnSpLocks/>
            <a:stCxn id="42" idx="4"/>
            <a:endCxn id="15" idx="0"/>
          </p:cNvCxnSpPr>
          <p:nvPr/>
        </p:nvCxnSpPr>
        <p:spPr>
          <a:xfrm>
            <a:off x="6984264" y="5085176"/>
            <a:ext cx="104" cy="50410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2">
            <a:extLst>
              <a:ext uri="{FF2B5EF4-FFF2-40B4-BE49-F238E27FC236}">
                <a16:creationId xmlns:a16="http://schemas.microsoft.com/office/drawing/2014/main" id="{CDD478CF-B59B-4B32-9690-F3F61810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726004"/>
            <a:ext cx="5040560" cy="393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[</a:t>
            </a:r>
            <a:r>
              <a:rPr kumimoji="1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1200" b="0" i="0" u="none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 . 1 1 1      [-</a:t>
            </a:r>
            <a:r>
              <a:rPr kumimoji="1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1200" b="0" i="0" u="none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 1 . 0 0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0 . 1 0 1 0 0 1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 [-y]</a:t>
            </a:r>
            <a:r>
              <a:rPr kumimoji="1" lang="zh-CN" altLang="en-US" sz="1200" b="0" i="0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    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1 . 0 0 1		</a:t>
            </a:r>
            <a:r>
              <a:rPr kumimoji="1" lang="en-US" altLang="zh-CN" sz="1200" b="0" i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 0 . 0 1 1 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右移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1 . 1 1 0 0 0 1    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＜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CN" sz="1200" i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0" i="1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5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＝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</a:p>
          <a:p>
            <a:pPr lvl="0">
              <a:lnSpc>
                <a:spcPct val="150000"/>
              </a:lnSpc>
              <a:defRPr/>
            </a:pP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</a:t>
            </a:r>
            <a:r>
              <a:rPr kumimoji="1" lang="en-US" altLang="zh-CN" sz="1200" b="0" i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]</a:t>
            </a:r>
            <a:r>
              <a:rPr kumimoji="1" lang="zh-CN" altLang="en-US" sz="1200" b="0" i="0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 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0 . 0 1 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1 1	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CN" sz="1200" i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 0 . 0 0 1 1 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右移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endParaRPr kumimoji="1" lang="en-US" altLang="zh-CN" sz="1200" b="0" i="0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　　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0 . 0 0 1 1 0 1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  ＞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   　 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1200" b="0" i="1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0" i="1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＝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</a:p>
          <a:p>
            <a:pPr lvl="0">
              <a:lnSpc>
                <a:spcPct val="150000"/>
              </a:lnSpc>
              <a:defRPr/>
            </a:pP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+[-y]</a:t>
            </a:r>
            <a:r>
              <a:rPr kumimoji="1" lang="zh-CN" altLang="en-US" sz="1200" b="0" i="0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　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1 . 1 1 0 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0 1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     　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CN" sz="1200" i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 0 . 0 0 0 1 1 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右移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endParaRPr kumimoji="1" lang="en-US" altLang="zh-CN" sz="1200" b="0" i="0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　　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1 . 1 1 1 1 1 1   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＜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	</a:t>
            </a:r>
            <a:r>
              <a:rPr kumimoji="1" lang="en-US" altLang="zh-CN" sz="1200" b="0" i="1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0" i="1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＝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</a:t>
            </a:r>
          </a:p>
          <a:p>
            <a:pPr lvl="0">
              <a:lnSpc>
                <a:spcPct val="150000"/>
              </a:lnSpc>
              <a:defRPr/>
            </a:pP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+[y]</a:t>
            </a:r>
            <a:r>
              <a:rPr kumimoji="1" lang="zh-CN" altLang="en-US" sz="1200" b="0" i="0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 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0 . 0 0 0 1 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1 1		</a:t>
            </a:r>
            <a:r>
              <a:rPr lang="en-US" altLang="zh-CN" sz="1200" i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 0 . 0 0 0 0 1 1 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右移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endParaRPr kumimoji="1" lang="en-US" altLang="zh-CN" sz="1200" b="0" i="0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0 . 0 0 0 1 1 0    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＞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   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 　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1200" b="0" i="1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0" i="1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＝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</a:p>
          <a:p>
            <a:pPr lvl="0">
              <a:lnSpc>
                <a:spcPct val="150000"/>
              </a:lnSpc>
              <a:defRPr/>
            </a:pP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+[-y]</a:t>
            </a:r>
            <a:r>
              <a:rPr kumimoji="1" lang="zh-CN" altLang="en-US" sz="1200" b="0" i="0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补</a:t>
            </a:r>
            <a:r>
              <a:rPr kumimoji="1" lang="en-US" altLang="zh-CN" sz="1200" b="0" i="0" strike="noStrike" kern="1200" cap="none" spc="0" normalizeH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1 . 1 1 1 1 0 0 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	</a:t>
            </a:r>
            <a:r>
              <a:rPr lang="en-US" altLang="zh-CN" sz="1200" i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 0 . 0 0 0 0 0 1 1 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右移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</a:t>
            </a:r>
            <a:r>
              <a:rPr lang="en-US" altLang="zh-CN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en-US" sz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</a:t>
            </a:r>
            <a:endParaRPr kumimoji="1" lang="en-US" altLang="zh-CN" sz="1200" b="0" i="0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0 . 0 0 0 0 1 0 1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＞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   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　 　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en-US" altLang="zh-CN" sz="1200" b="0" i="1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0" i="1" strike="noStrike" kern="1200" cap="none" spc="0" normalizeH="0" baseline="-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＝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故得</a:t>
            </a:r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商     </a:t>
            </a:r>
            <a:r>
              <a:rPr kumimoji="1" lang="en-US" altLang="zh-CN" sz="1200" b="1" i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 </a:t>
            </a:r>
            <a:r>
              <a:rPr kumimoji="1" lang="en-US" altLang="zh-CN" sz="1200" b="1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zh-CN" altLang="en-US" sz="1200" b="1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200" b="1" i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5</a:t>
            </a:r>
            <a:r>
              <a:rPr kumimoji="1" lang="en-US" altLang="zh-CN" sz="1200" b="1" i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200" b="1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. </a:t>
            </a:r>
            <a:r>
              <a:rPr kumimoji="1" lang="en-US" altLang="zh-CN" sz="1200" b="1" i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4</a:t>
            </a:r>
            <a:r>
              <a:rPr kumimoji="1" lang="en-US" altLang="zh-CN" sz="1200" b="1" i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200" b="1" i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kumimoji="1" lang="en-US" altLang="zh-CN" sz="1200" b="1" i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200" b="1" i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en-US" altLang="zh-CN" sz="1200" b="1" i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200" b="1" i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q</a:t>
            </a:r>
            <a:r>
              <a:rPr kumimoji="1" lang="en-US" altLang="zh-CN" sz="1200" b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kumimoji="1" lang="en-US" altLang="zh-CN" sz="1200" b="1" i="1" strike="noStrike" kern="1200" cap="none" spc="0" normalizeH="0" baseline="-3000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 </a:t>
            </a:r>
            <a:r>
              <a:rPr kumimoji="1" lang="en-US" altLang="zh-CN" sz="1200" b="1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=</a:t>
            </a:r>
            <a:r>
              <a:rPr kumimoji="1" lang="zh-CN" altLang="en-US" sz="1200" b="1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200" b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0 . 1 0 1 1</a:t>
            </a:r>
            <a:b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</a:b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	</a:t>
            </a:r>
            <a:r>
              <a:rPr kumimoji="1" lang="zh-CN" altLang="en-US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余数 </a:t>
            </a:r>
            <a:r>
              <a:rPr kumimoji="1" lang="en-US" altLang="zh-CN" sz="1200" b="1" i="1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 =</a:t>
            </a:r>
            <a:r>
              <a:rPr kumimoji="1" lang="zh-CN" altLang="en-US" sz="1200" b="1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CN" sz="1200" b="1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0 . 0 0 0 0 1 0 1</a:t>
            </a:r>
            <a:r>
              <a:rPr kumimoji="1" lang="en-US" altLang="zh-CN" sz="12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2A239AC-1CC4-A7FF-EFC2-89684E15000F}"/>
              </a:ext>
            </a:extLst>
          </p:cNvPr>
          <p:cNvCxnSpPr>
            <a:cxnSpLocks/>
          </p:cNvCxnSpPr>
          <p:nvPr/>
        </p:nvCxnSpPr>
        <p:spPr>
          <a:xfrm>
            <a:off x="755576" y="2616233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6A7DC9B-EED1-6F23-D15C-5E2A911F9F8B}"/>
              </a:ext>
            </a:extLst>
          </p:cNvPr>
          <p:cNvCxnSpPr>
            <a:cxnSpLocks/>
          </p:cNvCxnSpPr>
          <p:nvPr/>
        </p:nvCxnSpPr>
        <p:spPr>
          <a:xfrm>
            <a:off x="755576" y="3165402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DC2748-E04D-F288-623A-702CCED8F7A7}"/>
              </a:ext>
            </a:extLst>
          </p:cNvPr>
          <p:cNvCxnSpPr>
            <a:cxnSpLocks/>
          </p:cNvCxnSpPr>
          <p:nvPr/>
        </p:nvCxnSpPr>
        <p:spPr>
          <a:xfrm>
            <a:off x="755576" y="3703813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BA3C1D5-DE09-C666-B16C-AFDB0D31BDE7}"/>
              </a:ext>
            </a:extLst>
          </p:cNvPr>
          <p:cNvCxnSpPr>
            <a:cxnSpLocks/>
          </p:cNvCxnSpPr>
          <p:nvPr/>
        </p:nvCxnSpPr>
        <p:spPr>
          <a:xfrm>
            <a:off x="755576" y="4256280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D724C15-7BB7-DD27-9B7A-569756990C7C}"/>
              </a:ext>
            </a:extLst>
          </p:cNvPr>
          <p:cNvCxnSpPr>
            <a:cxnSpLocks/>
          </p:cNvCxnSpPr>
          <p:nvPr/>
        </p:nvCxnSpPr>
        <p:spPr>
          <a:xfrm>
            <a:off x="755576" y="4802531"/>
            <a:ext cx="2232248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4">
            <a:extLst>
              <a:ext uri="{FF2B5EF4-FFF2-40B4-BE49-F238E27FC236}">
                <a16:creationId xmlns:a16="http://schemas.microsoft.com/office/drawing/2014/main" id="{5819AA1B-7C15-FCF7-F7D3-DA98B9151E3B}"/>
              </a:ext>
            </a:extLst>
          </p:cNvPr>
          <p:cNvSpPr txBox="1"/>
          <p:nvPr/>
        </p:nvSpPr>
        <p:spPr>
          <a:xfrm>
            <a:off x="7596336" y="1700808"/>
            <a:ext cx="1080119" cy="9361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72000" tIns="72000" rIns="72000" bIns="72000" numCol="1" spcCol="1270" anchor="ctr" anchorCtr="0">
            <a:noAutofit/>
          </a:bodyPr>
          <a:lstStyle/>
          <a:p>
            <a:pPr marL="0" lvl="0" indent="0" algn="l" defTabSz="66675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sz="1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— </a:t>
            </a:r>
            <a:r>
              <a:rPr lang="zh-CN" altLang="en-US" sz="1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被除数</a:t>
            </a:r>
            <a:endParaRPr lang="en-US" altLang="zh-CN" sz="14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lvl="0" indent="0" algn="l" defTabSz="66675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 </a:t>
            </a:r>
            <a:r>
              <a:rPr lang="en-US" altLang="zh-CN" sz="1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— </a:t>
            </a:r>
            <a:r>
              <a:rPr lang="zh-CN" altLang="en-US" sz="1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除数</a:t>
            </a:r>
            <a:endParaRPr lang="en-US" altLang="zh-CN" sz="14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lvl="0" indent="0" algn="l" defTabSz="66675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r </a:t>
            </a:r>
            <a:r>
              <a:rPr lang="en-US" altLang="zh-CN" sz="1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— </a:t>
            </a:r>
            <a:r>
              <a:rPr lang="zh-CN" altLang="en-US" sz="1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余数</a:t>
            </a:r>
            <a:endParaRPr lang="en-US" altLang="zh-CN" sz="14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marL="0" lvl="0" indent="0" algn="l" defTabSz="66675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b="1" i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 </a:t>
            </a:r>
            <a:r>
              <a:rPr lang="en-US" altLang="zh-CN" sz="1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— 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商</a:t>
            </a:r>
            <a:endParaRPr lang="zh-CN" altLang="en-US" sz="1400" b="1" kern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0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BF053DA-3C4D-FFD5-D265-02AD4A4C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CBF5A-B8B1-11EE-8AD7-FD4192A3A9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11BF1-F787-4192-865D-A158D1F11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2BB236-F265-943C-FB3C-09B29CF39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9" name="表格 60">
            <a:extLst>
              <a:ext uri="{FF2B5EF4-FFF2-40B4-BE49-F238E27FC236}">
                <a16:creationId xmlns:a16="http://schemas.microsoft.com/office/drawing/2014/main" id="{773A0D4D-D295-7F65-5C19-E7F262D3C13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1182970"/>
              </p:ext>
            </p:extLst>
          </p:nvPr>
        </p:nvGraphicFramePr>
        <p:xfrm>
          <a:off x="855663" y="1700213"/>
          <a:ext cx="5976666" cy="107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6111">
                  <a:extLst>
                    <a:ext uri="{9D8B030D-6E8A-4147-A177-3AD203B41FA5}">
                      <a16:colId xmlns:a16="http://schemas.microsoft.com/office/drawing/2014/main" val="1831709563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4186857925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1372810440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3394355081"/>
                    </a:ext>
                  </a:extLst>
                </a:gridCol>
                <a:gridCol w="480052">
                  <a:extLst>
                    <a:ext uri="{9D8B030D-6E8A-4147-A177-3AD203B41FA5}">
                      <a16:colId xmlns:a16="http://schemas.microsoft.com/office/drawing/2014/main" val="37871219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3376608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b="1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6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[</a:t>
                      </a:r>
                      <a:r>
                        <a:rPr kumimoji="1" lang="en-US" altLang="zh-CN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]</a:t>
                      </a:r>
                      <a:r>
                        <a:rPr kumimoji="1" lang="zh-CN" altLang="en-US" sz="1600" b="1" i="0" u="none" strike="noStrike" kern="1200" cap="none" spc="0" normalizeH="0" baseline="-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补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[-</a:t>
                      </a:r>
                      <a:r>
                        <a:rPr kumimoji="1" lang="en-US" altLang="zh-CN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]</a:t>
                      </a:r>
                      <a:r>
                        <a:rPr kumimoji="1" lang="zh-CN" altLang="en-US" sz="1600" b="1" i="0" u="none" strike="noStrike" kern="1200" cap="none" spc="0" normalizeH="0" baseline="-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补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 </a:t>
                      </a:r>
                      <a:r>
                        <a:rPr lang="en-US" altLang="zh-CN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en-US" altLang="zh-CN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[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</a:t>
                      </a:r>
                      <a:r>
                        <a:rPr lang="en-US" altLang="zh-CN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1600" b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8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0.101001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0.111 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1.001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1.110001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1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1.110001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0.0111 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lt"/>
                        </a:rPr>
                        <a:t>1.1001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4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13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5E7F-E726-072C-5ACD-5536D9EA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2000" dirty="0">
                    <a:ea typeface="+mn-ea"/>
                    <a:cs typeface="+mn-ea"/>
                    <a:sym typeface="+mn-lt"/>
                  </a:rPr>
                  <a:t>例</a:t>
                </a: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:x=0.1011 y=0.1101    </a:t>
                </a:r>
                <a:r>
                  <a:rPr lang="zh-CN" altLang="en-US" sz="2000" dirty="0">
                    <a:ea typeface="+mn-ea"/>
                    <a:cs typeface="+mn-ea"/>
                    <a:sym typeface="+mn-lt"/>
                  </a:rPr>
                  <a:t>求</a:t>
                </a: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x/y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[y]</a:t>
                </a:r>
                <a:r>
                  <a:rPr lang="zh-CN" altLang="en-US" sz="2000" baseline="-25000" dirty="0">
                    <a:ea typeface="+mn-ea"/>
                    <a:cs typeface="+mn-ea"/>
                    <a:sym typeface="+mn-lt"/>
                  </a:rPr>
                  <a:t>补</a:t>
                </a: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=0.1101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[-y]</a:t>
                </a:r>
                <a:r>
                  <a:rPr lang="zh-CN" altLang="en-US" sz="2000" baseline="-25000" dirty="0">
                    <a:ea typeface="+mn-ea"/>
                    <a:cs typeface="+mn-ea"/>
                    <a:sym typeface="+mn-lt"/>
                  </a:rPr>
                  <a:t>补</a:t>
                </a: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= </a:t>
                </a:r>
                <a:r>
                  <a:rPr lang="en-US" altLang="zh-CN" sz="2000" u="sng" dirty="0">
                    <a:ea typeface="+mn-ea"/>
                    <a:cs typeface="+mn-ea"/>
                    <a:sym typeface="+mn-lt"/>
                  </a:rPr>
                  <a:t> 1.0011            </a:t>
                </a: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.</a:t>
                </a:r>
              </a:p>
              <a:p>
                <a:pPr eaLnBrk="1" hangingPunct="1"/>
                <a:r>
                  <a:rPr lang="zh-CN" altLang="en-US" sz="2000" dirty="0">
                    <a:ea typeface="+mn-ea"/>
                    <a:cs typeface="+mn-ea"/>
                    <a:sym typeface="+mn-lt"/>
                  </a:rPr>
                  <a:t>计算结果如下：</a:t>
                </a:r>
                <a:endParaRPr lang="en-US" altLang="zh-CN" sz="2000" dirty="0">
                  <a:ea typeface="+mn-ea"/>
                  <a:cs typeface="+mn-ea"/>
                  <a:sym typeface="+mn-lt"/>
                </a:endParaRPr>
              </a:p>
              <a:p>
                <a:pPr marL="0" indent="0" eaLnBrk="1">
                  <a:buNone/>
                </a:pPr>
                <a:r>
                  <a:rPr lang="zh-CN" altLang="en-US" sz="2000" dirty="0">
                    <a:ea typeface="+mn-ea"/>
                    <a:cs typeface="+mn-ea"/>
                    <a:sym typeface="+mn-lt"/>
                  </a:rPr>
                  <a:t>    则</a:t>
                </a:r>
                <a:r>
                  <a:rPr lang="en-US" altLang="zh-CN" sz="2000" dirty="0">
                    <a:ea typeface="+mn-ea"/>
                    <a:cs typeface="+mn-ea"/>
                    <a:sym typeface="+mn-lt"/>
                  </a:rPr>
                  <a:t>x/y=0.1101</a:t>
                </a:r>
                <a:r>
                  <a:rPr lang="zh-CN" altLang="en-US" sz="2000" dirty="0">
                    <a:ea typeface="+mn-ea"/>
                    <a:cs typeface="+mn-ea"/>
                    <a:sym typeface="+mn-lt"/>
                  </a:rPr>
                  <a:t>余数为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0.0111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×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−4</m:t>
                        </m:r>
                      </m:sup>
                    </m:sSup>
                  </m:oMath>
                </a14:m>
                <a:endParaRPr lang="en-US" altLang="zh-CN" sz="2000" dirty="0"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7" t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4B2DAC-F49C-45C9-85A9-39C8E61FB306}" type="slidenum">
              <a:rPr lang="en-US" altLang="zh-CN" smtClean="0"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E742C-340E-8E63-9E28-4967DA15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8D101-A58D-E5AB-A65B-97E6DCC4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2.3.1 </a:t>
            </a:r>
            <a:r>
              <a:rPr lang="zh-CN" altLang="en-US" dirty="0">
                <a:sym typeface="+mn-lt"/>
              </a:rPr>
              <a:t>原码并行乘法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85E03-1690-3337-4D0B-1202168BB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5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5CE97-DC27-7D7F-F0C6-C4720F09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定点计算机中原码数相乘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FFC4120-12F4-A147-90FE-85E9DAB33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322637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AF566-C41B-EC67-C6F7-98ABF27B4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32A4-5FBC-89DA-DA7C-C50F6ABE9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C294484-607E-2AB0-8045-E483848CD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8225"/>
              </p:ext>
            </p:extLst>
          </p:nvPr>
        </p:nvGraphicFramePr>
        <p:xfrm>
          <a:off x="1403513" y="4724400"/>
          <a:ext cx="76031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1640" imgH="228600" progId="Equation.DSMT4">
                  <p:embed/>
                </p:oleObj>
              </mc:Choice>
              <mc:Fallback>
                <p:oleObj name="Equation" r:id="rId7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513" y="4724400"/>
                        <a:ext cx="76031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B4F1A84-7D3E-EDCD-8755-853DE986B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220531"/>
              </p:ext>
            </p:extLst>
          </p:nvPr>
        </p:nvGraphicFramePr>
        <p:xfrm>
          <a:off x="1403513" y="5157192"/>
          <a:ext cx="78418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240" imgH="228600" progId="Equation.DSMT4">
                  <p:embed/>
                </p:oleObj>
              </mc:Choice>
              <mc:Fallback>
                <p:oleObj name="Equation" r:id="rId9" imgW="44424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C294484-607E-2AB0-8045-E483848CD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513" y="5157192"/>
                        <a:ext cx="78418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92CDDA1-E40A-E928-BAE8-45D13B22F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102105"/>
              </p:ext>
            </p:extLst>
          </p:nvPr>
        </p:nvGraphicFramePr>
        <p:xfrm>
          <a:off x="3295947" y="5599113"/>
          <a:ext cx="27162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25400" imgH="228600" progId="Equation.DSMT4">
                  <p:embed/>
                </p:oleObj>
              </mc:Choice>
              <mc:Fallback>
                <p:oleObj name="Equation" r:id="rId11" imgW="16254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B4F1A84-7D3E-EDCD-8755-853DE986B0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5947" y="5599113"/>
                        <a:ext cx="2716213" cy="3413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F90F448A-DB71-FC01-0C64-0F03A5F4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53709"/>
              </p:ext>
            </p:extLst>
          </p:nvPr>
        </p:nvGraphicFramePr>
        <p:xfrm>
          <a:off x="6012160" y="2564904"/>
          <a:ext cx="237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47CCDDB0-9C65-6E20-9B0B-67F240273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94407"/>
              </p:ext>
            </p:extLst>
          </p:nvPr>
        </p:nvGraphicFramePr>
        <p:xfrm>
          <a:off x="6012160" y="2996992"/>
          <a:ext cx="2376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46106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14111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9229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910945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131658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023618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lang="en-US" altLang="zh-CN" sz="1600" i="1" baseline="-250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r>
                        <a:rPr lang="en-US" altLang="zh-CN" sz="1600" i="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-1</a:t>
                      </a:r>
                      <a:r>
                        <a:rPr lang="en-US" altLang="zh-CN" sz="1600" i="1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r>
                        <a:rPr lang="en-US" altLang="zh-CN" sz="16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C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94565"/>
                  </a:ext>
                </a:extLst>
              </a:tr>
            </a:tbl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949B1DD-6C19-26F7-FEE7-949AF6470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995115"/>
              </p:ext>
            </p:extLst>
          </p:nvPr>
        </p:nvGraphicFramePr>
        <p:xfrm>
          <a:off x="2267744" y="4724400"/>
          <a:ext cx="31912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C294484-607E-2AB0-8045-E483848CD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7744" y="4724400"/>
                        <a:ext cx="319121" cy="3600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E52D753-5B92-97F1-8174-CBD048BD3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970036"/>
              </p:ext>
            </p:extLst>
          </p:nvPr>
        </p:nvGraphicFramePr>
        <p:xfrm>
          <a:off x="2627784" y="4724400"/>
          <a:ext cx="94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96880" imgH="228600" progId="Equation.DSMT4">
                  <p:embed/>
                </p:oleObj>
              </mc:Choice>
              <mc:Fallback>
                <p:oleObj name="Equation" r:id="rId15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7784" y="4724400"/>
                        <a:ext cx="940000" cy="360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B44BA83-1CAD-47EE-3D8E-A7BD66C6E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19967"/>
              </p:ext>
            </p:extLst>
          </p:nvPr>
        </p:nvGraphicFramePr>
        <p:xfrm>
          <a:off x="2627784" y="5172757"/>
          <a:ext cx="9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22080" imgH="228600" progId="Equation.DSMT4">
                  <p:embed/>
                </p:oleObj>
              </mc:Choice>
              <mc:Fallback>
                <p:oleObj name="Equation" r:id="rId17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7784" y="5172757"/>
                        <a:ext cx="980000" cy="360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863C8BD-432D-3DD0-BE0C-AE6AE99DFC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703230"/>
              </p:ext>
            </p:extLst>
          </p:nvPr>
        </p:nvGraphicFramePr>
        <p:xfrm>
          <a:off x="2267744" y="5166382"/>
          <a:ext cx="28421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440" imgH="241200" progId="Equation.DSMT4">
                  <p:embed/>
                </p:oleObj>
              </mc:Choice>
              <mc:Fallback>
                <p:oleObj name="Equation" r:id="rId1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67744" y="5166382"/>
                        <a:ext cx="284211" cy="3600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FA2A96F-EE8A-7504-F5E6-45CDBE759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484781"/>
              </p:ext>
            </p:extLst>
          </p:nvPr>
        </p:nvGraphicFramePr>
        <p:xfrm>
          <a:off x="1403513" y="5589588"/>
          <a:ext cx="6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31640" imgH="228600" progId="Equation.DSMT4">
                  <p:embed/>
                </p:oleObj>
              </mc:Choice>
              <mc:Fallback>
                <p:oleObj name="Equation" r:id="rId21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03513" y="5589588"/>
                        <a:ext cx="68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894C33C-19E9-0760-F7DE-69A26CDA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886950"/>
              </p:ext>
            </p:extLst>
          </p:nvPr>
        </p:nvGraphicFramePr>
        <p:xfrm>
          <a:off x="2256480" y="5589588"/>
          <a:ext cx="94736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34680" imgH="241200" progId="Equation.DSMT4">
                  <p:embed/>
                </p:oleObj>
              </mc:Choice>
              <mc:Fallback>
                <p:oleObj name="Equation" r:id="rId23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56480" y="5589588"/>
                        <a:ext cx="947368" cy="3600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26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1.</a:t>
            </a:r>
            <a:r>
              <a:rPr lang="zh-CN" altLang="en-US" dirty="0">
                <a:sym typeface="+mn-lt"/>
              </a:rPr>
              <a:t>人工算法步骤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916113"/>
            <a:ext cx="7677150" cy="4176712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 1101,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 = 1011</a:t>
            </a:r>
          </a:p>
          <a:p>
            <a:pPr lvl="1"/>
            <a:endParaRPr lang="en-US" altLang="zh-CN" dirty="0">
              <a:sym typeface="+mn-lt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4CC7620-13A9-16E2-E56F-4868B1A58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9D35ACE7-19B2-4F54-9048-4DFFEA3E73D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68D2079-FA92-F81E-5807-C96E16232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96243B-E972-72D4-4A67-9FE0FC492BC1}"/>
              </a:ext>
            </a:extLst>
          </p:cNvPr>
          <p:cNvSpPr txBox="1"/>
          <p:nvPr/>
        </p:nvSpPr>
        <p:spPr>
          <a:xfrm>
            <a:off x="5832480" y="2319945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4BEE36-92BE-B2A5-35EC-5268D6969D8E}"/>
              </a:ext>
            </a:extLst>
          </p:cNvPr>
          <p:cNvSpPr txBox="1"/>
          <p:nvPr/>
        </p:nvSpPr>
        <p:spPr>
          <a:xfrm>
            <a:off x="6192533" y="2319945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6EC9A1-4B81-7139-3706-5BFFED038CF0}"/>
              </a:ext>
            </a:extLst>
          </p:cNvPr>
          <p:cNvSpPr txBox="1"/>
          <p:nvPr/>
        </p:nvSpPr>
        <p:spPr>
          <a:xfrm>
            <a:off x="6552586" y="2319945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B27C39-9671-C94A-36D5-EAC2A1B23681}"/>
              </a:ext>
            </a:extLst>
          </p:cNvPr>
          <p:cNvSpPr txBox="1"/>
          <p:nvPr/>
        </p:nvSpPr>
        <p:spPr>
          <a:xfrm>
            <a:off x="6912600" y="2319945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A15AE5-A281-A22B-6C31-AFAB79C27BBF}"/>
              </a:ext>
            </a:extLst>
          </p:cNvPr>
          <p:cNvSpPr txBox="1"/>
          <p:nvPr/>
        </p:nvSpPr>
        <p:spPr>
          <a:xfrm>
            <a:off x="5832480" y="275526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A201E5-F779-BC34-767E-F7851B39D89C}"/>
              </a:ext>
            </a:extLst>
          </p:cNvPr>
          <p:cNvSpPr txBox="1"/>
          <p:nvPr/>
        </p:nvSpPr>
        <p:spPr>
          <a:xfrm>
            <a:off x="6192533" y="275526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18F820-BF28-93A2-2242-A2AD5AC72307}"/>
              </a:ext>
            </a:extLst>
          </p:cNvPr>
          <p:cNvSpPr txBox="1"/>
          <p:nvPr/>
        </p:nvSpPr>
        <p:spPr>
          <a:xfrm>
            <a:off x="6552586" y="275526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C35A2A2-46DB-3640-340C-DFA17AEBAE5F}"/>
              </a:ext>
            </a:extLst>
          </p:cNvPr>
          <p:cNvSpPr txBox="1"/>
          <p:nvPr/>
        </p:nvSpPr>
        <p:spPr>
          <a:xfrm>
            <a:off x="6912600" y="275526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504D7CB-CF69-6305-54E4-31945F3EF935}"/>
              </a:ext>
            </a:extLst>
          </p:cNvPr>
          <p:cNvSpPr txBox="1"/>
          <p:nvPr/>
        </p:nvSpPr>
        <p:spPr>
          <a:xfrm>
            <a:off x="5292080" y="2780976"/>
            <a:ext cx="360000" cy="43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×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4AFDFD-4F4D-5857-0032-556C7F823303}"/>
              </a:ext>
            </a:extLst>
          </p:cNvPr>
          <p:cNvSpPr txBox="1"/>
          <p:nvPr/>
        </p:nvSpPr>
        <p:spPr>
          <a:xfrm>
            <a:off x="5832480" y="318130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2093813-4185-304C-D8A0-C58D564CBE05}"/>
              </a:ext>
            </a:extLst>
          </p:cNvPr>
          <p:cNvSpPr txBox="1"/>
          <p:nvPr/>
        </p:nvSpPr>
        <p:spPr>
          <a:xfrm>
            <a:off x="6192533" y="318130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7F47E3-E02D-65EC-E7A3-148F4E2235F4}"/>
              </a:ext>
            </a:extLst>
          </p:cNvPr>
          <p:cNvSpPr txBox="1"/>
          <p:nvPr/>
        </p:nvSpPr>
        <p:spPr>
          <a:xfrm>
            <a:off x="6552586" y="318130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6BD613-EE3E-7EBB-1486-708D716E334E}"/>
              </a:ext>
            </a:extLst>
          </p:cNvPr>
          <p:cNvSpPr txBox="1"/>
          <p:nvPr/>
        </p:nvSpPr>
        <p:spPr>
          <a:xfrm>
            <a:off x="6912600" y="3181304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BAD5A2-DC99-17CB-44C8-6DBC81CE818A}"/>
              </a:ext>
            </a:extLst>
          </p:cNvPr>
          <p:cNvSpPr txBox="1"/>
          <p:nvPr/>
        </p:nvSpPr>
        <p:spPr>
          <a:xfrm>
            <a:off x="5469217" y="361601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685E9B7-EC69-E16B-B1C2-FEE159B9E090}"/>
              </a:ext>
            </a:extLst>
          </p:cNvPr>
          <p:cNvSpPr txBox="1"/>
          <p:nvPr/>
        </p:nvSpPr>
        <p:spPr>
          <a:xfrm>
            <a:off x="5832480" y="361601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DE3EEC6-C058-2C20-C76F-87A2C2448038}"/>
              </a:ext>
            </a:extLst>
          </p:cNvPr>
          <p:cNvSpPr txBox="1"/>
          <p:nvPr/>
        </p:nvSpPr>
        <p:spPr>
          <a:xfrm>
            <a:off x="6192533" y="361601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5EB502-BC39-042A-A1C1-D2B97C961C49}"/>
              </a:ext>
            </a:extLst>
          </p:cNvPr>
          <p:cNvSpPr txBox="1"/>
          <p:nvPr/>
        </p:nvSpPr>
        <p:spPr>
          <a:xfrm>
            <a:off x="6552586" y="361601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6B55B0-E43A-6BBF-A801-39A5E5CDA924}"/>
              </a:ext>
            </a:extLst>
          </p:cNvPr>
          <p:cNvSpPr txBox="1"/>
          <p:nvPr/>
        </p:nvSpPr>
        <p:spPr>
          <a:xfrm>
            <a:off x="4749137" y="44749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3587D9-371B-B1F0-8A66-A8DA76CF6B8A}"/>
              </a:ext>
            </a:extLst>
          </p:cNvPr>
          <p:cNvSpPr txBox="1"/>
          <p:nvPr/>
        </p:nvSpPr>
        <p:spPr>
          <a:xfrm>
            <a:off x="5109190" y="44749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464D9FE-2CF5-9BB5-B68E-8D95300E6231}"/>
              </a:ext>
            </a:extLst>
          </p:cNvPr>
          <p:cNvSpPr txBox="1"/>
          <p:nvPr/>
        </p:nvSpPr>
        <p:spPr>
          <a:xfrm>
            <a:off x="5469217" y="44749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90AC20-D2E4-A536-8E07-89F786E3C039}"/>
              </a:ext>
            </a:extLst>
          </p:cNvPr>
          <p:cNvSpPr txBox="1"/>
          <p:nvPr/>
        </p:nvSpPr>
        <p:spPr>
          <a:xfrm>
            <a:off x="5832480" y="4474932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151EDDC-1BF4-78EE-7A62-B94099400D33}"/>
              </a:ext>
            </a:extLst>
          </p:cNvPr>
          <p:cNvSpPr txBox="1"/>
          <p:nvPr/>
        </p:nvSpPr>
        <p:spPr>
          <a:xfrm>
            <a:off x="4283968" y="4518053"/>
            <a:ext cx="360000" cy="43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+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F680B7-1044-BEA4-C10A-7D1C80754E75}"/>
              </a:ext>
            </a:extLst>
          </p:cNvPr>
          <p:cNvSpPr txBox="1"/>
          <p:nvPr/>
        </p:nvSpPr>
        <p:spPr>
          <a:xfrm>
            <a:off x="6195756" y="491824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37846C-A4E6-0B6A-5F2F-9EF77E34DC1D}"/>
              </a:ext>
            </a:extLst>
          </p:cNvPr>
          <p:cNvSpPr txBox="1"/>
          <p:nvPr/>
        </p:nvSpPr>
        <p:spPr>
          <a:xfrm>
            <a:off x="6915823" y="491824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E172196-EE8D-3D5C-1F92-DBD13D191C72}"/>
              </a:ext>
            </a:extLst>
          </p:cNvPr>
          <p:cNvSpPr txBox="1"/>
          <p:nvPr/>
        </p:nvSpPr>
        <p:spPr>
          <a:xfrm>
            <a:off x="6555809" y="491824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5B33218-CFED-A695-A006-3F69A304858A}"/>
              </a:ext>
            </a:extLst>
          </p:cNvPr>
          <p:cNvSpPr txBox="1"/>
          <p:nvPr/>
        </p:nvSpPr>
        <p:spPr>
          <a:xfrm>
            <a:off x="5469217" y="491824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70DB951-DFC0-1649-6EDF-FA4D2549437D}"/>
              </a:ext>
            </a:extLst>
          </p:cNvPr>
          <p:cNvSpPr txBox="1"/>
          <p:nvPr/>
        </p:nvSpPr>
        <p:spPr>
          <a:xfrm>
            <a:off x="5832480" y="491824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AA1700E-BE72-EC6B-356F-1DC81D8973A6}"/>
              </a:ext>
            </a:extLst>
          </p:cNvPr>
          <p:cNvSpPr txBox="1"/>
          <p:nvPr/>
        </p:nvSpPr>
        <p:spPr>
          <a:xfrm>
            <a:off x="5109190" y="491824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73AC170-C22E-90C1-C74A-0E7DC019BEEE}"/>
              </a:ext>
            </a:extLst>
          </p:cNvPr>
          <p:cNvSpPr txBox="1"/>
          <p:nvPr/>
        </p:nvSpPr>
        <p:spPr>
          <a:xfrm>
            <a:off x="4749137" y="491824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19F15D-23B7-0670-8CBA-B8F26835465E}"/>
              </a:ext>
            </a:extLst>
          </p:cNvPr>
          <p:cNvSpPr txBox="1"/>
          <p:nvPr/>
        </p:nvSpPr>
        <p:spPr>
          <a:xfrm>
            <a:off x="4386533" y="4918241"/>
            <a:ext cx="360000" cy="432000"/>
          </a:xfrm>
          <a:prstGeom prst="rect">
            <a:avLst/>
          </a:prstGeom>
          <a:solidFill>
            <a:srgbClr val="7EC6B8"/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F9F9CEC-83CD-7AD0-A16B-B5389DFC3817}"/>
              </a:ext>
            </a:extLst>
          </p:cNvPr>
          <p:cNvSpPr txBox="1"/>
          <p:nvPr/>
        </p:nvSpPr>
        <p:spPr>
          <a:xfrm>
            <a:off x="7488664" y="2348880"/>
            <a:ext cx="360000" cy="43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x</a:t>
            </a:r>
            <a:endParaRPr lang="zh-CN" altLang="en-US" b="1" i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684CE32-592C-F311-FAB6-4F3EFA324A0E}"/>
              </a:ext>
            </a:extLst>
          </p:cNvPr>
          <p:cNvSpPr txBox="1"/>
          <p:nvPr/>
        </p:nvSpPr>
        <p:spPr>
          <a:xfrm>
            <a:off x="7488664" y="2755264"/>
            <a:ext cx="360000" cy="43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bg1"/>
                </a:solidFill>
                <a:cs typeface="Times New Roman" panose="02020603050405020304" pitchFamily="18" charset="0"/>
                <a:sym typeface="+mn-lt"/>
              </a:rPr>
              <a:t>y</a:t>
            </a:r>
            <a:endParaRPr lang="zh-CN" altLang="en-US" b="1" i="1" dirty="0"/>
          </a:p>
        </p:txBody>
      </p:sp>
      <p:sp>
        <p:nvSpPr>
          <p:cNvPr id="14336" name="文本框 14335">
            <a:extLst>
              <a:ext uri="{FF2B5EF4-FFF2-40B4-BE49-F238E27FC236}">
                <a16:creationId xmlns:a16="http://schemas.microsoft.com/office/drawing/2014/main" id="{B8649448-1DA9-ECCE-A689-7C1D50CD1A13}"/>
              </a:ext>
            </a:extLst>
          </p:cNvPr>
          <p:cNvSpPr txBox="1"/>
          <p:nvPr/>
        </p:nvSpPr>
        <p:spPr>
          <a:xfrm>
            <a:off x="5835690" y="4051187"/>
            <a:ext cx="360000" cy="432000"/>
          </a:xfrm>
          <a:prstGeom prst="rect">
            <a:avLst/>
          </a:prstGeom>
          <a:solidFill>
            <a:srgbClr val="7EC6B8">
              <a:alpha val="5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7" name="文本框 14336">
            <a:extLst>
              <a:ext uri="{FF2B5EF4-FFF2-40B4-BE49-F238E27FC236}">
                <a16:creationId xmlns:a16="http://schemas.microsoft.com/office/drawing/2014/main" id="{6E6CF4E9-1E67-0814-D7E3-61D6994045B5}"/>
              </a:ext>
            </a:extLst>
          </p:cNvPr>
          <p:cNvSpPr txBox="1"/>
          <p:nvPr/>
        </p:nvSpPr>
        <p:spPr>
          <a:xfrm>
            <a:off x="6195743" y="4051187"/>
            <a:ext cx="360000" cy="432000"/>
          </a:xfrm>
          <a:prstGeom prst="rect">
            <a:avLst/>
          </a:prstGeom>
          <a:solidFill>
            <a:srgbClr val="7EC6B8">
              <a:alpha val="5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50" name="文本框 14349">
            <a:extLst>
              <a:ext uri="{FF2B5EF4-FFF2-40B4-BE49-F238E27FC236}">
                <a16:creationId xmlns:a16="http://schemas.microsoft.com/office/drawing/2014/main" id="{53E34FCA-FC7F-E8C4-AAFC-4116602E71AE}"/>
              </a:ext>
            </a:extLst>
          </p:cNvPr>
          <p:cNvSpPr txBox="1"/>
          <p:nvPr/>
        </p:nvSpPr>
        <p:spPr>
          <a:xfrm>
            <a:off x="5112400" y="4051187"/>
            <a:ext cx="360000" cy="432000"/>
          </a:xfrm>
          <a:prstGeom prst="rect">
            <a:avLst/>
          </a:prstGeom>
          <a:solidFill>
            <a:srgbClr val="7EC6B8">
              <a:alpha val="5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51" name="文本框 14350">
            <a:extLst>
              <a:ext uri="{FF2B5EF4-FFF2-40B4-BE49-F238E27FC236}">
                <a16:creationId xmlns:a16="http://schemas.microsoft.com/office/drawing/2014/main" id="{0F74E276-3630-994C-0A42-E57989C310D3}"/>
              </a:ext>
            </a:extLst>
          </p:cNvPr>
          <p:cNvSpPr txBox="1"/>
          <p:nvPr/>
        </p:nvSpPr>
        <p:spPr>
          <a:xfrm>
            <a:off x="5472427" y="4051187"/>
            <a:ext cx="360000" cy="432000"/>
          </a:xfrm>
          <a:prstGeom prst="rect">
            <a:avLst/>
          </a:prstGeom>
          <a:solidFill>
            <a:srgbClr val="7EC6B8">
              <a:alpha val="5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53" name="Rectangle 10">
            <a:extLst>
              <a:ext uri="{FF2B5EF4-FFF2-40B4-BE49-F238E27FC236}">
                <a16:creationId xmlns:a16="http://schemas.microsoft.com/office/drawing/2014/main" id="{9ABC95B3-742A-9BE5-DFFC-F87D97E8C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80" y="2319993"/>
            <a:ext cx="2915984" cy="432000"/>
          </a:xfrm>
          <a:prstGeom prst="rect">
            <a:avLst/>
          </a:prstGeom>
          <a:solidFill>
            <a:schemeClr val="tx1">
              <a:alpha val="1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被乘数</a:t>
            </a:r>
          </a:p>
        </p:txBody>
      </p:sp>
      <p:sp>
        <p:nvSpPr>
          <p:cNvPr id="14364" name="Rectangle 10">
            <a:extLst>
              <a:ext uri="{FF2B5EF4-FFF2-40B4-BE49-F238E27FC236}">
                <a16:creationId xmlns:a16="http://schemas.microsoft.com/office/drawing/2014/main" id="{5506F62F-51A4-92B5-F01F-330F14771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80" y="2775189"/>
            <a:ext cx="2915984" cy="396000"/>
          </a:xfrm>
          <a:prstGeom prst="rect">
            <a:avLst/>
          </a:prstGeom>
          <a:solidFill>
            <a:schemeClr val="tx1">
              <a:alpha val="1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乘数</a:t>
            </a:r>
          </a:p>
        </p:txBody>
      </p:sp>
      <p:sp>
        <p:nvSpPr>
          <p:cNvPr id="14365" name="Rectangle 10">
            <a:extLst>
              <a:ext uri="{FF2B5EF4-FFF2-40B4-BE49-F238E27FC236}">
                <a16:creationId xmlns:a16="http://schemas.microsoft.com/office/drawing/2014/main" id="{6E74439B-984F-5398-6F2A-9B1DF8FF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80" y="3200135"/>
            <a:ext cx="2915984" cy="395856"/>
          </a:xfrm>
          <a:prstGeom prst="rect">
            <a:avLst/>
          </a:prstGeom>
          <a:solidFill>
            <a:schemeClr val="tx1">
              <a:alpha val="1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部分积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</p:txBody>
      </p:sp>
      <p:sp>
        <p:nvSpPr>
          <p:cNvPr id="14366" name="Rectangle 10">
            <a:extLst>
              <a:ext uri="{FF2B5EF4-FFF2-40B4-BE49-F238E27FC236}">
                <a16:creationId xmlns:a16="http://schemas.microsoft.com/office/drawing/2014/main" id="{46F466AE-1306-4070-EF7A-49746031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0" y="4931093"/>
            <a:ext cx="4356000" cy="396000"/>
          </a:xfrm>
          <a:prstGeom prst="rect">
            <a:avLst/>
          </a:prstGeom>
          <a:solidFill>
            <a:schemeClr val="tx1">
              <a:alpha val="1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积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4368" name="图示 14367">
            <a:extLst>
              <a:ext uri="{FF2B5EF4-FFF2-40B4-BE49-F238E27FC236}">
                <a16:creationId xmlns:a16="http://schemas.microsoft.com/office/drawing/2014/main" id="{679EF0BB-ABE0-358F-5FA2-943A5F232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391028"/>
              </p:ext>
            </p:extLst>
          </p:nvPr>
        </p:nvGraphicFramePr>
        <p:xfrm>
          <a:off x="683568" y="2564904"/>
          <a:ext cx="3600400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066AE1F-B74D-874E-8725-8B7CB1E9B988}"/>
              </a:ext>
            </a:extLst>
          </p:cNvPr>
          <p:cNvCxnSpPr>
            <a:cxnSpLocks/>
          </p:cNvCxnSpPr>
          <p:nvPr/>
        </p:nvCxnSpPr>
        <p:spPr>
          <a:xfrm>
            <a:off x="5220648" y="3180811"/>
            <a:ext cx="2124000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17BB2DA-C34C-F1B5-DCC9-1DB24A21186A}"/>
              </a:ext>
            </a:extLst>
          </p:cNvPr>
          <p:cNvCxnSpPr>
            <a:cxnSpLocks/>
          </p:cNvCxnSpPr>
          <p:nvPr/>
        </p:nvCxnSpPr>
        <p:spPr>
          <a:xfrm>
            <a:off x="4283968" y="4917715"/>
            <a:ext cx="3096000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14336" grpId="0" animBg="1"/>
      <p:bldP spid="14337" grpId="0" animBg="1"/>
      <p:bldP spid="14350" grpId="0" animBg="1"/>
      <p:bldP spid="14351" grpId="0" animBg="1"/>
      <p:bldP spid="14353" grpId="0" animBg="1"/>
      <p:bldP spid="14364" grpId="0" animBg="1"/>
      <p:bldP spid="14365" grpId="0" animBg="1"/>
      <p:bldP spid="143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计算机乘法的困难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106CAC9-FEB3-CA85-7658-EC1D12523D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426714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5E8D9-2F95-7C6A-A377-FDFBBAB7E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2120" y="2924944"/>
            <a:ext cx="2849463" cy="1512168"/>
          </a:xfr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cs typeface="+mn-ea"/>
                <a:sym typeface="+mn-lt"/>
              </a:rPr>
              <a:t>设计高速并行乘法器的基本问题，就在于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缩短部分积的加法时间</a:t>
            </a:r>
            <a:endParaRPr kumimoji="1"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B48F976-B958-B2F2-E204-379022A7110B}"/>
              </a:ext>
            </a:extLst>
          </p:cNvPr>
          <p:cNvSpPr/>
          <p:nvPr/>
        </p:nvSpPr>
        <p:spPr>
          <a:xfrm>
            <a:off x="4788024" y="3320988"/>
            <a:ext cx="720080" cy="720080"/>
          </a:xfrm>
          <a:prstGeom prst="rightArrow">
            <a:avLst/>
          </a:prstGeom>
          <a:solidFill>
            <a:srgbClr val="FBBB6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D965328-A6A3-39B1-9F47-4154AE8E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 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3E8F9B-5E5B-A0EB-F80D-C3A556DDF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D7B1D-815E-7C97-4427-10574A6B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阵列乘法器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A8DC6-DEF3-97F8-43A0-8424E030A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97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spcFirstLastPara="0" vert="horz" wrap="square" lIns="113792" tIns="113793" rIns="113792" bIns="861899" numCol="1" spcCol="1270" anchor="ctr" anchorCtr="0">
        <a:noAutofit/>
      </a:bodyPr>
      <a:lstStyle>
        <a:defPPr algn="ctr" defTabSz="711200">
          <a:lnSpc>
            <a:spcPct val="90000"/>
          </a:lnSpc>
          <a:spcAft>
            <a:spcPct val="35000"/>
          </a:spcAft>
          <a:buSzPct val="90000"/>
          <a:defRPr sz="16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hueOff val="-3308557"/>
            <a:satOff val="-17770"/>
            <a:lumOff val="6078"/>
            <a:alphaOff val="0"/>
          </a:schemeClr>
        </a:fillRef>
        <a:effectRef idx="0">
          <a:schemeClr val="accent5">
            <a:hueOff val="-3308557"/>
            <a:satOff val="-17770"/>
            <a:lumOff val="6078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49681</TotalTime>
  <Words>3590</Words>
  <Application>Microsoft Office PowerPoint</Application>
  <PresentationFormat>全屏显示(4:3)</PresentationFormat>
  <Paragraphs>852</Paragraphs>
  <Slides>44</Slides>
  <Notes>16</Notes>
  <HiddenSlides>9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Helvetica Neue</vt:lpstr>
      <vt:lpstr>PingFang SC</vt:lpstr>
      <vt:lpstr>等线</vt:lpstr>
      <vt:lpstr>黑体</vt:lpstr>
      <vt:lpstr>楷体</vt:lpstr>
      <vt:lpstr>微软雅黑</vt:lpstr>
      <vt:lpstr>Arial</vt:lpstr>
      <vt:lpstr>Cambria Math</vt:lpstr>
      <vt:lpstr>Century</vt:lpstr>
      <vt:lpstr>Courier New</vt:lpstr>
      <vt:lpstr>Times New Roman</vt:lpstr>
      <vt:lpstr>Tw Cen MT</vt:lpstr>
      <vt:lpstr>Verdana</vt:lpstr>
      <vt:lpstr>Wingdings</vt:lpstr>
      <vt:lpstr>电路</vt:lpstr>
      <vt:lpstr>Equation</vt:lpstr>
      <vt:lpstr>第二章 运算方法和运算器 </vt:lpstr>
      <vt:lpstr>2.3 定点乘法运算</vt:lpstr>
      <vt:lpstr>如何实现乘法运算</vt:lpstr>
      <vt:lpstr>硬件增加新的功能需要提供必要的指令</vt:lpstr>
      <vt:lpstr>2.3.1 原码并行乘法</vt:lpstr>
      <vt:lpstr>定点计算机中原码数相乘</vt:lpstr>
      <vt:lpstr>1.人工算法步骤</vt:lpstr>
      <vt:lpstr>计算机乘法的困难</vt:lpstr>
      <vt:lpstr>阵列乘法器</vt:lpstr>
      <vt:lpstr>阵列乘法器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2、不带符号的阵列乘法器</vt:lpstr>
      <vt:lpstr>mn位不带符号阵列乘法器逻辑图</vt:lpstr>
      <vt:lpstr>n位n位不带符号阵列乘法器</vt:lpstr>
      <vt:lpstr>3、带符号的阵列乘法器</vt:lpstr>
      <vt:lpstr>PowerPoint 演示文稿</vt:lpstr>
      <vt:lpstr>求补电路</vt:lpstr>
      <vt:lpstr>求补电路</vt:lpstr>
      <vt:lpstr>PowerPoint 演示文稿</vt:lpstr>
      <vt:lpstr>n位n位带符号阵列乘法器逻辑图</vt:lpstr>
      <vt:lpstr>2.4 定点除法运算</vt:lpstr>
      <vt:lpstr>2.4.1 原码除法运算原理</vt:lpstr>
      <vt:lpstr>原理</vt:lpstr>
      <vt:lpstr>设被除数 x = 0.1001，除数 y = 0.1011，模仿十进制除法运算，以手算方法求 x ÷ y的过程如下：　</vt:lpstr>
      <vt:lpstr>人工算法分析</vt:lpstr>
      <vt:lpstr>计算机实现原码除法</vt:lpstr>
      <vt:lpstr>补充：编码的移位</vt:lpstr>
      <vt:lpstr>例 A=-26，用8位二进制表示，写出三种机器数左移一位、右移一位、左移两位和右移两位后的表示形式及其真值。</vt:lpstr>
      <vt:lpstr>2.4.1 原码除法运算原理</vt:lpstr>
      <vt:lpstr>PowerPoint 演示文稿</vt:lpstr>
      <vt:lpstr>恢复余数法</vt:lpstr>
      <vt:lpstr>PowerPoint 演示文稿</vt:lpstr>
      <vt:lpstr>PowerPoint 演示文稿</vt:lpstr>
      <vt:lpstr>不恢复余数法（加减交替法）</vt:lpstr>
      <vt:lpstr>PowerPoint 演示文稿</vt:lpstr>
      <vt:lpstr>例2-23 设 x =0.101001, y=0.111, 求x÷y。（不恢复余数法计算）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Zag Y</cp:lastModifiedBy>
  <cp:revision>1143</cp:revision>
  <dcterms:created xsi:type="dcterms:W3CDTF">2005-06-26T12:14:54Z</dcterms:created>
  <dcterms:modified xsi:type="dcterms:W3CDTF">2023-09-19T17:02:01Z</dcterms:modified>
</cp:coreProperties>
</file>