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5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6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7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8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9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45"/>
  </p:notesMasterIdLst>
  <p:sldIdLst>
    <p:sldId id="465" r:id="rId2"/>
    <p:sldId id="351" r:id="rId3"/>
    <p:sldId id="549" r:id="rId4"/>
    <p:sldId id="408" r:id="rId5"/>
    <p:sldId id="542" r:id="rId6"/>
    <p:sldId id="2388" r:id="rId7"/>
    <p:sldId id="2389" r:id="rId8"/>
    <p:sldId id="2390" r:id="rId9"/>
    <p:sldId id="2391" r:id="rId10"/>
    <p:sldId id="352" r:id="rId11"/>
    <p:sldId id="2394" r:id="rId12"/>
    <p:sldId id="2395" r:id="rId13"/>
    <p:sldId id="356" r:id="rId14"/>
    <p:sldId id="2409" r:id="rId15"/>
    <p:sldId id="2411" r:id="rId16"/>
    <p:sldId id="2408" r:id="rId17"/>
    <p:sldId id="358" r:id="rId18"/>
    <p:sldId id="2399" r:id="rId19"/>
    <p:sldId id="360" r:id="rId20"/>
    <p:sldId id="2397" r:id="rId21"/>
    <p:sldId id="367" r:id="rId22"/>
    <p:sldId id="2402" r:id="rId23"/>
    <p:sldId id="2400" r:id="rId24"/>
    <p:sldId id="2403" r:id="rId25"/>
    <p:sldId id="2410" r:id="rId26"/>
    <p:sldId id="455" r:id="rId27"/>
    <p:sldId id="2401" r:id="rId28"/>
    <p:sldId id="2404" r:id="rId29"/>
    <p:sldId id="527" r:id="rId30"/>
    <p:sldId id="2392" r:id="rId31"/>
    <p:sldId id="461" r:id="rId32"/>
    <p:sldId id="462" r:id="rId33"/>
    <p:sldId id="2393" r:id="rId34"/>
    <p:sldId id="523" r:id="rId35"/>
    <p:sldId id="457" r:id="rId36"/>
    <p:sldId id="2405" r:id="rId37"/>
    <p:sldId id="2406" r:id="rId38"/>
    <p:sldId id="544" r:id="rId39"/>
    <p:sldId id="548" r:id="rId40"/>
    <p:sldId id="545" r:id="rId41"/>
    <p:sldId id="546" r:id="rId42"/>
    <p:sldId id="547" r:id="rId43"/>
    <p:sldId id="2407" r:id="rId4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 Hong" initials="WH" lastIdx="3" clrIdx="0">
    <p:extLst>
      <p:ext uri="{19B8F6BF-5375-455C-9EA6-DF929625EA0E}">
        <p15:presenceInfo xmlns:p15="http://schemas.microsoft.com/office/powerpoint/2012/main" userId="41cdf2cc30cb15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A77D"/>
    <a:srgbClr val="15A902"/>
    <a:srgbClr val="ABD2F1"/>
    <a:srgbClr val="FFE082"/>
    <a:srgbClr val="FAA93A"/>
    <a:srgbClr val="8AC4A7"/>
    <a:srgbClr val="DAEAE1"/>
    <a:srgbClr val="63A0CC"/>
    <a:srgbClr val="D3DFEC"/>
    <a:srgbClr val="EDF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02" autoAdjust="0"/>
    <p:restoredTop sz="87366" autoAdjust="0"/>
  </p:normalViewPr>
  <p:slideViewPr>
    <p:cSldViewPr>
      <p:cViewPr varScale="1">
        <p:scale>
          <a:sx n="76" d="100"/>
          <a:sy n="76" d="100"/>
        </p:scale>
        <p:origin x="804" y="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16764C-3E8A-4E8F-89DF-185B9861B921}" type="doc">
      <dgm:prSet loTypeId="urn:microsoft.com/office/officeart/2005/8/layout/venn3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9F97AC98-1EB0-4052-95A3-2A19818F48B3}">
      <dgm:prSet phldrT="[文本]" custT="1"/>
      <dgm:spPr/>
      <dgm:t>
        <a:bodyPr/>
        <a:lstStyle/>
        <a:p>
          <a:r>
            <a: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非</a:t>
          </a:r>
          <a:r>
            <a: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运算</a:t>
          </a:r>
          <a:endParaRPr lang="zh-CN" altLang="en-US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087276-FE8F-4C81-A924-2FC8AFDC8E7D}" type="parTrans" cxnId="{65F4B727-77D7-45C5-B98D-013DC710844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D87E50-8962-43B4-870B-359BC77E6433}" type="sibTrans" cxnId="{65F4B727-77D7-45C5-B98D-013DC710844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86DFD4-35BC-4F4E-AD0B-3500AE843B61}">
      <dgm:prSet custT="1"/>
      <dgm:spPr/>
      <dgm:t>
        <a:bodyPr/>
        <a:lstStyle/>
        <a:p>
          <a:r>
            <a: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逻辑</a:t>
          </a:r>
          <a:r>
            <a: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加</a:t>
          </a:r>
        </a:p>
      </dgm:t>
    </dgm:pt>
    <dgm:pt modelId="{7B4FCB04-87DE-4566-B7A0-C8603EEF8E3D}" type="parTrans" cxnId="{2407BC08-36C2-42CD-966E-93413EE17FF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2FE83D-70C3-4B50-AF11-C7C4CE154E0A}" type="sibTrans" cxnId="{2407BC08-36C2-42CD-966E-93413EE17FF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2B9234-3192-4114-8779-E7FFD574A269}">
      <dgm:prSet custT="1"/>
      <dgm:spPr/>
      <dgm:t>
        <a:bodyPr/>
        <a:lstStyle/>
        <a:p>
          <a:r>
            <a: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逻辑</a:t>
          </a:r>
          <a:r>
            <a: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乘</a:t>
          </a:r>
        </a:p>
      </dgm:t>
    </dgm:pt>
    <dgm:pt modelId="{C0199D1D-BD8B-4644-8BA2-EA286132F113}" type="parTrans" cxnId="{E0DE73E5-2A9F-4190-9277-1E44AB2B91F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3F99C0-C098-407B-944C-4AFC2108D8FE}" type="sibTrans" cxnId="{E0DE73E5-2A9F-4190-9277-1E44AB2B91F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5184ACF-D2F7-45A2-974D-E4AF9DB4174B}">
      <dgm:prSet custT="1"/>
      <dgm:spPr/>
      <dgm:t>
        <a:bodyPr lIns="36000" rIns="36000"/>
        <a:lstStyle/>
        <a:p>
          <a:pPr>
            <a:buNone/>
          </a:pPr>
          <a:r>
            <a: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异或</a:t>
          </a:r>
          <a:r>
            <a: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运算</a:t>
          </a:r>
        </a:p>
      </dgm:t>
    </dgm:pt>
    <dgm:pt modelId="{02086528-6844-4162-8CAE-5888525A7BB8}" type="parTrans" cxnId="{9945D485-27E5-4C90-A6B4-AA3148145765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0B09D3-9963-4896-AE20-BDCDAB88DAC4}" type="sibTrans" cxnId="{9945D485-27E5-4C90-A6B4-AA3148145765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C963405-DE43-438D-90C2-543FA433B5A3}">
      <dgm:prSet phldrT="[文本]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按</a:t>
          </a:r>
          <a:r>
            <a:rPr lang="zh-CN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位反</a:t>
          </a:r>
          <a:endParaRPr lang="zh-CN" altLang="en-US" sz="2000" b="1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EA77157-382F-4E0D-81AC-3A99D51E4A5F}" type="parTrans" cxnId="{F799F3A3-A606-462A-9E55-2CE889AD6A8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987B3A9-8A32-4EAD-A6EE-3093D56DA797}" type="sibTrans" cxnId="{F799F3A3-A606-462A-9E55-2CE889AD6A8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4B645B-4D7B-4AEA-9805-09E2AEDCD535}">
      <dgm:prSet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按</a:t>
          </a:r>
          <a:r>
            <a:rPr lang="zh-CN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位或</a:t>
          </a:r>
        </a:p>
      </dgm:t>
    </dgm:pt>
    <dgm:pt modelId="{FFCAC894-3E77-417D-B53B-6D2EA9F91304}" type="parTrans" cxnId="{0EC89B89-95C5-4671-8EBA-76693ABF956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D1F979-ADEA-47B1-A3FA-8933B5FF3D51}" type="sibTrans" cxnId="{0EC89B89-95C5-4671-8EBA-76693ABF956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3FC060-65E6-42F6-B1DB-3C915C442712}">
      <dgm:prSet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按</a:t>
          </a:r>
          <a:r>
            <a:rPr lang="zh-CN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位与</a:t>
          </a:r>
        </a:p>
      </dgm:t>
    </dgm:pt>
    <dgm:pt modelId="{AB041D3F-D81C-4033-8DB2-AA4ADC1CB017}" type="parTrans" cxnId="{DB3BDE1D-74A2-49BD-A371-835E7313363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C00260-AC7A-49B5-A0B5-758C0AB3854E}" type="sibTrans" cxnId="{DB3BDE1D-74A2-49BD-A371-835E7313363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FCAFE84-2F2F-48B3-83FF-343A430A157E}">
      <dgm:prSet/>
      <dgm:spPr/>
      <dgm:t>
        <a:bodyPr lIns="36000" rIns="36000"/>
        <a:lstStyle/>
        <a:p>
          <a:pPr>
            <a:buNone/>
          </a:pPr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又称 </a:t>
          </a:r>
          <a:r>
            <a:rPr lang="zh-CN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按位加</a:t>
          </a:r>
        </a:p>
      </dgm:t>
    </dgm:pt>
    <dgm:pt modelId="{299C5194-8356-41D8-AD7E-849FACE199F5}" type="parTrans" cxnId="{915B7986-BFF4-4BA7-B3E8-1B3DB0B4801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81F8796-40BE-426C-B384-D889510DE413}" type="sibTrans" cxnId="{915B7986-BFF4-4BA7-B3E8-1B3DB0B4801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261795-A2F1-4937-88E9-59B954769974}" type="pres">
      <dgm:prSet presAssocID="{2A16764C-3E8A-4E8F-89DF-185B9861B921}" presName="Name0" presStyleCnt="0">
        <dgm:presLayoutVars>
          <dgm:dir/>
          <dgm:resizeHandles val="exact"/>
        </dgm:presLayoutVars>
      </dgm:prSet>
      <dgm:spPr/>
    </dgm:pt>
    <dgm:pt modelId="{081A2C07-7E0C-4059-A120-C12A1C1CE89D}" type="pres">
      <dgm:prSet presAssocID="{9F97AC98-1EB0-4052-95A3-2A19818F48B3}" presName="Name5" presStyleLbl="vennNode1" presStyleIdx="0" presStyleCnt="4">
        <dgm:presLayoutVars>
          <dgm:bulletEnabled val="1"/>
        </dgm:presLayoutVars>
      </dgm:prSet>
      <dgm:spPr/>
    </dgm:pt>
    <dgm:pt modelId="{09CBF268-80DE-4D75-97B7-E590975368CB}" type="pres">
      <dgm:prSet presAssocID="{2AD87E50-8962-43B4-870B-359BC77E6433}" presName="space" presStyleCnt="0"/>
      <dgm:spPr/>
    </dgm:pt>
    <dgm:pt modelId="{144728B8-406D-4BB3-8CFF-F4E5E7A03DDC}" type="pres">
      <dgm:prSet presAssocID="{F886DFD4-35BC-4F4E-AD0B-3500AE843B61}" presName="Name5" presStyleLbl="vennNode1" presStyleIdx="1" presStyleCnt="4">
        <dgm:presLayoutVars>
          <dgm:bulletEnabled val="1"/>
        </dgm:presLayoutVars>
      </dgm:prSet>
      <dgm:spPr/>
    </dgm:pt>
    <dgm:pt modelId="{971D47E7-68A7-4D79-A22A-88619B31F379}" type="pres">
      <dgm:prSet presAssocID="{CF2FE83D-70C3-4B50-AF11-C7C4CE154E0A}" presName="space" presStyleCnt="0"/>
      <dgm:spPr/>
    </dgm:pt>
    <dgm:pt modelId="{3731CB27-8BF5-48D1-9976-6141C04410EE}" type="pres">
      <dgm:prSet presAssocID="{CF2B9234-3192-4114-8779-E7FFD574A269}" presName="Name5" presStyleLbl="vennNode1" presStyleIdx="2" presStyleCnt="4">
        <dgm:presLayoutVars>
          <dgm:bulletEnabled val="1"/>
        </dgm:presLayoutVars>
      </dgm:prSet>
      <dgm:spPr/>
    </dgm:pt>
    <dgm:pt modelId="{496F6F19-FBB8-47B1-BAF7-C424C9A84E65}" type="pres">
      <dgm:prSet presAssocID="{483F99C0-C098-407B-944C-4AFC2108D8FE}" presName="space" presStyleCnt="0"/>
      <dgm:spPr/>
    </dgm:pt>
    <dgm:pt modelId="{DE2446B7-A186-4260-A7E6-06A71140772D}" type="pres">
      <dgm:prSet presAssocID="{A5184ACF-D2F7-45A2-974D-E4AF9DB4174B}" presName="Name5" presStyleLbl="vennNode1" presStyleIdx="3" presStyleCnt="4">
        <dgm:presLayoutVars>
          <dgm:bulletEnabled val="1"/>
        </dgm:presLayoutVars>
      </dgm:prSet>
      <dgm:spPr/>
    </dgm:pt>
  </dgm:ptLst>
  <dgm:cxnLst>
    <dgm:cxn modelId="{2407BC08-36C2-42CD-966E-93413EE17FF9}" srcId="{2A16764C-3E8A-4E8F-89DF-185B9861B921}" destId="{F886DFD4-35BC-4F4E-AD0B-3500AE843B61}" srcOrd="1" destOrd="0" parTransId="{7B4FCB04-87DE-4566-B7A0-C8603EEF8E3D}" sibTransId="{CF2FE83D-70C3-4B50-AF11-C7C4CE154E0A}"/>
    <dgm:cxn modelId="{44AF8319-223E-4A09-BD3F-3A45196A0EDA}" type="presOf" srcId="{9C963405-DE43-438D-90C2-543FA433B5A3}" destId="{081A2C07-7E0C-4059-A120-C12A1C1CE89D}" srcOrd="0" destOrd="1" presId="urn:microsoft.com/office/officeart/2005/8/layout/venn3"/>
    <dgm:cxn modelId="{DB3BDE1D-74A2-49BD-A371-835E73133630}" srcId="{CF2B9234-3192-4114-8779-E7FFD574A269}" destId="{EA3FC060-65E6-42F6-B1DB-3C915C442712}" srcOrd="0" destOrd="0" parTransId="{AB041D3F-D81C-4033-8DB2-AA4ADC1CB017}" sibTransId="{09C00260-AC7A-49B5-A0B5-758C0AB3854E}"/>
    <dgm:cxn modelId="{65F4B727-77D7-45C5-B98D-013DC7108447}" srcId="{2A16764C-3E8A-4E8F-89DF-185B9861B921}" destId="{9F97AC98-1EB0-4052-95A3-2A19818F48B3}" srcOrd="0" destOrd="0" parTransId="{FA087276-FE8F-4C81-A924-2FC8AFDC8E7D}" sibTransId="{2AD87E50-8962-43B4-870B-359BC77E6433}"/>
    <dgm:cxn modelId="{A2E57030-5252-4867-88CF-2842AEBD7C84}" type="presOf" srcId="{2A16764C-3E8A-4E8F-89DF-185B9861B921}" destId="{AB261795-A2F1-4937-88E9-59B954769974}" srcOrd="0" destOrd="0" presId="urn:microsoft.com/office/officeart/2005/8/layout/venn3"/>
    <dgm:cxn modelId="{78944641-2118-4B06-8983-7C9BFE54E022}" type="presOf" srcId="{5FCAFE84-2F2F-48B3-83FF-343A430A157E}" destId="{DE2446B7-A186-4260-A7E6-06A71140772D}" srcOrd="0" destOrd="1" presId="urn:microsoft.com/office/officeart/2005/8/layout/venn3"/>
    <dgm:cxn modelId="{E2AFC867-AC81-48B2-9157-DF37D2AF46A8}" type="presOf" srcId="{CF2B9234-3192-4114-8779-E7FFD574A269}" destId="{3731CB27-8BF5-48D1-9976-6141C04410EE}" srcOrd="0" destOrd="0" presId="urn:microsoft.com/office/officeart/2005/8/layout/venn3"/>
    <dgm:cxn modelId="{6F0B0A7C-3644-48D0-ABA6-2A10D7026AED}" type="presOf" srcId="{A5184ACF-D2F7-45A2-974D-E4AF9DB4174B}" destId="{DE2446B7-A186-4260-A7E6-06A71140772D}" srcOrd="0" destOrd="0" presId="urn:microsoft.com/office/officeart/2005/8/layout/venn3"/>
    <dgm:cxn modelId="{8A8ECE7C-7891-4DBD-8787-15D4FD348C14}" type="presOf" srcId="{9F97AC98-1EB0-4052-95A3-2A19818F48B3}" destId="{081A2C07-7E0C-4059-A120-C12A1C1CE89D}" srcOrd="0" destOrd="0" presId="urn:microsoft.com/office/officeart/2005/8/layout/venn3"/>
    <dgm:cxn modelId="{9945D485-27E5-4C90-A6B4-AA3148145765}" srcId="{2A16764C-3E8A-4E8F-89DF-185B9861B921}" destId="{A5184ACF-D2F7-45A2-974D-E4AF9DB4174B}" srcOrd="3" destOrd="0" parTransId="{02086528-6844-4162-8CAE-5888525A7BB8}" sibTransId="{B50B09D3-9963-4896-AE20-BDCDAB88DAC4}"/>
    <dgm:cxn modelId="{915B7986-BFF4-4BA7-B3E8-1B3DB0B48014}" srcId="{A5184ACF-D2F7-45A2-974D-E4AF9DB4174B}" destId="{5FCAFE84-2F2F-48B3-83FF-343A430A157E}" srcOrd="0" destOrd="0" parTransId="{299C5194-8356-41D8-AD7E-849FACE199F5}" sibTransId="{A81F8796-40BE-426C-B384-D889510DE413}"/>
    <dgm:cxn modelId="{0EC89B89-95C5-4671-8EBA-76693ABF9568}" srcId="{F886DFD4-35BC-4F4E-AD0B-3500AE843B61}" destId="{EF4B645B-4D7B-4AEA-9805-09E2AEDCD535}" srcOrd="0" destOrd="0" parTransId="{FFCAC894-3E77-417D-B53B-6D2EA9F91304}" sibTransId="{50D1F979-ADEA-47B1-A3FA-8933B5FF3D51}"/>
    <dgm:cxn modelId="{5FB9A58E-C3AE-40FF-8010-9183C40BF937}" type="presOf" srcId="{EF4B645B-4D7B-4AEA-9805-09E2AEDCD535}" destId="{144728B8-406D-4BB3-8CFF-F4E5E7A03DDC}" srcOrd="0" destOrd="1" presId="urn:microsoft.com/office/officeart/2005/8/layout/venn3"/>
    <dgm:cxn modelId="{F799F3A3-A606-462A-9E55-2CE889AD6A8B}" srcId="{9F97AC98-1EB0-4052-95A3-2A19818F48B3}" destId="{9C963405-DE43-438D-90C2-543FA433B5A3}" srcOrd="0" destOrd="0" parTransId="{BEA77157-382F-4E0D-81AC-3A99D51E4A5F}" sibTransId="{8987B3A9-8A32-4EAD-A6EE-3093D56DA797}"/>
    <dgm:cxn modelId="{661E70AC-7B5B-4E1D-BBC2-83AD329AD341}" type="presOf" srcId="{F886DFD4-35BC-4F4E-AD0B-3500AE843B61}" destId="{144728B8-406D-4BB3-8CFF-F4E5E7A03DDC}" srcOrd="0" destOrd="0" presId="urn:microsoft.com/office/officeart/2005/8/layout/venn3"/>
    <dgm:cxn modelId="{5F2927C5-39AC-4DD8-9522-E76B1F6820CC}" type="presOf" srcId="{EA3FC060-65E6-42F6-B1DB-3C915C442712}" destId="{3731CB27-8BF5-48D1-9976-6141C04410EE}" srcOrd="0" destOrd="1" presId="urn:microsoft.com/office/officeart/2005/8/layout/venn3"/>
    <dgm:cxn modelId="{E0DE73E5-2A9F-4190-9277-1E44AB2B91F6}" srcId="{2A16764C-3E8A-4E8F-89DF-185B9861B921}" destId="{CF2B9234-3192-4114-8779-E7FFD574A269}" srcOrd="2" destOrd="0" parTransId="{C0199D1D-BD8B-4644-8BA2-EA286132F113}" sibTransId="{483F99C0-C098-407B-944C-4AFC2108D8FE}"/>
    <dgm:cxn modelId="{74477D51-84E7-45B1-9921-053444176ADA}" type="presParOf" srcId="{AB261795-A2F1-4937-88E9-59B954769974}" destId="{081A2C07-7E0C-4059-A120-C12A1C1CE89D}" srcOrd="0" destOrd="0" presId="urn:microsoft.com/office/officeart/2005/8/layout/venn3"/>
    <dgm:cxn modelId="{10313123-7355-424B-BB51-36B3BE557DC6}" type="presParOf" srcId="{AB261795-A2F1-4937-88E9-59B954769974}" destId="{09CBF268-80DE-4D75-97B7-E590975368CB}" srcOrd="1" destOrd="0" presId="urn:microsoft.com/office/officeart/2005/8/layout/venn3"/>
    <dgm:cxn modelId="{6F2AF7DE-38F8-44AC-9451-B5C6DF93BC0D}" type="presParOf" srcId="{AB261795-A2F1-4937-88E9-59B954769974}" destId="{144728B8-406D-4BB3-8CFF-F4E5E7A03DDC}" srcOrd="2" destOrd="0" presId="urn:microsoft.com/office/officeart/2005/8/layout/venn3"/>
    <dgm:cxn modelId="{FE242804-A87C-4007-91E3-19FBC7FA60DC}" type="presParOf" srcId="{AB261795-A2F1-4937-88E9-59B954769974}" destId="{971D47E7-68A7-4D79-A22A-88619B31F379}" srcOrd="3" destOrd="0" presId="urn:microsoft.com/office/officeart/2005/8/layout/venn3"/>
    <dgm:cxn modelId="{9C88F860-8AA3-443F-A138-E395F8E6F4B1}" type="presParOf" srcId="{AB261795-A2F1-4937-88E9-59B954769974}" destId="{3731CB27-8BF5-48D1-9976-6141C04410EE}" srcOrd="4" destOrd="0" presId="urn:microsoft.com/office/officeart/2005/8/layout/venn3"/>
    <dgm:cxn modelId="{4DFDE555-E33F-4AC1-8D75-532961E810B3}" type="presParOf" srcId="{AB261795-A2F1-4937-88E9-59B954769974}" destId="{496F6F19-FBB8-47B1-BAF7-C424C9A84E65}" srcOrd="5" destOrd="0" presId="urn:microsoft.com/office/officeart/2005/8/layout/venn3"/>
    <dgm:cxn modelId="{F0038E75-BF4A-4CC8-9BD5-22FBA3C4C30B}" type="presParOf" srcId="{AB261795-A2F1-4937-88E9-59B954769974}" destId="{DE2446B7-A186-4260-A7E6-06A71140772D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4886DC0-33BD-41AA-9766-50E436F449D6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97406DC2-8511-4E5B-8621-121A1266B893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按总线所在位置分类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F3FA94-A902-40C0-8D5F-F3AB59B639B4}" type="parTrans" cxnId="{B2BFE48B-0AA8-44CF-AC09-4B825BCA9B0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BB1710-307F-4F7F-B7D5-31F4E5D773FE}" type="sibTrans" cxnId="{B2BFE48B-0AA8-44CF-AC09-4B825BCA9B0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22A799-4411-4D22-942A-525AAD7D71B6}">
      <dgm:prSet/>
      <dgm:spPr/>
      <dgm:t>
        <a:bodyPr lIns="360000" rIns="360000"/>
        <a:lstStyle/>
        <a:p>
          <a:r>
            <a: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内部总线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：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CPU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内各部件的连线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4D27F7FD-75A4-4E3C-B13F-E1E8E2F2090B}" type="parTrans" cxnId="{6F1C3754-975D-4B55-BFEE-119118DFAD85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CE6DA5C-1A8D-4468-844D-4B37F2C39156}" type="sibTrans" cxnId="{6F1C3754-975D-4B55-BFEE-119118DFAD85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9FB6957-D7F2-4E22-8008-041B46BD25BE}">
      <dgm:prSet/>
      <dgm:spPr/>
      <dgm:t>
        <a:bodyPr lIns="360000" rIns="360000"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外部总线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：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CPU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与存储器、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I/O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系统之间的连线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E302A9C0-B219-4388-861A-640B17B32FD2}" type="parTrans" cxnId="{5D7F14A7-230A-4A8A-9684-60672E04367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376AD9-BD79-413C-80B6-6C4D9CB4C50C}" type="sibTrans" cxnId="{5D7F14A7-230A-4A8A-9684-60672E04367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3532608-AF7C-454C-AA20-E7007B2CE73B}">
      <dgm:prSet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按总线的逻辑结构分类</a:t>
          </a:r>
          <a:endParaRPr lang="en-US" altLang="zh-C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ED31490C-9E49-4DAE-BDC3-7A94AEF3552C}" type="parTrans" cxnId="{FBA33D22-0E56-4A45-B4F1-1C7B4029F37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90063F-727F-4FE1-82C4-4F3FA45E427C}" type="sibTrans" cxnId="{FBA33D22-0E56-4A45-B4F1-1C7B4029F37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1967A35-0723-403A-A1A1-8071C4BE9990}">
      <dgm:prSet/>
      <dgm:spPr/>
      <dgm:t>
        <a:bodyPr lIns="360000" rIns="360000"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单向总线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：信息只能向一个方向传送。传送地址信息或控制信息的总线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C2DB265E-C99B-4D1D-AE13-FA2196F626CB}" type="parTrans" cxnId="{7F1C4749-82DC-4D74-8661-C98C6887089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11510F-3E30-43F2-8101-5162B38C11A4}" type="sibTrans" cxnId="{7F1C4749-82DC-4D74-8661-C98C6887089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DC2A330-DD4F-4F45-B3DF-40681DBEB6CA}">
      <dgm:prSet/>
      <dgm:spPr/>
      <dgm:t>
        <a:bodyPr lIns="360000" rIns="360000"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双向总线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：信息可以分两个方向传送。数据总线既可以发送数据，也可以接收数据。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841C9DA8-A473-4698-A8DA-BDDB2AADBFF2}" type="parTrans" cxnId="{8B2611A0-A9F1-4656-876A-23FD09D7009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2492EA-420A-4A1F-B947-5EA25F25E21C}" type="sibTrans" cxnId="{8B2611A0-A9F1-4656-876A-23FD09D7009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3E7EA6F-F055-4FC0-86E1-7521F2767D21}" type="pres">
      <dgm:prSet presAssocID="{44886DC0-33BD-41AA-9766-50E436F449D6}" presName="linear" presStyleCnt="0">
        <dgm:presLayoutVars>
          <dgm:dir/>
          <dgm:animLvl val="lvl"/>
          <dgm:resizeHandles val="exact"/>
        </dgm:presLayoutVars>
      </dgm:prSet>
      <dgm:spPr/>
    </dgm:pt>
    <dgm:pt modelId="{6B7211DD-6B35-4E1E-9F8F-06529597A88C}" type="pres">
      <dgm:prSet presAssocID="{97406DC2-8511-4E5B-8621-121A1266B893}" presName="parentLin" presStyleCnt="0"/>
      <dgm:spPr/>
    </dgm:pt>
    <dgm:pt modelId="{C77849AD-47DD-4676-A8FE-641C9EA4B7FE}" type="pres">
      <dgm:prSet presAssocID="{97406DC2-8511-4E5B-8621-121A1266B893}" presName="parentLeftMargin" presStyleLbl="node1" presStyleIdx="0" presStyleCnt="2"/>
      <dgm:spPr/>
    </dgm:pt>
    <dgm:pt modelId="{28F6E3E6-0CA3-4C3D-871C-F233B70751CF}" type="pres">
      <dgm:prSet presAssocID="{97406DC2-8511-4E5B-8621-121A1266B89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098C05A-F324-4E40-910B-6B1C8779BC27}" type="pres">
      <dgm:prSet presAssocID="{97406DC2-8511-4E5B-8621-121A1266B893}" presName="negativeSpace" presStyleCnt="0"/>
      <dgm:spPr/>
    </dgm:pt>
    <dgm:pt modelId="{D1ABD01F-5317-4FD4-AED6-4CA1D0A6AA31}" type="pres">
      <dgm:prSet presAssocID="{97406DC2-8511-4E5B-8621-121A1266B893}" presName="childText" presStyleLbl="conFgAcc1" presStyleIdx="0" presStyleCnt="2">
        <dgm:presLayoutVars>
          <dgm:bulletEnabled val="1"/>
        </dgm:presLayoutVars>
      </dgm:prSet>
      <dgm:spPr/>
    </dgm:pt>
    <dgm:pt modelId="{DE742C33-3271-4D4B-BC48-7DCA336B93AB}" type="pres">
      <dgm:prSet presAssocID="{BDBB1710-307F-4F7F-B7D5-31F4E5D773FE}" presName="spaceBetweenRectangles" presStyleCnt="0"/>
      <dgm:spPr/>
    </dgm:pt>
    <dgm:pt modelId="{83576B75-0F81-420F-8FA2-E946922E3CE2}" type="pres">
      <dgm:prSet presAssocID="{63532608-AF7C-454C-AA20-E7007B2CE73B}" presName="parentLin" presStyleCnt="0"/>
      <dgm:spPr/>
    </dgm:pt>
    <dgm:pt modelId="{0001A801-6E11-41DB-9E32-9F423108C955}" type="pres">
      <dgm:prSet presAssocID="{63532608-AF7C-454C-AA20-E7007B2CE73B}" presName="parentLeftMargin" presStyleLbl="node1" presStyleIdx="0" presStyleCnt="2"/>
      <dgm:spPr/>
    </dgm:pt>
    <dgm:pt modelId="{E441929C-0B94-4B6C-969F-F45D444C2501}" type="pres">
      <dgm:prSet presAssocID="{63532608-AF7C-454C-AA20-E7007B2CE73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9B28FFB-BE5D-45D1-9750-EB3144CECAA5}" type="pres">
      <dgm:prSet presAssocID="{63532608-AF7C-454C-AA20-E7007B2CE73B}" presName="negativeSpace" presStyleCnt="0"/>
      <dgm:spPr/>
    </dgm:pt>
    <dgm:pt modelId="{A682F762-0721-447C-9D33-121A2374C276}" type="pres">
      <dgm:prSet presAssocID="{63532608-AF7C-454C-AA20-E7007B2CE73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F3A3F00-7D4A-479B-AEC5-820009CC02BD}" type="presOf" srcId="{63532608-AF7C-454C-AA20-E7007B2CE73B}" destId="{0001A801-6E11-41DB-9E32-9F423108C955}" srcOrd="0" destOrd="0" presId="urn:microsoft.com/office/officeart/2005/8/layout/list1"/>
    <dgm:cxn modelId="{FBA33D22-0E56-4A45-B4F1-1C7B4029F37F}" srcId="{44886DC0-33BD-41AA-9766-50E436F449D6}" destId="{63532608-AF7C-454C-AA20-E7007B2CE73B}" srcOrd="1" destOrd="0" parTransId="{ED31490C-9E49-4DAE-BDC3-7A94AEF3552C}" sibTransId="{9D90063F-727F-4FE1-82C4-4F3FA45E427C}"/>
    <dgm:cxn modelId="{7F1C4749-82DC-4D74-8661-C98C68870890}" srcId="{63532608-AF7C-454C-AA20-E7007B2CE73B}" destId="{31967A35-0723-403A-A1A1-8071C4BE9990}" srcOrd="0" destOrd="0" parTransId="{C2DB265E-C99B-4D1D-AE13-FA2196F626CB}" sibTransId="{4911510F-3E30-43F2-8101-5162B38C11A4}"/>
    <dgm:cxn modelId="{E079516F-338E-4C53-A2BB-E50815EF3111}" type="presOf" srcId="{44886DC0-33BD-41AA-9766-50E436F449D6}" destId="{63E7EA6F-F055-4FC0-86E1-7521F2767D21}" srcOrd="0" destOrd="0" presId="urn:microsoft.com/office/officeart/2005/8/layout/list1"/>
    <dgm:cxn modelId="{6F1C3754-975D-4B55-BFEE-119118DFAD85}" srcId="{97406DC2-8511-4E5B-8621-121A1266B893}" destId="{5C22A799-4411-4D22-942A-525AAD7D71B6}" srcOrd="0" destOrd="0" parTransId="{4D27F7FD-75A4-4E3C-B13F-E1E8E2F2090B}" sibTransId="{ECE6DA5C-1A8D-4468-844D-4B37F2C39156}"/>
    <dgm:cxn modelId="{86A31877-7A67-43A2-9790-FE060E9F6481}" type="presOf" srcId="{5C22A799-4411-4D22-942A-525AAD7D71B6}" destId="{D1ABD01F-5317-4FD4-AED6-4CA1D0A6AA31}" srcOrd="0" destOrd="0" presId="urn:microsoft.com/office/officeart/2005/8/layout/list1"/>
    <dgm:cxn modelId="{DE56CF7F-4B36-44A3-9BA8-747FE281BB68}" type="presOf" srcId="{63532608-AF7C-454C-AA20-E7007B2CE73B}" destId="{E441929C-0B94-4B6C-969F-F45D444C2501}" srcOrd="1" destOrd="0" presId="urn:microsoft.com/office/officeart/2005/8/layout/list1"/>
    <dgm:cxn modelId="{B2BFE48B-0AA8-44CF-AC09-4B825BCA9B0B}" srcId="{44886DC0-33BD-41AA-9766-50E436F449D6}" destId="{97406DC2-8511-4E5B-8621-121A1266B893}" srcOrd="0" destOrd="0" parTransId="{CDF3FA94-A902-40C0-8D5F-F3AB59B639B4}" sibTransId="{BDBB1710-307F-4F7F-B7D5-31F4E5D773FE}"/>
    <dgm:cxn modelId="{1C540099-CD09-49BF-9383-8EBA9749A6A7}" type="presOf" srcId="{89FB6957-D7F2-4E22-8008-041B46BD25BE}" destId="{D1ABD01F-5317-4FD4-AED6-4CA1D0A6AA31}" srcOrd="0" destOrd="1" presId="urn:microsoft.com/office/officeart/2005/8/layout/list1"/>
    <dgm:cxn modelId="{8B2611A0-A9F1-4656-876A-23FD09D70092}" srcId="{63532608-AF7C-454C-AA20-E7007B2CE73B}" destId="{ADC2A330-DD4F-4F45-B3DF-40681DBEB6CA}" srcOrd="1" destOrd="0" parTransId="{841C9DA8-A473-4698-A8DA-BDDB2AADBFF2}" sibTransId="{782492EA-420A-4A1F-B947-5EA25F25E21C}"/>
    <dgm:cxn modelId="{5D7F14A7-230A-4A8A-9684-60672E043676}" srcId="{97406DC2-8511-4E5B-8621-121A1266B893}" destId="{89FB6957-D7F2-4E22-8008-041B46BD25BE}" srcOrd="1" destOrd="0" parTransId="{E302A9C0-B219-4388-861A-640B17B32FD2}" sibTransId="{2D376AD9-BD79-413C-80B6-6C4D9CB4C50C}"/>
    <dgm:cxn modelId="{FE37D3A9-ED13-48E5-BA8C-1C08C54FEF2D}" type="presOf" srcId="{ADC2A330-DD4F-4F45-B3DF-40681DBEB6CA}" destId="{A682F762-0721-447C-9D33-121A2374C276}" srcOrd="0" destOrd="1" presId="urn:microsoft.com/office/officeart/2005/8/layout/list1"/>
    <dgm:cxn modelId="{306024B2-2F75-40A6-9B39-6DF038BA6605}" type="presOf" srcId="{97406DC2-8511-4E5B-8621-121A1266B893}" destId="{C77849AD-47DD-4676-A8FE-641C9EA4B7FE}" srcOrd="0" destOrd="0" presId="urn:microsoft.com/office/officeart/2005/8/layout/list1"/>
    <dgm:cxn modelId="{9A466CE1-A61F-4A1A-981F-F2482476224B}" type="presOf" srcId="{97406DC2-8511-4E5B-8621-121A1266B893}" destId="{28F6E3E6-0CA3-4C3D-871C-F233B70751CF}" srcOrd="1" destOrd="0" presId="urn:microsoft.com/office/officeart/2005/8/layout/list1"/>
    <dgm:cxn modelId="{7D8D42EB-C30D-4395-824E-0ACB5307087C}" type="presOf" srcId="{31967A35-0723-403A-A1A1-8071C4BE9990}" destId="{A682F762-0721-447C-9D33-121A2374C276}" srcOrd="0" destOrd="0" presId="urn:microsoft.com/office/officeart/2005/8/layout/list1"/>
    <dgm:cxn modelId="{177039C9-923C-4762-ACCF-7B8D90F104B3}" type="presParOf" srcId="{63E7EA6F-F055-4FC0-86E1-7521F2767D21}" destId="{6B7211DD-6B35-4E1E-9F8F-06529597A88C}" srcOrd="0" destOrd="0" presId="urn:microsoft.com/office/officeart/2005/8/layout/list1"/>
    <dgm:cxn modelId="{595CFD95-A5F9-41E2-902B-044433540A47}" type="presParOf" srcId="{6B7211DD-6B35-4E1E-9F8F-06529597A88C}" destId="{C77849AD-47DD-4676-A8FE-641C9EA4B7FE}" srcOrd="0" destOrd="0" presId="urn:microsoft.com/office/officeart/2005/8/layout/list1"/>
    <dgm:cxn modelId="{0300744A-960B-4FCB-8BE1-F631F8B27146}" type="presParOf" srcId="{6B7211DD-6B35-4E1E-9F8F-06529597A88C}" destId="{28F6E3E6-0CA3-4C3D-871C-F233B70751CF}" srcOrd="1" destOrd="0" presId="urn:microsoft.com/office/officeart/2005/8/layout/list1"/>
    <dgm:cxn modelId="{F34EC6C8-F977-42ED-8924-F35AF8BEF52E}" type="presParOf" srcId="{63E7EA6F-F055-4FC0-86E1-7521F2767D21}" destId="{F098C05A-F324-4E40-910B-6B1C8779BC27}" srcOrd="1" destOrd="0" presId="urn:microsoft.com/office/officeart/2005/8/layout/list1"/>
    <dgm:cxn modelId="{D5C58DF3-CB09-43CF-95DC-E681F59823CD}" type="presParOf" srcId="{63E7EA6F-F055-4FC0-86E1-7521F2767D21}" destId="{D1ABD01F-5317-4FD4-AED6-4CA1D0A6AA31}" srcOrd="2" destOrd="0" presId="urn:microsoft.com/office/officeart/2005/8/layout/list1"/>
    <dgm:cxn modelId="{E66DE3EB-522B-44E4-B5F2-8AAEE6F9E865}" type="presParOf" srcId="{63E7EA6F-F055-4FC0-86E1-7521F2767D21}" destId="{DE742C33-3271-4D4B-BC48-7DCA336B93AB}" srcOrd="3" destOrd="0" presId="urn:microsoft.com/office/officeart/2005/8/layout/list1"/>
    <dgm:cxn modelId="{4371BF46-9D10-41AC-8C88-F1A13E93AC51}" type="presParOf" srcId="{63E7EA6F-F055-4FC0-86E1-7521F2767D21}" destId="{83576B75-0F81-420F-8FA2-E946922E3CE2}" srcOrd="4" destOrd="0" presId="urn:microsoft.com/office/officeart/2005/8/layout/list1"/>
    <dgm:cxn modelId="{ED9C644D-6161-4D1C-918D-161BD4CF492A}" type="presParOf" srcId="{83576B75-0F81-420F-8FA2-E946922E3CE2}" destId="{0001A801-6E11-41DB-9E32-9F423108C955}" srcOrd="0" destOrd="0" presId="urn:microsoft.com/office/officeart/2005/8/layout/list1"/>
    <dgm:cxn modelId="{E617CEAF-A044-42B1-86B0-C395840FBAC5}" type="presParOf" srcId="{83576B75-0F81-420F-8FA2-E946922E3CE2}" destId="{E441929C-0B94-4B6C-969F-F45D444C2501}" srcOrd="1" destOrd="0" presId="urn:microsoft.com/office/officeart/2005/8/layout/list1"/>
    <dgm:cxn modelId="{531197C1-3D17-47D0-9B57-BEAE804D7C2E}" type="presParOf" srcId="{63E7EA6F-F055-4FC0-86E1-7521F2767D21}" destId="{49B28FFB-BE5D-45D1-9750-EB3144CECAA5}" srcOrd="5" destOrd="0" presId="urn:microsoft.com/office/officeart/2005/8/layout/list1"/>
    <dgm:cxn modelId="{153EA8AA-D558-4D22-A2BD-FA5A366D1DE6}" type="presParOf" srcId="{63E7EA6F-F055-4FC0-86E1-7521F2767D21}" destId="{A682F762-0721-447C-9D33-121A2374C27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09AF9CE-1B3A-4026-9F4B-CEC7F249DABD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8EA651CB-D30A-4B81-8A1E-74B8F29A5806}">
      <dgm:prSet phldrT="[文本]"/>
      <dgm:spPr/>
      <dgm:t>
        <a:bodyPr/>
        <a:lstStyle/>
        <a:p>
          <a:r>
            <a:rPr lang="en-GB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ALU</a:t>
          </a:r>
          <a:endParaRPr lang="zh-CN" alt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32F00B7-59BD-488D-B991-20FD6F7B7AFF}" type="parTrans" cxnId="{4FDAF407-0C14-4DF8-BAD2-0A064770448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43904CD-CDA7-4243-B8BB-AD7D0BDBA004}" type="sibTrans" cxnId="{4FDAF407-0C14-4DF8-BAD2-0A064770448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85AD9B7-1100-4EBB-A4D5-14A828FC479F}">
      <dgm:prSet/>
      <dgm:spPr/>
      <dgm:t>
        <a:bodyPr/>
        <a:lstStyle/>
        <a:p>
          <a:r>
            <a:rPr lang="zh-CN" altLang="en-GB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核心部件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gm:t>
    </dgm:pt>
    <dgm:pt modelId="{ADC14E55-6BC4-462D-AB47-1337FECA3BE3}" type="parTrans" cxnId="{8899F90A-1D8D-4F0A-8267-2761273729E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4206B0-ECC7-4A7C-B399-52A7A4DDEF3D}" type="sibTrans" cxnId="{8899F90A-1D8D-4F0A-8267-2761273729E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D7FAF1-A73D-4691-B99E-B514F59AF07F}">
      <dgm:prSet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乘除法器</a:t>
          </a:r>
          <a:endParaRPr lang="zh-CN" altLang="en-GB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gm:t>
    </dgm:pt>
    <dgm:pt modelId="{6621FA84-F4F1-49CA-844E-CE9FD0739756}" type="parTrans" cxnId="{A6D2B53C-C1CB-4C01-A5A4-B2A6F921431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D3D7B9-C2F0-4D50-80E9-E03B7D2C768B}" type="sibTrans" cxnId="{A6D2B53C-C1CB-4C01-A5A4-B2A6F921431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BF3FC6D-7727-4B1A-85D1-C6E9F4372AC2}">
      <dgm:prSet/>
      <dgm:spPr/>
      <dgm:t>
        <a:bodyPr/>
        <a:lstStyle/>
        <a:p>
          <a:r>
            <a: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数据存储部件</a:t>
          </a:r>
          <a:endParaRPr lang="en-US" altLang="zh-C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gm:t>
    </dgm:pt>
    <dgm:pt modelId="{33CA623B-BCA8-4036-835D-CDA21BC9F0CF}" type="parTrans" cxnId="{A1725DB8-1EF2-492F-B9F6-60C8CDC55AB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E9706C-05EF-4FD9-B04E-4C80B1860D5E}" type="sibTrans" cxnId="{A1725DB8-1EF2-492F-B9F6-60C8CDC55AB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8DE9BD-E9ED-4395-B5AC-7180501105F5}">
      <dgm:prSet/>
      <dgm:spPr/>
      <dgm:t>
        <a:bodyPr/>
        <a:lstStyle/>
        <a:p>
          <a:r>
            <a:rPr lang="zh-CN" altLang="en-GB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存放参与计算的数据及运算结果</a:t>
          </a:r>
          <a:endParaRPr lang="en-US" altLang="zh-CN" b="1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gm:t>
    </dgm:pt>
    <dgm:pt modelId="{C3F20686-1AD1-4C0D-86D0-759AF7CD7CB2}" type="parTrans" cxnId="{609C27F3-3A65-4725-848F-29D4DB57A08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1A0C09-EE8F-418B-9FE1-E3E6DEA67E99}" type="sibTrans" cxnId="{609C27F3-3A65-4725-848F-29D4DB57A08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96F1B3E-F76C-49B7-872E-EB859D7E7580}">
      <dgm:prSet/>
      <dgm:spPr/>
      <dgm:t>
        <a:bodyPr/>
        <a:lstStyle/>
        <a:p>
          <a:r>
            <a:rPr lang="zh-CN" altLang="en-GB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暂存器</a:t>
          </a:r>
          <a:r>
            <a:rPr lang="zh-CN" altLang="en-GB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：只对硬件设计者可见</a:t>
          </a:r>
        </a:p>
      </dgm:t>
    </dgm:pt>
    <dgm:pt modelId="{BFAB9AD6-313B-41F1-BB5B-7889E2094054}" type="parTrans" cxnId="{75A851BA-5B1C-4B4D-83F9-2F86C6E3CE3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9F02BDA-B64C-4237-B9A6-A976929962D4}" type="sibTrans" cxnId="{75A851BA-5B1C-4B4D-83F9-2F86C6E3CE3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26F585-50E9-4564-9CF1-E03518CAB577}">
      <dgm:prSet/>
      <dgm:spPr/>
      <dgm:t>
        <a:bodyPr/>
        <a:lstStyle/>
        <a:p>
          <a:r>
            <a:rPr lang="zh-CN" altLang="en-GB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通用寄存器</a:t>
          </a:r>
          <a:r>
            <a:rPr lang="zh-CN" altLang="en-GB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：可以被软件设计者所访问 </a:t>
          </a:r>
        </a:p>
      </dgm:t>
    </dgm:pt>
    <dgm:pt modelId="{86522D85-1148-46C8-9414-7CEC8BAF2F79}" type="parTrans" cxnId="{D34A4C14-8B67-45BA-A72D-FBA102F058F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32E0F5F-52AB-4404-87DA-97C90117AAF8}" type="sibTrans" cxnId="{D34A4C14-8B67-45BA-A72D-FBA102F058F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0F621FD-3C46-47C2-BE55-281AF979249B}">
      <dgm:prSet/>
      <dgm:spPr/>
      <dgm:t>
        <a:bodyPr/>
        <a:lstStyle/>
        <a:p>
          <a:r>
            <a:rPr lang="zh-CN" altLang="en-GB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内部总线</a:t>
          </a:r>
          <a:endParaRPr lang="en-US" altLang="zh-C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gm:t>
    </dgm:pt>
    <dgm:pt modelId="{BB8C706D-0937-43CF-ABFF-C326A2E238CB}" type="parTrans" cxnId="{BAB95132-D23D-45B3-B290-682C0DE3A6F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D22DE8-7BE6-4E46-A954-1A85A3882553}" type="sibTrans" cxnId="{BAB95132-D23D-45B3-B290-682C0DE3A6F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5197D1-F46B-4771-977E-4C6824BC4A30}">
      <dgm:prSet/>
      <dgm:spPr/>
      <dgm:t>
        <a:bodyPr/>
        <a:lstStyle/>
        <a:p>
          <a:r>
            <a:rPr lang="zh-CN" altLang="en-GB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连接各个部件的通道</a:t>
          </a:r>
          <a:endParaRPr lang="zh-CN" altLang="en-US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A21F4E-C6AC-4960-BC81-9E2D826949A6}" type="parTrans" cxnId="{11E8D3AE-8E4D-4459-84AA-3EB5A069A4D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B18693F-5CD1-41A9-806B-FBE2609E5426}" type="sibTrans" cxnId="{11E8D3AE-8E4D-4459-84AA-3EB5A069A4D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5AC8E6E-B964-4B22-8262-66F592E6A6DA}" type="pres">
      <dgm:prSet presAssocID="{509AF9CE-1B3A-4026-9F4B-CEC7F249DABD}" presName="Name0" presStyleCnt="0">
        <dgm:presLayoutVars>
          <dgm:dir/>
          <dgm:animLvl val="lvl"/>
          <dgm:resizeHandles val="exact"/>
        </dgm:presLayoutVars>
      </dgm:prSet>
      <dgm:spPr/>
    </dgm:pt>
    <dgm:pt modelId="{FE70FF2A-B645-4812-92D6-FE1ACF4210BA}" type="pres">
      <dgm:prSet presAssocID="{8EA651CB-D30A-4B81-8A1E-74B8F29A5806}" presName="composite" presStyleCnt="0"/>
      <dgm:spPr/>
    </dgm:pt>
    <dgm:pt modelId="{C3A66042-89B2-470C-B928-93D6A1DCDA1C}" type="pres">
      <dgm:prSet presAssocID="{8EA651CB-D30A-4B81-8A1E-74B8F29A580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AFE41C1-F063-4C3B-9FDF-BAEA3441E687}" type="pres">
      <dgm:prSet presAssocID="{8EA651CB-D30A-4B81-8A1E-74B8F29A5806}" presName="desTx" presStyleLbl="alignAccFollowNode1" presStyleIdx="0" presStyleCnt="3">
        <dgm:presLayoutVars>
          <dgm:bulletEnabled val="1"/>
        </dgm:presLayoutVars>
      </dgm:prSet>
      <dgm:spPr/>
    </dgm:pt>
    <dgm:pt modelId="{84ACF09A-74E8-4E1F-866B-76956A66558A}" type="pres">
      <dgm:prSet presAssocID="{143904CD-CDA7-4243-B8BB-AD7D0BDBA004}" presName="space" presStyleCnt="0"/>
      <dgm:spPr/>
    </dgm:pt>
    <dgm:pt modelId="{D7C67079-57BE-4580-8255-D35D41F1C413}" type="pres">
      <dgm:prSet presAssocID="{2BF3FC6D-7727-4B1A-85D1-C6E9F4372AC2}" presName="composite" presStyleCnt="0"/>
      <dgm:spPr/>
    </dgm:pt>
    <dgm:pt modelId="{82BBB36E-A79B-4722-8C2D-7036B3897DAF}" type="pres">
      <dgm:prSet presAssocID="{2BF3FC6D-7727-4B1A-85D1-C6E9F4372AC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6DD86B8E-6206-4A90-BE46-2D078DB14D00}" type="pres">
      <dgm:prSet presAssocID="{2BF3FC6D-7727-4B1A-85D1-C6E9F4372AC2}" presName="desTx" presStyleLbl="alignAccFollowNode1" presStyleIdx="1" presStyleCnt="3">
        <dgm:presLayoutVars>
          <dgm:bulletEnabled val="1"/>
        </dgm:presLayoutVars>
      </dgm:prSet>
      <dgm:spPr/>
    </dgm:pt>
    <dgm:pt modelId="{03B6966E-4366-46D2-AD6C-AB6A931643DB}" type="pres">
      <dgm:prSet presAssocID="{25E9706C-05EF-4FD9-B04E-4C80B1860D5E}" presName="space" presStyleCnt="0"/>
      <dgm:spPr/>
    </dgm:pt>
    <dgm:pt modelId="{8525691A-40F4-466C-B993-8D983A7E29E5}" type="pres">
      <dgm:prSet presAssocID="{10F621FD-3C46-47C2-BE55-281AF979249B}" presName="composite" presStyleCnt="0"/>
      <dgm:spPr/>
    </dgm:pt>
    <dgm:pt modelId="{00630B1B-1D52-4FF3-9F0B-4603B6966327}" type="pres">
      <dgm:prSet presAssocID="{10F621FD-3C46-47C2-BE55-281AF979249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457BDD53-AF21-454A-8F20-FDC208EA9250}" type="pres">
      <dgm:prSet presAssocID="{10F621FD-3C46-47C2-BE55-281AF979249B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4FDAF407-0C14-4DF8-BAD2-0A0647704489}" srcId="{509AF9CE-1B3A-4026-9F4B-CEC7F249DABD}" destId="{8EA651CB-D30A-4B81-8A1E-74B8F29A5806}" srcOrd="0" destOrd="0" parTransId="{F32F00B7-59BD-488D-B991-20FD6F7B7AFF}" sibTransId="{143904CD-CDA7-4243-B8BB-AD7D0BDBA004}"/>
    <dgm:cxn modelId="{8899F90A-1D8D-4F0A-8267-2761273729EA}" srcId="{8EA651CB-D30A-4B81-8A1E-74B8F29A5806}" destId="{B85AD9B7-1100-4EBB-A4D5-14A828FC479F}" srcOrd="0" destOrd="0" parTransId="{ADC14E55-6BC4-462D-AB47-1337FECA3BE3}" sibTransId="{614206B0-ECC7-4A7C-B399-52A7A4DDEF3D}"/>
    <dgm:cxn modelId="{D34A4C14-8B67-45BA-A72D-FBA102F058FE}" srcId="{2BF3FC6D-7727-4B1A-85D1-C6E9F4372AC2}" destId="{1B26F585-50E9-4564-9CF1-E03518CAB577}" srcOrd="2" destOrd="0" parTransId="{86522D85-1148-46C8-9414-7CEC8BAF2F79}" sibTransId="{F32E0F5F-52AB-4404-87DA-97C90117AAF8}"/>
    <dgm:cxn modelId="{BAB95132-D23D-45B3-B290-682C0DE3A6F3}" srcId="{509AF9CE-1B3A-4026-9F4B-CEC7F249DABD}" destId="{10F621FD-3C46-47C2-BE55-281AF979249B}" srcOrd="2" destOrd="0" parTransId="{BB8C706D-0937-43CF-ABFF-C326A2E238CB}" sibTransId="{CBD22DE8-7BE6-4E46-A954-1A85A3882553}"/>
    <dgm:cxn modelId="{37688D32-5C61-4B4E-80B1-B8B080A016D8}" type="presOf" srcId="{2BF3FC6D-7727-4B1A-85D1-C6E9F4372AC2}" destId="{82BBB36E-A79B-4722-8C2D-7036B3897DAF}" srcOrd="0" destOrd="0" presId="urn:microsoft.com/office/officeart/2005/8/layout/hList1"/>
    <dgm:cxn modelId="{A6D2B53C-C1CB-4C01-A5A4-B2A6F9214316}" srcId="{8EA651CB-D30A-4B81-8A1E-74B8F29A5806}" destId="{03D7FAF1-A73D-4691-B99E-B514F59AF07F}" srcOrd="1" destOrd="0" parTransId="{6621FA84-F4F1-49CA-844E-CE9FD0739756}" sibTransId="{AAD3D7B9-C2F0-4D50-80E9-E03B7D2C768B}"/>
    <dgm:cxn modelId="{FC65674B-5190-4CD2-B6AD-8E7FAE83415F}" type="presOf" srcId="{396F1B3E-F76C-49B7-872E-EB859D7E7580}" destId="{6DD86B8E-6206-4A90-BE46-2D078DB14D00}" srcOrd="0" destOrd="1" presId="urn:microsoft.com/office/officeart/2005/8/layout/hList1"/>
    <dgm:cxn modelId="{D1F83970-D239-4AB4-86B6-BB7694FAFB4F}" type="presOf" srcId="{1B26F585-50E9-4564-9CF1-E03518CAB577}" destId="{6DD86B8E-6206-4A90-BE46-2D078DB14D00}" srcOrd="0" destOrd="2" presId="urn:microsoft.com/office/officeart/2005/8/layout/hList1"/>
    <dgm:cxn modelId="{B5FB857A-6E5B-4EE8-8820-151C8076654D}" type="presOf" srcId="{03D7FAF1-A73D-4691-B99E-B514F59AF07F}" destId="{1AFE41C1-F063-4C3B-9FDF-BAEA3441E687}" srcOrd="0" destOrd="1" presId="urn:microsoft.com/office/officeart/2005/8/layout/hList1"/>
    <dgm:cxn modelId="{D83D8484-BCF3-42EF-A0C0-5DEFAA36DD0F}" type="presOf" srcId="{558DE9BD-E9ED-4395-B5AC-7180501105F5}" destId="{6DD86B8E-6206-4A90-BE46-2D078DB14D00}" srcOrd="0" destOrd="0" presId="urn:microsoft.com/office/officeart/2005/8/layout/hList1"/>
    <dgm:cxn modelId="{745A0088-56EF-4F3A-85E3-73F37671C634}" type="presOf" srcId="{8EA651CB-D30A-4B81-8A1E-74B8F29A5806}" destId="{C3A66042-89B2-470C-B928-93D6A1DCDA1C}" srcOrd="0" destOrd="0" presId="urn:microsoft.com/office/officeart/2005/8/layout/hList1"/>
    <dgm:cxn modelId="{B81AFDAA-5F21-4B7C-92ED-1697B80B3271}" type="presOf" srcId="{B85AD9B7-1100-4EBB-A4D5-14A828FC479F}" destId="{1AFE41C1-F063-4C3B-9FDF-BAEA3441E687}" srcOrd="0" destOrd="0" presId="urn:microsoft.com/office/officeart/2005/8/layout/hList1"/>
    <dgm:cxn modelId="{11E8D3AE-8E4D-4459-84AA-3EB5A069A4D3}" srcId="{10F621FD-3C46-47C2-BE55-281AF979249B}" destId="{B65197D1-F46B-4771-977E-4C6824BC4A30}" srcOrd="0" destOrd="0" parTransId="{FAA21F4E-C6AC-4960-BC81-9E2D826949A6}" sibTransId="{2B18693F-5CD1-41A9-806B-FBE2609E5426}"/>
    <dgm:cxn modelId="{A1725DB8-1EF2-492F-B9F6-60C8CDC55ABF}" srcId="{509AF9CE-1B3A-4026-9F4B-CEC7F249DABD}" destId="{2BF3FC6D-7727-4B1A-85D1-C6E9F4372AC2}" srcOrd="1" destOrd="0" parTransId="{33CA623B-BCA8-4036-835D-CDA21BC9F0CF}" sibTransId="{25E9706C-05EF-4FD9-B04E-4C80B1860D5E}"/>
    <dgm:cxn modelId="{D668A2B9-D0A8-461B-B037-059BCB9E37B0}" type="presOf" srcId="{509AF9CE-1B3A-4026-9F4B-CEC7F249DABD}" destId="{A5AC8E6E-B964-4B22-8262-66F592E6A6DA}" srcOrd="0" destOrd="0" presId="urn:microsoft.com/office/officeart/2005/8/layout/hList1"/>
    <dgm:cxn modelId="{75A851BA-5B1C-4B4D-83F9-2F86C6E3CE32}" srcId="{2BF3FC6D-7727-4B1A-85D1-C6E9F4372AC2}" destId="{396F1B3E-F76C-49B7-872E-EB859D7E7580}" srcOrd="1" destOrd="0" parTransId="{BFAB9AD6-313B-41F1-BB5B-7889E2094054}" sibTransId="{39F02BDA-B64C-4237-B9A6-A976929962D4}"/>
    <dgm:cxn modelId="{45AEEAD7-60C9-4EFF-8412-C752EDDADD66}" type="presOf" srcId="{B65197D1-F46B-4771-977E-4C6824BC4A30}" destId="{457BDD53-AF21-454A-8F20-FDC208EA9250}" srcOrd="0" destOrd="0" presId="urn:microsoft.com/office/officeart/2005/8/layout/hList1"/>
    <dgm:cxn modelId="{041E03DF-E29A-49B5-A167-1918112BED4E}" type="presOf" srcId="{10F621FD-3C46-47C2-BE55-281AF979249B}" destId="{00630B1B-1D52-4FF3-9F0B-4603B6966327}" srcOrd="0" destOrd="0" presId="urn:microsoft.com/office/officeart/2005/8/layout/hList1"/>
    <dgm:cxn modelId="{609C27F3-3A65-4725-848F-29D4DB57A088}" srcId="{2BF3FC6D-7727-4B1A-85D1-C6E9F4372AC2}" destId="{558DE9BD-E9ED-4395-B5AC-7180501105F5}" srcOrd="0" destOrd="0" parTransId="{C3F20686-1AD1-4C0D-86D0-759AF7CD7CB2}" sibTransId="{1C1A0C09-EE8F-418B-9FE1-E3E6DEA67E99}"/>
    <dgm:cxn modelId="{DB5CD0F0-0FAB-48A5-A3BC-9E55D76A5113}" type="presParOf" srcId="{A5AC8E6E-B964-4B22-8262-66F592E6A6DA}" destId="{FE70FF2A-B645-4812-92D6-FE1ACF4210BA}" srcOrd="0" destOrd="0" presId="urn:microsoft.com/office/officeart/2005/8/layout/hList1"/>
    <dgm:cxn modelId="{C34BDC4B-24FE-4D16-9E4E-357CE2F969FB}" type="presParOf" srcId="{FE70FF2A-B645-4812-92D6-FE1ACF4210BA}" destId="{C3A66042-89B2-470C-B928-93D6A1DCDA1C}" srcOrd="0" destOrd="0" presId="urn:microsoft.com/office/officeart/2005/8/layout/hList1"/>
    <dgm:cxn modelId="{E03A14A1-32A2-498E-B9ED-2BA894C96966}" type="presParOf" srcId="{FE70FF2A-B645-4812-92D6-FE1ACF4210BA}" destId="{1AFE41C1-F063-4C3B-9FDF-BAEA3441E687}" srcOrd="1" destOrd="0" presId="urn:microsoft.com/office/officeart/2005/8/layout/hList1"/>
    <dgm:cxn modelId="{A7D33D34-931A-40B4-8CF7-AF31FAE44828}" type="presParOf" srcId="{A5AC8E6E-B964-4B22-8262-66F592E6A6DA}" destId="{84ACF09A-74E8-4E1F-866B-76956A66558A}" srcOrd="1" destOrd="0" presId="urn:microsoft.com/office/officeart/2005/8/layout/hList1"/>
    <dgm:cxn modelId="{0FDE83E9-A24E-4158-A480-BCAC7B1094F4}" type="presParOf" srcId="{A5AC8E6E-B964-4B22-8262-66F592E6A6DA}" destId="{D7C67079-57BE-4580-8255-D35D41F1C413}" srcOrd="2" destOrd="0" presId="urn:microsoft.com/office/officeart/2005/8/layout/hList1"/>
    <dgm:cxn modelId="{AEB30C7F-1904-4989-AB04-699D0309E693}" type="presParOf" srcId="{D7C67079-57BE-4580-8255-D35D41F1C413}" destId="{82BBB36E-A79B-4722-8C2D-7036B3897DAF}" srcOrd="0" destOrd="0" presId="urn:microsoft.com/office/officeart/2005/8/layout/hList1"/>
    <dgm:cxn modelId="{E978C70B-48FF-40D0-86D5-681915C7BE4E}" type="presParOf" srcId="{D7C67079-57BE-4580-8255-D35D41F1C413}" destId="{6DD86B8E-6206-4A90-BE46-2D078DB14D00}" srcOrd="1" destOrd="0" presId="urn:microsoft.com/office/officeart/2005/8/layout/hList1"/>
    <dgm:cxn modelId="{9AF67412-4F56-42A1-A757-4126D35110EA}" type="presParOf" srcId="{A5AC8E6E-B964-4B22-8262-66F592E6A6DA}" destId="{03B6966E-4366-46D2-AD6C-AB6A931643DB}" srcOrd="3" destOrd="0" presId="urn:microsoft.com/office/officeart/2005/8/layout/hList1"/>
    <dgm:cxn modelId="{FE9EEA23-DA51-4371-934E-88DCEED0FE39}" type="presParOf" srcId="{A5AC8E6E-B964-4B22-8262-66F592E6A6DA}" destId="{8525691A-40F4-466C-B993-8D983A7E29E5}" srcOrd="4" destOrd="0" presId="urn:microsoft.com/office/officeart/2005/8/layout/hList1"/>
    <dgm:cxn modelId="{1605FCA9-E45D-4B22-9AD5-8972B53F206F}" type="presParOf" srcId="{8525691A-40F4-466C-B993-8D983A7E29E5}" destId="{00630B1B-1D52-4FF3-9F0B-4603B6966327}" srcOrd="0" destOrd="0" presId="urn:microsoft.com/office/officeart/2005/8/layout/hList1"/>
    <dgm:cxn modelId="{01580572-95EB-470B-A2DF-8603EBAF4544}" type="presParOf" srcId="{8525691A-40F4-466C-B993-8D983A7E29E5}" destId="{457BDD53-AF21-454A-8F20-FDC208EA925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DC2B87E-3D32-484A-9B28-9E2D1DA32579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87A148AA-94DD-450D-AE2C-30C7558138DD}">
      <dgm:prSet phldrT="[文本]"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结构特点</a:t>
          </a:r>
          <a:endParaRPr lang="zh-CN" altLang="en-US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AB349F-5282-43CA-A05F-341264B7BA7D}" type="parTrans" cxnId="{C932295C-34AD-482F-9B11-BEF2341DDB72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20DB966-05DB-4A5A-BE96-19C3C60E1FBB}" type="sibTrans" cxnId="{C932295C-34AD-482F-9B11-BEF2341DDB72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E80863-37F0-45AD-B576-E656EBC5E8E1}">
      <dgm:prSet custT="1"/>
      <dgm:spPr/>
      <dgm:t>
        <a:bodyPr lIns="180000" rIns="180000" bIns="540000"/>
        <a:lstStyle/>
        <a:p>
          <a:r>
            <a: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一个二元运算需要两个操作数，产生一个结果</a:t>
          </a:r>
          <a:endParaRPr lang="en-US" altLang="zh-CN" sz="18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59985496-35D1-4677-9B51-6ECB90E87420}" type="parTrans" cxnId="{9BB32C6C-6C6C-4BF6-B465-91EA1D210897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477A69-647F-443A-9490-A49DF68D23A9}" type="sibTrans" cxnId="{9BB32C6C-6C6C-4BF6-B465-91EA1D210897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09F2DC9-409F-464F-81E8-5980282C80E8}">
      <dgm:prSet custT="1"/>
      <dgm:spPr/>
      <dgm:t>
        <a:bodyPr lIns="180000" rIns="180000" bIns="540000"/>
        <a:lstStyle/>
        <a:p>
          <a:r>
            <a: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把两个操作数输入到</a:t>
          </a:r>
          <a:r>
            <a: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ALU</a:t>
          </a:r>
          <a:r>
            <a: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，要分两次实现，</a:t>
          </a:r>
          <a:endParaRPr lang="en-US" altLang="zh-CN" sz="18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D2E48846-B704-4E38-9BF5-9F1497C9FDDC}" type="parTrans" cxnId="{EBA3EE17-E7B0-4D4E-95A8-A953B9030CC6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3B1205-5C79-4682-A8E8-3052CDC6EF0B}" type="sibTrans" cxnId="{EBA3EE17-E7B0-4D4E-95A8-A953B9030CC6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E2BF9E-4DD3-4677-B13A-E7991E0B38DB}">
      <dgm:prSet custT="1"/>
      <dgm:spPr/>
      <dgm:t>
        <a:bodyPr lIns="180000" rIns="180000" bIns="540000"/>
        <a:lstStyle/>
        <a:p>
          <a:r>
            <a:rPr lang="zh-CN" altLang="en-US" sz="1800" b="1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需要</a:t>
          </a:r>
          <a:r>
            <a:rPr lang="en-US" altLang="zh-CN" sz="1800" b="1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A</a:t>
          </a:r>
          <a:r>
            <a:rPr lang="zh-CN" altLang="en-US" sz="1800" b="1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、</a:t>
          </a:r>
          <a:r>
            <a:rPr lang="en-US" altLang="zh-CN" sz="1800" b="1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B</a:t>
          </a:r>
          <a:r>
            <a:rPr lang="zh-CN" altLang="en-US" sz="1800" b="1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两个暂存器临时保存操作数</a:t>
          </a:r>
          <a:endParaRPr lang="en-US" altLang="zh-CN" sz="1800" b="1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FCB66BFA-04A6-4362-8D89-E9605FC8B626}" type="parTrans" cxnId="{4EB235C8-611B-42BB-9E00-2CF0EE51E0DB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9BB9FBD-A358-46B2-B4AD-FB6318B2A39A}" type="sibTrans" cxnId="{4EB235C8-611B-42BB-9E00-2CF0EE51E0DB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83D2DF-D429-4150-B203-E9D18BE4CBAE}">
      <dgm:prSet custT="1"/>
      <dgm:spPr/>
      <dgm:t>
        <a:bodyPr lIns="180000" rIns="180000" bIns="540000"/>
        <a:lstStyle/>
        <a:p>
          <a:r>
            <a: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操作速度慢、控制简单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706CDB86-F37F-4C9A-AD11-86FB1224163C}" type="parTrans" cxnId="{4AF6D708-07EE-4EC8-9403-6AAD4AD5E1CD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B610BA2-EECE-4FDA-82E1-276FD228AE4E}" type="sibTrans" cxnId="{4AF6D708-07EE-4EC8-9403-6AAD4AD5E1CD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1CD3D3-71EC-4335-9EE4-C28825704B9A}" type="pres">
      <dgm:prSet presAssocID="{EDC2B87E-3D32-484A-9B28-9E2D1DA32579}" presName="linear" presStyleCnt="0">
        <dgm:presLayoutVars>
          <dgm:dir/>
          <dgm:animLvl val="lvl"/>
          <dgm:resizeHandles val="exact"/>
        </dgm:presLayoutVars>
      </dgm:prSet>
      <dgm:spPr/>
    </dgm:pt>
    <dgm:pt modelId="{D2F3291A-4F02-4541-93E8-059530D01ABA}" type="pres">
      <dgm:prSet presAssocID="{87A148AA-94DD-450D-AE2C-30C7558138DD}" presName="parentLin" presStyleCnt="0"/>
      <dgm:spPr/>
    </dgm:pt>
    <dgm:pt modelId="{02214964-B70F-4BC4-88CA-B5713BC7EE1E}" type="pres">
      <dgm:prSet presAssocID="{87A148AA-94DD-450D-AE2C-30C7558138DD}" presName="parentLeftMargin" presStyleLbl="node1" presStyleIdx="0" presStyleCnt="1"/>
      <dgm:spPr/>
    </dgm:pt>
    <dgm:pt modelId="{E39CA2DD-40F5-4B21-B935-9B538667483E}" type="pres">
      <dgm:prSet presAssocID="{87A148AA-94DD-450D-AE2C-30C7558138D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51BBFE0B-7F08-466D-AF73-62FE113795C8}" type="pres">
      <dgm:prSet presAssocID="{87A148AA-94DD-450D-AE2C-30C7558138DD}" presName="negativeSpace" presStyleCnt="0"/>
      <dgm:spPr/>
    </dgm:pt>
    <dgm:pt modelId="{9BE9529E-2A02-4277-94BF-E0B25BDFC839}" type="pres">
      <dgm:prSet presAssocID="{87A148AA-94DD-450D-AE2C-30C7558138DD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8886602-0351-49F6-9225-B204BE149963}" type="presOf" srcId="{87A148AA-94DD-450D-AE2C-30C7558138DD}" destId="{02214964-B70F-4BC4-88CA-B5713BC7EE1E}" srcOrd="0" destOrd="0" presId="urn:microsoft.com/office/officeart/2005/8/layout/list1"/>
    <dgm:cxn modelId="{4AF6D708-07EE-4EC8-9403-6AAD4AD5E1CD}" srcId="{87A148AA-94DD-450D-AE2C-30C7558138DD}" destId="{B583D2DF-D429-4150-B203-E9D18BE4CBAE}" srcOrd="2" destOrd="0" parTransId="{706CDB86-F37F-4C9A-AD11-86FB1224163C}" sibTransId="{7B610BA2-EECE-4FDA-82E1-276FD228AE4E}"/>
    <dgm:cxn modelId="{84DDFC0D-5FB9-4133-BA09-D78999DC5AC9}" type="presOf" srcId="{87A148AA-94DD-450D-AE2C-30C7558138DD}" destId="{E39CA2DD-40F5-4B21-B935-9B538667483E}" srcOrd="1" destOrd="0" presId="urn:microsoft.com/office/officeart/2005/8/layout/list1"/>
    <dgm:cxn modelId="{EBA3EE17-E7B0-4D4E-95A8-A953B9030CC6}" srcId="{87A148AA-94DD-450D-AE2C-30C7558138DD}" destId="{E09F2DC9-409F-464F-81E8-5980282C80E8}" srcOrd="1" destOrd="0" parTransId="{D2E48846-B704-4E38-9BF5-9F1497C9FDDC}" sibTransId="{0D3B1205-5C79-4682-A8E8-3052CDC6EF0B}"/>
    <dgm:cxn modelId="{A871FE18-3BAE-469A-B1C0-168156D4603B}" type="presOf" srcId="{CAE2BF9E-4DD3-4677-B13A-E7991E0B38DB}" destId="{9BE9529E-2A02-4277-94BF-E0B25BDFC839}" srcOrd="0" destOrd="2" presId="urn:microsoft.com/office/officeart/2005/8/layout/list1"/>
    <dgm:cxn modelId="{C932295C-34AD-482F-9B11-BEF2341DDB72}" srcId="{EDC2B87E-3D32-484A-9B28-9E2D1DA32579}" destId="{87A148AA-94DD-450D-AE2C-30C7558138DD}" srcOrd="0" destOrd="0" parTransId="{59AB349F-5282-43CA-A05F-341264B7BA7D}" sibTransId="{920DB966-05DB-4A5A-BE96-19C3C60E1FBB}"/>
    <dgm:cxn modelId="{9BB32C6C-6C6C-4BF6-B465-91EA1D210897}" srcId="{87A148AA-94DD-450D-AE2C-30C7558138DD}" destId="{C3E80863-37F0-45AD-B576-E656EBC5E8E1}" srcOrd="0" destOrd="0" parTransId="{59985496-35D1-4677-9B51-6ECB90E87420}" sibTransId="{80477A69-647F-443A-9490-A49DF68D23A9}"/>
    <dgm:cxn modelId="{DE258855-2C8B-4891-A746-1F558639AC75}" type="presOf" srcId="{EDC2B87E-3D32-484A-9B28-9E2D1DA32579}" destId="{721CD3D3-71EC-4335-9EE4-C28825704B9A}" srcOrd="0" destOrd="0" presId="urn:microsoft.com/office/officeart/2005/8/layout/list1"/>
    <dgm:cxn modelId="{B256E756-C499-4F69-BEBA-3C15AA35A983}" type="presOf" srcId="{E09F2DC9-409F-464F-81E8-5980282C80E8}" destId="{9BE9529E-2A02-4277-94BF-E0B25BDFC839}" srcOrd="0" destOrd="1" presId="urn:microsoft.com/office/officeart/2005/8/layout/list1"/>
    <dgm:cxn modelId="{5815478A-3529-4B99-8DEA-1AB1D2E73DB4}" type="presOf" srcId="{B583D2DF-D429-4150-B203-E9D18BE4CBAE}" destId="{9BE9529E-2A02-4277-94BF-E0B25BDFC839}" srcOrd="0" destOrd="3" presId="urn:microsoft.com/office/officeart/2005/8/layout/list1"/>
    <dgm:cxn modelId="{D3EBA29A-D494-434E-AB8D-DE916E2D1A8D}" type="presOf" srcId="{C3E80863-37F0-45AD-B576-E656EBC5E8E1}" destId="{9BE9529E-2A02-4277-94BF-E0B25BDFC839}" srcOrd="0" destOrd="0" presId="urn:microsoft.com/office/officeart/2005/8/layout/list1"/>
    <dgm:cxn modelId="{4EB235C8-611B-42BB-9E00-2CF0EE51E0DB}" srcId="{E09F2DC9-409F-464F-81E8-5980282C80E8}" destId="{CAE2BF9E-4DD3-4677-B13A-E7991E0B38DB}" srcOrd="0" destOrd="0" parTransId="{FCB66BFA-04A6-4362-8D89-E9605FC8B626}" sibTransId="{F9BB9FBD-A358-46B2-B4AD-FB6318B2A39A}"/>
    <dgm:cxn modelId="{006BBFC4-6ABD-4B97-8E90-5C4E2039092D}" type="presParOf" srcId="{721CD3D3-71EC-4335-9EE4-C28825704B9A}" destId="{D2F3291A-4F02-4541-93E8-059530D01ABA}" srcOrd="0" destOrd="0" presId="urn:microsoft.com/office/officeart/2005/8/layout/list1"/>
    <dgm:cxn modelId="{6C7153E7-ECE2-49C8-9796-01E112BDCC5E}" type="presParOf" srcId="{D2F3291A-4F02-4541-93E8-059530D01ABA}" destId="{02214964-B70F-4BC4-88CA-B5713BC7EE1E}" srcOrd="0" destOrd="0" presId="urn:microsoft.com/office/officeart/2005/8/layout/list1"/>
    <dgm:cxn modelId="{5DF0A157-2C60-4CAE-94A6-C314FF893330}" type="presParOf" srcId="{D2F3291A-4F02-4541-93E8-059530D01ABA}" destId="{E39CA2DD-40F5-4B21-B935-9B538667483E}" srcOrd="1" destOrd="0" presId="urn:microsoft.com/office/officeart/2005/8/layout/list1"/>
    <dgm:cxn modelId="{1E752846-4267-47D6-88EC-A18BE4DEFE8D}" type="presParOf" srcId="{721CD3D3-71EC-4335-9EE4-C28825704B9A}" destId="{51BBFE0B-7F08-466D-AF73-62FE113795C8}" srcOrd="1" destOrd="0" presId="urn:microsoft.com/office/officeart/2005/8/layout/list1"/>
    <dgm:cxn modelId="{63BA7D95-984C-4490-878E-022CC76FC24D}" type="presParOf" srcId="{721CD3D3-71EC-4335-9EE4-C28825704B9A}" destId="{9BE9529E-2A02-4277-94BF-E0B25BDFC839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DC2B87E-3D32-484A-9B28-9E2D1DA32579}" type="doc">
      <dgm:prSet loTypeId="urn:microsoft.com/office/officeart/2005/8/layout/list1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zh-CN" altLang="en-US"/>
        </a:p>
      </dgm:t>
    </dgm:pt>
    <dgm:pt modelId="{87A148AA-94DD-450D-AE2C-30C7558138DD}">
      <dgm:prSet phldrT="[文本]"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结构特点</a:t>
          </a:r>
          <a:endParaRPr lang="zh-CN" altLang="en-US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AB349F-5282-43CA-A05F-341264B7BA7D}" type="parTrans" cxnId="{C932295C-34AD-482F-9B11-BEF2341DDB72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20DB966-05DB-4A5A-BE96-19C3C60E1FBB}" type="sibTrans" cxnId="{C932295C-34AD-482F-9B11-BEF2341DDB72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E80863-37F0-45AD-B576-E656EBC5E8E1}">
      <dgm:prSet custT="1"/>
      <dgm:spPr/>
      <dgm:t>
        <a:bodyPr lIns="180000" rIns="180000" bIns="612000"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两个操作数通过两条总线同时加到</a:t>
          </a:r>
          <a:r>
            <a:rPr lang="en-US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ALU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进行运算</a:t>
          </a:r>
          <a:endParaRPr lang="en-US" altLang="zh-CN" sz="18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59985496-35D1-4677-9B51-6ECB90E87420}" type="parTrans" cxnId="{9BB32C6C-6C6C-4BF6-B465-91EA1D210897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477A69-647F-443A-9490-A49DF68D23A9}" type="sibTrans" cxnId="{9BB32C6C-6C6C-4BF6-B465-91EA1D210897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C0B56B0-1841-4485-9988-E08CDA2F56BF}">
      <dgm:prSet custT="1"/>
      <dgm:spPr/>
      <dgm:t>
        <a:bodyPr bIns="612000"/>
        <a:lstStyle/>
        <a:p>
          <a:r>
            <a:rPr lang="en-US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ALU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的输出经过缓冲器送入通用寄存器</a:t>
          </a:r>
        </a:p>
      </dgm:t>
    </dgm:pt>
    <dgm:pt modelId="{66B6000D-F9CC-4096-BF13-7A7A4FF0E02E}" type="parTrans" cxnId="{7F05F59C-DB0E-4032-959A-96AC0C368FDE}">
      <dgm:prSet/>
      <dgm:spPr/>
      <dgm:t>
        <a:bodyPr/>
        <a:lstStyle/>
        <a:p>
          <a:endParaRPr lang="zh-CN" altLang="en-US"/>
        </a:p>
      </dgm:t>
    </dgm:pt>
    <dgm:pt modelId="{8696DD27-B9D6-4D9D-82BC-185E52A3CB50}" type="sibTrans" cxnId="{7F05F59C-DB0E-4032-959A-96AC0C368FDE}">
      <dgm:prSet/>
      <dgm:spPr/>
      <dgm:t>
        <a:bodyPr/>
        <a:lstStyle/>
        <a:p>
          <a:endParaRPr lang="zh-CN" altLang="en-US"/>
        </a:p>
      </dgm:t>
    </dgm:pt>
    <dgm:pt modelId="{BD2D4F6D-39A5-4932-A5E9-75BB7A9193F4}">
      <dgm:prSet custT="1"/>
      <dgm:spPr/>
      <dgm:t>
        <a:bodyPr bIns="612000"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因为当操作结果输出时，两条总线都被输入数占据，必须在</a:t>
          </a:r>
          <a:r>
            <a:rPr lang="en-US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ALU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输出端设置缓冲器。</a:t>
          </a:r>
        </a:p>
      </dgm:t>
    </dgm:pt>
    <dgm:pt modelId="{C50E4293-3C6D-420D-8981-9E1963277B6A}" type="parTrans" cxnId="{0B1CA313-768A-4926-8C45-1B7F72DB959C}">
      <dgm:prSet/>
      <dgm:spPr/>
      <dgm:t>
        <a:bodyPr/>
        <a:lstStyle/>
        <a:p>
          <a:endParaRPr lang="zh-CN" altLang="en-US"/>
        </a:p>
      </dgm:t>
    </dgm:pt>
    <dgm:pt modelId="{530499DC-4BC7-4127-85BE-B37B077DEAF7}" type="sibTrans" cxnId="{0B1CA313-768A-4926-8C45-1B7F72DB959C}">
      <dgm:prSet/>
      <dgm:spPr/>
      <dgm:t>
        <a:bodyPr/>
        <a:lstStyle/>
        <a:p>
          <a:endParaRPr lang="zh-CN" altLang="en-US"/>
        </a:p>
      </dgm:t>
    </dgm:pt>
    <dgm:pt modelId="{721CD3D3-71EC-4335-9EE4-C28825704B9A}" type="pres">
      <dgm:prSet presAssocID="{EDC2B87E-3D32-484A-9B28-9E2D1DA32579}" presName="linear" presStyleCnt="0">
        <dgm:presLayoutVars>
          <dgm:dir/>
          <dgm:animLvl val="lvl"/>
          <dgm:resizeHandles val="exact"/>
        </dgm:presLayoutVars>
      </dgm:prSet>
      <dgm:spPr/>
    </dgm:pt>
    <dgm:pt modelId="{D2F3291A-4F02-4541-93E8-059530D01ABA}" type="pres">
      <dgm:prSet presAssocID="{87A148AA-94DD-450D-AE2C-30C7558138DD}" presName="parentLin" presStyleCnt="0"/>
      <dgm:spPr/>
    </dgm:pt>
    <dgm:pt modelId="{02214964-B70F-4BC4-88CA-B5713BC7EE1E}" type="pres">
      <dgm:prSet presAssocID="{87A148AA-94DD-450D-AE2C-30C7558138DD}" presName="parentLeftMargin" presStyleLbl="node1" presStyleIdx="0" presStyleCnt="1"/>
      <dgm:spPr/>
    </dgm:pt>
    <dgm:pt modelId="{E39CA2DD-40F5-4B21-B935-9B538667483E}" type="pres">
      <dgm:prSet presAssocID="{87A148AA-94DD-450D-AE2C-30C7558138D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51BBFE0B-7F08-466D-AF73-62FE113795C8}" type="pres">
      <dgm:prSet presAssocID="{87A148AA-94DD-450D-AE2C-30C7558138DD}" presName="negativeSpace" presStyleCnt="0"/>
      <dgm:spPr/>
    </dgm:pt>
    <dgm:pt modelId="{9BE9529E-2A02-4277-94BF-E0B25BDFC839}" type="pres">
      <dgm:prSet presAssocID="{87A148AA-94DD-450D-AE2C-30C7558138DD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8886602-0351-49F6-9225-B204BE149963}" type="presOf" srcId="{87A148AA-94DD-450D-AE2C-30C7558138DD}" destId="{02214964-B70F-4BC4-88CA-B5713BC7EE1E}" srcOrd="0" destOrd="0" presId="urn:microsoft.com/office/officeart/2005/8/layout/list1"/>
    <dgm:cxn modelId="{84DDFC0D-5FB9-4133-BA09-D78999DC5AC9}" type="presOf" srcId="{87A148AA-94DD-450D-AE2C-30C7558138DD}" destId="{E39CA2DD-40F5-4B21-B935-9B538667483E}" srcOrd="1" destOrd="0" presId="urn:microsoft.com/office/officeart/2005/8/layout/list1"/>
    <dgm:cxn modelId="{0B1CA313-768A-4926-8C45-1B7F72DB959C}" srcId="{9C0B56B0-1841-4485-9988-E08CDA2F56BF}" destId="{BD2D4F6D-39A5-4932-A5E9-75BB7A9193F4}" srcOrd="0" destOrd="0" parTransId="{C50E4293-3C6D-420D-8981-9E1963277B6A}" sibTransId="{530499DC-4BC7-4127-85BE-B37B077DEAF7}"/>
    <dgm:cxn modelId="{E47AD323-D935-43BB-B871-E658C3ABE1E7}" type="presOf" srcId="{9C0B56B0-1841-4485-9988-E08CDA2F56BF}" destId="{9BE9529E-2A02-4277-94BF-E0B25BDFC839}" srcOrd="0" destOrd="1" presId="urn:microsoft.com/office/officeart/2005/8/layout/list1"/>
    <dgm:cxn modelId="{C932295C-34AD-482F-9B11-BEF2341DDB72}" srcId="{EDC2B87E-3D32-484A-9B28-9E2D1DA32579}" destId="{87A148AA-94DD-450D-AE2C-30C7558138DD}" srcOrd="0" destOrd="0" parTransId="{59AB349F-5282-43CA-A05F-341264B7BA7D}" sibTransId="{920DB966-05DB-4A5A-BE96-19C3C60E1FBB}"/>
    <dgm:cxn modelId="{9BB32C6C-6C6C-4BF6-B465-91EA1D210897}" srcId="{87A148AA-94DD-450D-AE2C-30C7558138DD}" destId="{C3E80863-37F0-45AD-B576-E656EBC5E8E1}" srcOrd="0" destOrd="0" parTransId="{59985496-35D1-4677-9B51-6ECB90E87420}" sibTransId="{80477A69-647F-443A-9490-A49DF68D23A9}"/>
    <dgm:cxn modelId="{DE258855-2C8B-4891-A746-1F558639AC75}" type="presOf" srcId="{EDC2B87E-3D32-484A-9B28-9E2D1DA32579}" destId="{721CD3D3-71EC-4335-9EE4-C28825704B9A}" srcOrd="0" destOrd="0" presId="urn:microsoft.com/office/officeart/2005/8/layout/list1"/>
    <dgm:cxn modelId="{D3EBA29A-D494-434E-AB8D-DE916E2D1A8D}" type="presOf" srcId="{C3E80863-37F0-45AD-B576-E656EBC5E8E1}" destId="{9BE9529E-2A02-4277-94BF-E0B25BDFC839}" srcOrd="0" destOrd="0" presId="urn:microsoft.com/office/officeart/2005/8/layout/list1"/>
    <dgm:cxn modelId="{7F05F59C-DB0E-4032-959A-96AC0C368FDE}" srcId="{87A148AA-94DD-450D-AE2C-30C7558138DD}" destId="{9C0B56B0-1841-4485-9988-E08CDA2F56BF}" srcOrd="1" destOrd="0" parTransId="{66B6000D-F9CC-4096-BF13-7A7A4FF0E02E}" sibTransId="{8696DD27-B9D6-4D9D-82BC-185E52A3CB50}"/>
    <dgm:cxn modelId="{846D45F6-A98E-4EA5-9862-5337B4C2DEA8}" type="presOf" srcId="{BD2D4F6D-39A5-4932-A5E9-75BB7A9193F4}" destId="{9BE9529E-2A02-4277-94BF-E0B25BDFC839}" srcOrd="0" destOrd="2" presId="urn:microsoft.com/office/officeart/2005/8/layout/list1"/>
    <dgm:cxn modelId="{006BBFC4-6ABD-4B97-8E90-5C4E2039092D}" type="presParOf" srcId="{721CD3D3-71EC-4335-9EE4-C28825704B9A}" destId="{D2F3291A-4F02-4541-93E8-059530D01ABA}" srcOrd="0" destOrd="0" presId="urn:microsoft.com/office/officeart/2005/8/layout/list1"/>
    <dgm:cxn modelId="{6C7153E7-ECE2-49C8-9796-01E112BDCC5E}" type="presParOf" srcId="{D2F3291A-4F02-4541-93E8-059530D01ABA}" destId="{02214964-B70F-4BC4-88CA-B5713BC7EE1E}" srcOrd="0" destOrd="0" presId="urn:microsoft.com/office/officeart/2005/8/layout/list1"/>
    <dgm:cxn modelId="{5DF0A157-2C60-4CAE-94A6-C314FF893330}" type="presParOf" srcId="{D2F3291A-4F02-4541-93E8-059530D01ABA}" destId="{E39CA2DD-40F5-4B21-B935-9B538667483E}" srcOrd="1" destOrd="0" presId="urn:microsoft.com/office/officeart/2005/8/layout/list1"/>
    <dgm:cxn modelId="{1E752846-4267-47D6-88EC-A18BE4DEFE8D}" type="presParOf" srcId="{721CD3D3-71EC-4335-9EE4-C28825704B9A}" destId="{51BBFE0B-7F08-466D-AF73-62FE113795C8}" srcOrd="1" destOrd="0" presId="urn:microsoft.com/office/officeart/2005/8/layout/list1"/>
    <dgm:cxn modelId="{63BA7D95-984C-4490-878E-022CC76FC24D}" type="presParOf" srcId="{721CD3D3-71EC-4335-9EE4-C28825704B9A}" destId="{9BE9529E-2A02-4277-94BF-E0B25BDFC839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DC2B87E-3D32-484A-9B28-9E2D1DA32579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87A148AA-94DD-450D-AE2C-30C7558138DD}">
      <dgm:prSet phldrT="[文本]"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结构特点</a:t>
          </a:r>
          <a:endParaRPr lang="zh-CN" altLang="en-US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AB349F-5282-43CA-A05F-341264B7BA7D}" type="parTrans" cxnId="{C932295C-34AD-482F-9B11-BEF2341DDB72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20DB966-05DB-4A5A-BE96-19C3C60E1FBB}" type="sibTrans" cxnId="{C932295C-34AD-482F-9B11-BEF2341DDB72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E80863-37F0-45AD-B576-E656EBC5E8E1}">
      <dgm:prSet custT="1"/>
      <dgm:spPr/>
      <dgm:t>
        <a:bodyPr lIns="180000" rIns="180000" bIns="864000"/>
        <a:lstStyle/>
        <a:p>
          <a:pPr>
            <a:spcAft>
              <a:spcPts val="0"/>
            </a:spcAft>
          </a:pPr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ALU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的两个输入端分别由总线</a:t>
          </a:r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1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和总线</a:t>
          </a:r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2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供给，输出与总线</a:t>
          </a:r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3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相连。</a:t>
          </a:r>
          <a:endParaRPr lang="en-US" altLang="zh-CN" sz="18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59985496-35D1-4677-9B51-6ECB90E87420}" type="parTrans" cxnId="{9BB32C6C-6C6C-4BF6-B465-91EA1D210897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477A69-647F-443A-9490-A49DF68D23A9}" type="sibTrans" cxnId="{9BB32C6C-6C6C-4BF6-B465-91EA1D210897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BC15E6-A8E9-4C0D-A70D-2C9CA927CCFC}">
      <dgm:prSet custT="1"/>
      <dgm:spPr/>
      <dgm:t>
        <a:bodyPr bIns="864000"/>
        <a:lstStyle/>
        <a:p>
          <a:pPr>
            <a:spcAft>
              <a:spcPts val="0"/>
            </a:spcAft>
          </a:pPr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总线旁路器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：总线之间的数据传送</a:t>
          </a:r>
          <a:endParaRPr lang="en-US" altLang="zh-CN" sz="18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FA79E3A4-8907-4B41-897D-D633549E43E1}" type="parTrans" cxnId="{35D756ED-2BAB-4579-9F78-2789954ACA1E}">
      <dgm:prSet/>
      <dgm:spPr/>
      <dgm:t>
        <a:bodyPr/>
        <a:lstStyle/>
        <a:p>
          <a:endParaRPr lang="zh-CN" altLang="en-US"/>
        </a:p>
      </dgm:t>
    </dgm:pt>
    <dgm:pt modelId="{4C8E386C-B65F-4AC0-BDAA-F8D8412DDAAD}" type="sibTrans" cxnId="{35D756ED-2BAB-4579-9F78-2789954ACA1E}">
      <dgm:prSet/>
      <dgm:spPr/>
      <dgm:t>
        <a:bodyPr/>
        <a:lstStyle/>
        <a:p>
          <a:endParaRPr lang="zh-CN" altLang="en-US"/>
        </a:p>
      </dgm:t>
    </dgm:pt>
    <dgm:pt modelId="{4332764F-6EF0-48D2-B883-94C6CEE0B4C1}">
      <dgm:prSet custT="1"/>
      <dgm:spPr/>
      <dgm:t>
        <a:bodyPr bIns="864000"/>
        <a:lstStyle/>
        <a:p>
          <a:pPr>
            <a:spcAft>
              <a:spcPts val="0"/>
            </a:spcAft>
          </a:pP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速度快，硬件复杂，成本高。</a:t>
          </a:r>
        </a:p>
      </dgm:t>
    </dgm:pt>
    <dgm:pt modelId="{2849968A-686D-4B87-9F5B-5FF0EB31750A}" type="parTrans" cxnId="{F71D6DB6-4272-4745-ACAD-D7C74A5BB0BC}">
      <dgm:prSet/>
      <dgm:spPr/>
      <dgm:t>
        <a:bodyPr/>
        <a:lstStyle/>
        <a:p>
          <a:endParaRPr lang="zh-CN" altLang="en-US"/>
        </a:p>
      </dgm:t>
    </dgm:pt>
    <dgm:pt modelId="{AF163BAA-C64D-446D-967A-B4E498AE6AAC}" type="sibTrans" cxnId="{F71D6DB6-4272-4745-ACAD-D7C74A5BB0BC}">
      <dgm:prSet/>
      <dgm:spPr/>
      <dgm:t>
        <a:bodyPr/>
        <a:lstStyle/>
        <a:p>
          <a:endParaRPr lang="zh-CN" altLang="en-US"/>
        </a:p>
      </dgm:t>
    </dgm:pt>
    <dgm:pt modelId="{721CD3D3-71EC-4335-9EE4-C28825704B9A}" type="pres">
      <dgm:prSet presAssocID="{EDC2B87E-3D32-484A-9B28-9E2D1DA32579}" presName="linear" presStyleCnt="0">
        <dgm:presLayoutVars>
          <dgm:dir/>
          <dgm:animLvl val="lvl"/>
          <dgm:resizeHandles val="exact"/>
        </dgm:presLayoutVars>
      </dgm:prSet>
      <dgm:spPr/>
    </dgm:pt>
    <dgm:pt modelId="{D2F3291A-4F02-4541-93E8-059530D01ABA}" type="pres">
      <dgm:prSet presAssocID="{87A148AA-94DD-450D-AE2C-30C7558138DD}" presName="parentLin" presStyleCnt="0"/>
      <dgm:spPr/>
    </dgm:pt>
    <dgm:pt modelId="{02214964-B70F-4BC4-88CA-B5713BC7EE1E}" type="pres">
      <dgm:prSet presAssocID="{87A148AA-94DD-450D-AE2C-30C7558138DD}" presName="parentLeftMargin" presStyleLbl="node1" presStyleIdx="0" presStyleCnt="1"/>
      <dgm:spPr/>
    </dgm:pt>
    <dgm:pt modelId="{E39CA2DD-40F5-4B21-B935-9B538667483E}" type="pres">
      <dgm:prSet presAssocID="{87A148AA-94DD-450D-AE2C-30C7558138D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51BBFE0B-7F08-466D-AF73-62FE113795C8}" type="pres">
      <dgm:prSet presAssocID="{87A148AA-94DD-450D-AE2C-30C7558138DD}" presName="negativeSpace" presStyleCnt="0"/>
      <dgm:spPr/>
    </dgm:pt>
    <dgm:pt modelId="{9BE9529E-2A02-4277-94BF-E0B25BDFC839}" type="pres">
      <dgm:prSet presAssocID="{87A148AA-94DD-450D-AE2C-30C7558138DD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8886602-0351-49F6-9225-B204BE149963}" type="presOf" srcId="{87A148AA-94DD-450D-AE2C-30C7558138DD}" destId="{02214964-B70F-4BC4-88CA-B5713BC7EE1E}" srcOrd="0" destOrd="0" presId="urn:microsoft.com/office/officeart/2005/8/layout/list1"/>
    <dgm:cxn modelId="{84DDFC0D-5FB9-4133-BA09-D78999DC5AC9}" type="presOf" srcId="{87A148AA-94DD-450D-AE2C-30C7558138DD}" destId="{E39CA2DD-40F5-4B21-B935-9B538667483E}" srcOrd="1" destOrd="0" presId="urn:microsoft.com/office/officeart/2005/8/layout/list1"/>
    <dgm:cxn modelId="{82CD7832-1B72-485D-9696-D5AA043C1D86}" type="presOf" srcId="{4332764F-6EF0-48D2-B883-94C6CEE0B4C1}" destId="{9BE9529E-2A02-4277-94BF-E0B25BDFC839}" srcOrd="0" destOrd="2" presId="urn:microsoft.com/office/officeart/2005/8/layout/list1"/>
    <dgm:cxn modelId="{B717B936-35CD-4D83-88B1-B35292353957}" type="presOf" srcId="{44BC15E6-A8E9-4C0D-A70D-2C9CA927CCFC}" destId="{9BE9529E-2A02-4277-94BF-E0B25BDFC839}" srcOrd="0" destOrd="1" presId="urn:microsoft.com/office/officeart/2005/8/layout/list1"/>
    <dgm:cxn modelId="{C932295C-34AD-482F-9B11-BEF2341DDB72}" srcId="{EDC2B87E-3D32-484A-9B28-9E2D1DA32579}" destId="{87A148AA-94DD-450D-AE2C-30C7558138DD}" srcOrd="0" destOrd="0" parTransId="{59AB349F-5282-43CA-A05F-341264B7BA7D}" sibTransId="{920DB966-05DB-4A5A-BE96-19C3C60E1FBB}"/>
    <dgm:cxn modelId="{9BB32C6C-6C6C-4BF6-B465-91EA1D210897}" srcId="{87A148AA-94DD-450D-AE2C-30C7558138DD}" destId="{C3E80863-37F0-45AD-B576-E656EBC5E8E1}" srcOrd="0" destOrd="0" parTransId="{59985496-35D1-4677-9B51-6ECB90E87420}" sibTransId="{80477A69-647F-443A-9490-A49DF68D23A9}"/>
    <dgm:cxn modelId="{DE258855-2C8B-4891-A746-1F558639AC75}" type="presOf" srcId="{EDC2B87E-3D32-484A-9B28-9E2D1DA32579}" destId="{721CD3D3-71EC-4335-9EE4-C28825704B9A}" srcOrd="0" destOrd="0" presId="urn:microsoft.com/office/officeart/2005/8/layout/list1"/>
    <dgm:cxn modelId="{D3EBA29A-D494-434E-AB8D-DE916E2D1A8D}" type="presOf" srcId="{C3E80863-37F0-45AD-B576-E656EBC5E8E1}" destId="{9BE9529E-2A02-4277-94BF-E0B25BDFC839}" srcOrd="0" destOrd="0" presId="urn:microsoft.com/office/officeart/2005/8/layout/list1"/>
    <dgm:cxn modelId="{F71D6DB6-4272-4745-ACAD-D7C74A5BB0BC}" srcId="{87A148AA-94DD-450D-AE2C-30C7558138DD}" destId="{4332764F-6EF0-48D2-B883-94C6CEE0B4C1}" srcOrd="2" destOrd="0" parTransId="{2849968A-686D-4B87-9F5B-5FF0EB31750A}" sibTransId="{AF163BAA-C64D-446D-967A-B4E498AE6AAC}"/>
    <dgm:cxn modelId="{35D756ED-2BAB-4579-9F78-2789954ACA1E}" srcId="{87A148AA-94DD-450D-AE2C-30C7558138DD}" destId="{44BC15E6-A8E9-4C0D-A70D-2C9CA927CCFC}" srcOrd="1" destOrd="0" parTransId="{FA79E3A4-8907-4B41-897D-D633549E43E1}" sibTransId="{4C8E386C-B65F-4AC0-BDAA-F8D8412DDAAD}"/>
    <dgm:cxn modelId="{006BBFC4-6ABD-4B97-8E90-5C4E2039092D}" type="presParOf" srcId="{721CD3D3-71EC-4335-9EE4-C28825704B9A}" destId="{D2F3291A-4F02-4541-93E8-059530D01ABA}" srcOrd="0" destOrd="0" presId="urn:microsoft.com/office/officeart/2005/8/layout/list1"/>
    <dgm:cxn modelId="{6C7153E7-ECE2-49C8-9796-01E112BDCC5E}" type="presParOf" srcId="{D2F3291A-4F02-4541-93E8-059530D01ABA}" destId="{02214964-B70F-4BC4-88CA-B5713BC7EE1E}" srcOrd="0" destOrd="0" presId="urn:microsoft.com/office/officeart/2005/8/layout/list1"/>
    <dgm:cxn modelId="{5DF0A157-2C60-4CAE-94A6-C314FF893330}" type="presParOf" srcId="{D2F3291A-4F02-4541-93E8-059530D01ABA}" destId="{E39CA2DD-40F5-4B21-B935-9B538667483E}" srcOrd="1" destOrd="0" presId="urn:microsoft.com/office/officeart/2005/8/layout/list1"/>
    <dgm:cxn modelId="{1E752846-4267-47D6-88EC-A18BE4DEFE8D}" type="presParOf" srcId="{721CD3D3-71EC-4335-9EE4-C28825704B9A}" destId="{51BBFE0B-7F08-466D-AF73-62FE113795C8}" srcOrd="1" destOrd="0" presId="urn:microsoft.com/office/officeart/2005/8/layout/list1"/>
    <dgm:cxn modelId="{63BA7D95-984C-4490-878E-022CC76FC24D}" type="presParOf" srcId="{721CD3D3-71EC-4335-9EE4-C28825704B9A}" destId="{9BE9529E-2A02-4277-94BF-E0B25BDFC839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25F410-58B9-40FF-8145-A2120C98C6C2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6A700A62-BD04-4000-9B24-D3E6BBDF5637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根据移动方向分类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9099E42F-A5D2-41F6-A3CE-21E05646E6E5}" type="parTrans" cxnId="{4A5D5050-C544-4BF4-AF97-9E621D12283C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D46385E5-1EDE-4EB1-BA88-209AB92D49A8}" type="sibTrans" cxnId="{4A5D5050-C544-4BF4-AF97-9E621D12283C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94D8ED1C-5F11-4632-93B7-13DA48C39866}">
      <dgm:prSet/>
      <dgm:spPr/>
      <dgm:t>
        <a:bodyPr/>
        <a:lstStyle/>
        <a:p>
          <a:r>
            <a: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左移</a:t>
          </a:r>
          <a:r>
            <a: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：左移 </a:t>
          </a:r>
          <a:r>
            <a: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n </a:t>
          </a:r>
          <a:r>
            <a: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位等于乘以</a:t>
          </a:r>
          <a:r>
            <a: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2</a:t>
          </a:r>
          <a:r>
            <a:rPr lang="en-US" altLang="zh-CN" b="1" baseline="30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n</a:t>
          </a:r>
        </a:p>
      </dgm:t>
    </dgm:pt>
    <dgm:pt modelId="{6941888B-88F7-4E87-AAA6-B1F7E9B72E40}" type="parTrans" cxnId="{D33D8B7B-F5BE-4E97-A7E2-9AC49EFD3531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7816CA46-E7A0-4B41-BBEB-482C6AEF2B0F}" type="sibTrans" cxnId="{D33D8B7B-F5BE-4E97-A7E2-9AC49EFD3531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79AC0142-A55F-4631-88EF-FF191B1CD866}">
      <dgm:prSet/>
      <dgm:spPr/>
      <dgm:t>
        <a:bodyPr/>
        <a:lstStyle/>
        <a:p>
          <a:r>
            <a: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右移</a:t>
          </a:r>
          <a:r>
            <a: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：右移 </a:t>
          </a:r>
          <a:r>
            <a: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n </a:t>
          </a:r>
          <a:r>
            <a: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位等于除以</a:t>
          </a:r>
          <a:r>
            <a: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2</a:t>
          </a:r>
          <a:r>
            <a:rPr lang="en-US" altLang="zh-CN" b="1" baseline="30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n</a:t>
          </a:r>
        </a:p>
      </dgm:t>
    </dgm:pt>
    <dgm:pt modelId="{32FECCF6-D7CA-44F6-8911-C757CCEA5D63}" type="parTrans" cxnId="{580182A4-75B9-412B-8AF6-50983F6D943A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253F1C2C-23CE-42F1-9215-DFD516A06BED}" type="sibTrans" cxnId="{580182A4-75B9-412B-8AF6-50983F6D943A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D19F723E-9DB4-4591-B9CA-B4F01F8D55C9}">
      <dgm:prSet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移位和加法结合，实现乘（除）运算。</a:t>
          </a:r>
        </a:p>
      </dgm:t>
    </dgm:pt>
    <dgm:pt modelId="{85213D34-2BCB-415D-939C-B57BF9D88282}" type="parTrans" cxnId="{5ACE73F1-1F29-4959-9C69-5107EEDB2582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15D68FE7-00BC-4F11-A3E6-A55A5DCF2EF5}" type="sibTrans" cxnId="{5ACE73F1-1F29-4959-9C69-5107EEDB2582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2C0A55CA-B8D5-4384-B3C7-735B69FA4F33}">
      <dgm:prSet/>
      <dgm:spPr/>
      <dgm:t>
        <a:bodyPr/>
        <a:lstStyle/>
        <a:p>
          <a:r>
            <a: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根据是否带符号位</a:t>
          </a:r>
          <a:endParaRPr lang="en-US" altLang="zh-C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0A8C7129-CCD9-4825-A80B-BE0C34968FAF}" type="parTrans" cxnId="{E59B6CC6-84A9-4146-AF31-BA00235A1594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F5B0D6FE-F234-4BD1-BAE0-FB276641196F}" type="sibTrans" cxnId="{E59B6CC6-84A9-4146-AF31-BA00235A1594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CBA27900-280B-4D3B-8764-C1F23A679E1D}">
      <dgm:prSet/>
      <dgm:spPr/>
      <dgm:t>
        <a:bodyPr/>
        <a:lstStyle/>
        <a:p>
          <a:r>
            <a: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逻辑移动</a:t>
          </a:r>
          <a:r>
            <a: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：左右移动空出位均补 </a:t>
          </a:r>
          <a:r>
            <a: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0</a:t>
          </a:r>
        </a:p>
      </dgm:t>
    </dgm:pt>
    <dgm:pt modelId="{4FA561EA-4A2F-4291-8EDF-AF211B19BFF8}" type="parTrans" cxnId="{CD3B51FD-1156-4EFC-A0DC-39E7A25EBE8B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B3E63192-0833-4A8B-9C99-3D2FC693A1D2}" type="sibTrans" cxnId="{CD3B51FD-1156-4EFC-A0DC-39E7A25EBE8B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465F562A-64A5-4778-87D2-CD0E7D7CD350}">
      <dgm:prSet/>
      <dgm:spPr/>
      <dgm:t>
        <a:bodyPr/>
        <a:lstStyle/>
        <a:p>
          <a:r>
            <a: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无符号数的移位称逻辑移位</a:t>
          </a:r>
          <a:endParaRPr lang="en-US" altLang="zh-CN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F70219AB-0825-4329-931F-83DC058F9AD3}" type="parTrans" cxnId="{7FD9A92D-C6A1-47D5-9D9D-78C85CC1DC6C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0ACFA744-25D1-43BB-9627-500F80121C0F}" type="sibTrans" cxnId="{7FD9A92D-C6A1-47D5-9D9D-78C85CC1DC6C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AC41FF4C-A1FE-4556-8C7F-B93B98BFBEFA}">
      <dgm:prSet/>
      <dgm:spPr/>
      <dgm:t>
        <a:bodyPr/>
        <a:lstStyle/>
        <a:p>
          <a:r>
            <a: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算数移动</a:t>
          </a:r>
          <a:r>
            <a: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：（补码移位）左移空位补</a:t>
          </a:r>
          <a:r>
            <a: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符号位</a:t>
          </a:r>
          <a:r>
            <a: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S</a:t>
          </a:r>
          <a:r>
            <a: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，右移空位补 </a:t>
          </a:r>
          <a:r>
            <a: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0</a:t>
          </a:r>
          <a:endParaRPr lang="zh-CN" altLang="en-US" b="1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BE23CD20-E52E-4603-9EBB-583E67DA189E}" type="parTrans" cxnId="{A759DAC8-2A39-47CA-8107-1FEED40D3F1D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1E7D3E62-9C88-427E-908F-4D4C9E019390}" type="sibTrans" cxnId="{A759DAC8-2A39-47CA-8107-1FEED40D3F1D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98C594FA-8CF8-48E9-B6AC-FFFDB32AF07F}" type="pres">
      <dgm:prSet presAssocID="{0625F410-58B9-40FF-8145-A2120C98C6C2}" presName="linear" presStyleCnt="0">
        <dgm:presLayoutVars>
          <dgm:dir/>
          <dgm:animLvl val="lvl"/>
          <dgm:resizeHandles val="exact"/>
        </dgm:presLayoutVars>
      </dgm:prSet>
      <dgm:spPr/>
    </dgm:pt>
    <dgm:pt modelId="{6DA373EC-F8F1-4C58-9DFD-3D264A4F79E2}" type="pres">
      <dgm:prSet presAssocID="{6A700A62-BD04-4000-9B24-D3E6BBDF5637}" presName="parentLin" presStyleCnt="0"/>
      <dgm:spPr/>
    </dgm:pt>
    <dgm:pt modelId="{32DEE812-69FC-408B-949A-DB2802736755}" type="pres">
      <dgm:prSet presAssocID="{6A700A62-BD04-4000-9B24-D3E6BBDF5637}" presName="parentLeftMargin" presStyleLbl="node1" presStyleIdx="0" presStyleCnt="3"/>
      <dgm:spPr/>
    </dgm:pt>
    <dgm:pt modelId="{E312D25D-3D44-4D5A-858A-DF1D027DC2EA}" type="pres">
      <dgm:prSet presAssocID="{6A700A62-BD04-4000-9B24-D3E6BBDF563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F8FC306-6C43-484F-BF6F-6FE7764EB3A1}" type="pres">
      <dgm:prSet presAssocID="{6A700A62-BD04-4000-9B24-D3E6BBDF5637}" presName="negativeSpace" presStyleCnt="0"/>
      <dgm:spPr/>
    </dgm:pt>
    <dgm:pt modelId="{229B2EEC-AA61-4E7F-87FD-DE989EC8BE34}" type="pres">
      <dgm:prSet presAssocID="{6A700A62-BD04-4000-9B24-D3E6BBDF5637}" presName="childText" presStyleLbl="conFgAcc1" presStyleIdx="0" presStyleCnt="3">
        <dgm:presLayoutVars>
          <dgm:bulletEnabled val="1"/>
        </dgm:presLayoutVars>
      </dgm:prSet>
      <dgm:spPr/>
    </dgm:pt>
    <dgm:pt modelId="{0D4DA297-DFAA-4846-BCFE-1B1BECBFC873}" type="pres">
      <dgm:prSet presAssocID="{D46385E5-1EDE-4EB1-BA88-209AB92D49A8}" presName="spaceBetweenRectangles" presStyleCnt="0"/>
      <dgm:spPr/>
    </dgm:pt>
    <dgm:pt modelId="{F67EFDA4-B791-461B-8AC1-E9B0A3643457}" type="pres">
      <dgm:prSet presAssocID="{D19F723E-9DB4-4591-B9CA-B4F01F8D55C9}" presName="parentLin" presStyleCnt="0"/>
      <dgm:spPr/>
    </dgm:pt>
    <dgm:pt modelId="{4999DBA2-ABC1-4519-8703-944C80A22256}" type="pres">
      <dgm:prSet presAssocID="{D19F723E-9DB4-4591-B9CA-B4F01F8D55C9}" presName="parentLeftMargin" presStyleLbl="node1" presStyleIdx="0" presStyleCnt="3"/>
      <dgm:spPr/>
    </dgm:pt>
    <dgm:pt modelId="{CBA010FA-D7BC-4E80-9AE3-AB2A7F13A1FA}" type="pres">
      <dgm:prSet presAssocID="{D19F723E-9DB4-4591-B9CA-B4F01F8D55C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3B0E160-8893-444E-BE86-BD3FFB11DCC3}" type="pres">
      <dgm:prSet presAssocID="{D19F723E-9DB4-4591-B9CA-B4F01F8D55C9}" presName="negativeSpace" presStyleCnt="0"/>
      <dgm:spPr/>
    </dgm:pt>
    <dgm:pt modelId="{5188462A-D90A-4C93-9491-275221F73B05}" type="pres">
      <dgm:prSet presAssocID="{D19F723E-9DB4-4591-B9CA-B4F01F8D55C9}" presName="childText" presStyleLbl="conFgAcc1" presStyleIdx="1" presStyleCnt="3">
        <dgm:presLayoutVars>
          <dgm:bulletEnabled val="1"/>
        </dgm:presLayoutVars>
      </dgm:prSet>
      <dgm:spPr/>
    </dgm:pt>
    <dgm:pt modelId="{1C10FE35-941A-49F8-97E1-31CCE7113862}" type="pres">
      <dgm:prSet presAssocID="{15D68FE7-00BC-4F11-A3E6-A55A5DCF2EF5}" presName="spaceBetweenRectangles" presStyleCnt="0"/>
      <dgm:spPr/>
    </dgm:pt>
    <dgm:pt modelId="{358FB243-8D6D-4414-AD41-AEDA40A1C7B7}" type="pres">
      <dgm:prSet presAssocID="{2C0A55CA-B8D5-4384-B3C7-735B69FA4F33}" presName="parentLin" presStyleCnt="0"/>
      <dgm:spPr/>
    </dgm:pt>
    <dgm:pt modelId="{4BC83312-EF1E-486C-BA60-1ED2C24C2048}" type="pres">
      <dgm:prSet presAssocID="{2C0A55CA-B8D5-4384-B3C7-735B69FA4F33}" presName="parentLeftMargin" presStyleLbl="node1" presStyleIdx="1" presStyleCnt="3"/>
      <dgm:spPr/>
    </dgm:pt>
    <dgm:pt modelId="{9572645C-4737-4B50-8B0A-CA16F2B02E9E}" type="pres">
      <dgm:prSet presAssocID="{2C0A55CA-B8D5-4384-B3C7-735B69FA4F3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6F495F7-3685-4396-8336-3DA3C5403EC2}" type="pres">
      <dgm:prSet presAssocID="{2C0A55CA-B8D5-4384-B3C7-735B69FA4F33}" presName="negativeSpace" presStyleCnt="0"/>
      <dgm:spPr/>
    </dgm:pt>
    <dgm:pt modelId="{C4400618-6B84-448B-AE40-7103BF820A1D}" type="pres">
      <dgm:prSet presAssocID="{2C0A55CA-B8D5-4384-B3C7-735B69FA4F3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10A0504-9ECE-4B43-95E0-CF3998B9E76A}" type="presOf" srcId="{CBA27900-280B-4D3B-8764-C1F23A679E1D}" destId="{C4400618-6B84-448B-AE40-7103BF820A1D}" srcOrd="0" destOrd="0" presId="urn:microsoft.com/office/officeart/2005/8/layout/list1"/>
    <dgm:cxn modelId="{E59EF029-B0B1-4DD2-87B1-6858134B5F78}" type="presOf" srcId="{D19F723E-9DB4-4591-B9CA-B4F01F8D55C9}" destId="{CBA010FA-D7BC-4E80-9AE3-AB2A7F13A1FA}" srcOrd="1" destOrd="0" presId="urn:microsoft.com/office/officeart/2005/8/layout/list1"/>
    <dgm:cxn modelId="{7FD9A92D-C6A1-47D5-9D9D-78C85CC1DC6C}" srcId="{CBA27900-280B-4D3B-8764-C1F23A679E1D}" destId="{465F562A-64A5-4778-87D2-CD0E7D7CD350}" srcOrd="0" destOrd="0" parTransId="{F70219AB-0825-4329-931F-83DC058F9AD3}" sibTransId="{0ACFA744-25D1-43BB-9627-500F80121C0F}"/>
    <dgm:cxn modelId="{F1C9BA38-943C-4CB6-8F0B-45FE1A11152D}" type="presOf" srcId="{AC41FF4C-A1FE-4556-8C7F-B93B98BFBEFA}" destId="{C4400618-6B84-448B-AE40-7103BF820A1D}" srcOrd="0" destOrd="2" presId="urn:microsoft.com/office/officeart/2005/8/layout/list1"/>
    <dgm:cxn modelId="{13415E69-DEA3-4E29-9635-F800E5E8848C}" type="presOf" srcId="{79AC0142-A55F-4631-88EF-FF191B1CD866}" destId="{229B2EEC-AA61-4E7F-87FD-DE989EC8BE34}" srcOrd="0" destOrd="1" presId="urn:microsoft.com/office/officeart/2005/8/layout/list1"/>
    <dgm:cxn modelId="{41F2EE6B-E139-4E31-95CD-16CB3A2E8D0D}" type="presOf" srcId="{6A700A62-BD04-4000-9B24-D3E6BBDF5637}" destId="{32DEE812-69FC-408B-949A-DB2802736755}" srcOrd="0" destOrd="0" presId="urn:microsoft.com/office/officeart/2005/8/layout/list1"/>
    <dgm:cxn modelId="{BE0F0F6F-D362-4262-ADEB-D74C610CB7EB}" type="presOf" srcId="{465F562A-64A5-4778-87D2-CD0E7D7CD350}" destId="{C4400618-6B84-448B-AE40-7103BF820A1D}" srcOrd="0" destOrd="1" presId="urn:microsoft.com/office/officeart/2005/8/layout/list1"/>
    <dgm:cxn modelId="{4A5D5050-C544-4BF4-AF97-9E621D12283C}" srcId="{0625F410-58B9-40FF-8145-A2120C98C6C2}" destId="{6A700A62-BD04-4000-9B24-D3E6BBDF5637}" srcOrd="0" destOrd="0" parTransId="{9099E42F-A5D2-41F6-A3CE-21E05646E6E5}" sibTransId="{D46385E5-1EDE-4EB1-BA88-209AB92D49A8}"/>
    <dgm:cxn modelId="{4B93CE72-2F67-4FAE-AB70-7E340834728D}" type="presOf" srcId="{2C0A55CA-B8D5-4384-B3C7-735B69FA4F33}" destId="{9572645C-4737-4B50-8B0A-CA16F2B02E9E}" srcOrd="1" destOrd="0" presId="urn:microsoft.com/office/officeart/2005/8/layout/list1"/>
    <dgm:cxn modelId="{D33D8B7B-F5BE-4E97-A7E2-9AC49EFD3531}" srcId="{6A700A62-BD04-4000-9B24-D3E6BBDF5637}" destId="{94D8ED1C-5F11-4632-93B7-13DA48C39866}" srcOrd="0" destOrd="0" parTransId="{6941888B-88F7-4E87-AAA6-B1F7E9B72E40}" sibTransId="{7816CA46-E7A0-4B41-BBEB-482C6AEF2B0F}"/>
    <dgm:cxn modelId="{F8E64582-1CA9-46EC-92C5-D74E60A030F2}" type="presOf" srcId="{6A700A62-BD04-4000-9B24-D3E6BBDF5637}" destId="{E312D25D-3D44-4D5A-858A-DF1D027DC2EA}" srcOrd="1" destOrd="0" presId="urn:microsoft.com/office/officeart/2005/8/layout/list1"/>
    <dgm:cxn modelId="{580182A4-75B9-412B-8AF6-50983F6D943A}" srcId="{6A700A62-BD04-4000-9B24-D3E6BBDF5637}" destId="{79AC0142-A55F-4631-88EF-FF191B1CD866}" srcOrd="1" destOrd="0" parTransId="{32FECCF6-D7CA-44F6-8911-C757CCEA5D63}" sibTransId="{253F1C2C-23CE-42F1-9215-DFD516A06BED}"/>
    <dgm:cxn modelId="{16009FA6-16B9-4EE2-A646-BEFA26BD1C15}" type="presOf" srcId="{D19F723E-9DB4-4591-B9CA-B4F01F8D55C9}" destId="{4999DBA2-ABC1-4519-8703-944C80A22256}" srcOrd="0" destOrd="0" presId="urn:microsoft.com/office/officeart/2005/8/layout/list1"/>
    <dgm:cxn modelId="{CA4892BD-DB47-44DF-A9E8-ED00E08181E3}" type="presOf" srcId="{2C0A55CA-B8D5-4384-B3C7-735B69FA4F33}" destId="{4BC83312-EF1E-486C-BA60-1ED2C24C2048}" srcOrd="0" destOrd="0" presId="urn:microsoft.com/office/officeart/2005/8/layout/list1"/>
    <dgm:cxn modelId="{E59B6CC6-84A9-4146-AF31-BA00235A1594}" srcId="{0625F410-58B9-40FF-8145-A2120C98C6C2}" destId="{2C0A55CA-B8D5-4384-B3C7-735B69FA4F33}" srcOrd="2" destOrd="0" parTransId="{0A8C7129-CCD9-4825-A80B-BE0C34968FAF}" sibTransId="{F5B0D6FE-F234-4BD1-BAE0-FB276641196F}"/>
    <dgm:cxn modelId="{A759DAC8-2A39-47CA-8107-1FEED40D3F1D}" srcId="{2C0A55CA-B8D5-4384-B3C7-735B69FA4F33}" destId="{AC41FF4C-A1FE-4556-8C7F-B93B98BFBEFA}" srcOrd="1" destOrd="0" parTransId="{BE23CD20-E52E-4603-9EBB-583E67DA189E}" sibTransId="{1E7D3E62-9C88-427E-908F-4D4C9E019390}"/>
    <dgm:cxn modelId="{398BF5E5-89F4-4523-B6D6-DCA82B36E23E}" type="presOf" srcId="{0625F410-58B9-40FF-8145-A2120C98C6C2}" destId="{98C594FA-8CF8-48E9-B6AC-FFFDB32AF07F}" srcOrd="0" destOrd="0" presId="urn:microsoft.com/office/officeart/2005/8/layout/list1"/>
    <dgm:cxn modelId="{50007CE8-7D6B-480A-B6CD-E50329F0A9AF}" type="presOf" srcId="{94D8ED1C-5F11-4632-93B7-13DA48C39866}" destId="{229B2EEC-AA61-4E7F-87FD-DE989EC8BE34}" srcOrd="0" destOrd="0" presId="urn:microsoft.com/office/officeart/2005/8/layout/list1"/>
    <dgm:cxn modelId="{5ACE73F1-1F29-4959-9C69-5107EEDB2582}" srcId="{0625F410-58B9-40FF-8145-A2120C98C6C2}" destId="{D19F723E-9DB4-4591-B9CA-B4F01F8D55C9}" srcOrd="1" destOrd="0" parTransId="{85213D34-2BCB-415D-939C-B57BF9D88282}" sibTransId="{15D68FE7-00BC-4F11-A3E6-A55A5DCF2EF5}"/>
    <dgm:cxn modelId="{CD3B51FD-1156-4EFC-A0DC-39E7A25EBE8B}" srcId="{2C0A55CA-B8D5-4384-B3C7-735B69FA4F33}" destId="{CBA27900-280B-4D3B-8764-C1F23A679E1D}" srcOrd="0" destOrd="0" parTransId="{4FA561EA-4A2F-4291-8EDF-AF211B19BFF8}" sibTransId="{B3E63192-0833-4A8B-9C99-3D2FC693A1D2}"/>
    <dgm:cxn modelId="{30A1F5BF-D009-4C9D-8422-499AA4F9FED8}" type="presParOf" srcId="{98C594FA-8CF8-48E9-B6AC-FFFDB32AF07F}" destId="{6DA373EC-F8F1-4C58-9DFD-3D264A4F79E2}" srcOrd="0" destOrd="0" presId="urn:microsoft.com/office/officeart/2005/8/layout/list1"/>
    <dgm:cxn modelId="{DADFD920-3ADB-4844-8DC9-2CC8C9620D76}" type="presParOf" srcId="{6DA373EC-F8F1-4C58-9DFD-3D264A4F79E2}" destId="{32DEE812-69FC-408B-949A-DB2802736755}" srcOrd="0" destOrd="0" presId="urn:microsoft.com/office/officeart/2005/8/layout/list1"/>
    <dgm:cxn modelId="{22CDCB62-FBE9-4B03-A4B2-E8A2F71B02D9}" type="presParOf" srcId="{6DA373EC-F8F1-4C58-9DFD-3D264A4F79E2}" destId="{E312D25D-3D44-4D5A-858A-DF1D027DC2EA}" srcOrd="1" destOrd="0" presId="urn:microsoft.com/office/officeart/2005/8/layout/list1"/>
    <dgm:cxn modelId="{56A86543-4D34-4847-BBA2-6C93DECA888A}" type="presParOf" srcId="{98C594FA-8CF8-48E9-B6AC-FFFDB32AF07F}" destId="{9F8FC306-6C43-484F-BF6F-6FE7764EB3A1}" srcOrd="1" destOrd="0" presId="urn:microsoft.com/office/officeart/2005/8/layout/list1"/>
    <dgm:cxn modelId="{2D5906DD-D3E4-44F1-9E04-52122DBFCEB2}" type="presParOf" srcId="{98C594FA-8CF8-48E9-B6AC-FFFDB32AF07F}" destId="{229B2EEC-AA61-4E7F-87FD-DE989EC8BE34}" srcOrd="2" destOrd="0" presId="urn:microsoft.com/office/officeart/2005/8/layout/list1"/>
    <dgm:cxn modelId="{010FD286-49E0-4152-AE4F-B21F59DCBEA7}" type="presParOf" srcId="{98C594FA-8CF8-48E9-B6AC-FFFDB32AF07F}" destId="{0D4DA297-DFAA-4846-BCFE-1B1BECBFC873}" srcOrd="3" destOrd="0" presId="urn:microsoft.com/office/officeart/2005/8/layout/list1"/>
    <dgm:cxn modelId="{D4241F8B-876B-425A-8D9E-628FB247C0A6}" type="presParOf" srcId="{98C594FA-8CF8-48E9-B6AC-FFFDB32AF07F}" destId="{F67EFDA4-B791-461B-8AC1-E9B0A3643457}" srcOrd="4" destOrd="0" presId="urn:microsoft.com/office/officeart/2005/8/layout/list1"/>
    <dgm:cxn modelId="{214EEB5D-4F38-4BF9-9769-EB61FBCA4E3B}" type="presParOf" srcId="{F67EFDA4-B791-461B-8AC1-E9B0A3643457}" destId="{4999DBA2-ABC1-4519-8703-944C80A22256}" srcOrd="0" destOrd="0" presId="urn:microsoft.com/office/officeart/2005/8/layout/list1"/>
    <dgm:cxn modelId="{0F58DF5B-C447-4D44-9738-28862930AFB3}" type="presParOf" srcId="{F67EFDA4-B791-461B-8AC1-E9B0A3643457}" destId="{CBA010FA-D7BC-4E80-9AE3-AB2A7F13A1FA}" srcOrd="1" destOrd="0" presId="urn:microsoft.com/office/officeart/2005/8/layout/list1"/>
    <dgm:cxn modelId="{B392A310-DB81-4D9D-8F73-BFAA38220DC7}" type="presParOf" srcId="{98C594FA-8CF8-48E9-B6AC-FFFDB32AF07F}" destId="{13B0E160-8893-444E-BE86-BD3FFB11DCC3}" srcOrd="5" destOrd="0" presId="urn:microsoft.com/office/officeart/2005/8/layout/list1"/>
    <dgm:cxn modelId="{886FC094-2A27-4965-B625-EC926DDCC236}" type="presParOf" srcId="{98C594FA-8CF8-48E9-B6AC-FFFDB32AF07F}" destId="{5188462A-D90A-4C93-9491-275221F73B05}" srcOrd="6" destOrd="0" presId="urn:microsoft.com/office/officeart/2005/8/layout/list1"/>
    <dgm:cxn modelId="{4128B4D4-9C68-4BBF-A088-B22231259CC2}" type="presParOf" srcId="{98C594FA-8CF8-48E9-B6AC-FFFDB32AF07F}" destId="{1C10FE35-941A-49F8-97E1-31CCE7113862}" srcOrd="7" destOrd="0" presId="urn:microsoft.com/office/officeart/2005/8/layout/list1"/>
    <dgm:cxn modelId="{92B9B23C-9981-4AC4-B6EB-99E59DC425C2}" type="presParOf" srcId="{98C594FA-8CF8-48E9-B6AC-FFFDB32AF07F}" destId="{358FB243-8D6D-4414-AD41-AEDA40A1C7B7}" srcOrd="8" destOrd="0" presId="urn:microsoft.com/office/officeart/2005/8/layout/list1"/>
    <dgm:cxn modelId="{251BAF85-2B83-4A99-938B-CE6468D2D938}" type="presParOf" srcId="{358FB243-8D6D-4414-AD41-AEDA40A1C7B7}" destId="{4BC83312-EF1E-486C-BA60-1ED2C24C2048}" srcOrd="0" destOrd="0" presId="urn:microsoft.com/office/officeart/2005/8/layout/list1"/>
    <dgm:cxn modelId="{73034931-25CA-456F-B652-7BD6CF742F8C}" type="presParOf" srcId="{358FB243-8D6D-4414-AD41-AEDA40A1C7B7}" destId="{9572645C-4737-4B50-8B0A-CA16F2B02E9E}" srcOrd="1" destOrd="0" presId="urn:microsoft.com/office/officeart/2005/8/layout/list1"/>
    <dgm:cxn modelId="{37E4E942-FCF2-4ED3-8D09-BEF0B5A47627}" type="presParOf" srcId="{98C594FA-8CF8-48E9-B6AC-FFFDB32AF07F}" destId="{96F495F7-3685-4396-8336-3DA3C5403EC2}" srcOrd="9" destOrd="0" presId="urn:microsoft.com/office/officeart/2005/8/layout/list1"/>
    <dgm:cxn modelId="{7E41556E-79D8-4CDE-A4DA-85939727AD8D}" type="presParOf" srcId="{98C594FA-8CF8-48E9-B6AC-FFFDB32AF07F}" destId="{C4400618-6B84-448B-AE40-7103BF820A1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638D1C-FA48-4509-9FBD-B4FEB3BF9363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5A83CA31-8D9D-4DBB-87B5-7BAAC2CD7961}">
      <dgm:prSet phldrT="[文本]"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添码规则</a:t>
          </a:r>
          <a:endParaRPr lang="zh-CN" altLang="en-US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4EAF253-08C2-430B-80BF-C1600B3E670F}" type="parTrans" cxnId="{5AF5BE36-7D72-4034-A049-878C1B44A2F8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E7852F-5498-4F49-A459-B8F2F1290095}" type="sibTrans" cxnId="{5AF5BE36-7D72-4034-A049-878C1B44A2F8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7876B5-9DC3-4B37-A12F-45ED7C7BC071}">
      <dgm:prSet custT="1"/>
      <dgm:spPr/>
      <dgm:t>
        <a:bodyPr/>
        <a:lstStyle/>
        <a:p>
          <a:r>
            <a: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机器数为正时，不论左移或右移，添补代码均为</a:t>
          </a:r>
          <a:r>
            <a: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0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3DE2AF51-B01C-4DAB-92D1-3999716B610E}" type="parTrans" cxnId="{A5E5FA90-BDB0-411F-BC80-60F933D6DA5A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595306-CEC6-4536-805A-458793750AD1}" type="sibTrans" cxnId="{A5E5FA90-BDB0-411F-BC80-60F933D6DA5A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817502-AB52-4DE0-B0D4-403352868245}">
      <dgm:prSet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负数原码在移位时符号位不变，其空位均添</a:t>
          </a:r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0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23128AB3-DF4A-4E63-969F-09BA1EB3497A}" type="parTrans" cxnId="{5B4DCF87-5F69-49F9-BB2B-CBD23BF03714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06011A6-9EA0-4868-9BD9-96E53FF46281}" type="sibTrans" cxnId="{5B4DCF87-5F69-49F9-BB2B-CBD23BF03714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B269829-082B-4A27-9849-9209FBF0C79D}">
      <dgm:prSet custT="1"/>
      <dgm:spPr/>
      <dgm:t>
        <a:bodyPr/>
        <a:lstStyle/>
        <a:p>
          <a:r>
            <a: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负数反码在移位时符号位不变，其空位均添</a:t>
          </a:r>
          <a:r>
            <a: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1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FF2C6AB1-503C-47A2-A721-BF423E25BAA6}" type="parTrans" cxnId="{4010FF55-682A-4F06-825D-ACF5463C861A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F54FA8-C7E2-4977-80A1-92B6B85713CA}" type="sibTrans" cxnId="{4010FF55-682A-4F06-825D-ACF5463C861A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DE8351-27DD-4033-86B6-71FE0468C613}">
      <dgm:prSet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负数补码在移位时，符号位不变，左移添</a:t>
          </a:r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0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，右移添</a:t>
          </a:r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1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B7ED1F8C-3B4F-4DB4-AC54-D23307A46B6A}" type="parTrans" cxnId="{397A1496-D424-4A25-ADF1-DBE6A3E04002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726391B-A963-4485-ACD6-2BC27A374D50}" type="sibTrans" cxnId="{397A1496-D424-4A25-ADF1-DBE6A3E04002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4FE84EF-8C8D-4208-BE95-9528F64CBC83}" type="pres">
      <dgm:prSet presAssocID="{5C638D1C-FA48-4509-9FBD-B4FEB3BF9363}" presName="linear" presStyleCnt="0">
        <dgm:presLayoutVars>
          <dgm:dir/>
          <dgm:animLvl val="lvl"/>
          <dgm:resizeHandles val="exact"/>
        </dgm:presLayoutVars>
      </dgm:prSet>
      <dgm:spPr/>
    </dgm:pt>
    <dgm:pt modelId="{927ABD87-685F-4A73-845D-FE9333EBA108}" type="pres">
      <dgm:prSet presAssocID="{5A83CA31-8D9D-4DBB-87B5-7BAAC2CD7961}" presName="parentLin" presStyleCnt="0"/>
      <dgm:spPr/>
    </dgm:pt>
    <dgm:pt modelId="{1F1AE277-7E16-466B-9073-E5F704E1A782}" type="pres">
      <dgm:prSet presAssocID="{5A83CA31-8D9D-4DBB-87B5-7BAAC2CD7961}" presName="parentLeftMargin" presStyleLbl="node1" presStyleIdx="0" presStyleCnt="1"/>
      <dgm:spPr/>
    </dgm:pt>
    <dgm:pt modelId="{ADD497A5-88C7-406F-8C0F-4B7AF0A6E689}" type="pres">
      <dgm:prSet presAssocID="{5A83CA31-8D9D-4DBB-87B5-7BAAC2CD796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4D6926B7-8A35-4961-9607-AB7E09B01A51}" type="pres">
      <dgm:prSet presAssocID="{5A83CA31-8D9D-4DBB-87B5-7BAAC2CD7961}" presName="negativeSpace" presStyleCnt="0"/>
      <dgm:spPr/>
    </dgm:pt>
    <dgm:pt modelId="{C8E2F551-56E0-4E9E-927A-A833BD0A3D16}" type="pres">
      <dgm:prSet presAssocID="{5A83CA31-8D9D-4DBB-87B5-7BAAC2CD7961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433BDC1E-5A8C-4D03-B74C-12B14707D8AE}" type="presOf" srcId="{82DE8351-27DD-4033-86B6-71FE0468C613}" destId="{C8E2F551-56E0-4E9E-927A-A833BD0A3D16}" srcOrd="0" destOrd="3" presId="urn:microsoft.com/office/officeart/2005/8/layout/list1"/>
    <dgm:cxn modelId="{8BF5C124-BD18-46DB-A51D-2652D0F2E57D}" type="presOf" srcId="{3A7876B5-9DC3-4B37-A12F-45ED7C7BC071}" destId="{C8E2F551-56E0-4E9E-927A-A833BD0A3D16}" srcOrd="0" destOrd="0" presId="urn:microsoft.com/office/officeart/2005/8/layout/list1"/>
    <dgm:cxn modelId="{5AF5BE36-7D72-4034-A049-878C1B44A2F8}" srcId="{5C638D1C-FA48-4509-9FBD-B4FEB3BF9363}" destId="{5A83CA31-8D9D-4DBB-87B5-7BAAC2CD7961}" srcOrd="0" destOrd="0" parTransId="{24EAF253-08C2-430B-80BF-C1600B3E670F}" sibTransId="{79E7852F-5498-4F49-A459-B8F2F1290095}"/>
    <dgm:cxn modelId="{CF67B25B-3602-4796-8F34-032BF15B1A95}" type="presOf" srcId="{5A83CA31-8D9D-4DBB-87B5-7BAAC2CD7961}" destId="{1F1AE277-7E16-466B-9073-E5F704E1A782}" srcOrd="0" destOrd="0" presId="urn:microsoft.com/office/officeart/2005/8/layout/list1"/>
    <dgm:cxn modelId="{4010FF55-682A-4F06-825D-ACF5463C861A}" srcId="{5A83CA31-8D9D-4DBB-87B5-7BAAC2CD7961}" destId="{2B269829-082B-4A27-9849-9209FBF0C79D}" srcOrd="2" destOrd="0" parTransId="{FF2C6AB1-503C-47A2-A721-BF423E25BAA6}" sibTransId="{A2F54FA8-C7E2-4977-80A1-92B6B85713CA}"/>
    <dgm:cxn modelId="{5B4DCF87-5F69-49F9-BB2B-CBD23BF03714}" srcId="{5A83CA31-8D9D-4DBB-87B5-7BAAC2CD7961}" destId="{D7817502-AB52-4DE0-B0D4-403352868245}" srcOrd="1" destOrd="0" parTransId="{23128AB3-DF4A-4E63-969F-09BA1EB3497A}" sibTransId="{E06011A6-9EA0-4868-9BD9-96E53FF46281}"/>
    <dgm:cxn modelId="{A5E5FA90-BDB0-411F-BC80-60F933D6DA5A}" srcId="{5A83CA31-8D9D-4DBB-87B5-7BAAC2CD7961}" destId="{3A7876B5-9DC3-4B37-A12F-45ED7C7BC071}" srcOrd="0" destOrd="0" parTransId="{3DE2AF51-B01C-4DAB-92D1-3999716B610E}" sibTransId="{6F595306-CEC6-4536-805A-458793750AD1}"/>
    <dgm:cxn modelId="{397A1496-D424-4A25-ADF1-DBE6A3E04002}" srcId="{5A83CA31-8D9D-4DBB-87B5-7BAAC2CD7961}" destId="{82DE8351-27DD-4033-86B6-71FE0468C613}" srcOrd="3" destOrd="0" parTransId="{B7ED1F8C-3B4F-4DB4-AC54-D23307A46B6A}" sibTransId="{A726391B-A963-4485-ACD6-2BC27A374D50}"/>
    <dgm:cxn modelId="{12FC08B1-7667-4605-95EA-F19B57060370}" type="presOf" srcId="{D7817502-AB52-4DE0-B0D4-403352868245}" destId="{C8E2F551-56E0-4E9E-927A-A833BD0A3D16}" srcOrd="0" destOrd="1" presId="urn:microsoft.com/office/officeart/2005/8/layout/list1"/>
    <dgm:cxn modelId="{B13FF6C1-EAA7-4879-B3C4-A2544F08F47C}" type="presOf" srcId="{2B269829-082B-4A27-9849-9209FBF0C79D}" destId="{C8E2F551-56E0-4E9E-927A-A833BD0A3D16}" srcOrd="0" destOrd="2" presId="urn:microsoft.com/office/officeart/2005/8/layout/list1"/>
    <dgm:cxn modelId="{07A4F9D4-5A4B-4EE2-AAC0-AB163414633A}" type="presOf" srcId="{5A83CA31-8D9D-4DBB-87B5-7BAAC2CD7961}" destId="{ADD497A5-88C7-406F-8C0F-4B7AF0A6E689}" srcOrd="1" destOrd="0" presId="urn:microsoft.com/office/officeart/2005/8/layout/list1"/>
    <dgm:cxn modelId="{338FDBFA-F870-4D7C-AA33-47FEA3B24FB6}" type="presOf" srcId="{5C638D1C-FA48-4509-9FBD-B4FEB3BF9363}" destId="{94FE84EF-8C8D-4208-BE95-9528F64CBC83}" srcOrd="0" destOrd="0" presId="urn:microsoft.com/office/officeart/2005/8/layout/list1"/>
    <dgm:cxn modelId="{57AE0546-CB22-40B7-9B78-AEE61EF1D016}" type="presParOf" srcId="{94FE84EF-8C8D-4208-BE95-9528F64CBC83}" destId="{927ABD87-685F-4A73-845D-FE9333EBA108}" srcOrd="0" destOrd="0" presId="urn:microsoft.com/office/officeart/2005/8/layout/list1"/>
    <dgm:cxn modelId="{E07CD4C4-CFF2-45B8-AC82-C4DCC26AEBE5}" type="presParOf" srcId="{927ABD87-685F-4A73-845D-FE9333EBA108}" destId="{1F1AE277-7E16-466B-9073-E5F704E1A782}" srcOrd="0" destOrd="0" presId="urn:microsoft.com/office/officeart/2005/8/layout/list1"/>
    <dgm:cxn modelId="{0DFAE3A1-6455-4734-8451-FF5D9AB191EA}" type="presParOf" srcId="{927ABD87-685F-4A73-845D-FE9333EBA108}" destId="{ADD497A5-88C7-406F-8C0F-4B7AF0A6E689}" srcOrd="1" destOrd="0" presId="urn:microsoft.com/office/officeart/2005/8/layout/list1"/>
    <dgm:cxn modelId="{F13C6D40-B32E-4A92-8A4D-DB78C8D09DC4}" type="presParOf" srcId="{94FE84EF-8C8D-4208-BE95-9528F64CBC83}" destId="{4D6926B7-8A35-4961-9607-AB7E09B01A51}" srcOrd="1" destOrd="0" presId="urn:microsoft.com/office/officeart/2005/8/layout/list1"/>
    <dgm:cxn modelId="{640B08D6-108D-4DB6-BBF4-E517AA9131AC}" type="presParOf" srcId="{94FE84EF-8C8D-4208-BE95-9528F64CBC83}" destId="{C8E2F551-56E0-4E9E-927A-A833BD0A3D16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1B7CB0-207C-4E6E-BED0-AEEB8209F8E2}" type="doc">
      <dgm:prSet loTypeId="urn:microsoft.com/office/officeart/2005/8/layout/b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C1C30C1-0152-479F-8B70-7BCAA97A2C48}">
      <dgm:prSet phldrT="[文本]" custT="1"/>
      <dgm:spPr/>
      <dgm:t>
        <a:bodyPr/>
        <a:lstStyle/>
        <a:p>
          <a:r>
            <a:rPr kumimoji="1"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加法器</a:t>
          </a:r>
          <a:endParaRPr lang="zh-CN" altLang="en-US" sz="2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C9B333F-5339-4C4A-86BD-F96DDDA3F509}" type="parTrans" cxnId="{327768F4-9F5F-4AD6-8608-C55C069378D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1782B0A-2803-48DF-8105-DCDD035DCECE}" type="sibTrans" cxnId="{327768F4-9F5F-4AD6-8608-C55C069378D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4E349B-DD2E-4B47-A12B-9AD4191C0DE0}">
      <dgm:prSet custT="1"/>
      <dgm:spPr/>
      <dgm:t>
        <a:bodyPr/>
        <a:lstStyle/>
        <a:p>
          <a:r>
            <a:rPr kumimoji="1" lang="zh-CN" alt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lt"/>
            </a:rPr>
            <a:t>串行进位</a:t>
          </a:r>
          <a:r>
            <a:rPr kumimoji="1"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导致</a:t>
          </a:r>
          <a:r>
            <a:rPr kumimoji="1" lang="zh-CN" altLang="en-US" sz="1800" b="1" kern="12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运算时间很长</a:t>
          </a:r>
          <a:endParaRPr kumimoji="1" lang="en-US" altLang="zh-CN" sz="1800" kern="1200" dirty="0">
            <a:solidFill>
              <a:schemeClr val="accent6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gm:t>
    </dgm:pt>
    <dgm:pt modelId="{C0F91991-FD9B-41C9-BD27-218CDEFD9AEE}" type="parTrans" cxnId="{3A1D5DC5-95B7-49BB-B281-CF1430184EA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F5FD73-06C8-4ED7-83B8-1018EB20C1CB}" type="sibTrans" cxnId="{3A1D5DC5-95B7-49BB-B281-CF1430184EA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61E800-C4EA-470A-9EBF-2581916F9595}">
      <dgm:prSet custT="1"/>
      <dgm:spPr/>
      <dgm:t>
        <a:bodyPr/>
        <a:lstStyle/>
        <a:p>
          <a:r>
            <a:rPr kumimoji="1" lang="zh-CN" altLang="en-US" sz="1800" b="1" kern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不能完成逻辑运算</a:t>
          </a:r>
        </a:p>
      </dgm:t>
    </dgm:pt>
    <dgm:pt modelId="{FF99AEEF-CD73-4863-8816-C0D842CCB705}" type="parTrans" cxnId="{B3D7AA24-3C45-483F-AD28-94C02E64CC8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9DDE558-23C0-43BC-951B-B237D79389D3}" type="sibTrans" cxnId="{B3D7AA24-3C45-483F-AD28-94C02E64CC8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684D330-60A8-4382-B8A8-A25A9D51C4B8}">
      <dgm:prSet custT="1"/>
      <dgm:spPr/>
      <dgm:t>
        <a:bodyPr/>
        <a:lstStyle/>
        <a:p>
          <a:r>
            <a:rPr kumimoji="1"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ALU</a:t>
          </a:r>
        </a:p>
      </dgm:t>
    </dgm:pt>
    <dgm:pt modelId="{553914FE-8163-4D8A-8FEB-A6656C5DDB88}" type="parTrans" cxnId="{5A4C6E1B-C845-4C03-836B-438EDB1DDF4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49856C3-807B-4F65-9160-1E938D33A48D}" type="sibTrans" cxnId="{5A4C6E1B-C845-4C03-836B-438EDB1DDF4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6B984F-B4EB-4CFB-86B3-936D1878765B}">
      <dgm:prSet custT="1"/>
      <dgm:spPr/>
      <dgm:t>
        <a:bodyPr/>
        <a:lstStyle/>
        <a:p>
          <a:pPr marL="180000" lvl="1" indent="-180000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kumimoji="1" lang="zh-CN" altLang="en-US" sz="1800" b="1" kern="12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lt"/>
            </a:rPr>
            <a:t>先行进位逻辑</a:t>
          </a:r>
          <a:r>
            <a:rPr kumimoji="1"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，实现高速加法运算</a:t>
          </a:r>
          <a:endParaRPr kumimoji="1" lang="en-US" altLang="zh-CN" sz="1800" kern="120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gm:t>
    </dgm:pt>
    <dgm:pt modelId="{738AD968-1E8B-4339-AB73-737636A21C3F}" type="parTrans" cxnId="{EF3A477E-64AA-44FF-8955-22936DCF369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86FC0C-F2D4-4E11-9997-9CB26C25283B}" type="sibTrans" cxnId="{EF3A477E-64AA-44FF-8955-22936DCF369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7284BD7-0FAA-4FD4-9E42-13B2C8154D6F}">
      <dgm:prSet phldrT="[文本]" custT="1"/>
      <dgm:spPr/>
      <dgm:t>
        <a:bodyPr/>
        <a:lstStyle/>
        <a:p>
          <a:r>
            <a:rPr kumimoji="1"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由全加器构成，可以实现</a:t>
          </a:r>
          <a:r>
            <a:rPr kumimoji="1" lang="zh-CN" altLang="en-US" sz="1800" b="1" kern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补码的加法</a:t>
          </a:r>
          <a:r>
            <a:rPr kumimoji="1" lang="en-US" altLang="zh-CN" sz="1800" b="1" kern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/</a:t>
          </a:r>
          <a:r>
            <a:rPr kumimoji="1" lang="zh-CN" altLang="en-US" sz="1800" b="1" kern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减法</a:t>
          </a:r>
          <a:r>
            <a:rPr kumimoji="1"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运算</a:t>
          </a:r>
          <a:endParaRPr kumimoji="1" lang="en-US" altLang="zh-CN" sz="1800" kern="120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gm:t>
    </dgm:pt>
    <dgm:pt modelId="{A7B4EC6F-31EA-4A72-87B6-6FF11AD3D8DA}" type="parTrans" cxnId="{744BD586-9562-4E1C-A55D-AA42F53D43A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A0CBE8-6E36-4CD6-883A-1A1500B85F27}" type="sibTrans" cxnId="{744BD586-9562-4E1C-A55D-AA42F53D43A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45D2482-A23D-4A80-856C-5AE2A6340DE2}">
      <dgm:prSet custT="1"/>
      <dgm:spPr/>
      <dgm:t>
        <a:bodyPr/>
        <a:lstStyle/>
        <a:p>
          <a:pPr marL="171450" lvl="1" indent="0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kumimoji="1"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算数逻辑运算单元</a:t>
          </a:r>
          <a:r>
            <a:rPr kumimoji="1" lang="en-US" altLang="zh-CN" sz="1800" b="1" kern="12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(Arithmetic Logic Unit)</a:t>
          </a:r>
        </a:p>
      </dgm:t>
    </dgm:pt>
    <dgm:pt modelId="{61665385-E3C1-4757-A214-2C0FBE550A15}" type="parTrans" cxnId="{5F283DAD-124A-497E-B7B6-0ECEBBCD6AB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D70E83-4226-4945-8061-97518C80C534}" type="sibTrans" cxnId="{5F283DAD-124A-497E-B7B6-0ECEBBCD6AB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03D58E-19B7-4D83-A4EB-22D1C412969E}">
      <dgm:prSet custT="1"/>
      <dgm:spPr/>
      <dgm:t>
        <a:bodyPr/>
        <a:lstStyle/>
        <a:p>
          <a:pPr>
            <a:buNone/>
          </a:pPr>
          <a:r>
            <a:rPr kumimoji="1" lang="zh-CN" altLang="en-US" sz="1800" b="1" kern="12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存在的问题：</a:t>
          </a:r>
          <a:endParaRPr kumimoji="1" lang="en-US" altLang="zh-CN" sz="1800" kern="1200" dirty="0">
            <a:effectLst/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gm:t>
    </dgm:pt>
    <dgm:pt modelId="{656CD7B1-A176-44D8-857F-916C52EA1F64}" type="parTrans" cxnId="{00B79661-0D69-4BB1-B868-B15F20F08D6C}">
      <dgm:prSet/>
      <dgm:spPr/>
      <dgm:t>
        <a:bodyPr/>
        <a:lstStyle/>
        <a:p>
          <a:endParaRPr lang="zh-CN" altLang="en-US"/>
        </a:p>
      </dgm:t>
    </dgm:pt>
    <dgm:pt modelId="{254E0BB3-0A67-4E7E-92AC-8B92BC581258}" type="sibTrans" cxnId="{00B79661-0D69-4BB1-B868-B15F20F08D6C}">
      <dgm:prSet/>
      <dgm:spPr/>
      <dgm:t>
        <a:bodyPr/>
        <a:lstStyle/>
        <a:p>
          <a:endParaRPr lang="zh-CN" altLang="en-US"/>
        </a:p>
      </dgm:t>
    </dgm:pt>
    <dgm:pt modelId="{6B65047B-86E2-4FFF-AACB-67E73D29255F}">
      <dgm:prSet custT="1"/>
      <dgm:spPr/>
      <dgm:t>
        <a:bodyPr/>
        <a:lstStyle/>
        <a:p>
          <a:pPr marL="180000" lvl="1" indent="-180000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kumimoji="1"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以</a:t>
          </a:r>
          <a:r>
            <a:rPr kumimoji="1"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加法器</a:t>
          </a:r>
          <a:r>
            <a:rPr kumimoji="1"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为核心</a:t>
          </a:r>
          <a:endParaRPr kumimoji="1" lang="en-US" altLang="zh-CN" sz="1800" kern="120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gm:t>
    </dgm:pt>
    <dgm:pt modelId="{883E8CAD-BE8B-4404-A9C3-8166BED82916}" type="parTrans" cxnId="{B498B9F7-FAA2-4094-A66C-86594476AA86}">
      <dgm:prSet/>
      <dgm:spPr/>
      <dgm:t>
        <a:bodyPr/>
        <a:lstStyle/>
        <a:p>
          <a:endParaRPr lang="zh-CN" altLang="en-US"/>
        </a:p>
      </dgm:t>
    </dgm:pt>
    <dgm:pt modelId="{E35ABCE2-FC55-4F39-BDF6-FAE6820680D0}" type="sibTrans" cxnId="{B498B9F7-FAA2-4094-A66C-86594476AA86}">
      <dgm:prSet/>
      <dgm:spPr/>
      <dgm:t>
        <a:bodyPr/>
        <a:lstStyle/>
        <a:p>
          <a:endParaRPr lang="zh-CN" altLang="en-US"/>
        </a:p>
      </dgm:t>
    </dgm:pt>
    <dgm:pt modelId="{D1AC07F6-DEDF-4A3A-A47D-F6ED714E28AB}">
      <dgm:prSet custT="1"/>
      <dgm:spPr/>
      <dgm:t>
        <a:bodyPr/>
        <a:lstStyle/>
        <a:p>
          <a:pPr marL="180000" marR="0" lvl="0" indent="-18000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kumimoji="1"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具有</a:t>
          </a:r>
          <a:r>
            <a:rPr kumimoji="1" lang="zh-CN" altLang="en-US" sz="1800" b="1" kern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算术和逻辑运算</a:t>
          </a:r>
          <a:r>
            <a:rPr kumimoji="1"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的功能</a:t>
          </a:r>
          <a:endParaRPr kumimoji="1" lang="en-US" altLang="zh-CN" sz="1800" kern="120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  <a:p>
          <a:pPr marL="180000" lvl="1" indent="-180000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endParaRPr kumimoji="1" lang="en-US" altLang="zh-CN" sz="1800" kern="120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gm:t>
    </dgm:pt>
    <dgm:pt modelId="{57FDB0A8-4CD9-4DC2-A569-33A1D0443D2C}" type="parTrans" cxnId="{A9CF9BF5-0D9D-4471-8809-B51252AE4D61}">
      <dgm:prSet/>
      <dgm:spPr/>
      <dgm:t>
        <a:bodyPr/>
        <a:lstStyle/>
        <a:p>
          <a:endParaRPr lang="zh-CN" altLang="en-US"/>
        </a:p>
      </dgm:t>
    </dgm:pt>
    <dgm:pt modelId="{E9DA2E1D-53DA-4A23-9887-B68AB3EF71C3}" type="sibTrans" cxnId="{A9CF9BF5-0D9D-4471-8809-B51252AE4D61}">
      <dgm:prSet/>
      <dgm:spPr/>
      <dgm:t>
        <a:bodyPr/>
        <a:lstStyle/>
        <a:p>
          <a:endParaRPr lang="zh-CN" altLang="en-US"/>
        </a:p>
      </dgm:t>
    </dgm:pt>
    <dgm:pt modelId="{A9D52327-FC0C-4ABE-9D8D-F048917D841E}" type="pres">
      <dgm:prSet presAssocID="{EE1B7CB0-207C-4E6E-BED0-AEEB8209F8E2}" presName="diagram" presStyleCnt="0">
        <dgm:presLayoutVars>
          <dgm:dir/>
          <dgm:animLvl val="lvl"/>
          <dgm:resizeHandles val="exact"/>
        </dgm:presLayoutVars>
      </dgm:prSet>
      <dgm:spPr/>
    </dgm:pt>
    <dgm:pt modelId="{FC282130-4DE4-4466-9193-31795F2A049E}" type="pres">
      <dgm:prSet presAssocID="{4C1C30C1-0152-479F-8B70-7BCAA97A2C48}" presName="compNode" presStyleCnt="0"/>
      <dgm:spPr/>
    </dgm:pt>
    <dgm:pt modelId="{19DDE124-6796-4FD3-9D6A-01A76A8A47FA}" type="pres">
      <dgm:prSet presAssocID="{4C1C30C1-0152-479F-8B70-7BCAA97A2C48}" presName="childRect" presStyleLbl="bgAcc1" presStyleIdx="0" presStyleCnt="2">
        <dgm:presLayoutVars>
          <dgm:bulletEnabled val="1"/>
        </dgm:presLayoutVars>
      </dgm:prSet>
      <dgm:spPr/>
    </dgm:pt>
    <dgm:pt modelId="{69F843A5-9A33-4B47-97C0-63BCBC4A7F4E}" type="pres">
      <dgm:prSet presAssocID="{4C1C30C1-0152-479F-8B70-7BCAA97A2C48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AEDB24DC-69B3-42C7-8BA1-E3E77F7534A1}" type="pres">
      <dgm:prSet presAssocID="{4C1C30C1-0152-479F-8B70-7BCAA97A2C48}" presName="parentRect" presStyleLbl="alignNode1" presStyleIdx="0" presStyleCnt="2"/>
      <dgm:spPr/>
    </dgm:pt>
    <dgm:pt modelId="{88B46EE2-D54E-4439-BA4E-42583AF73615}" type="pres">
      <dgm:prSet presAssocID="{4C1C30C1-0152-479F-8B70-7BCAA97A2C48}" presName="adorn" presStyleLbl="fgAccFollowNode1" presStyleIdx="0" presStyleCnt="2"/>
      <dgm:spPr/>
    </dgm:pt>
    <dgm:pt modelId="{E5A14D99-FDC8-4647-A46B-9DEA7930A54A}" type="pres">
      <dgm:prSet presAssocID="{31782B0A-2803-48DF-8105-DCDD035DCECE}" presName="sibTrans" presStyleLbl="sibTrans2D1" presStyleIdx="0" presStyleCnt="0"/>
      <dgm:spPr/>
    </dgm:pt>
    <dgm:pt modelId="{8CC58FED-ABF3-4591-B483-68842D8B4411}" type="pres">
      <dgm:prSet presAssocID="{4684D330-60A8-4382-B8A8-A25A9D51C4B8}" presName="compNode" presStyleCnt="0"/>
      <dgm:spPr/>
    </dgm:pt>
    <dgm:pt modelId="{1D23F463-2F03-4AC2-8144-B70F3921C0E4}" type="pres">
      <dgm:prSet presAssocID="{4684D330-60A8-4382-B8A8-A25A9D51C4B8}" presName="childRect" presStyleLbl="bgAcc1" presStyleIdx="1" presStyleCnt="2">
        <dgm:presLayoutVars>
          <dgm:bulletEnabled val="1"/>
        </dgm:presLayoutVars>
      </dgm:prSet>
      <dgm:spPr/>
    </dgm:pt>
    <dgm:pt modelId="{5403544A-2155-47C3-BDD9-372D7B2AF68E}" type="pres">
      <dgm:prSet presAssocID="{4684D330-60A8-4382-B8A8-A25A9D51C4B8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12165ECE-CC5B-4DF0-A01F-6E720330B9B4}" type="pres">
      <dgm:prSet presAssocID="{4684D330-60A8-4382-B8A8-A25A9D51C4B8}" presName="parentRect" presStyleLbl="alignNode1" presStyleIdx="1" presStyleCnt="2"/>
      <dgm:spPr/>
    </dgm:pt>
    <dgm:pt modelId="{86AAF5D4-1066-49A3-8D81-1980DE18A098}" type="pres">
      <dgm:prSet presAssocID="{4684D330-60A8-4382-B8A8-A25A9D51C4B8}" presName="adorn" presStyleLbl="fgAccFollowNode1" presStyleIdx="1" presStyleCnt="2"/>
      <dgm:spPr/>
    </dgm:pt>
  </dgm:ptLst>
  <dgm:cxnLst>
    <dgm:cxn modelId="{5A4C6E1B-C845-4C03-836B-438EDB1DDF48}" srcId="{EE1B7CB0-207C-4E6E-BED0-AEEB8209F8E2}" destId="{4684D330-60A8-4382-B8A8-A25A9D51C4B8}" srcOrd="1" destOrd="0" parTransId="{553914FE-8163-4D8A-8FEB-A6656C5DDB88}" sibTransId="{A49856C3-807B-4F65-9160-1E938D33A48D}"/>
    <dgm:cxn modelId="{B5F88A21-F988-4F7E-87CD-BA081AC0A7B6}" type="presOf" srcId="{0403D58E-19B7-4D83-A4EB-22D1C412969E}" destId="{19DDE124-6796-4FD3-9D6A-01A76A8A47FA}" srcOrd="0" destOrd="1" presId="urn:microsoft.com/office/officeart/2005/8/layout/bList2"/>
    <dgm:cxn modelId="{B3D7AA24-3C45-483F-AD28-94C02E64CC82}" srcId="{4C1C30C1-0152-479F-8B70-7BCAA97A2C48}" destId="{AC61E800-C4EA-470A-9EBF-2581916F9595}" srcOrd="3" destOrd="0" parTransId="{FF99AEEF-CD73-4863-8816-C0D842CCB705}" sibTransId="{89DDE558-23C0-43BC-951B-B237D79389D3}"/>
    <dgm:cxn modelId="{1BC39428-F7D5-4BD1-BC59-F963D576CB1C}" type="presOf" srcId="{904E349B-DD2E-4B47-A12B-9AD4191C0DE0}" destId="{19DDE124-6796-4FD3-9D6A-01A76A8A47FA}" srcOrd="0" destOrd="2" presId="urn:microsoft.com/office/officeart/2005/8/layout/bList2"/>
    <dgm:cxn modelId="{9584742E-13A1-4A79-B5F3-40AB7EFA49F2}" type="presOf" srcId="{31782B0A-2803-48DF-8105-DCDD035DCECE}" destId="{E5A14D99-FDC8-4647-A46B-9DEA7930A54A}" srcOrd="0" destOrd="0" presId="urn:microsoft.com/office/officeart/2005/8/layout/bList2"/>
    <dgm:cxn modelId="{D6DB863D-8822-4DDF-B12B-37D5489D960C}" type="presOf" srcId="{6B65047B-86E2-4FFF-AACB-67E73D29255F}" destId="{1D23F463-2F03-4AC2-8144-B70F3921C0E4}" srcOrd="0" destOrd="1" presId="urn:microsoft.com/office/officeart/2005/8/layout/bList2"/>
    <dgm:cxn modelId="{00B79661-0D69-4BB1-B868-B15F20F08D6C}" srcId="{4C1C30C1-0152-479F-8B70-7BCAA97A2C48}" destId="{0403D58E-19B7-4D83-A4EB-22D1C412969E}" srcOrd="1" destOrd="0" parTransId="{656CD7B1-A176-44D8-857F-916C52EA1F64}" sibTransId="{254E0BB3-0A67-4E7E-92AC-8B92BC581258}"/>
    <dgm:cxn modelId="{EF207A46-3FB3-4F2C-ADFF-0A6E7382B3AB}" type="presOf" srcId="{245D2482-A23D-4A80-856C-5AE2A6340DE2}" destId="{1D23F463-2F03-4AC2-8144-B70F3921C0E4}" srcOrd="0" destOrd="0" presId="urn:microsoft.com/office/officeart/2005/8/layout/bList2"/>
    <dgm:cxn modelId="{EF3A477E-64AA-44FF-8955-22936DCF369A}" srcId="{4684D330-60A8-4382-B8A8-A25A9D51C4B8}" destId="{496B984F-B4EB-4CFB-86B3-936D1878765B}" srcOrd="2" destOrd="0" parTransId="{738AD968-1E8B-4339-AB73-737636A21C3F}" sibTransId="{DD86FC0C-F2D4-4E11-9997-9CB26C25283B}"/>
    <dgm:cxn modelId="{744BD586-9562-4E1C-A55D-AA42F53D43A3}" srcId="{4C1C30C1-0152-479F-8B70-7BCAA97A2C48}" destId="{77284BD7-0FAA-4FD4-9E42-13B2C8154D6F}" srcOrd="0" destOrd="0" parTransId="{A7B4EC6F-31EA-4A72-87B6-6FF11AD3D8DA}" sibTransId="{70A0CBE8-6E36-4CD6-883A-1A1500B85F27}"/>
    <dgm:cxn modelId="{95C26E98-60E7-4739-A228-465A8EDE8D0E}" type="presOf" srcId="{496B984F-B4EB-4CFB-86B3-936D1878765B}" destId="{1D23F463-2F03-4AC2-8144-B70F3921C0E4}" srcOrd="0" destOrd="2" presId="urn:microsoft.com/office/officeart/2005/8/layout/bList2"/>
    <dgm:cxn modelId="{BC9E34A5-590F-4041-A7F9-0600A7D1C873}" type="presOf" srcId="{4684D330-60A8-4382-B8A8-A25A9D51C4B8}" destId="{12165ECE-CC5B-4DF0-A01F-6E720330B9B4}" srcOrd="1" destOrd="0" presId="urn:microsoft.com/office/officeart/2005/8/layout/bList2"/>
    <dgm:cxn modelId="{5F283DAD-124A-497E-B7B6-0ECEBBCD6ABF}" srcId="{4684D330-60A8-4382-B8A8-A25A9D51C4B8}" destId="{245D2482-A23D-4A80-856C-5AE2A6340DE2}" srcOrd="0" destOrd="0" parTransId="{61665385-E3C1-4757-A214-2C0FBE550A15}" sibTransId="{49D70E83-4226-4945-8061-97518C80C534}"/>
    <dgm:cxn modelId="{C1B455B7-2F3D-4D93-A06E-5925B706A995}" type="presOf" srcId="{77284BD7-0FAA-4FD4-9E42-13B2C8154D6F}" destId="{19DDE124-6796-4FD3-9D6A-01A76A8A47FA}" srcOrd="0" destOrd="0" presId="urn:microsoft.com/office/officeart/2005/8/layout/bList2"/>
    <dgm:cxn modelId="{D808E8BB-D4DE-4F38-8155-BC949827D4B3}" type="presOf" srcId="{AC61E800-C4EA-470A-9EBF-2581916F9595}" destId="{19DDE124-6796-4FD3-9D6A-01A76A8A47FA}" srcOrd="0" destOrd="3" presId="urn:microsoft.com/office/officeart/2005/8/layout/bList2"/>
    <dgm:cxn modelId="{3A1D5DC5-95B7-49BB-B281-CF1430184EA3}" srcId="{4C1C30C1-0152-479F-8B70-7BCAA97A2C48}" destId="{904E349B-DD2E-4B47-A12B-9AD4191C0DE0}" srcOrd="2" destOrd="0" parTransId="{C0F91991-FD9B-41C9-BD27-218CDEFD9AEE}" sibTransId="{25F5FD73-06C8-4ED7-83B8-1018EB20C1CB}"/>
    <dgm:cxn modelId="{C78FCCD2-7B73-4A0C-AA78-FC01F0F82065}" type="presOf" srcId="{EE1B7CB0-207C-4E6E-BED0-AEEB8209F8E2}" destId="{A9D52327-FC0C-4ABE-9D8D-F048917D841E}" srcOrd="0" destOrd="0" presId="urn:microsoft.com/office/officeart/2005/8/layout/bList2"/>
    <dgm:cxn modelId="{105F32DD-5DDD-4DF7-9B18-B595547A7036}" type="presOf" srcId="{D1AC07F6-DEDF-4A3A-A47D-F6ED714E28AB}" destId="{1D23F463-2F03-4AC2-8144-B70F3921C0E4}" srcOrd="0" destOrd="3" presId="urn:microsoft.com/office/officeart/2005/8/layout/bList2"/>
    <dgm:cxn modelId="{327768F4-9F5F-4AD6-8608-C55C069378D4}" srcId="{EE1B7CB0-207C-4E6E-BED0-AEEB8209F8E2}" destId="{4C1C30C1-0152-479F-8B70-7BCAA97A2C48}" srcOrd="0" destOrd="0" parTransId="{2C9B333F-5339-4C4A-86BD-F96DDDA3F509}" sibTransId="{31782B0A-2803-48DF-8105-DCDD035DCECE}"/>
    <dgm:cxn modelId="{A9CF9BF5-0D9D-4471-8809-B51252AE4D61}" srcId="{4684D330-60A8-4382-B8A8-A25A9D51C4B8}" destId="{D1AC07F6-DEDF-4A3A-A47D-F6ED714E28AB}" srcOrd="3" destOrd="0" parTransId="{57FDB0A8-4CD9-4DC2-A569-33A1D0443D2C}" sibTransId="{E9DA2E1D-53DA-4A23-9887-B68AB3EF71C3}"/>
    <dgm:cxn modelId="{B3F4A0F7-1081-4D78-B917-150A4A21C4A4}" type="presOf" srcId="{4C1C30C1-0152-479F-8B70-7BCAA97A2C48}" destId="{AEDB24DC-69B3-42C7-8BA1-E3E77F7534A1}" srcOrd="1" destOrd="0" presId="urn:microsoft.com/office/officeart/2005/8/layout/bList2"/>
    <dgm:cxn modelId="{B498B9F7-FAA2-4094-A66C-86594476AA86}" srcId="{4684D330-60A8-4382-B8A8-A25A9D51C4B8}" destId="{6B65047B-86E2-4FFF-AACB-67E73D29255F}" srcOrd="1" destOrd="0" parTransId="{883E8CAD-BE8B-4404-A9C3-8166BED82916}" sibTransId="{E35ABCE2-FC55-4F39-BDF6-FAE6820680D0}"/>
    <dgm:cxn modelId="{F99239FA-C48A-41A1-B461-9A0E8A8B6B60}" type="presOf" srcId="{4C1C30C1-0152-479F-8B70-7BCAA97A2C48}" destId="{69F843A5-9A33-4B47-97C0-63BCBC4A7F4E}" srcOrd="0" destOrd="0" presId="urn:microsoft.com/office/officeart/2005/8/layout/bList2"/>
    <dgm:cxn modelId="{E4A49CFF-9B00-40A4-95FA-D0C78C9B730A}" type="presOf" srcId="{4684D330-60A8-4382-B8A8-A25A9D51C4B8}" destId="{5403544A-2155-47C3-BDD9-372D7B2AF68E}" srcOrd="0" destOrd="0" presId="urn:microsoft.com/office/officeart/2005/8/layout/bList2"/>
    <dgm:cxn modelId="{5A3BC044-051C-49BE-9857-195E2E4CABA4}" type="presParOf" srcId="{A9D52327-FC0C-4ABE-9D8D-F048917D841E}" destId="{FC282130-4DE4-4466-9193-31795F2A049E}" srcOrd="0" destOrd="0" presId="urn:microsoft.com/office/officeart/2005/8/layout/bList2"/>
    <dgm:cxn modelId="{89FE061F-E714-4F2E-94BD-E8E7EF56F0A4}" type="presParOf" srcId="{FC282130-4DE4-4466-9193-31795F2A049E}" destId="{19DDE124-6796-4FD3-9D6A-01A76A8A47FA}" srcOrd="0" destOrd="0" presId="urn:microsoft.com/office/officeart/2005/8/layout/bList2"/>
    <dgm:cxn modelId="{4AE49641-3167-40B1-B39C-FF773C96FA89}" type="presParOf" srcId="{FC282130-4DE4-4466-9193-31795F2A049E}" destId="{69F843A5-9A33-4B47-97C0-63BCBC4A7F4E}" srcOrd="1" destOrd="0" presId="urn:microsoft.com/office/officeart/2005/8/layout/bList2"/>
    <dgm:cxn modelId="{99C70387-BDBB-4C45-93E5-4D0809467757}" type="presParOf" srcId="{FC282130-4DE4-4466-9193-31795F2A049E}" destId="{AEDB24DC-69B3-42C7-8BA1-E3E77F7534A1}" srcOrd="2" destOrd="0" presId="urn:microsoft.com/office/officeart/2005/8/layout/bList2"/>
    <dgm:cxn modelId="{1BC0F725-C639-4E24-8B83-14176614A6A1}" type="presParOf" srcId="{FC282130-4DE4-4466-9193-31795F2A049E}" destId="{88B46EE2-D54E-4439-BA4E-42583AF73615}" srcOrd="3" destOrd="0" presId="urn:microsoft.com/office/officeart/2005/8/layout/bList2"/>
    <dgm:cxn modelId="{749BF901-4F4D-4860-A1CD-4C0F13A79DB7}" type="presParOf" srcId="{A9D52327-FC0C-4ABE-9D8D-F048917D841E}" destId="{E5A14D99-FDC8-4647-A46B-9DEA7930A54A}" srcOrd="1" destOrd="0" presId="urn:microsoft.com/office/officeart/2005/8/layout/bList2"/>
    <dgm:cxn modelId="{1A8B1085-A882-480D-AEC0-FDA1D6EAD062}" type="presParOf" srcId="{A9D52327-FC0C-4ABE-9D8D-F048917D841E}" destId="{8CC58FED-ABF3-4591-B483-68842D8B4411}" srcOrd="2" destOrd="0" presId="urn:microsoft.com/office/officeart/2005/8/layout/bList2"/>
    <dgm:cxn modelId="{8B82CF92-6C5E-4303-9A57-645F6F331F8D}" type="presParOf" srcId="{8CC58FED-ABF3-4591-B483-68842D8B4411}" destId="{1D23F463-2F03-4AC2-8144-B70F3921C0E4}" srcOrd="0" destOrd="0" presId="urn:microsoft.com/office/officeart/2005/8/layout/bList2"/>
    <dgm:cxn modelId="{5028C130-BA40-44DD-BEAF-9FF5C79E5A1C}" type="presParOf" srcId="{8CC58FED-ABF3-4591-B483-68842D8B4411}" destId="{5403544A-2155-47C3-BDD9-372D7B2AF68E}" srcOrd="1" destOrd="0" presId="urn:microsoft.com/office/officeart/2005/8/layout/bList2"/>
    <dgm:cxn modelId="{B284FFFF-DE24-4158-94A9-DE6BF79D314F}" type="presParOf" srcId="{8CC58FED-ABF3-4591-B483-68842D8B4411}" destId="{12165ECE-CC5B-4DF0-A01F-6E720330B9B4}" srcOrd="2" destOrd="0" presId="urn:microsoft.com/office/officeart/2005/8/layout/bList2"/>
    <dgm:cxn modelId="{1D53FD89-C14D-444B-B8E9-B0E013B1C469}" type="presParOf" srcId="{8CC58FED-ABF3-4591-B483-68842D8B4411}" destId="{86AAF5D4-1066-49A3-8D81-1980DE18A098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1A100CF-A4C8-4642-934A-5B0709B82798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715F5CE2-F337-476A-BA1D-9C3C8EFF0BCA}">
      <dgm:prSet phldrT="[文本]" custT="1"/>
      <dgm:spPr/>
      <dgm:t>
        <a:bodyPr/>
        <a:lstStyle/>
        <a:p>
          <a:r>
            <a: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修改</a:t>
          </a:r>
          <a:endParaRPr lang="zh-CN" altLang="en-US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0A8D8503-9A7D-449F-9BBE-0701A89C95D0}" type="parTrans" cxnId="{1B8B407F-BE7E-4B83-AEC0-33D0A405D440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201CD0CF-3ECA-4EFE-932F-A74A0C6A6164}" type="sibTrans" cxnId="{1B8B407F-BE7E-4B83-AEC0-33D0A405D440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4E441193-B3D7-4CA0-A754-FB7243EA8019}">
      <dgm:prSet custT="1"/>
      <dgm:spPr/>
      <dgm:t>
        <a:bodyPr lIns="108000" rIns="108000" bIns="540000"/>
        <a:lstStyle/>
        <a:p>
          <a:pPr marL="360000" indent="-360000">
            <a:lnSpc>
              <a:spcPct val="100000"/>
            </a:lnSpc>
            <a:spcAft>
              <a:spcPts val="0"/>
            </a:spcAft>
            <a:buFont typeface="Arial" panose="020B0604020202020204" pitchFamily="34" charset="0"/>
            <a:buChar char="•"/>
          </a:pPr>
          <a:r>
            <a: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改变</a:t>
          </a:r>
          <a:r>
            <a: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FA</a:t>
          </a:r>
          <a:r>
            <a: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的输入端 </a:t>
          </a:r>
          <a:r>
            <a: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A</a:t>
          </a:r>
          <a:r>
            <a:rPr lang="en-US" altLang="zh-CN" sz="2000" b="1" i="1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i </a:t>
          </a:r>
          <a:r>
            <a: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和 </a:t>
          </a:r>
          <a:r>
            <a: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B</a:t>
          </a:r>
          <a:r>
            <a:rPr lang="en-US" altLang="zh-CN" sz="2000" b="1" i="1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i </a:t>
          </a:r>
          <a:r>
            <a: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来实现算术运算和逻辑运算功能</a:t>
          </a:r>
        </a:p>
      </dgm:t>
    </dgm:pt>
    <dgm:pt modelId="{FD778111-20AA-43C6-8D43-177F31188D61}" type="parTrans" cxnId="{4D863A8E-79F3-45F8-9752-86523AC36307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45BE63F4-F99C-459F-8565-83F803157FE7}" type="sibTrans" cxnId="{4D863A8E-79F3-45F8-9752-86523AC36307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684121AC-89BC-456E-BC24-5086ACCF57BA}">
      <dgm:prSet custT="1"/>
      <dgm:spPr/>
      <dgm:t>
        <a:bodyPr lIns="108000" rIns="108000" bIns="540000"/>
        <a:lstStyle/>
        <a:p>
          <a:pPr marL="360000" indent="0">
            <a:lnSpc>
              <a:spcPct val="100000"/>
            </a:lnSpc>
            <a:spcAft>
              <a:spcPts val="0"/>
            </a:spcAft>
            <a:buFont typeface="+mj-ea"/>
            <a:buNone/>
          </a:pPr>
          <a:r>
            <a: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将 </a:t>
          </a:r>
          <a:r>
            <a: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A</a:t>
          </a:r>
          <a:r>
            <a:rPr lang="en-US" altLang="zh-CN" sz="2000" b="1" i="1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i </a:t>
          </a:r>
          <a:r>
            <a: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和 </a:t>
          </a:r>
          <a:r>
            <a: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B</a:t>
          </a:r>
          <a:r>
            <a:rPr lang="en-US" altLang="zh-CN" sz="2000" b="1" i="1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i </a:t>
          </a:r>
          <a:r>
            <a: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输入一个函数发生器得到输出 </a:t>
          </a:r>
          <a:r>
            <a: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X</a:t>
          </a:r>
          <a:r>
            <a:rPr lang="en-US" altLang="zh-CN" sz="2000" b="1" i="1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i </a:t>
          </a:r>
          <a:r>
            <a: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和 </a:t>
          </a:r>
          <a:r>
            <a: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Y</a:t>
          </a:r>
          <a:r>
            <a:rPr lang="en-US" altLang="zh-CN" sz="2000" b="1" i="1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i </a:t>
          </a:r>
          <a:r>
            <a: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，作为一位全加器的输入</a:t>
          </a:r>
        </a:p>
      </dgm:t>
    </dgm:pt>
    <dgm:pt modelId="{B05C3E03-3A82-48C2-850D-9462D167349A}" type="parTrans" cxnId="{7845F657-25CB-42E4-B952-7FAE4B3F2DC8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6A007081-EAC9-415C-A736-64FDC2B6B032}" type="sibTrans" cxnId="{7845F657-25CB-42E4-B952-7FAE4B3F2DC8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9227BDD9-3DBC-43C6-9F6C-3D180B834C54}">
      <dgm:prSet custT="1"/>
      <dgm:spPr/>
      <dgm:t>
        <a:bodyPr lIns="108000" rIns="108000" bIns="540000"/>
        <a:lstStyle/>
        <a:p>
          <a:pPr marL="360000" indent="0">
            <a:lnSpc>
              <a:spcPct val="100000"/>
            </a:lnSpc>
            <a:spcAft>
              <a:spcPts val="0"/>
            </a:spcAft>
            <a:buFont typeface="+mj-ea"/>
            <a:buNone/>
          </a:pPr>
          <a:endParaRPr lang="zh-CN" altLang="en-US" sz="20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20D44927-D240-4954-8EA5-95F5F344A2A8}" type="parTrans" cxnId="{B8C5D49D-B992-4648-9DEB-9A35A824A441}">
      <dgm:prSet/>
      <dgm:spPr/>
      <dgm:t>
        <a:bodyPr/>
        <a:lstStyle/>
        <a:p>
          <a:endParaRPr lang="zh-CN" altLang="en-US"/>
        </a:p>
      </dgm:t>
    </dgm:pt>
    <dgm:pt modelId="{2208E39B-D96C-429C-B387-665F1CA9F66B}" type="sibTrans" cxnId="{B8C5D49D-B992-4648-9DEB-9A35A824A441}">
      <dgm:prSet/>
      <dgm:spPr/>
      <dgm:t>
        <a:bodyPr/>
        <a:lstStyle/>
        <a:p>
          <a:endParaRPr lang="zh-CN" altLang="en-US"/>
        </a:p>
      </dgm:t>
    </dgm:pt>
    <dgm:pt modelId="{4EBC9C72-BD69-44AE-97F1-1919670D093D}" type="pres">
      <dgm:prSet presAssocID="{91A100CF-A4C8-4642-934A-5B0709B82798}" presName="linear" presStyleCnt="0">
        <dgm:presLayoutVars>
          <dgm:dir/>
          <dgm:animLvl val="lvl"/>
          <dgm:resizeHandles val="exact"/>
        </dgm:presLayoutVars>
      </dgm:prSet>
      <dgm:spPr/>
    </dgm:pt>
    <dgm:pt modelId="{267C78D4-E1B6-4E95-8204-061E377EB1CA}" type="pres">
      <dgm:prSet presAssocID="{715F5CE2-F337-476A-BA1D-9C3C8EFF0BCA}" presName="parentLin" presStyleCnt="0"/>
      <dgm:spPr/>
    </dgm:pt>
    <dgm:pt modelId="{28C6140C-C0EC-4B2F-9F8A-FD08BFBDEDA5}" type="pres">
      <dgm:prSet presAssocID="{715F5CE2-F337-476A-BA1D-9C3C8EFF0BCA}" presName="parentLeftMargin" presStyleLbl="node1" presStyleIdx="0" presStyleCnt="1"/>
      <dgm:spPr/>
    </dgm:pt>
    <dgm:pt modelId="{F92BDED1-EC94-462C-BBDC-71A211AE30E4}" type="pres">
      <dgm:prSet presAssocID="{715F5CE2-F337-476A-BA1D-9C3C8EFF0BC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3A39722-5F14-4392-8625-5A30BAED1622}" type="pres">
      <dgm:prSet presAssocID="{715F5CE2-F337-476A-BA1D-9C3C8EFF0BCA}" presName="negativeSpace" presStyleCnt="0"/>
      <dgm:spPr/>
    </dgm:pt>
    <dgm:pt modelId="{52A42122-CDCD-42D1-8DF1-B157C1DB5D02}" type="pres">
      <dgm:prSet presAssocID="{715F5CE2-F337-476A-BA1D-9C3C8EFF0BCA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0CA8933A-67D4-4806-AFF2-A7A68D2F2257}" type="presOf" srcId="{684121AC-89BC-456E-BC24-5086ACCF57BA}" destId="{52A42122-CDCD-42D1-8DF1-B157C1DB5D02}" srcOrd="0" destOrd="2" presId="urn:microsoft.com/office/officeart/2005/8/layout/list1"/>
    <dgm:cxn modelId="{70D5FC60-20BF-442D-B520-A417FD886B09}" type="presOf" srcId="{715F5CE2-F337-476A-BA1D-9C3C8EFF0BCA}" destId="{F92BDED1-EC94-462C-BBDC-71A211AE30E4}" srcOrd="1" destOrd="0" presId="urn:microsoft.com/office/officeart/2005/8/layout/list1"/>
    <dgm:cxn modelId="{7845F657-25CB-42E4-B952-7FAE4B3F2DC8}" srcId="{715F5CE2-F337-476A-BA1D-9C3C8EFF0BCA}" destId="{684121AC-89BC-456E-BC24-5086ACCF57BA}" srcOrd="2" destOrd="0" parTransId="{B05C3E03-3A82-48C2-850D-9462D167349A}" sibTransId="{6A007081-EAC9-415C-A736-64FDC2B6B032}"/>
    <dgm:cxn modelId="{1B8B407F-BE7E-4B83-AEC0-33D0A405D440}" srcId="{91A100CF-A4C8-4642-934A-5B0709B82798}" destId="{715F5CE2-F337-476A-BA1D-9C3C8EFF0BCA}" srcOrd="0" destOrd="0" parTransId="{0A8D8503-9A7D-449F-9BBE-0701A89C95D0}" sibTransId="{201CD0CF-3ECA-4EFE-932F-A74A0C6A6164}"/>
    <dgm:cxn modelId="{4D863A8E-79F3-45F8-9752-86523AC36307}" srcId="{715F5CE2-F337-476A-BA1D-9C3C8EFF0BCA}" destId="{4E441193-B3D7-4CA0-A754-FB7243EA8019}" srcOrd="0" destOrd="0" parTransId="{FD778111-20AA-43C6-8D43-177F31188D61}" sibTransId="{45BE63F4-F99C-459F-8565-83F803157FE7}"/>
    <dgm:cxn modelId="{BC864B92-BE04-41C8-963B-2914DB84AAFF}" type="presOf" srcId="{91A100CF-A4C8-4642-934A-5B0709B82798}" destId="{4EBC9C72-BD69-44AE-97F1-1919670D093D}" srcOrd="0" destOrd="0" presId="urn:microsoft.com/office/officeart/2005/8/layout/list1"/>
    <dgm:cxn modelId="{E72A699D-D6ED-4E42-821D-000C0CB44EE9}" type="presOf" srcId="{715F5CE2-F337-476A-BA1D-9C3C8EFF0BCA}" destId="{28C6140C-C0EC-4B2F-9F8A-FD08BFBDEDA5}" srcOrd="0" destOrd="0" presId="urn:microsoft.com/office/officeart/2005/8/layout/list1"/>
    <dgm:cxn modelId="{B8C5D49D-B992-4648-9DEB-9A35A824A441}" srcId="{715F5CE2-F337-476A-BA1D-9C3C8EFF0BCA}" destId="{9227BDD9-3DBC-43C6-9F6C-3D180B834C54}" srcOrd="1" destOrd="0" parTransId="{20D44927-D240-4954-8EA5-95F5F344A2A8}" sibTransId="{2208E39B-D96C-429C-B387-665F1CA9F66B}"/>
    <dgm:cxn modelId="{8758E5A5-2F34-40A8-B710-8BC493DA15F5}" type="presOf" srcId="{4E441193-B3D7-4CA0-A754-FB7243EA8019}" destId="{52A42122-CDCD-42D1-8DF1-B157C1DB5D02}" srcOrd="0" destOrd="0" presId="urn:microsoft.com/office/officeart/2005/8/layout/list1"/>
    <dgm:cxn modelId="{0164FAB8-8991-469D-9FB7-E589A6BE792B}" type="presOf" srcId="{9227BDD9-3DBC-43C6-9F6C-3D180B834C54}" destId="{52A42122-CDCD-42D1-8DF1-B157C1DB5D02}" srcOrd="0" destOrd="1" presId="urn:microsoft.com/office/officeart/2005/8/layout/list1"/>
    <dgm:cxn modelId="{FF188D5B-6B30-40C3-A526-E708EB9C50EC}" type="presParOf" srcId="{4EBC9C72-BD69-44AE-97F1-1919670D093D}" destId="{267C78D4-E1B6-4E95-8204-061E377EB1CA}" srcOrd="0" destOrd="0" presId="urn:microsoft.com/office/officeart/2005/8/layout/list1"/>
    <dgm:cxn modelId="{AEA89BA1-6517-41E7-9427-CBF961AEF97A}" type="presParOf" srcId="{267C78D4-E1B6-4E95-8204-061E377EB1CA}" destId="{28C6140C-C0EC-4B2F-9F8A-FD08BFBDEDA5}" srcOrd="0" destOrd="0" presId="urn:microsoft.com/office/officeart/2005/8/layout/list1"/>
    <dgm:cxn modelId="{B8600F1B-A2B9-4A40-A6F5-2992D29186D3}" type="presParOf" srcId="{267C78D4-E1B6-4E95-8204-061E377EB1CA}" destId="{F92BDED1-EC94-462C-BBDC-71A211AE30E4}" srcOrd="1" destOrd="0" presId="urn:microsoft.com/office/officeart/2005/8/layout/list1"/>
    <dgm:cxn modelId="{AA2DADB6-4FF1-49EF-A9E7-BEEB368A02E2}" type="presParOf" srcId="{4EBC9C72-BD69-44AE-97F1-1919670D093D}" destId="{03A39722-5F14-4392-8625-5A30BAED1622}" srcOrd="1" destOrd="0" presId="urn:microsoft.com/office/officeart/2005/8/layout/list1"/>
    <dgm:cxn modelId="{F212F84E-4ECC-4B37-BEC2-7DBEA84FDEAB}" type="presParOf" srcId="{4EBC9C72-BD69-44AE-97F1-1919670D093D}" destId="{52A42122-CDCD-42D1-8DF1-B157C1DB5D0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6A1CA5D-271A-4F11-8A19-ABDAFD4F8EE4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08775A68-0645-48E3-AF8C-8C44B29A0960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说明</a:t>
          </a:r>
        </a:p>
      </dgm:t>
    </dgm:pt>
    <dgm:pt modelId="{323684BD-F18E-4F22-AC25-5F471B61A13C}" type="parTrans" cxnId="{050D01C1-CFA5-476E-8907-5224A7E424E9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6F1F1FEB-D4C3-45CA-89CE-AC577C4B2658}" type="sibTrans" cxnId="{050D01C1-CFA5-476E-8907-5224A7E424E9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C3A9CED2-3AF9-4DFE-BD19-C1FDBBF5CADF}">
      <dgm:prSet/>
      <dgm:spPr/>
      <dgm:t>
        <a:bodyPr lIns="108000" rIns="108000"/>
        <a:lstStyle/>
        <a:p>
          <a:pPr marL="180000" indent="-180000" algn="just">
            <a:lnSpc>
              <a:spcPct val="100000"/>
            </a:lnSpc>
            <a:spcAft>
              <a:spcPts val="0"/>
            </a:spcAft>
          </a:pPr>
          <a:r>
            <a:rPr kumimoji="1" lang="zh-CN" altLang="en-US" sz="1500" kern="12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下标 </a:t>
          </a:r>
          <a:r>
            <a:rPr kumimoji="1" lang="en-US" altLang="zh-CN" sz="1500" b="1" i="1" kern="1200" dirty="0" err="1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n</a:t>
          </a:r>
          <a:r>
            <a:rPr kumimoji="1" lang="en-US" altLang="zh-CN" sz="1500" b="1" kern="1200" dirty="0" err="1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+</a:t>
          </a:r>
          <a:r>
            <a:rPr kumimoji="1" lang="en-US" altLang="zh-CN" sz="1500" b="1" i="1" kern="1200" dirty="0" err="1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i</a:t>
          </a:r>
          <a:r>
            <a:rPr kumimoji="1" lang="en-US" altLang="zh-CN" sz="1500" b="1" i="1" kern="12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kumimoji="1" lang="zh-CN" altLang="en-US" sz="1500" kern="12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中的 </a:t>
          </a:r>
          <a:r>
            <a:rPr kumimoji="1" lang="en-US" altLang="zh-CN" sz="1500" b="1" i="1" kern="1200" dirty="0" err="1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i</a:t>
          </a:r>
          <a:r>
            <a:rPr kumimoji="1" lang="en-US" altLang="zh-CN" sz="1500" b="1" i="1" kern="12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kumimoji="1" lang="zh-CN" altLang="en-US" sz="1500" b="1" kern="12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代表</a:t>
          </a:r>
          <a:r>
            <a:rPr kumimoji="1" lang="en-US" altLang="zh-CN" sz="1500" b="1" kern="12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ALU</a:t>
          </a:r>
          <a:r>
            <a:rPr kumimoji="1" lang="zh-CN" altLang="en-US" sz="1500" b="1" kern="12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的二进制位</a:t>
          </a:r>
          <a:endParaRPr kumimoji="1" lang="en-US" altLang="zh-CN" sz="1500" b="1" kern="1200" dirty="0">
            <a:solidFill>
              <a:schemeClr val="accent4">
                <a:lumMod val="75000"/>
              </a:schemeClr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789E7DE5-59A1-4D08-9C50-8C8D302A54DB}" type="parTrans" cxnId="{A34A1B38-564F-4615-BFA6-E40E906A0D7B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0E5C5D43-21B5-4B34-B9F8-EF6C68F2C8E9}" type="sibTrans" cxnId="{A34A1B38-564F-4615-BFA6-E40E906A0D7B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9C7A7E7D-3975-471D-AF17-E03F3C185372}">
      <dgm:prSet custT="1"/>
      <dgm:spPr/>
      <dgm:t>
        <a:bodyPr lIns="108000" rIns="108000"/>
        <a:lstStyle/>
        <a:p>
          <a:pPr marL="180000" indent="0" algn="just">
            <a:lnSpc>
              <a:spcPct val="100000"/>
            </a:lnSpc>
            <a:spcAft>
              <a:spcPts val="0"/>
            </a:spcAft>
            <a:buNone/>
          </a:pPr>
          <a:r>
            <a:rPr kumimoji="1" lang="zh-CN" alt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对于</a:t>
          </a:r>
          <a:r>
            <a:rPr kumimoji="1" lang="zh-CN" altLang="en-US" sz="15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kumimoji="1" lang="en-US" altLang="zh-CN" sz="15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4</a:t>
          </a:r>
          <a:r>
            <a:rPr kumimoji="1" lang="en-US" altLang="zh-CN" sz="15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kumimoji="1" lang="zh-CN" altLang="en-US" sz="15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位</a:t>
          </a:r>
          <a:r>
            <a:rPr kumimoji="1" lang="en-US" altLang="zh-CN" sz="15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ALU</a:t>
          </a:r>
          <a:r>
            <a:rPr kumimoji="1" lang="zh-CN" altLang="en-US" sz="15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</a:t>
          </a:r>
          <a:r>
            <a:rPr kumimoji="1" lang="en-US" altLang="zh-CN" sz="1500" b="1" i="1" kern="1200" dirty="0" err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i</a:t>
          </a:r>
          <a:r>
            <a:rPr kumimoji="1" lang="zh-CN" altLang="en-US" sz="15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kumimoji="1" lang="en-US" altLang="zh-CN" sz="15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= 0,1,2,3</a:t>
          </a:r>
          <a:r>
            <a:rPr kumimoji="1" lang="zh-CN" altLang="en-US" sz="15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。</a:t>
          </a:r>
          <a:endParaRPr kumimoji="1" lang="en-US" altLang="zh-CN" sz="15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A3436999-4EF2-4D0D-BF49-9F85DF8BCD8C}" type="parTrans" cxnId="{C2FD78CA-46EE-4D6F-BFC5-6D86CF617BB8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9BDA9BB4-B0BC-4EC8-9CDA-D673224AD838}" type="sibTrans" cxnId="{C2FD78CA-46EE-4D6F-BFC5-6D86CF617BB8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3A35D6FD-7115-4810-BA93-CF698EF16237}">
      <dgm:prSet/>
      <dgm:spPr/>
      <dgm:t>
        <a:bodyPr lIns="108000" rIns="108000"/>
        <a:lstStyle/>
        <a:p>
          <a:pPr marL="180000" indent="-180000" algn="just">
            <a:lnSpc>
              <a:spcPct val="100000"/>
            </a:lnSpc>
            <a:spcAft>
              <a:spcPts val="0"/>
            </a:spcAft>
          </a:pPr>
          <a:r>
            <a:rPr kumimoji="1" lang="en-US" altLang="zh-CN" sz="1500" b="1" i="1" kern="12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n </a:t>
          </a:r>
          <a:r>
            <a:rPr kumimoji="1" lang="zh-CN" altLang="en-US" sz="1500" b="1" kern="12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代表若干片</a:t>
          </a:r>
          <a:r>
            <a:rPr kumimoji="1" lang="en-US" altLang="zh-CN" sz="1500" b="1" kern="12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ALU</a:t>
          </a:r>
          <a:r>
            <a:rPr kumimoji="1" lang="zh-CN" altLang="en-US" sz="1500" kern="12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组成更大字长的运算器时每片</a:t>
          </a:r>
          <a:r>
            <a:rPr kumimoji="1" lang="en-US" altLang="zh-CN" sz="1500" b="1" kern="12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ALU</a:t>
          </a:r>
          <a:r>
            <a:rPr kumimoji="1" lang="zh-CN" altLang="en-US" sz="1500" kern="12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的进位输入</a:t>
          </a:r>
          <a:endParaRPr kumimoji="1" lang="en-US" altLang="zh-CN" sz="1500" kern="1200" dirty="0">
            <a:solidFill>
              <a:schemeClr val="accent4">
                <a:lumMod val="75000"/>
              </a:schemeClr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A9DD768C-A0A1-497E-89BB-2D251887AC71}" type="parTrans" cxnId="{85E75EB7-78B5-4A1C-9EB6-FA63428F4BB2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6CEC5176-BB13-4000-B4FA-AD670CCB8B67}" type="sibTrans" cxnId="{85E75EB7-78B5-4A1C-9EB6-FA63428F4BB2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3B604DAB-3D68-43B5-AA96-DB849B94D178}">
      <dgm:prSet/>
      <dgm:spPr/>
      <dgm:t>
        <a:bodyPr lIns="108000" rIns="108000"/>
        <a:lstStyle/>
        <a:p>
          <a:pPr marL="180000" indent="0" algn="just">
            <a:lnSpc>
              <a:spcPct val="100000"/>
            </a:lnSpc>
            <a:spcAft>
              <a:spcPts val="0"/>
            </a:spcAft>
            <a:buNone/>
          </a:pPr>
          <a:r>
            <a:rPr kumimoji="1" lang="zh-CN" altLang="en-US" sz="15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如：当 </a:t>
          </a:r>
          <a:r>
            <a:rPr kumimoji="1" lang="en-US" altLang="zh-CN" sz="15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4 </a:t>
          </a:r>
          <a:r>
            <a:rPr kumimoji="1" lang="zh-CN" altLang="en-US" sz="15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片 </a:t>
          </a:r>
          <a:r>
            <a:rPr kumimoji="1" lang="en-US" altLang="zh-CN" sz="15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ALU </a:t>
          </a:r>
          <a:r>
            <a:rPr kumimoji="1" lang="zh-CN" altLang="en-US" sz="15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组成 </a:t>
          </a:r>
          <a:r>
            <a:rPr kumimoji="1" lang="en-US" altLang="zh-CN" sz="15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16 </a:t>
          </a:r>
          <a:r>
            <a:rPr kumimoji="1" lang="zh-CN" altLang="en-US" sz="15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位字长的运算器时，</a:t>
          </a:r>
          <a:r>
            <a:rPr kumimoji="1" lang="en-US" altLang="zh-CN" sz="1500" b="1" i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n</a:t>
          </a:r>
          <a:r>
            <a:rPr kumimoji="1" lang="zh-CN" altLang="en-US" sz="15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＝</a:t>
          </a:r>
          <a:r>
            <a:rPr kumimoji="1" lang="en-US" altLang="zh-CN" sz="15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0, 4, 8, 12</a:t>
          </a:r>
          <a:r>
            <a:rPr kumimoji="1" lang="zh-CN" altLang="en-US" sz="15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。</a:t>
          </a:r>
          <a:endParaRPr lang="zh-CN" altLang="en-US" sz="15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CFFF9699-0496-4E4F-A78A-3F839CDDC190}" type="parTrans" cxnId="{2232F30A-FE28-486A-80C8-8BDC5CEC0E67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5ABC3FE8-7D47-44CD-AFAE-85317760ABBC}" type="sibTrans" cxnId="{2232F30A-FE28-486A-80C8-8BDC5CEC0E67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4772B705-2F96-47EC-A11E-31E572F4E02F}" type="pres">
      <dgm:prSet presAssocID="{86A1CA5D-271A-4F11-8A19-ABDAFD4F8EE4}" presName="linear" presStyleCnt="0">
        <dgm:presLayoutVars>
          <dgm:dir/>
          <dgm:animLvl val="lvl"/>
          <dgm:resizeHandles val="exact"/>
        </dgm:presLayoutVars>
      </dgm:prSet>
      <dgm:spPr/>
    </dgm:pt>
    <dgm:pt modelId="{13E32115-F985-4F9C-B247-FEE0196062ED}" type="pres">
      <dgm:prSet presAssocID="{08775A68-0645-48E3-AF8C-8C44B29A0960}" presName="parentLin" presStyleCnt="0"/>
      <dgm:spPr/>
    </dgm:pt>
    <dgm:pt modelId="{107BE242-FB0B-480B-A5BC-C9D63E668AAB}" type="pres">
      <dgm:prSet presAssocID="{08775A68-0645-48E3-AF8C-8C44B29A0960}" presName="parentLeftMargin" presStyleLbl="node1" presStyleIdx="0" presStyleCnt="1"/>
      <dgm:spPr/>
    </dgm:pt>
    <dgm:pt modelId="{962A5F93-19E2-4A22-A660-593F737B1CBD}" type="pres">
      <dgm:prSet presAssocID="{08775A68-0645-48E3-AF8C-8C44B29A096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836AD03C-E5DB-4E5D-8E03-B3B34E00C069}" type="pres">
      <dgm:prSet presAssocID="{08775A68-0645-48E3-AF8C-8C44B29A0960}" presName="negativeSpace" presStyleCnt="0"/>
      <dgm:spPr/>
    </dgm:pt>
    <dgm:pt modelId="{149438FA-4F26-4505-8D70-BD92EBAF81E6}" type="pres">
      <dgm:prSet presAssocID="{08775A68-0645-48E3-AF8C-8C44B29A0960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2232F30A-FE28-486A-80C8-8BDC5CEC0E67}" srcId="{08775A68-0645-48E3-AF8C-8C44B29A0960}" destId="{3B604DAB-3D68-43B5-AA96-DB849B94D178}" srcOrd="3" destOrd="0" parTransId="{CFFF9699-0496-4E4F-A78A-3F839CDDC190}" sibTransId="{5ABC3FE8-7D47-44CD-AFAE-85317760ABBC}"/>
    <dgm:cxn modelId="{A0D37014-80BB-4866-BB24-B6FCE7E2E518}" type="presOf" srcId="{9C7A7E7D-3975-471D-AF17-E03F3C185372}" destId="{149438FA-4F26-4505-8D70-BD92EBAF81E6}" srcOrd="0" destOrd="1" presId="urn:microsoft.com/office/officeart/2005/8/layout/list1"/>
    <dgm:cxn modelId="{A34A1B38-564F-4615-BFA6-E40E906A0D7B}" srcId="{08775A68-0645-48E3-AF8C-8C44B29A0960}" destId="{C3A9CED2-3AF9-4DFE-BD19-C1FDBBF5CADF}" srcOrd="0" destOrd="0" parTransId="{789E7DE5-59A1-4D08-9C50-8C8D302A54DB}" sibTransId="{0E5C5D43-21B5-4B34-B9F8-EF6C68F2C8E9}"/>
    <dgm:cxn modelId="{FE89353D-25F4-45F9-A1DA-B087E98851B4}" type="presOf" srcId="{86A1CA5D-271A-4F11-8A19-ABDAFD4F8EE4}" destId="{4772B705-2F96-47EC-A11E-31E572F4E02F}" srcOrd="0" destOrd="0" presId="urn:microsoft.com/office/officeart/2005/8/layout/list1"/>
    <dgm:cxn modelId="{9C8ACF6E-47C7-44AC-8F08-3831ACC40E7E}" type="presOf" srcId="{08775A68-0645-48E3-AF8C-8C44B29A0960}" destId="{107BE242-FB0B-480B-A5BC-C9D63E668AAB}" srcOrd="0" destOrd="0" presId="urn:microsoft.com/office/officeart/2005/8/layout/list1"/>
    <dgm:cxn modelId="{1F27E96E-A961-4AD6-87D8-CB79EAA13541}" type="presOf" srcId="{3B604DAB-3D68-43B5-AA96-DB849B94D178}" destId="{149438FA-4F26-4505-8D70-BD92EBAF81E6}" srcOrd="0" destOrd="3" presId="urn:microsoft.com/office/officeart/2005/8/layout/list1"/>
    <dgm:cxn modelId="{51E1C381-404F-4EF9-9A2F-A090B1909426}" type="presOf" srcId="{C3A9CED2-3AF9-4DFE-BD19-C1FDBBF5CADF}" destId="{149438FA-4F26-4505-8D70-BD92EBAF81E6}" srcOrd="0" destOrd="0" presId="urn:microsoft.com/office/officeart/2005/8/layout/list1"/>
    <dgm:cxn modelId="{28978FA1-435D-4B3D-B9CB-323A37A0668D}" type="presOf" srcId="{3A35D6FD-7115-4810-BA93-CF698EF16237}" destId="{149438FA-4F26-4505-8D70-BD92EBAF81E6}" srcOrd="0" destOrd="2" presId="urn:microsoft.com/office/officeart/2005/8/layout/list1"/>
    <dgm:cxn modelId="{85E75EB7-78B5-4A1C-9EB6-FA63428F4BB2}" srcId="{08775A68-0645-48E3-AF8C-8C44B29A0960}" destId="{3A35D6FD-7115-4810-BA93-CF698EF16237}" srcOrd="2" destOrd="0" parTransId="{A9DD768C-A0A1-497E-89BB-2D251887AC71}" sibTransId="{6CEC5176-BB13-4000-B4FA-AD670CCB8B67}"/>
    <dgm:cxn modelId="{050D01C1-CFA5-476E-8907-5224A7E424E9}" srcId="{86A1CA5D-271A-4F11-8A19-ABDAFD4F8EE4}" destId="{08775A68-0645-48E3-AF8C-8C44B29A0960}" srcOrd="0" destOrd="0" parTransId="{323684BD-F18E-4F22-AC25-5F471B61A13C}" sibTransId="{6F1F1FEB-D4C3-45CA-89CE-AC577C4B2658}"/>
    <dgm:cxn modelId="{C2FD78CA-46EE-4D6F-BFC5-6D86CF617BB8}" srcId="{08775A68-0645-48E3-AF8C-8C44B29A0960}" destId="{9C7A7E7D-3975-471D-AF17-E03F3C185372}" srcOrd="1" destOrd="0" parTransId="{A3436999-4EF2-4D0D-BF49-9F85DF8BCD8C}" sibTransId="{9BDA9BB4-B0BC-4EC8-9CDA-D673224AD838}"/>
    <dgm:cxn modelId="{8BFC30CC-27FE-4E15-AFC1-16EA059D0F5D}" type="presOf" srcId="{08775A68-0645-48E3-AF8C-8C44B29A0960}" destId="{962A5F93-19E2-4A22-A660-593F737B1CBD}" srcOrd="1" destOrd="0" presId="urn:microsoft.com/office/officeart/2005/8/layout/list1"/>
    <dgm:cxn modelId="{C0D1C260-4037-42B5-B9EC-8E2A9DD50F7A}" type="presParOf" srcId="{4772B705-2F96-47EC-A11E-31E572F4E02F}" destId="{13E32115-F985-4F9C-B247-FEE0196062ED}" srcOrd="0" destOrd="0" presId="urn:microsoft.com/office/officeart/2005/8/layout/list1"/>
    <dgm:cxn modelId="{3B98752B-FA07-4575-B5DE-F2320D325CAC}" type="presParOf" srcId="{13E32115-F985-4F9C-B247-FEE0196062ED}" destId="{107BE242-FB0B-480B-A5BC-C9D63E668AAB}" srcOrd="0" destOrd="0" presId="urn:microsoft.com/office/officeart/2005/8/layout/list1"/>
    <dgm:cxn modelId="{81F061DD-37EB-4050-B326-0D7D1DEF3A17}" type="presParOf" srcId="{13E32115-F985-4F9C-B247-FEE0196062ED}" destId="{962A5F93-19E2-4A22-A660-593F737B1CBD}" srcOrd="1" destOrd="0" presId="urn:microsoft.com/office/officeart/2005/8/layout/list1"/>
    <dgm:cxn modelId="{7C46C274-35E0-4EF5-9788-A5A8B3574FA9}" type="presParOf" srcId="{4772B705-2F96-47EC-A11E-31E572F4E02F}" destId="{836AD03C-E5DB-4E5D-8E03-B3B34E00C069}" srcOrd="1" destOrd="0" presId="urn:microsoft.com/office/officeart/2005/8/layout/list1"/>
    <dgm:cxn modelId="{6C5BCDF0-D4C5-4702-A7C8-BD168779F185}" type="presParOf" srcId="{4772B705-2F96-47EC-A11E-31E572F4E02F}" destId="{149438FA-4F26-4505-8D70-BD92EBAF81E6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DC481AA-5139-4D06-9CB8-7FE9CAE01F1F}" type="doc">
      <dgm:prSet loTypeId="urn:microsoft.com/office/officeart/2005/8/layout/list1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zh-CN" altLang="en-US"/>
        </a:p>
      </dgm:t>
    </dgm:pt>
    <dgm:pt modelId="{2D9C8FC3-D2B5-49A8-A69D-2E93D682B036}">
      <dgm:prSet phldrT="[文本]" custT="1"/>
      <dgm:spPr/>
      <dgm:t>
        <a:bodyPr/>
        <a:lstStyle/>
        <a:p>
          <a:r>
            <a:rPr kumimoji="1"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说明</a:t>
          </a:r>
          <a:endParaRPr lang="zh-CN" altLang="en-US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A56D95-FA02-406F-B6FC-83376E70B315}" type="parTrans" cxnId="{D9774636-A72B-4D11-A48B-4E48BB83558E}">
      <dgm:prSet/>
      <dgm:spPr/>
      <dgm:t>
        <a:bodyPr/>
        <a:lstStyle/>
        <a:p>
          <a:endParaRPr lang="zh-CN" altLang="en-US" sz="1600"/>
        </a:p>
      </dgm:t>
    </dgm:pt>
    <dgm:pt modelId="{AA471A45-6E31-4B98-823B-176FC7C08453}" type="sibTrans" cxnId="{D9774636-A72B-4D11-A48B-4E48BB83558E}">
      <dgm:prSet/>
      <dgm:spPr/>
      <dgm:t>
        <a:bodyPr/>
        <a:lstStyle/>
        <a:p>
          <a:endParaRPr lang="zh-CN" altLang="en-US" sz="1600"/>
        </a:p>
      </dgm:t>
    </dgm:pt>
    <dgm:pt modelId="{D9BF7541-8C2F-4679-BDBB-3D03ED44A17F}">
      <dgm:prSet custT="1"/>
      <dgm:spPr/>
      <dgm:t>
        <a:bodyPr/>
        <a:lstStyle/>
        <a:p>
          <a:r>
            <a: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可以处理</a:t>
          </a:r>
          <a:r>
            <a:rPr kumimoji="1"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16</a:t>
          </a:r>
          <a:r>
            <a: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种算术</a:t>
          </a:r>
          <a:r>
            <a:rPr kumimoji="1"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/</a:t>
          </a:r>
          <a:r>
            <a: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逻辑运算</a:t>
          </a:r>
          <a:endParaRPr kumimoji="1" lang="en-US" altLang="zh-CN" sz="160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gm:t>
    </dgm:pt>
    <dgm:pt modelId="{8D52FE0F-691B-473C-8EB4-5A1F7878D810}" type="parTrans" cxnId="{1749CE95-8498-4179-A7C2-ED89CD9649E3}">
      <dgm:prSet/>
      <dgm:spPr/>
      <dgm:t>
        <a:bodyPr/>
        <a:lstStyle/>
        <a:p>
          <a:endParaRPr lang="zh-CN" altLang="en-US" sz="1600"/>
        </a:p>
      </dgm:t>
    </dgm:pt>
    <dgm:pt modelId="{6090FC57-D18D-40DA-A80E-BD6E858FC48F}" type="sibTrans" cxnId="{1749CE95-8498-4179-A7C2-ED89CD9649E3}">
      <dgm:prSet/>
      <dgm:spPr/>
      <dgm:t>
        <a:bodyPr/>
        <a:lstStyle/>
        <a:p>
          <a:endParaRPr lang="zh-CN" altLang="en-US" sz="1600"/>
        </a:p>
      </dgm:t>
    </dgm:pt>
    <dgm:pt modelId="{A750384C-FC91-4793-A243-0580D42DB6BC}">
      <dgm:prSet custT="1"/>
      <dgm:spPr/>
      <dgm:t>
        <a:bodyPr/>
        <a:lstStyle/>
        <a:p>
          <a:r>
            <a:rPr kumimoji="1"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每种运算只针对</a:t>
          </a:r>
          <a:r>
            <a:rPr kumimoji="1"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1</a:t>
          </a:r>
          <a:r>
            <a:rPr kumimoji="1"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位二进制</a:t>
          </a:r>
          <a:endParaRPr kumimoji="1" lang="zh-CN" altLang="en-US" sz="160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gm:t>
    </dgm:pt>
    <dgm:pt modelId="{AB96F963-424F-4911-B909-564233F11524}" type="parTrans" cxnId="{B3067C59-F08E-49A1-B579-8D1A6C89E9AA}">
      <dgm:prSet/>
      <dgm:spPr/>
      <dgm:t>
        <a:bodyPr/>
        <a:lstStyle/>
        <a:p>
          <a:endParaRPr lang="zh-CN" altLang="en-US" sz="1600"/>
        </a:p>
      </dgm:t>
    </dgm:pt>
    <dgm:pt modelId="{87954EAE-BF83-403D-8636-DA2D3DEDA1F5}" type="sibTrans" cxnId="{B3067C59-F08E-49A1-B579-8D1A6C89E9AA}">
      <dgm:prSet/>
      <dgm:spPr/>
      <dgm:t>
        <a:bodyPr/>
        <a:lstStyle/>
        <a:p>
          <a:endParaRPr lang="zh-CN" altLang="en-US" sz="1600"/>
        </a:p>
      </dgm:t>
    </dgm:pt>
    <dgm:pt modelId="{4B4E8952-46E6-4CFB-8C21-7420E45F4D20}" type="pres">
      <dgm:prSet presAssocID="{4DC481AA-5139-4D06-9CB8-7FE9CAE01F1F}" presName="linear" presStyleCnt="0">
        <dgm:presLayoutVars>
          <dgm:dir/>
          <dgm:animLvl val="lvl"/>
          <dgm:resizeHandles val="exact"/>
        </dgm:presLayoutVars>
      </dgm:prSet>
      <dgm:spPr/>
    </dgm:pt>
    <dgm:pt modelId="{413649EA-EDF3-4CCA-805D-D05EF6002CCC}" type="pres">
      <dgm:prSet presAssocID="{2D9C8FC3-D2B5-49A8-A69D-2E93D682B036}" presName="parentLin" presStyleCnt="0"/>
      <dgm:spPr/>
    </dgm:pt>
    <dgm:pt modelId="{80DB37C3-42B7-4399-8D87-EDF7798A8367}" type="pres">
      <dgm:prSet presAssocID="{2D9C8FC3-D2B5-49A8-A69D-2E93D682B036}" presName="parentLeftMargin" presStyleLbl="node1" presStyleIdx="0" presStyleCnt="1"/>
      <dgm:spPr/>
    </dgm:pt>
    <dgm:pt modelId="{26FFB854-0968-4995-83CB-32B9294A9380}" type="pres">
      <dgm:prSet presAssocID="{2D9C8FC3-D2B5-49A8-A69D-2E93D682B03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5E8E44F-24EB-4B61-B7B0-470C1D8413A8}" type="pres">
      <dgm:prSet presAssocID="{2D9C8FC3-D2B5-49A8-A69D-2E93D682B036}" presName="negativeSpace" presStyleCnt="0"/>
      <dgm:spPr/>
    </dgm:pt>
    <dgm:pt modelId="{EEAEFE20-F557-4919-BD7D-DAD453C38E9A}" type="pres">
      <dgm:prSet presAssocID="{2D9C8FC3-D2B5-49A8-A69D-2E93D682B036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D9774636-A72B-4D11-A48B-4E48BB83558E}" srcId="{4DC481AA-5139-4D06-9CB8-7FE9CAE01F1F}" destId="{2D9C8FC3-D2B5-49A8-A69D-2E93D682B036}" srcOrd="0" destOrd="0" parTransId="{CAA56D95-FA02-406F-B6FC-83376E70B315}" sibTransId="{AA471A45-6E31-4B98-823B-176FC7C08453}"/>
    <dgm:cxn modelId="{D5967937-48EF-45F2-BB47-E6817A417271}" type="presOf" srcId="{A750384C-FC91-4793-A243-0580D42DB6BC}" destId="{EEAEFE20-F557-4919-BD7D-DAD453C38E9A}" srcOrd="0" destOrd="1" presId="urn:microsoft.com/office/officeart/2005/8/layout/list1"/>
    <dgm:cxn modelId="{69D56543-8791-4C75-9197-0B02EFB9A329}" type="presOf" srcId="{D9BF7541-8C2F-4679-BDBB-3D03ED44A17F}" destId="{EEAEFE20-F557-4919-BD7D-DAD453C38E9A}" srcOrd="0" destOrd="0" presId="urn:microsoft.com/office/officeart/2005/8/layout/list1"/>
    <dgm:cxn modelId="{B3067C59-F08E-49A1-B579-8D1A6C89E9AA}" srcId="{2D9C8FC3-D2B5-49A8-A69D-2E93D682B036}" destId="{A750384C-FC91-4793-A243-0580D42DB6BC}" srcOrd="1" destOrd="0" parTransId="{AB96F963-424F-4911-B909-564233F11524}" sibTransId="{87954EAE-BF83-403D-8636-DA2D3DEDA1F5}"/>
    <dgm:cxn modelId="{1749CE95-8498-4179-A7C2-ED89CD9649E3}" srcId="{2D9C8FC3-D2B5-49A8-A69D-2E93D682B036}" destId="{D9BF7541-8C2F-4679-BDBB-3D03ED44A17F}" srcOrd="0" destOrd="0" parTransId="{8D52FE0F-691B-473C-8EB4-5A1F7878D810}" sibTransId="{6090FC57-D18D-40DA-A80E-BD6E858FC48F}"/>
    <dgm:cxn modelId="{DE79CA9D-BDC9-4DDD-9552-EC1A3A221552}" type="presOf" srcId="{2D9C8FC3-D2B5-49A8-A69D-2E93D682B036}" destId="{80DB37C3-42B7-4399-8D87-EDF7798A8367}" srcOrd="0" destOrd="0" presId="urn:microsoft.com/office/officeart/2005/8/layout/list1"/>
    <dgm:cxn modelId="{205CB39F-2BCA-411D-9156-14628D80A332}" type="presOf" srcId="{4DC481AA-5139-4D06-9CB8-7FE9CAE01F1F}" destId="{4B4E8952-46E6-4CFB-8C21-7420E45F4D20}" srcOrd="0" destOrd="0" presId="urn:microsoft.com/office/officeart/2005/8/layout/list1"/>
    <dgm:cxn modelId="{3142FCD6-07EE-4D11-99A9-C1AB33C52BA4}" type="presOf" srcId="{2D9C8FC3-D2B5-49A8-A69D-2E93D682B036}" destId="{26FFB854-0968-4995-83CB-32B9294A9380}" srcOrd="1" destOrd="0" presId="urn:microsoft.com/office/officeart/2005/8/layout/list1"/>
    <dgm:cxn modelId="{31D7ACE5-FA64-4A61-9F6E-4782F243FA30}" type="presParOf" srcId="{4B4E8952-46E6-4CFB-8C21-7420E45F4D20}" destId="{413649EA-EDF3-4CCA-805D-D05EF6002CCC}" srcOrd="0" destOrd="0" presId="urn:microsoft.com/office/officeart/2005/8/layout/list1"/>
    <dgm:cxn modelId="{50FC7750-0BE2-4EE4-AFCF-3494C10910E0}" type="presParOf" srcId="{413649EA-EDF3-4CCA-805D-D05EF6002CCC}" destId="{80DB37C3-42B7-4399-8D87-EDF7798A8367}" srcOrd="0" destOrd="0" presId="urn:microsoft.com/office/officeart/2005/8/layout/list1"/>
    <dgm:cxn modelId="{9AB34BC7-DFEE-4F17-B401-F8F75990636E}" type="presParOf" srcId="{413649EA-EDF3-4CCA-805D-D05EF6002CCC}" destId="{26FFB854-0968-4995-83CB-32B9294A9380}" srcOrd="1" destOrd="0" presId="urn:microsoft.com/office/officeart/2005/8/layout/list1"/>
    <dgm:cxn modelId="{8684782F-2D4D-4617-85F1-8FEA9496C0A5}" type="presParOf" srcId="{4B4E8952-46E6-4CFB-8C21-7420E45F4D20}" destId="{A5E8E44F-24EB-4B61-B7B0-470C1D8413A8}" srcOrd="1" destOrd="0" presId="urn:microsoft.com/office/officeart/2005/8/layout/list1"/>
    <dgm:cxn modelId="{6DA9B3E4-8821-4829-8784-17EC0252B436}" type="presParOf" srcId="{4B4E8952-46E6-4CFB-8C21-7420E45F4D20}" destId="{EEAEFE20-F557-4919-BD7D-DAD453C38E9A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CFC9420-D957-4941-A90C-C09990BC7F21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850B7EA1-304F-43C5-8F08-3A9EED63A99B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控制进位实现算术</a:t>
          </a:r>
          <a:r>
            <a: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/</a:t>
          </a:r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逻辑运算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70A90787-0F89-478A-A3E9-47924E83D94D}" type="parTrans" cxnId="{16AA14EA-4967-4594-9E46-171AE8100BB0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F843BF4A-436D-472C-AE5F-B73272ACC0EE}" type="sibTrans" cxnId="{16AA14EA-4967-4594-9E46-171AE8100BB0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01830D1D-AD40-4C59-BA08-052C74C1EC91}">
      <dgm:prSet/>
      <dgm:spPr/>
      <dgm:t>
        <a:bodyPr/>
        <a:lstStyle/>
        <a:p>
          <a:pPr>
            <a:buNone/>
          </a:pPr>
          <a:r>
            <a: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M=0</a:t>
          </a:r>
          <a:r>
            <a: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时，算术运算</a:t>
          </a:r>
        </a:p>
      </dgm:t>
    </dgm:pt>
    <dgm:pt modelId="{273E14CF-33E7-4300-B469-0FE6A47CF916}" type="parTrans" cxnId="{112AE447-7234-4DFE-BCA1-DD9B9D51BEDD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CD2D1F6B-EB9F-4AA0-AA57-8B2CD9700070}" type="sibTrans" cxnId="{112AE447-7234-4DFE-BCA1-DD9B9D51BEDD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7D4BC694-BB4A-46E2-91CD-3757C2EAD2CE}">
      <dgm:prSet/>
      <dgm:spPr/>
      <dgm:t>
        <a:bodyPr/>
        <a:lstStyle/>
        <a:p>
          <a:pPr>
            <a:buNone/>
          </a:pPr>
          <a:r>
            <a: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M=1</a:t>
          </a:r>
          <a:r>
            <a: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时，逻辑运算</a:t>
          </a:r>
        </a:p>
      </dgm:t>
    </dgm:pt>
    <dgm:pt modelId="{004B4702-AB8A-4A8C-B976-37339F8E2FE2}" type="parTrans" cxnId="{A05CD735-9E47-42DB-9AC7-BA5CE70F26BE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C230797F-7795-466F-A41E-7D75C4D561BA}" type="sibTrans" cxnId="{A05CD735-9E47-42DB-9AC7-BA5CE70F26BE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56CBDA49-C5C3-4D71-9089-0C35A4966CBF}">
      <dgm:prSet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“</a:t>
          </a:r>
          <a:r>
            <a: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A=B</a:t>
          </a:r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”可以判断两个数是否相等</a:t>
          </a:r>
        </a:p>
      </dgm:t>
    </dgm:pt>
    <dgm:pt modelId="{828AAC5A-D144-4A88-AE0E-EAFAFF249594}" type="parTrans" cxnId="{49971063-E8CA-41BB-9F44-325F6CD6ADF4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2C7CC18C-883F-498A-A521-9FF20FAA5771}" type="sibTrans" cxnId="{49971063-E8CA-41BB-9F44-325F6CD6ADF4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737C4A47-8351-446C-A5E6-F801A35A5068}">
      <dgm:prSet/>
      <dgm:spPr/>
      <dgm:t>
        <a:bodyPr/>
        <a:lstStyle/>
        <a:p>
          <a:r>
            <a:rPr lang="zh-CN" altLang="en-US" b="1" dirty="0">
              <a:solidFill>
                <a:schemeClr val="tx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进位延迟分析</a:t>
          </a:r>
          <a:endParaRPr lang="en-US" altLang="zh-CN" b="1" dirty="0">
            <a:solidFill>
              <a:schemeClr val="tx1">
                <a:lumMod val="6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40CB85F4-1093-4A8F-8B5E-859FB1377F14}" type="parTrans" cxnId="{361EA1E4-2A2D-4C97-9EBD-1638CD966029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47737175-2399-4D1D-9C06-2467BAAAE7D8}" type="sibTrans" cxnId="{361EA1E4-2A2D-4C97-9EBD-1638CD966029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0D7BC4D0-96F4-4FE6-9F41-1D01745BABAA}">
      <dgm:prSet/>
      <dgm:spPr/>
      <dgm:t>
        <a:bodyPr/>
        <a:lstStyle/>
        <a:p>
          <a:pPr>
            <a:buNone/>
          </a:pPr>
          <a:r>
            <a:rPr lang="zh-CN" altLang="en-US" dirty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行波进位：</a:t>
          </a:r>
          <a:r>
            <a:rPr lang="en-US" altLang="zh-CN" dirty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C</a:t>
          </a:r>
          <a:r>
            <a:rPr lang="en-US" altLang="zh-CN" i="1" baseline="-25000" dirty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n</a:t>
          </a:r>
          <a:r>
            <a:rPr lang="en-US" altLang="zh-CN" dirty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</a:t>
          </a:r>
          <a:r>
            <a:rPr lang="en-US" altLang="zh-CN" dirty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C</a:t>
          </a:r>
          <a:r>
            <a:rPr lang="en-US" altLang="zh-CN" i="1" baseline="-25000" dirty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n</a:t>
          </a:r>
          <a:r>
            <a:rPr lang="en-US" altLang="zh-CN" baseline="-25000" dirty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+4</a:t>
          </a:r>
          <a:r>
            <a:rPr lang="zh-CN" altLang="en-US" dirty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的延迟 </a:t>
          </a:r>
          <a:r>
            <a:rPr lang="en-US" altLang="zh-CN" dirty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= 5(</a:t>
          </a:r>
          <a:r>
            <a:rPr lang="en-US" altLang="zh-CN" b="1" dirty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T</a:t>
          </a:r>
          <a:r>
            <a:rPr lang="zh-CN" altLang="en-US" b="1" baseline="-25000" dirty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与</a:t>
          </a:r>
          <a:r>
            <a:rPr lang="en-US" altLang="zh-CN" b="1" dirty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+T</a:t>
          </a:r>
          <a:r>
            <a:rPr lang="zh-CN" altLang="en-US" b="1" baseline="-25000" dirty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或</a:t>
          </a:r>
          <a:r>
            <a:rPr lang="en-US" altLang="zh-CN" b="1" dirty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)</a:t>
          </a:r>
          <a:endParaRPr lang="en-US" altLang="zh-CN" b="1" dirty="0">
            <a:solidFill>
              <a:schemeClr val="tx1">
                <a:lumMod val="65000"/>
              </a:schemeClr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86D7AA6E-99B3-4CEE-86FE-76CED718C20F}" type="parTrans" cxnId="{2777370A-D591-4A99-9EDE-8862D2BB76BF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7FFABE2C-649C-4F8D-B741-4FA3E9DA79F7}" type="sibTrans" cxnId="{2777370A-D591-4A99-9EDE-8862D2BB76BF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438CA203-2DC8-4991-99D4-803C182B9972}">
      <dgm:prSet/>
      <dgm:spPr/>
      <dgm:t>
        <a:bodyPr/>
        <a:lstStyle/>
        <a:p>
          <a:pPr>
            <a:buNone/>
          </a:pPr>
          <a:r>
            <a:rPr lang="zh-CN" altLang="en-US" dirty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先行进位：</a:t>
          </a:r>
          <a:r>
            <a:rPr lang="en-US" altLang="zh-CN" dirty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C</a:t>
          </a:r>
          <a:r>
            <a:rPr lang="en-US" altLang="zh-CN" i="1" baseline="-25000" dirty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n</a:t>
          </a:r>
          <a:r>
            <a:rPr lang="en-US" altLang="zh-CN" dirty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</a:t>
          </a:r>
          <a:r>
            <a:rPr lang="en-US" altLang="zh-CN" dirty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C</a:t>
          </a:r>
          <a:r>
            <a:rPr lang="en-US" altLang="zh-CN" i="1" baseline="-25000" dirty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n</a:t>
          </a:r>
          <a:r>
            <a:rPr lang="en-US" altLang="zh-CN" baseline="-25000" dirty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+4</a:t>
          </a:r>
          <a:r>
            <a:rPr lang="zh-CN" altLang="en-US" dirty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的延迟 </a:t>
          </a:r>
          <a:r>
            <a:rPr lang="en-US" altLang="zh-CN" dirty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= 3(</a:t>
          </a:r>
          <a:r>
            <a:rPr lang="en-US" altLang="zh-CN" b="1" dirty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T</a:t>
          </a:r>
          <a:r>
            <a:rPr lang="zh-CN" altLang="en-US" b="1" baseline="-25000" dirty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与</a:t>
          </a:r>
          <a:r>
            <a:rPr lang="en-US" altLang="zh-CN" b="1" dirty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+T</a:t>
          </a:r>
          <a:r>
            <a:rPr lang="zh-CN" altLang="en-US" b="1" baseline="-25000" dirty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或</a:t>
          </a:r>
          <a:r>
            <a:rPr lang="en-US" altLang="zh-CN" b="1" dirty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)</a:t>
          </a:r>
          <a:endParaRPr lang="en-US" altLang="zh-CN" b="1" dirty="0">
            <a:solidFill>
              <a:schemeClr val="tx1">
                <a:lumMod val="65000"/>
              </a:schemeClr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B592DB59-0AAE-4135-96B6-7891CE1825CF}" type="parTrans" cxnId="{B4503704-1AB3-46EA-822D-0AE61AD4EDC8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6D42CA0A-A031-478F-BED8-9B997D2F15C2}" type="sibTrans" cxnId="{B4503704-1AB3-46EA-822D-0AE61AD4EDC8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293AF3CD-DBEE-47D7-A1BC-630C45C8E0F1}" type="pres">
      <dgm:prSet presAssocID="{5CFC9420-D957-4941-A90C-C09990BC7F21}" presName="linear" presStyleCnt="0">
        <dgm:presLayoutVars>
          <dgm:dir/>
          <dgm:animLvl val="lvl"/>
          <dgm:resizeHandles val="exact"/>
        </dgm:presLayoutVars>
      </dgm:prSet>
      <dgm:spPr/>
    </dgm:pt>
    <dgm:pt modelId="{5BCA8AC3-10C2-4CDC-85C3-7CFB5F9CAF10}" type="pres">
      <dgm:prSet presAssocID="{850B7EA1-304F-43C5-8F08-3A9EED63A99B}" presName="parentLin" presStyleCnt="0"/>
      <dgm:spPr/>
    </dgm:pt>
    <dgm:pt modelId="{02A74220-C4E5-4A7D-814E-FF6B22895E22}" type="pres">
      <dgm:prSet presAssocID="{850B7EA1-304F-43C5-8F08-3A9EED63A99B}" presName="parentLeftMargin" presStyleLbl="node1" presStyleIdx="0" presStyleCnt="3"/>
      <dgm:spPr/>
    </dgm:pt>
    <dgm:pt modelId="{6E6BD7C1-0120-4B5F-9EE0-6EE304460ECE}" type="pres">
      <dgm:prSet presAssocID="{850B7EA1-304F-43C5-8F08-3A9EED63A99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E8ABC58-9B4C-4B04-9CDD-8F7D5E3B380C}" type="pres">
      <dgm:prSet presAssocID="{850B7EA1-304F-43C5-8F08-3A9EED63A99B}" presName="negativeSpace" presStyleCnt="0"/>
      <dgm:spPr/>
    </dgm:pt>
    <dgm:pt modelId="{2F6767D5-670A-4F53-B736-0E60FBB8FDF1}" type="pres">
      <dgm:prSet presAssocID="{850B7EA1-304F-43C5-8F08-3A9EED63A99B}" presName="childText" presStyleLbl="conFgAcc1" presStyleIdx="0" presStyleCnt="3">
        <dgm:presLayoutVars>
          <dgm:bulletEnabled val="1"/>
        </dgm:presLayoutVars>
      </dgm:prSet>
      <dgm:spPr/>
    </dgm:pt>
    <dgm:pt modelId="{38901BC2-31E2-45A2-AAC8-195AF7772006}" type="pres">
      <dgm:prSet presAssocID="{F843BF4A-436D-472C-AE5F-B73272ACC0EE}" presName="spaceBetweenRectangles" presStyleCnt="0"/>
      <dgm:spPr/>
    </dgm:pt>
    <dgm:pt modelId="{26523A0F-2909-470F-8E06-B69796EA0151}" type="pres">
      <dgm:prSet presAssocID="{56CBDA49-C5C3-4D71-9089-0C35A4966CBF}" presName="parentLin" presStyleCnt="0"/>
      <dgm:spPr/>
    </dgm:pt>
    <dgm:pt modelId="{C0CF869E-929E-491D-8041-DFC357364AAB}" type="pres">
      <dgm:prSet presAssocID="{56CBDA49-C5C3-4D71-9089-0C35A4966CBF}" presName="parentLeftMargin" presStyleLbl="node1" presStyleIdx="0" presStyleCnt="3"/>
      <dgm:spPr/>
    </dgm:pt>
    <dgm:pt modelId="{2B97D353-7107-4901-A902-80EF5D3A7D6D}" type="pres">
      <dgm:prSet presAssocID="{56CBDA49-C5C3-4D71-9089-0C35A4966CB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C1C9F81-BA0A-433A-9DB7-6E0D34936F9A}" type="pres">
      <dgm:prSet presAssocID="{56CBDA49-C5C3-4D71-9089-0C35A4966CBF}" presName="negativeSpace" presStyleCnt="0"/>
      <dgm:spPr/>
    </dgm:pt>
    <dgm:pt modelId="{C42B1960-9E43-4F1B-B974-6B758EBB070E}" type="pres">
      <dgm:prSet presAssocID="{56CBDA49-C5C3-4D71-9089-0C35A4966CBF}" presName="childText" presStyleLbl="conFgAcc1" presStyleIdx="1" presStyleCnt="3">
        <dgm:presLayoutVars>
          <dgm:bulletEnabled val="1"/>
        </dgm:presLayoutVars>
      </dgm:prSet>
      <dgm:spPr/>
    </dgm:pt>
    <dgm:pt modelId="{BC13A076-3859-434D-BCF7-E0643D7BBAE0}" type="pres">
      <dgm:prSet presAssocID="{2C7CC18C-883F-498A-A521-9FF20FAA5771}" presName="spaceBetweenRectangles" presStyleCnt="0"/>
      <dgm:spPr/>
    </dgm:pt>
    <dgm:pt modelId="{D9F89CE1-15D5-4432-B7FC-C562ACC4F6D8}" type="pres">
      <dgm:prSet presAssocID="{737C4A47-8351-446C-A5E6-F801A35A5068}" presName="parentLin" presStyleCnt="0"/>
      <dgm:spPr/>
    </dgm:pt>
    <dgm:pt modelId="{6331CC16-1F74-4FA1-8B7C-CF2165B4C5A6}" type="pres">
      <dgm:prSet presAssocID="{737C4A47-8351-446C-A5E6-F801A35A5068}" presName="parentLeftMargin" presStyleLbl="node1" presStyleIdx="1" presStyleCnt="3"/>
      <dgm:spPr/>
    </dgm:pt>
    <dgm:pt modelId="{91F63644-0652-4BCD-87EC-5C57062A735C}" type="pres">
      <dgm:prSet presAssocID="{737C4A47-8351-446C-A5E6-F801A35A506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9AE9132-33F1-404A-A0E9-47EC6FD3C21F}" type="pres">
      <dgm:prSet presAssocID="{737C4A47-8351-446C-A5E6-F801A35A5068}" presName="negativeSpace" presStyleCnt="0"/>
      <dgm:spPr/>
    </dgm:pt>
    <dgm:pt modelId="{DCB05B39-37E1-4707-A28E-84E734F804FD}" type="pres">
      <dgm:prSet presAssocID="{737C4A47-8351-446C-A5E6-F801A35A506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4503704-1AB3-46EA-822D-0AE61AD4EDC8}" srcId="{737C4A47-8351-446C-A5E6-F801A35A5068}" destId="{438CA203-2DC8-4991-99D4-803C182B9972}" srcOrd="1" destOrd="0" parTransId="{B592DB59-0AAE-4135-96B6-7891CE1825CF}" sibTransId="{6D42CA0A-A031-478F-BED8-9B997D2F15C2}"/>
    <dgm:cxn modelId="{56D27504-8F9D-44E5-9E48-7568169296BD}" type="presOf" srcId="{438CA203-2DC8-4991-99D4-803C182B9972}" destId="{DCB05B39-37E1-4707-A28E-84E734F804FD}" srcOrd="0" destOrd="1" presId="urn:microsoft.com/office/officeart/2005/8/layout/list1"/>
    <dgm:cxn modelId="{15590F05-40FC-450C-A2EF-07153B5FCCAE}" type="presOf" srcId="{737C4A47-8351-446C-A5E6-F801A35A5068}" destId="{6331CC16-1F74-4FA1-8B7C-CF2165B4C5A6}" srcOrd="0" destOrd="0" presId="urn:microsoft.com/office/officeart/2005/8/layout/list1"/>
    <dgm:cxn modelId="{2777370A-D591-4A99-9EDE-8862D2BB76BF}" srcId="{737C4A47-8351-446C-A5E6-F801A35A5068}" destId="{0D7BC4D0-96F4-4FE6-9F41-1D01745BABAA}" srcOrd="0" destOrd="0" parTransId="{86D7AA6E-99B3-4CEE-86FE-76CED718C20F}" sibTransId="{7FFABE2C-649C-4F8D-B741-4FA3E9DA79F7}"/>
    <dgm:cxn modelId="{47E5C425-217E-4BEE-A55B-796B22A0527F}" type="presOf" srcId="{56CBDA49-C5C3-4D71-9089-0C35A4966CBF}" destId="{2B97D353-7107-4901-A902-80EF5D3A7D6D}" srcOrd="1" destOrd="0" presId="urn:microsoft.com/office/officeart/2005/8/layout/list1"/>
    <dgm:cxn modelId="{A05CD735-9E47-42DB-9AC7-BA5CE70F26BE}" srcId="{850B7EA1-304F-43C5-8F08-3A9EED63A99B}" destId="{7D4BC694-BB4A-46E2-91CD-3757C2EAD2CE}" srcOrd="1" destOrd="0" parTransId="{004B4702-AB8A-4A8C-B976-37339F8E2FE2}" sibTransId="{C230797F-7795-466F-A41E-7D75C4D561BA}"/>
    <dgm:cxn modelId="{D954A760-858F-43E8-8461-0108C3BF1648}" type="presOf" srcId="{5CFC9420-D957-4941-A90C-C09990BC7F21}" destId="{293AF3CD-DBEE-47D7-A1BC-630C45C8E0F1}" srcOrd="0" destOrd="0" presId="urn:microsoft.com/office/officeart/2005/8/layout/list1"/>
    <dgm:cxn modelId="{49971063-E8CA-41BB-9F44-325F6CD6ADF4}" srcId="{5CFC9420-D957-4941-A90C-C09990BC7F21}" destId="{56CBDA49-C5C3-4D71-9089-0C35A4966CBF}" srcOrd="1" destOrd="0" parTransId="{828AAC5A-D144-4A88-AE0E-EAFAFF249594}" sibTransId="{2C7CC18C-883F-498A-A521-9FF20FAA5771}"/>
    <dgm:cxn modelId="{112AE447-7234-4DFE-BCA1-DD9B9D51BEDD}" srcId="{850B7EA1-304F-43C5-8F08-3A9EED63A99B}" destId="{01830D1D-AD40-4C59-BA08-052C74C1EC91}" srcOrd="0" destOrd="0" parTransId="{273E14CF-33E7-4300-B469-0FE6A47CF916}" sibTransId="{CD2D1F6B-EB9F-4AA0-AA57-8B2CD9700070}"/>
    <dgm:cxn modelId="{1580738D-3B87-4E52-8DBA-E08A0E3C3D1F}" type="presOf" srcId="{56CBDA49-C5C3-4D71-9089-0C35A4966CBF}" destId="{C0CF869E-929E-491D-8041-DFC357364AAB}" srcOrd="0" destOrd="0" presId="urn:microsoft.com/office/officeart/2005/8/layout/list1"/>
    <dgm:cxn modelId="{DD576EAD-0089-4512-B797-23E85EEA5F9F}" type="presOf" srcId="{7D4BC694-BB4A-46E2-91CD-3757C2EAD2CE}" destId="{2F6767D5-670A-4F53-B736-0E60FBB8FDF1}" srcOrd="0" destOrd="1" presId="urn:microsoft.com/office/officeart/2005/8/layout/list1"/>
    <dgm:cxn modelId="{FDAC81B2-2326-499F-A5E1-D561DBC0F6D7}" type="presOf" srcId="{850B7EA1-304F-43C5-8F08-3A9EED63A99B}" destId="{6E6BD7C1-0120-4B5F-9EE0-6EE304460ECE}" srcOrd="1" destOrd="0" presId="urn:microsoft.com/office/officeart/2005/8/layout/list1"/>
    <dgm:cxn modelId="{249110C7-F8A7-4B20-B666-A55885F3FEDA}" type="presOf" srcId="{0D7BC4D0-96F4-4FE6-9F41-1D01745BABAA}" destId="{DCB05B39-37E1-4707-A28E-84E734F804FD}" srcOrd="0" destOrd="0" presId="urn:microsoft.com/office/officeart/2005/8/layout/list1"/>
    <dgm:cxn modelId="{C9D1DAD8-5FF7-4FAB-A30C-085AA87524DA}" type="presOf" srcId="{01830D1D-AD40-4C59-BA08-052C74C1EC91}" destId="{2F6767D5-670A-4F53-B736-0E60FBB8FDF1}" srcOrd="0" destOrd="0" presId="urn:microsoft.com/office/officeart/2005/8/layout/list1"/>
    <dgm:cxn modelId="{28C2D9E1-F04D-4D85-9184-7C24731E10DE}" type="presOf" srcId="{737C4A47-8351-446C-A5E6-F801A35A5068}" destId="{91F63644-0652-4BCD-87EC-5C57062A735C}" srcOrd="1" destOrd="0" presId="urn:microsoft.com/office/officeart/2005/8/layout/list1"/>
    <dgm:cxn modelId="{361EA1E4-2A2D-4C97-9EBD-1638CD966029}" srcId="{5CFC9420-D957-4941-A90C-C09990BC7F21}" destId="{737C4A47-8351-446C-A5E6-F801A35A5068}" srcOrd="2" destOrd="0" parTransId="{40CB85F4-1093-4A8F-8B5E-859FB1377F14}" sibTransId="{47737175-2399-4D1D-9C06-2467BAAAE7D8}"/>
    <dgm:cxn modelId="{16AA14EA-4967-4594-9E46-171AE8100BB0}" srcId="{5CFC9420-D957-4941-A90C-C09990BC7F21}" destId="{850B7EA1-304F-43C5-8F08-3A9EED63A99B}" srcOrd="0" destOrd="0" parTransId="{70A90787-0F89-478A-A3E9-47924E83D94D}" sibTransId="{F843BF4A-436D-472C-AE5F-B73272ACC0EE}"/>
    <dgm:cxn modelId="{3D4F01F4-63D7-4F28-ADCE-14679B7F789A}" type="presOf" srcId="{850B7EA1-304F-43C5-8F08-3A9EED63A99B}" destId="{02A74220-C4E5-4A7D-814E-FF6B22895E22}" srcOrd="0" destOrd="0" presId="urn:microsoft.com/office/officeart/2005/8/layout/list1"/>
    <dgm:cxn modelId="{2180FA7D-D4C6-4B31-8DA1-E57236A0D06F}" type="presParOf" srcId="{293AF3CD-DBEE-47D7-A1BC-630C45C8E0F1}" destId="{5BCA8AC3-10C2-4CDC-85C3-7CFB5F9CAF10}" srcOrd="0" destOrd="0" presId="urn:microsoft.com/office/officeart/2005/8/layout/list1"/>
    <dgm:cxn modelId="{52A9A424-48C6-49EC-AB62-516AC535F091}" type="presParOf" srcId="{5BCA8AC3-10C2-4CDC-85C3-7CFB5F9CAF10}" destId="{02A74220-C4E5-4A7D-814E-FF6B22895E22}" srcOrd="0" destOrd="0" presId="urn:microsoft.com/office/officeart/2005/8/layout/list1"/>
    <dgm:cxn modelId="{0AFD641B-2F8E-4672-8228-B3B136F07B03}" type="presParOf" srcId="{5BCA8AC3-10C2-4CDC-85C3-7CFB5F9CAF10}" destId="{6E6BD7C1-0120-4B5F-9EE0-6EE304460ECE}" srcOrd="1" destOrd="0" presId="urn:microsoft.com/office/officeart/2005/8/layout/list1"/>
    <dgm:cxn modelId="{2D6ADE56-B292-49D0-81DD-BABD6C55C489}" type="presParOf" srcId="{293AF3CD-DBEE-47D7-A1BC-630C45C8E0F1}" destId="{3E8ABC58-9B4C-4B04-9CDD-8F7D5E3B380C}" srcOrd="1" destOrd="0" presId="urn:microsoft.com/office/officeart/2005/8/layout/list1"/>
    <dgm:cxn modelId="{27AEEFEB-DB40-4FDA-8118-0C05CE823C7A}" type="presParOf" srcId="{293AF3CD-DBEE-47D7-A1BC-630C45C8E0F1}" destId="{2F6767D5-670A-4F53-B736-0E60FBB8FDF1}" srcOrd="2" destOrd="0" presId="urn:microsoft.com/office/officeart/2005/8/layout/list1"/>
    <dgm:cxn modelId="{A33C90FE-E28A-4DC9-9C34-6F18CA625A4F}" type="presParOf" srcId="{293AF3CD-DBEE-47D7-A1BC-630C45C8E0F1}" destId="{38901BC2-31E2-45A2-AAC8-195AF7772006}" srcOrd="3" destOrd="0" presId="urn:microsoft.com/office/officeart/2005/8/layout/list1"/>
    <dgm:cxn modelId="{E2CEFED1-351F-452F-9999-68979BAC7F1D}" type="presParOf" srcId="{293AF3CD-DBEE-47D7-A1BC-630C45C8E0F1}" destId="{26523A0F-2909-470F-8E06-B69796EA0151}" srcOrd="4" destOrd="0" presId="urn:microsoft.com/office/officeart/2005/8/layout/list1"/>
    <dgm:cxn modelId="{4A616163-CB81-4F07-9195-4088C83ABC46}" type="presParOf" srcId="{26523A0F-2909-470F-8E06-B69796EA0151}" destId="{C0CF869E-929E-491D-8041-DFC357364AAB}" srcOrd="0" destOrd="0" presId="urn:microsoft.com/office/officeart/2005/8/layout/list1"/>
    <dgm:cxn modelId="{B5DA8EE9-856A-4EA9-A07D-6950CEDAAD47}" type="presParOf" srcId="{26523A0F-2909-470F-8E06-B69796EA0151}" destId="{2B97D353-7107-4901-A902-80EF5D3A7D6D}" srcOrd="1" destOrd="0" presId="urn:microsoft.com/office/officeart/2005/8/layout/list1"/>
    <dgm:cxn modelId="{E43BB84C-EE33-4E19-8C53-FACDAD1145C2}" type="presParOf" srcId="{293AF3CD-DBEE-47D7-A1BC-630C45C8E0F1}" destId="{6C1C9F81-BA0A-433A-9DB7-6E0D34936F9A}" srcOrd="5" destOrd="0" presId="urn:microsoft.com/office/officeart/2005/8/layout/list1"/>
    <dgm:cxn modelId="{44774D87-FC23-4D9B-A550-2F94D4296B8D}" type="presParOf" srcId="{293AF3CD-DBEE-47D7-A1BC-630C45C8E0F1}" destId="{C42B1960-9E43-4F1B-B974-6B758EBB070E}" srcOrd="6" destOrd="0" presId="urn:microsoft.com/office/officeart/2005/8/layout/list1"/>
    <dgm:cxn modelId="{35F8C55E-DD64-436B-B688-BB2BE071E9C7}" type="presParOf" srcId="{293AF3CD-DBEE-47D7-A1BC-630C45C8E0F1}" destId="{BC13A076-3859-434D-BCF7-E0643D7BBAE0}" srcOrd="7" destOrd="0" presId="urn:microsoft.com/office/officeart/2005/8/layout/list1"/>
    <dgm:cxn modelId="{CE3A1B37-87CA-4786-96BB-A54279A40D39}" type="presParOf" srcId="{293AF3CD-DBEE-47D7-A1BC-630C45C8E0F1}" destId="{D9F89CE1-15D5-4432-B7FC-C562ACC4F6D8}" srcOrd="8" destOrd="0" presId="urn:microsoft.com/office/officeart/2005/8/layout/list1"/>
    <dgm:cxn modelId="{61933C67-EA6E-4372-BF00-A8E5189BD246}" type="presParOf" srcId="{D9F89CE1-15D5-4432-B7FC-C562ACC4F6D8}" destId="{6331CC16-1F74-4FA1-8B7C-CF2165B4C5A6}" srcOrd="0" destOrd="0" presId="urn:microsoft.com/office/officeart/2005/8/layout/list1"/>
    <dgm:cxn modelId="{D96B3AC9-7F62-4F5A-BB24-922639B8DF88}" type="presParOf" srcId="{D9F89CE1-15D5-4432-B7FC-C562ACC4F6D8}" destId="{91F63644-0652-4BCD-87EC-5C57062A735C}" srcOrd="1" destOrd="0" presId="urn:microsoft.com/office/officeart/2005/8/layout/list1"/>
    <dgm:cxn modelId="{30FF3D56-7949-411A-B2FF-32C638A57392}" type="presParOf" srcId="{293AF3CD-DBEE-47D7-A1BC-630C45C8E0F1}" destId="{79AE9132-33F1-404A-A0E9-47EC6FD3C21F}" srcOrd="9" destOrd="0" presId="urn:microsoft.com/office/officeart/2005/8/layout/list1"/>
    <dgm:cxn modelId="{EA68AF28-4548-49A1-9237-EE91D285D791}" type="presParOf" srcId="{293AF3CD-DBEE-47D7-A1BC-630C45C8E0F1}" destId="{DCB05B39-37E1-4707-A28E-84E734F804F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F197C56-0A3D-4E55-B045-A2BF5AFAA8C0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10FA48F3-647A-4407-B52E-74DFE82AADAA}">
      <dgm:prSet phldrT="[文本]" custT="1"/>
      <dgm:spPr/>
      <dgm:t>
        <a:bodyPr/>
        <a:lstStyle/>
        <a:p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进位策略：</a:t>
          </a:r>
          <a:r>
            <a:rPr lang="zh-CN" altLang="en-US" sz="2000" b="1" kern="1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片内先行进位，片间串行进位</a:t>
          </a:r>
          <a:endParaRPr lang="zh-CN" altLang="en-US" sz="2000" b="1" kern="1200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84A1DB56-A522-4638-AE50-729C16CDD04F}" type="parTrans" cxnId="{9F249004-1C96-4F9B-AF96-C1C8922993C2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CBE4074E-A245-442E-8AE5-E7E38C03D875}" type="sibTrans" cxnId="{9F249004-1C96-4F9B-AF96-C1C8922993C2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67FE8DA2-953D-4264-AF73-65082D15396A}">
      <dgm:prSet phldrT="[文本]" custT="1"/>
      <dgm:spPr/>
      <dgm:t>
        <a:bodyPr/>
        <a:lstStyle/>
        <a:p>
          <a:pPr>
            <a:lnSpc>
              <a:spcPct val="150000"/>
            </a:lnSpc>
            <a:buNone/>
          </a:pPr>
          <a:r>
            <a:rPr lang="en-US" altLang="zh-CN" sz="20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C</a:t>
          </a:r>
          <a:r>
            <a:rPr lang="en-US" altLang="zh-CN" sz="2000" b="1" baseline="-250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4</a:t>
          </a:r>
          <a:r>
            <a:rPr lang="en-US" altLang="zh-CN" sz="20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= G</a:t>
          </a:r>
          <a:r>
            <a:rPr lang="en-US" altLang="zh-CN" sz="2000" b="1" baseline="-250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0</a:t>
          </a:r>
          <a:r>
            <a:rPr lang="en-US" altLang="zh-CN" sz="20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+ P</a:t>
          </a:r>
          <a:r>
            <a:rPr lang="en-US" altLang="zh-CN" sz="2000" b="1" baseline="-250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0</a:t>
          </a:r>
          <a:r>
            <a:rPr lang="en-US" altLang="zh-CN" sz="20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C</a:t>
          </a:r>
          <a:r>
            <a:rPr lang="en-US" altLang="zh-CN" sz="2000" b="1" baseline="-250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0</a:t>
          </a:r>
          <a:r>
            <a:rPr lang="en-US" altLang="zh-CN" sz="20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         	C</a:t>
          </a:r>
          <a:r>
            <a:rPr lang="en-US" altLang="zh-CN" sz="2000" b="1" baseline="-250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8</a:t>
          </a:r>
          <a:r>
            <a:rPr lang="en-US" altLang="zh-CN" sz="20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= G</a:t>
          </a:r>
          <a:r>
            <a:rPr lang="en-US" altLang="zh-CN" sz="2000" b="1" baseline="-250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1</a:t>
          </a:r>
          <a:r>
            <a:rPr lang="en-US" altLang="zh-CN" sz="20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+ P</a:t>
          </a:r>
          <a:r>
            <a:rPr lang="en-US" altLang="zh-CN" sz="2000" b="1" baseline="-250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1</a:t>
          </a:r>
          <a:r>
            <a:rPr lang="en-US" altLang="zh-CN" sz="20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C</a:t>
          </a:r>
          <a:r>
            <a:rPr lang="en-US" altLang="zh-CN" sz="2000" b="1" baseline="-250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4</a:t>
          </a:r>
          <a:endParaRPr lang="zh-CN" altLang="en-US" sz="20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4A23ED6E-4C11-400F-BF28-B71241F71740}" type="parTrans" cxnId="{CD7707AF-D80D-4DE3-976A-B6E70679EEC0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24AD5800-A557-439C-9329-365B0F6DCF25}" type="sibTrans" cxnId="{CD7707AF-D80D-4DE3-976A-B6E70679EEC0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BF4F33D5-5F6E-4130-83FA-2C8F79659D0B}">
      <dgm:prSet custT="1"/>
      <dgm:spPr/>
      <dgm:t>
        <a:bodyPr/>
        <a:lstStyle/>
        <a:p>
          <a:pPr>
            <a:lnSpc>
              <a:spcPct val="150000"/>
            </a:lnSpc>
            <a:buNone/>
          </a:pPr>
          <a:r>
            <a:rPr lang="en-US" altLang="zh-CN" sz="20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C</a:t>
          </a:r>
          <a:r>
            <a:rPr lang="en-US" altLang="zh-CN" sz="2000" b="1" baseline="-250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12</a:t>
          </a:r>
          <a:r>
            <a:rPr lang="en-US" altLang="zh-CN" sz="20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= G</a:t>
          </a:r>
          <a:r>
            <a:rPr lang="en-US" altLang="zh-CN" sz="2000" b="1" baseline="-250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2</a:t>
          </a:r>
          <a:r>
            <a:rPr lang="en-US" altLang="zh-CN" sz="20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+ P</a:t>
          </a:r>
          <a:r>
            <a:rPr lang="en-US" altLang="zh-CN" sz="2000" b="1" baseline="-250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2</a:t>
          </a:r>
          <a:r>
            <a:rPr lang="en-US" altLang="zh-CN" sz="20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C</a:t>
          </a:r>
          <a:r>
            <a:rPr lang="en-US" altLang="zh-CN" sz="2000" b="1" baseline="-250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8</a:t>
          </a:r>
          <a:r>
            <a:rPr lang="en-US" altLang="zh-CN" sz="20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  	C</a:t>
          </a:r>
          <a:r>
            <a:rPr lang="en-US" altLang="zh-CN" sz="2000" b="1" baseline="-250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16</a:t>
          </a:r>
          <a:r>
            <a:rPr lang="en-US" altLang="zh-CN" sz="20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= G</a:t>
          </a:r>
          <a:r>
            <a:rPr lang="en-US" altLang="zh-CN" sz="2000" b="1" baseline="-250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3</a:t>
          </a:r>
          <a:r>
            <a:rPr lang="en-US" altLang="zh-CN" sz="20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+ P</a:t>
          </a:r>
          <a:r>
            <a:rPr lang="en-US" altLang="zh-CN" sz="2000" b="1" baseline="-250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3</a:t>
          </a:r>
          <a:r>
            <a:rPr lang="en-US" altLang="zh-CN" sz="20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C</a:t>
          </a:r>
          <a:r>
            <a:rPr lang="en-US" altLang="zh-CN" sz="2000" b="1" baseline="-250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12</a:t>
          </a:r>
        </a:p>
      </dgm:t>
    </dgm:pt>
    <dgm:pt modelId="{9B2AB222-AE3D-4E43-BFB4-6564BCCC8CCB}" type="parTrans" cxnId="{60931D7F-D98F-409E-9B94-3A47BAED3E8B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481AC7D0-71F5-4755-9FB3-846554232E84}" type="sibTrans" cxnId="{60931D7F-D98F-409E-9B94-3A47BAED3E8B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4CF45D10-C17D-4D20-9E2D-33C4C95EC540}" type="pres">
      <dgm:prSet presAssocID="{4F197C56-0A3D-4E55-B045-A2BF5AFAA8C0}" presName="linear" presStyleCnt="0">
        <dgm:presLayoutVars>
          <dgm:dir/>
          <dgm:animLvl val="lvl"/>
          <dgm:resizeHandles val="exact"/>
        </dgm:presLayoutVars>
      </dgm:prSet>
      <dgm:spPr/>
    </dgm:pt>
    <dgm:pt modelId="{A822ED35-F300-4355-8AA0-95F925BB4F39}" type="pres">
      <dgm:prSet presAssocID="{10FA48F3-647A-4407-B52E-74DFE82AADAA}" presName="parentLin" presStyleCnt="0"/>
      <dgm:spPr/>
    </dgm:pt>
    <dgm:pt modelId="{2E4968AE-E5F5-4917-BB2A-3A5EB6F878E1}" type="pres">
      <dgm:prSet presAssocID="{10FA48F3-647A-4407-B52E-74DFE82AADAA}" presName="parentLeftMargin" presStyleLbl="node1" presStyleIdx="0" presStyleCnt="1"/>
      <dgm:spPr/>
    </dgm:pt>
    <dgm:pt modelId="{13985D31-C617-4E25-8275-1A5D328412FA}" type="pres">
      <dgm:prSet presAssocID="{10FA48F3-647A-4407-B52E-74DFE82AADAA}" presName="parentText" presStyleLbl="node1" presStyleIdx="0" presStyleCnt="1" custScaleX="105777">
        <dgm:presLayoutVars>
          <dgm:chMax val="0"/>
          <dgm:bulletEnabled val="1"/>
        </dgm:presLayoutVars>
      </dgm:prSet>
      <dgm:spPr/>
    </dgm:pt>
    <dgm:pt modelId="{EE34D1AD-5613-4CB8-BC62-81CE8875B488}" type="pres">
      <dgm:prSet presAssocID="{10FA48F3-647A-4407-B52E-74DFE82AADAA}" presName="negativeSpace" presStyleCnt="0"/>
      <dgm:spPr/>
    </dgm:pt>
    <dgm:pt modelId="{7941CEF3-6D87-4D9B-B898-5501F5FAE892}" type="pres">
      <dgm:prSet presAssocID="{10FA48F3-647A-4407-B52E-74DFE82AADAA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9F249004-1C96-4F9B-AF96-C1C8922993C2}" srcId="{4F197C56-0A3D-4E55-B045-A2BF5AFAA8C0}" destId="{10FA48F3-647A-4407-B52E-74DFE82AADAA}" srcOrd="0" destOrd="0" parTransId="{84A1DB56-A522-4638-AE50-729C16CDD04F}" sibTransId="{CBE4074E-A245-442E-8AE5-E7E38C03D875}"/>
    <dgm:cxn modelId="{0D528D1F-C87D-4302-B5B7-3240473B6348}" type="presOf" srcId="{10FA48F3-647A-4407-B52E-74DFE82AADAA}" destId="{13985D31-C617-4E25-8275-1A5D328412FA}" srcOrd="1" destOrd="0" presId="urn:microsoft.com/office/officeart/2005/8/layout/list1"/>
    <dgm:cxn modelId="{57AFA23A-E0F0-4381-99AF-88C222E4AE1E}" type="presOf" srcId="{67FE8DA2-953D-4264-AF73-65082D15396A}" destId="{7941CEF3-6D87-4D9B-B898-5501F5FAE892}" srcOrd="0" destOrd="0" presId="urn:microsoft.com/office/officeart/2005/8/layout/list1"/>
    <dgm:cxn modelId="{FE32DD7E-DC82-429E-B154-784A542A92B6}" type="presOf" srcId="{10FA48F3-647A-4407-B52E-74DFE82AADAA}" destId="{2E4968AE-E5F5-4917-BB2A-3A5EB6F878E1}" srcOrd="0" destOrd="0" presId="urn:microsoft.com/office/officeart/2005/8/layout/list1"/>
    <dgm:cxn modelId="{60931D7F-D98F-409E-9B94-3A47BAED3E8B}" srcId="{10FA48F3-647A-4407-B52E-74DFE82AADAA}" destId="{BF4F33D5-5F6E-4130-83FA-2C8F79659D0B}" srcOrd="1" destOrd="0" parTransId="{9B2AB222-AE3D-4E43-BFB4-6564BCCC8CCB}" sibTransId="{481AC7D0-71F5-4755-9FB3-846554232E84}"/>
    <dgm:cxn modelId="{CD7707AF-D80D-4DE3-976A-B6E70679EEC0}" srcId="{10FA48F3-647A-4407-B52E-74DFE82AADAA}" destId="{67FE8DA2-953D-4264-AF73-65082D15396A}" srcOrd="0" destOrd="0" parTransId="{4A23ED6E-4C11-400F-BF28-B71241F71740}" sibTransId="{24AD5800-A557-439C-9329-365B0F6DCF25}"/>
    <dgm:cxn modelId="{163483B0-642D-4BC6-97CC-49F1EA835519}" type="presOf" srcId="{BF4F33D5-5F6E-4130-83FA-2C8F79659D0B}" destId="{7941CEF3-6D87-4D9B-B898-5501F5FAE892}" srcOrd="0" destOrd="1" presId="urn:microsoft.com/office/officeart/2005/8/layout/list1"/>
    <dgm:cxn modelId="{75C17DC2-E9AB-433B-BBC4-FAE9BA51DBB9}" type="presOf" srcId="{4F197C56-0A3D-4E55-B045-A2BF5AFAA8C0}" destId="{4CF45D10-C17D-4D20-9E2D-33C4C95EC540}" srcOrd="0" destOrd="0" presId="urn:microsoft.com/office/officeart/2005/8/layout/list1"/>
    <dgm:cxn modelId="{32ECAC90-DEA1-4E59-A989-532AED706D31}" type="presParOf" srcId="{4CF45D10-C17D-4D20-9E2D-33C4C95EC540}" destId="{A822ED35-F300-4355-8AA0-95F925BB4F39}" srcOrd="0" destOrd="0" presId="urn:microsoft.com/office/officeart/2005/8/layout/list1"/>
    <dgm:cxn modelId="{9E47CC59-7FB7-4A09-AE8C-6D4094565728}" type="presParOf" srcId="{A822ED35-F300-4355-8AA0-95F925BB4F39}" destId="{2E4968AE-E5F5-4917-BB2A-3A5EB6F878E1}" srcOrd="0" destOrd="0" presId="urn:microsoft.com/office/officeart/2005/8/layout/list1"/>
    <dgm:cxn modelId="{1A426015-1B62-40F7-816A-C2B9849DB56D}" type="presParOf" srcId="{A822ED35-F300-4355-8AA0-95F925BB4F39}" destId="{13985D31-C617-4E25-8275-1A5D328412FA}" srcOrd="1" destOrd="0" presId="urn:microsoft.com/office/officeart/2005/8/layout/list1"/>
    <dgm:cxn modelId="{54282AC7-BCD6-41B1-B69B-196EF5299151}" type="presParOf" srcId="{4CF45D10-C17D-4D20-9E2D-33C4C95EC540}" destId="{EE34D1AD-5613-4CB8-BC62-81CE8875B488}" srcOrd="1" destOrd="0" presId="urn:microsoft.com/office/officeart/2005/8/layout/list1"/>
    <dgm:cxn modelId="{27757F11-36A3-44B2-BCE9-B10BFFCA9EE6}" type="presParOf" srcId="{4CF45D10-C17D-4D20-9E2D-33C4C95EC540}" destId="{7941CEF3-6D87-4D9B-B898-5501F5FAE89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1A2C07-7E0C-4059-A120-C12A1C1CE89D}">
      <dsp:nvSpPr>
        <dsp:cNvPr id="0" name=""/>
        <dsp:cNvSpPr/>
      </dsp:nvSpPr>
      <dsp:spPr>
        <a:xfrm>
          <a:off x="2249" y="960024"/>
          <a:ext cx="2256662" cy="2256662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4192" tIns="30480" rIns="124192" bIns="30480" numCol="1" spcCol="1270" anchor="ctr" anchorCtr="1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非</a:t>
          </a:r>
          <a:r>
            <a:rPr lang="zh-CN" altLang="en-US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运算</a:t>
          </a:r>
          <a:endParaRPr lang="zh-CN" altLang="en-US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按</a:t>
          </a:r>
          <a:r>
            <a:rPr lang="zh-CN" altLang="en-US" sz="2000" b="1" kern="1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位反</a:t>
          </a:r>
          <a:endParaRPr lang="zh-CN" altLang="en-US" sz="2000" b="1" kern="1200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2729" y="1290504"/>
        <a:ext cx="1595702" cy="1595702"/>
      </dsp:txXfrm>
    </dsp:sp>
    <dsp:sp modelId="{144728B8-406D-4BB3-8CFF-F4E5E7A03DDC}">
      <dsp:nvSpPr>
        <dsp:cNvPr id="0" name=""/>
        <dsp:cNvSpPr/>
      </dsp:nvSpPr>
      <dsp:spPr>
        <a:xfrm>
          <a:off x="1807578" y="960024"/>
          <a:ext cx="2256662" cy="2256662"/>
        </a:xfrm>
        <a:prstGeom prst="ellipse">
          <a:avLst/>
        </a:prstGeom>
        <a:solidFill>
          <a:schemeClr val="accent5">
            <a:alpha val="50000"/>
            <a:hueOff val="-1102852"/>
            <a:satOff val="-5923"/>
            <a:lumOff val="202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4192" tIns="30480" rIns="124192" bIns="30480" numCol="1" spcCol="1270" anchor="ctr" anchorCtr="1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逻辑</a:t>
          </a:r>
          <a:r>
            <a:rPr lang="zh-CN" altLang="en-US" sz="24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加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按</a:t>
          </a:r>
          <a:r>
            <a:rPr lang="zh-CN" altLang="en-US" sz="2000" b="1" kern="1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位或</a:t>
          </a:r>
        </a:p>
      </dsp:txBody>
      <dsp:txXfrm>
        <a:off x="2138058" y="1290504"/>
        <a:ext cx="1595702" cy="1595702"/>
      </dsp:txXfrm>
    </dsp:sp>
    <dsp:sp modelId="{3731CB27-8BF5-48D1-9976-6141C04410EE}">
      <dsp:nvSpPr>
        <dsp:cNvPr id="0" name=""/>
        <dsp:cNvSpPr/>
      </dsp:nvSpPr>
      <dsp:spPr>
        <a:xfrm>
          <a:off x="3612908" y="960024"/>
          <a:ext cx="2256662" cy="2256662"/>
        </a:xfrm>
        <a:prstGeom prst="ellipse">
          <a:avLst/>
        </a:prstGeom>
        <a:solidFill>
          <a:schemeClr val="accent5">
            <a:alpha val="50000"/>
            <a:hueOff val="-2205704"/>
            <a:satOff val="-11847"/>
            <a:lumOff val="405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4192" tIns="30480" rIns="124192" bIns="30480" numCol="1" spcCol="1270" anchor="ctr" anchorCtr="1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逻辑</a:t>
          </a:r>
          <a:r>
            <a:rPr lang="zh-CN" altLang="en-US" sz="24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乘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按</a:t>
          </a:r>
          <a:r>
            <a:rPr lang="zh-CN" altLang="en-US" sz="2000" b="1" kern="1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位与</a:t>
          </a:r>
        </a:p>
      </dsp:txBody>
      <dsp:txXfrm>
        <a:off x="3943388" y="1290504"/>
        <a:ext cx="1595702" cy="1595702"/>
      </dsp:txXfrm>
    </dsp:sp>
    <dsp:sp modelId="{DE2446B7-A186-4260-A7E6-06A71140772D}">
      <dsp:nvSpPr>
        <dsp:cNvPr id="0" name=""/>
        <dsp:cNvSpPr/>
      </dsp:nvSpPr>
      <dsp:spPr>
        <a:xfrm>
          <a:off x="5418238" y="960024"/>
          <a:ext cx="2256662" cy="2256662"/>
        </a:xfrm>
        <a:prstGeom prst="ellipse">
          <a:avLst/>
        </a:prstGeom>
        <a:solidFill>
          <a:schemeClr val="accent5">
            <a:alpha val="50000"/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6000" tIns="30480" rIns="36000" bIns="30480" numCol="1" spcCol="1270" anchor="ctr" anchorCtr="1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异或</a:t>
          </a:r>
          <a:r>
            <a:rPr lang="zh-CN" altLang="en-US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运算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又称 </a:t>
          </a:r>
          <a:r>
            <a:rPr lang="zh-CN" altLang="en-US" sz="2000" b="1" kern="1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按位加</a:t>
          </a:r>
        </a:p>
      </dsp:txBody>
      <dsp:txXfrm>
        <a:off x="5748718" y="1290504"/>
        <a:ext cx="1595702" cy="159570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ABD01F-5317-4FD4-AED6-4CA1D0A6AA31}">
      <dsp:nvSpPr>
        <dsp:cNvPr id="0" name=""/>
        <dsp:cNvSpPr/>
      </dsp:nvSpPr>
      <dsp:spPr>
        <a:xfrm>
          <a:off x="0" y="301405"/>
          <a:ext cx="7677150" cy="1376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0" tIns="395732" rIns="360000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b="1" kern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内部总线</a:t>
          </a: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：</a:t>
          </a:r>
          <a:r>
            <a:rPr lang="en-US" altLang="zh-CN" sz="19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CPU</a:t>
          </a: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内各部件的连线</a:t>
          </a:r>
          <a:endParaRPr lang="en-US" altLang="zh-CN" sz="1900" kern="12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b="1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外部总线</a:t>
          </a: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：</a:t>
          </a:r>
          <a:r>
            <a:rPr lang="en-US" altLang="zh-CN" sz="19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CPU</a:t>
          </a: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与存储器、</a:t>
          </a:r>
          <a:r>
            <a:rPr lang="en-US" altLang="zh-CN" sz="19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I/O</a:t>
          </a: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系统之间的连线</a:t>
          </a:r>
          <a:endParaRPr lang="en-US" altLang="zh-CN" sz="1900" kern="12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sp:txBody>
      <dsp:txXfrm>
        <a:off x="0" y="301405"/>
        <a:ext cx="7677150" cy="1376550"/>
      </dsp:txXfrm>
    </dsp:sp>
    <dsp:sp modelId="{28F6E3E6-0CA3-4C3D-871C-F233B70751CF}">
      <dsp:nvSpPr>
        <dsp:cNvPr id="0" name=""/>
        <dsp:cNvSpPr/>
      </dsp:nvSpPr>
      <dsp:spPr>
        <a:xfrm>
          <a:off x="383857" y="20965"/>
          <a:ext cx="5374005" cy="560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按总线所在位置分类</a:t>
          </a:r>
          <a:endParaRPr lang="zh-CN" altLang="en-US" sz="19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1237" y="48345"/>
        <a:ext cx="5319245" cy="506120"/>
      </dsp:txXfrm>
    </dsp:sp>
    <dsp:sp modelId="{A682F762-0721-447C-9D33-121A2374C276}">
      <dsp:nvSpPr>
        <dsp:cNvPr id="0" name=""/>
        <dsp:cNvSpPr/>
      </dsp:nvSpPr>
      <dsp:spPr>
        <a:xfrm>
          <a:off x="0" y="2060996"/>
          <a:ext cx="7677150" cy="2094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0" tIns="395732" rIns="360000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b="1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单向总线</a:t>
          </a: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：信息只能向一个方向传送。传送地址信息或控制信息的总线</a:t>
          </a:r>
          <a:endParaRPr lang="en-US" altLang="zh-CN" sz="1900" kern="12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b="1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双向总线</a:t>
          </a: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：信息可以分两个方向传送。数据总线既可以发送数据，也可以接收数据。</a:t>
          </a:r>
          <a:endParaRPr lang="en-US" altLang="zh-CN" sz="1900" kern="12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sp:txBody>
      <dsp:txXfrm>
        <a:off x="0" y="2060996"/>
        <a:ext cx="7677150" cy="2094750"/>
      </dsp:txXfrm>
    </dsp:sp>
    <dsp:sp modelId="{E441929C-0B94-4B6C-969F-F45D444C2501}">
      <dsp:nvSpPr>
        <dsp:cNvPr id="0" name=""/>
        <dsp:cNvSpPr/>
      </dsp:nvSpPr>
      <dsp:spPr>
        <a:xfrm>
          <a:off x="383857" y="1780556"/>
          <a:ext cx="5374005" cy="560880"/>
        </a:xfrm>
        <a:prstGeom prst="round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按总线的逻辑结构分类</a:t>
          </a:r>
          <a:endParaRPr lang="en-US" altLang="zh-CN" sz="19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sp:txBody>
      <dsp:txXfrm>
        <a:off x="411237" y="1807936"/>
        <a:ext cx="5319245" cy="50612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A66042-89B2-470C-B928-93D6A1DCDA1C}">
      <dsp:nvSpPr>
        <dsp:cNvPr id="0" name=""/>
        <dsp:cNvSpPr/>
      </dsp:nvSpPr>
      <dsp:spPr>
        <a:xfrm>
          <a:off x="2399" y="215118"/>
          <a:ext cx="2339131" cy="5760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altLang="zh-CN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ALU</a:t>
          </a:r>
          <a:endParaRPr lang="zh-CN" altLang="en-US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99" y="215118"/>
        <a:ext cx="2339131" cy="576000"/>
      </dsp:txXfrm>
    </dsp:sp>
    <dsp:sp modelId="{1AFE41C1-F063-4C3B-9FDF-BAEA3441E687}">
      <dsp:nvSpPr>
        <dsp:cNvPr id="0" name=""/>
        <dsp:cNvSpPr/>
      </dsp:nvSpPr>
      <dsp:spPr>
        <a:xfrm>
          <a:off x="2399" y="791118"/>
          <a:ext cx="2339131" cy="317047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GB" sz="20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核心部件</a:t>
          </a:r>
          <a:endParaRPr lang="en-US" altLang="zh-CN" sz="2000" kern="120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乘除法器</a:t>
          </a:r>
        </a:p>
      </dsp:txBody>
      <dsp:txXfrm>
        <a:off x="2399" y="791118"/>
        <a:ext cx="2339131" cy="3170474"/>
      </dsp:txXfrm>
    </dsp:sp>
    <dsp:sp modelId="{82BBB36E-A79B-4722-8C2D-7036B3897DAF}">
      <dsp:nvSpPr>
        <dsp:cNvPr id="0" name=""/>
        <dsp:cNvSpPr/>
      </dsp:nvSpPr>
      <dsp:spPr>
        <a:xfrm>
          <a:off x="2669009" y="215118"/>
          <a:ext cx="2339131" cy="576000"/>
        </a:xfrm>
        <a:prstGeom prst="rect">
          <a:avLst/>
        </a:prstGeom>
        <a:solidFill>
          <a:schemeClr val="accent5">
            <a:hueOff val="-1654278"/>
            <a:satOff val="-8885"/>
            <a:lumOff val="3039"/>
            <a:alphaOff val="0"/>
          </a:schemeClr>
        </a:solidFill>
        <a:ln w="15875" cap="flat" cmpd="sng" algn="ctr">
          <a:solidFill>
            <a:schemeClr val="accent5">
              <a:hueOff val="-1654278"/>
              <a:satOff val="-8885"/>
              <a:lumOff val="30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数据存储部件</a:t>
          </a:r>
          <a:endParaRPr lang="en-US" altLang="zh-CN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sp:txBody>
      <dsp:txXfrm>
        <a:off x="2669009" y="215118"/>
        <a:ext cx="2339131" cy="576000"/>
      </dsp:txXfrm>
    </dsp:sp>
    <dsp:sp modelId="{6DD86B8E-6206-4A90-BE46-2D078DB14D00}">
      <dsp:nvSpPr>
        <dsp:cNvPr id="0" name=""/>
        <dsp:cNvSpPr/>
      </dsp:nvSpPr>
      <dsp:spPr>
        <a:xfrm>
          <a:off x="2669009" y="791118"/>
          <a:ext cx="2339131" cy="3170474"/>
        </a:xfrm>
        <a:prstGeom prst="rect">
          <a:avLst/>
        </a:prstGeom>
        <a:solidFill>
          <a:schemeClr val="accent5">
            <a:tint val="40000"/>
            <a:alpha val="90000"/>
            <a:hueOff val="-1894363"/>
            <a:satOff val="-6849"/>
            <a:lumOff val="462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-1894363"/>
              <a:satOff val="-6849"/>
              <a:lumOff val="4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GB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存放参与计算的数据及运算结果</a:t>
          </a:r>
          <a:endParaRPr lang="en-US" altLang="zh-CN" sz="2000" b="1" kern="120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GB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暂存器</a:t>
          </a:r>
          <a:r>
            <a:rPr lang="zh-CN" altLang="en-GB" sz="20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：只对硬件设计者可见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GB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通用寄存器</a:t>
          </a:r>
          <a:r>
            <a:rPr lang="zh-CN" altLang="en-GB" sz="20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：可以被软件设计者所访问 </a:t>
          </a:r>
        </a:p>
      </dsp:txBody>
      <dsp:txXfrm>
        <a:off x="2669009" y="791118"/>
        <a:ext cx="2339131" cy="3170474"/>
      </dsp:txXfrm>
    </dsp:sp>
    <dsp:sp modelId="{00630B1B-1D52-4FF3-9F0B-4603B6966327}">
      <dsp:nvSpPr>
        <dsp:cNvPr id="0" name=""/>
        <dsp:cNvSpPr/>
      </dsp:nvSpPr>
      <dsp:spPr>
        <a:xfrm>
          <a:off x="5335619" y="215118"/>
          <a:ext cx="2339131" cy="576000"/>
        </a:xfrm>
        <a:prstGeom prst="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GB" sz="20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内部总线</a:t>
          </a:r>
          <a:endParaRPr lang="en-US" altLang="zh-CN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sp:txBody>
      <dsp:txXfrm>
        <a:off x="5335619" y="215118"/>
        <a:ext cx="2339131" cy="576000"/>
      </dsp:txXfrm>
    </dsp:sp>
    <dsp:sp modelId="{457BDD53-AF21-454A-8F20-FDC208EA9250}">
      <dsp:nvSpPr>
        <dsp:cNvPr id="0" name=""/>
        <dsp:cNvSpPr/>
      </dsp:nvSpPr>
      <dsp:spPr>
        <a:xfrm>
          <a:off x="5335619" y="791118"/>
          <a:ext cx="2339131" cy="3170474"/>
        </a:xfrm>
        <a:prstGeom prst="rect">
          <a:avLst/>
        </a:prstGeom>
        <a:solidFill>
          <a:schemeClr val="accent5">
            <a:tint val="40000"/>
            <a:alpha val="90000"/>
            <a:hueOff val="-3788726"/>
            <a:satOff val="-13699"/>
            <a:lumOff val="923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-3788726"/>
              <a:satOff val="-13699"/>
              <a:lumOff val="9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连接各个部件的通道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335619" y="791118"/>
        <a:ext cx="2339131" cy="317047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E9529E-2A02-4277-94BF-E0B25BDFC839}">
      <dsp:nvSpPr>
        <dsp:cNvPr id="0" name=""/>
        <dsp:cNvSpPr/>
      </dsp:nvSpPr>
      <dsp:spPr>
        <a:xfrm>
          <a:off x="0" y="370413"/>
          <a:ext cx="3659187" cy="370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000" tIns="499872" rIns="180000" bIns="54000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一个二元运算需要两个操作数，产生一个结果</a:t>
          </a:r>
          <a:endParaRPr lang="en-US" altLang="zh-CN" sz="1800" kern="12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把两个操作数输入到</a:t>
          </a:r>
          <a:r>
            <a:rPr lang="en-US" altLang="zh-CN" sz="1800" kern="12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ALU</a:t>
          </a:r>
          <a:r>
            <a:rPr lang="zh-CN" altLang="en-US" sz="1800" kern="12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，要分两次实现，</a:t>
          </a:r>
          <a:endParaRPr lang="en-US" altLang="zh-CN" sz="1800" kern="12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b="1" kern="12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需要</a:t>
          </a:r>
          <a:r>
            <a:rPr lang="en-US" altLang="zh-CN" sz="1800" b="1" kern="12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A</a:t>
          </a:r>
          <a:r>
            <a:rPr lang="zh-CN" altLang="en-US" sz="1800" b="1" kern="12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、</a:t>
          </a:r>
          <a:r>
            <a:rPr lang="en-US" altLang="zh-CN" sz="1800" b="1" kern="12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B</a:t>
          </a:r>
          <a:r>
            <a:rPr lang="zh-CN" altLang="en-US" sz="1800" b="1" kern="12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两个暂存器临时保存操作数</a:t>
          </a:r>
          <a:endParaRPr lang="en-US" altLang="zh-CN" sz="1800" b="1" kern="12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操作速度慢、控制简单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sp:txBody>
      <dsp:txXfrm>
        <a:off x="0" y="370413"/>
        <a:ext cx="3659187" cy="3704400"/>
      </dsp:txXfrm>
    </dsp:sp>
    <dsp:sp modelId="{E39CA2DD-40F5-4B21-B935-9B538667483E}">
      <dsp:nvSpPr>
        <dsp:cNvPr id="0" name=""/>
        <dsp:cNvSpPr/>
      </dsp:nvSpPr>
      <dsp:spPr>
        <a:xfrm>
          <a:off x="182959" y="16173"/>
          <a:ext cx="2561430" cy="7084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816" tIns="0" rIns="9681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结构特点</a:t>
          </a:r>
          <a:endParaRPr lang="zh-CN" altLang="en-US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7544" y="50758"/>
        <a:ext cx="2492260" cy="63931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E9529E-2A02-4277-94BF-E0B25BDFC839}">
      <dsp:nvSpPr>
        <dsp:cNvPr id="0" name=""/>
        <dsp:cNvSpPr/>
      </dsp:nvSpPr>
      <dsp:spPr>
        <a:xfrm>
          <a:off x="0" y="367758"/>
          <a:ext cx="3659187" cy="3694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000" tIns="479044" rIns="180000" bIns="61200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两个操作数通过两条总线同时加到</a:t>
          </a:r>
          <a:r>
            <a:rPr lang="en-US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ALU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进行运算</a:t>
          </a:r>
          <a:endParaRPr lang="en-US" altLang="zh-CN" sz="1800" kern="12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ALU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的输出经过缓冲器送入通用寄存器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因为当操作结果输出时，两条总线都被输入数占据，必须在</a:t>
          </a:r>
          <a:r>
            <a:rPr lang="en-US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ALU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输出端设置缓冲器。</a:t>
          </a:r>
        </a:p>
      </dsp:txBody>
      <dsp:txXfrm>
        <a:off x="0" y="367758"/>
        <a:ext cx="3659187" cy="3694950"/>
      </dsp:txXfrm>
    </dsp:sp>
    <dsp:sp modelId="{E39CA2DD-40F5-4B21-B935-9B538667483E}">
      <dsp:nvSpPr>
        <dsp:cNvPr id="0" name=""/>
        <dsp:cNvSpPr/>
      </dsp:nvSpPr>
      <dsp:spPr>
        <a:xfrm>
          <a:off x="182959" y="28278"/>
          <a:ext cx="2561430" cy="67896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816" tIns="0" rIns="9681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结构特点</a:t>
          </a:r>
          <a:endParaRPr lang="zh-CN" altLang="en-US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6103" y="61422"/>
        <a:ext cx="2495142" cy="61267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E9529E-2A02-4277-94BF-E0B25BDFC839}">
      <dsp:nvSpPr>
        <dsp:cNvPr id="0" name=""/>
        <dsp:cNvSpPr/>
      </dsp:nvSpPr>
      <dsp:spPr>
        <a:xfrm>
          <a:off x="0" y="432513"/>
          <a:ext cx="3659187" cy="365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000" tIns="604012" rIns="180000" bIns="86400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ALU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的两个输入端分别由总线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1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和总线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2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供给，输出与总线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3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相连。</a:t>
          </a:r>
          <a:endParaRPr lang="en-US" altLang="zh-CN" sz="1800" kern="12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总线旁路器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：总线之间的数据传送</a:t>
          </a:r>
          <a:endParaRPr lang="en-US" altLang="zh-CN" sz="1800" kern="12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速度快，硬件复杂，成本高。</a:t>
          </a:r>
        </a:p>
      </dsp:txBody>
      <dsp:txXfrm>
        <a:off x="0" y="432513"/>
        <a:ext cx="3659187" cy="3654000"/>
      </dsp:txXfrm>
    </dsp:sp>
    <dsp:sp modelId="{E39CA2DD-40F5-4B21-B935-9B538667483E}">
      <dsp:nvSpPr>
        <dsp:cNvPr id="0" name=""/>
        <dsp:cNvSpPr/>
      </dsp:nvSpPr>
      <dsp:spPr>
        <a:xfrm>
          <a:off x="182959" y="4473"/>
          <a:ext cx="2561430" cy="8560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816" tIns="0" rIns="9681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结构特点</a:t>
          </a:r>
          <a:endParaRPr lang="zh-CN" altLang="en-US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4749" y="46263"/>
        <a:ext cx="2477850" cy="77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9B2EEC-AA61-4E7F-87FD-DE989EC8BE34}">
      <dsp:nvSpPr>
        <dsp:cNvPr id="0" name=""/>
        <dsp:cNvSpPr/>
      </dsp:nvSpPr>
      <dsp:spPr>
        <a:xfrm>
          <a:off x="0" y="346676"/>
          <a:ext cx="7677150" cy="115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333248" rIns="59583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左移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：左移 </a:t>
          </a: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n 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位等于乘以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2</a:t>
          </a:r>
          <a:r>
            <a:rPr lang="en-US" altLang="zh-CN" sz="1600" b="1" kern="1200" baseline="30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右移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：右移 </a:t>
          </a: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n 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位等于除以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2</a:t>
          </a:r>
          <a:r>
            <a:rPr lang="en-US" altLang="zh-CN" sz="1600" b="1" kern="1200" baseline="30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n</a:t>
          </a:r>
        </a:p>
      </dsp:txBody>
      <dsp:txXfrm>
        <a:off x="0" y="346676"/>
        <a:ext cx="7677150" cy="1159200"/>
      </dsp:txXfrm>
    </dsp:sp>
    <dsp:sp modelId="{E312D25D-3D44-4D5A-858A-DF1D027DC2EA}">
      <dsp:nvSpPr>
        <dsp:cNvPr id="0" name=""/>
        <dsp:cNvSpPr/>
      </dsp:nvSpPr>
      <dsp:spPr>
        <a:xfrm>
          <a:off x="383857" y="110516"/>
          <a:ext cx="5374005" cy="472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根据移动方向分类</a:t>
          </a:r>
          <a:endParaRPr lang="zh-CN" altLang="en-US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406914" y="133573"/>
        <a:ext cx="5327891" cy="426206"/>
      </dsp:txXfrm>
    </dsp:sp>
    <dsp:sp modelId="{5188462A-D90A-4C93-9491-275221F73B05}">
      <dsp:nvSpPr>
        <dsp:cNvPr id="0" name=""/>
        <dsp:cNvSpPr/>
      </dsp:nvSpPr>
      <dsp:spPr>
        <a:xfrm>
          <a:off x="0" y="1828436"/>
          <a:ext cx="767715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1654278"/>
              <a:satOff val="-8885"/>
              <a:lumOff val="30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A010FA-D7BC-4E80-9AE3-AB2A7F13A1FA}">
      <dsp:nvSpPr>
        <dsp:cNvPr id="0" name=""/>
        <dsp:cNvSpPr/>
      </dsp:nvSpPr>
      <dsp:spPr>
        <a:xfrm>
          <a:off x="383857" y="1592276"/>
          <a:ext cx="5374005" cy="472320"/>
        </a:xfrm>
        <a:prstGeom prst="roundRect">
          <a:avLst/>
        </a:prstGeom>
        <a:solidFill>
          <a:schemeClr val="accent5">
            <a:hueOff val="-1654278"/>
            <a:satOff val="-8885"/>
            <a:lumOff val="303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移位和加法结合，实现乘（除）运算。</a:t>
          </a:r>
        </a:p>
      </dsp:txBody>
      <dsp:txXfrm>
        <a:off x="406914" y="1615333"/>
        <a:ext cx="5327891" cy="426206"/>
      </dsp:txXfrm>
    </dsp:sp>
    <dsp:sp modelId="{C4400618-6B84-448B-AE40-7103BF820A1D}">
      <dsp:nvSpPr>
        <dsp:cNvPr id="0" name=""/>
        <dsp:cNvSpPr/>
      </dsp:nvSpPr>
      <dsp:spPr>
        <a:xfrm>
          <a:off x="0" y="2554196"/>
          <a:ext cx="7677150" cy="151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333248" rIns="59583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逻辑移动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：左右移动空出位均补 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0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无符号数的移位称逻辑移位</a:t>
          </a:r>
          <a:endParaRPr lang="en-US" altLang="zh-CN" sz="16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算数移动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：（补码移位）左移空位补</a:t>
          </a:r>
          <a:r>
            <a:rPr lang="zh-CN" altLang="en-US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符号位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S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，右移空位补 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0</a:t>
          </a:r>
          <a:endParaRPr lang="zh-CN" altLang="en-US" sz="1600" b="1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0" y="2554196"/>
        <a:ext cx="7677150" cy="1512000"/>
      </dsp:txXfrm>
    </dsp:sp>
    <dsp:sp modelId="{9572645C-4737-4B50-8B0A-CA16F2B02E9E}">
      <dsp:nvSpPr>
        <dsp:cNvPr id="0" name=""/>
        <dsp:cNvSpPr/>
      </dsp:nvSpPr>
      <dsp:spPr>
        <a:xfrm>
          <a:off x="383857" y="2318036"/>
          <a:ext cx="5374005" cy="472320"/>
        </a:xfrm>
        <a:prstGeom prst="round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根据是否带符号位</a:t>
          </a:r>
          <a:endParaRPr lang="en-US" altLang="zh-CN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sp:txBody>
      <dsp:txXfrm>
        <a:off x="406914" y="2341093"/>
        <a:ext cx="5327891" cy="4262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E2F551-56E0-4E9E-927A-A833BD0A3D16}">
      <dsp:nvSpPr>
        <dsp:cNvPr id="0" name=""/>
        <dsp:cNvSpPr/>
      </dsp:nvSpPr>
      <dsp:spPr>
        <a:xfrm>
          <a:off x="0" y="237367"/>
          <a:ext cx="7677150" cy="206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333248" rIns="59583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机器数为正时，不论左移或右移，添补代码均为</a:t>
          </a:r>
          <a:r>
            <a:rPr lang="en-US" altLang="zh-CN" sz="1800" kern="12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0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负数原码在移位时符号位不变，其空位均添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0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负数反码在移位时符号位不变，其空位均添</a:t>
          </a:r>
          <a:r>
            <a:rPr lang="en-US" altLang="zh-CN" sz="1800" kern="12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1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负数补码在移位时，符号位不变，左移添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0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，右移添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1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sp:txBody>
      <dsp:txXfrm>
        <a:off x="0" y="237367"/>
        <a:ext cx="7677150" cy="2066400"/>
      </dsp:txXfrm>
    </dsp:sp>
    <dsp:sp modelId="{ADD497A5-88C7-406F-8C0F-4B7AF0A6E689}">
      <dsp:nvSpPr>
        <dsp:cNvPr id="0" name=""/>
        <dsp:cNvSpPr/>
      </dsp:nvSpPr>
      <dsp:spPr>
        <a:xfrm>
          <a:off x="383857" y="1207"/>
          <a:ext cx="5374005" cy="472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添码规则</a:t>
          </a:r>
          <a:endParaRPr lang="zh-CN" altLang="en-US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6914" y="24264"/>
        <a:ext cx="5327891" cy="4262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DDE124-6796-4FD3-9D6A-01A76A8A47FA}">
      <dsp:nvSpPr>
        <dsp:cNvPr id="0" name=""/>
        <dsp:cNvSpPr/>
      </dsp:nvSpPr>
      <dsp:spPr>
        <a:xfrm>
          <a:off x="3151" y="133859"/>
          <a:ext cx="3406634" cy="254298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68580" rIns="22860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由全加器构成，可以实现</a:t>
          </a:r>
          <a:r>
            <a:rPr kumimoji="1" lang="zh-CN" altLang="en-US" sz="1800" b="1" kern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补码的加法</a:t>
          </a:r>
          <a:r>
            <a:rPr kumimoji="1" lang="en-US" altLang="zh-CN" sz="1800" b="1" kern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/</a:t>
          </a:r>
          <a:r>
            <a:rPr kumimoji="1" lang="zh-CN" altLang="en-US" sz="1800" b="1" kern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减法</a:t>
          </a:r>
          <a:r>
            <a:rPr kumimoji="1"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运算</a:t>
          </a:r>
          <a:endParaRPr kumimoji="1" lang="en-US" altLang="zh-CN" sz="1800" kern="120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kumimoji="1" lang="zh-CN" altLang="en-US" sz="1800" b="1" kern="12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存在的问题：</a:t>
          </a:r>
          <a:endParaRPr kumimoji="1" lang="en-US" altLang="zh-CN" sz="1800" kern="1200" dirty="0">
            <a:effectLst/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alt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lt"/>
            </a:rPr>
            <a:t>串行进位</a:t>
          </a:r>
          <a:r>
            <a:rPr kumimoji="1"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导致</a:t>
          </a:r>
          <a:r>
            <a:rPr kumimoji="1" lang="zh-CN" altLang="en-US" sz="1800" b="1" kern="12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运算时间很长</a:t>
          </a:r>
          <a:endParaRPr kumimoji="1" lang="en-US" altLang="zh-CN" sz="1800" kern="1200" dirty="0">
            <a:solidFill>
              <a:schemeClr val="accent6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altLang="en-US" sz="1800" b="1" kern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不能完成逻辑运算</a:t>
          </a:r>
        </a:p>
      </dsp:txBody>
      <dsp:txXfrm>
        <a:off x="62736" y="193444"/>
        <a:ext cx="3287464" cy="2483395"/>
      </dsp:txXfrm>
    </dsp:sp>
    <dsp:sp modelId="{AEDB24DC-69B3-42C7-8BA1-E3E77F7534A1}">
      <dsp:nvSpPr>
        <dsp:cNvPr id="0" name=""/>
        <dsp:cNvSpPr/>
      </dsp:nvSpPr>
      <dsp:spPr>
        <a:xfrm>
          <a:off x="3151" y="2676840"/>
          <a:ext cx="3406634" cy="109348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0" rIns="3556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2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加法器</a:t>
          </a:r>
          <a:endParaRPr lang="zh-CN" altLang="en-US" sz="2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51" y="2676840"/>
        <a:ext cx="2399038" cy="1093481"/>
      </dsp:txXfrm>
    </dsp:sp>
    <dsp:sp modelId="{88B46EE2-D54E-4439-BA4E-42583AF73615}">
      <dsp:nvSpPr>
        <dsp:cNvPr id="0" name=""/>
        <dsp:cNvSpPr/>
      </dsp:nvSpPr>
      <dsp:spPr>
        <a:xfrm>
          <a:off x="2498557" y="2850530"/>
          <a:ext cx="1192322" cy="1192322"/>
        </a:xfrm>
        <a:prstGeom prst="ellipse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23F463-2F03-4AC2-8144-B70F3921C0E4}">
      <dsp:nvSpPr>
        <dsp:cNvPr id="0" name=""/>
        <dsp:cNvSpPr/>
      </dsp:nvSpPr>
      <dsp:spPr>
        <a:xfrm>
          <a:off x="3986270" y="133859"/>
          <a:ext cx="3406634" cy="254298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68580" rIns="22860" bIns="22860" numCol="1" spcCol="1270" anchor="t" anchorCtr="0">
          <a:noAutofit/>
        </a:bodyPr>
        <a:lstStyle/>
        <a:p>
          <a:pPr marL="171450" lvl="1" indent="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kumimoji="1"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算数逻辑运算单元</a:t>
          </a:r>
          <a:r>
            <a:rPr kumimoji="1" lang="en-US" altLang="zh-CN" sz="1800" b="1" kern="12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(Arithmetic Logic Unit)</a:t>
          </a:r>
        </a:p>
        <a:p>
          <a:pPr marL="180000" lvl="1" indent="-18000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kumimoji="1"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以</a:t>
          </a:r>
          <a:r>
            <a:rPr kumimoji="1"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加法器</a:t>
          </a:r>
          <a:r>
            <a:rPr kumimoji="1"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为核心</a:t>
          </a:r>
          <a:endParaRPr kumimoji="1" lang="en-US" altLang="zh-CN" sz="1800" kern="120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  <a:p>
          <a:pPr marL="180000" lvl="1" indent="-18000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kumimoji="1" lang="zh-CN" altLang="en-US" sz="1800" b="1" kern="12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lt"/>
            </a:rPr>
            <a:t>先行进位逻辑</a:t>
          </a:r>
          <a:r>
            <a:rPr kumimoji="1"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，实现高速加法运算</a:t>
          </a:r>
          <a:endParaRPr kumimoji="1" lang="en-US" altLang="zh-CN" sz="1800" kern="120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  <a:p>
          <a:pPr marL="180000" marR="0" lvl="0" indent="-18000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kumimoji="1"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具有</a:t>
          </a:r>
          <a:r>
            <a:rPr kumimoji="1" lang="zh-CN" altLang="en-US" sz="1800" b="1" kern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算术和逻辑运算</a:t>
          </a:r>
          <a:r>
            <a:rPr kumimoji="1"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的功能</a:t>
          </a:r>
          <a:endParaRPr kumimoji="1" lang="en-US" altLang="zh-CN" sz="1800" kern="120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  <a:p>
          <a:pPr marL="180000" lvl="1" indent="-18000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endParaRPr kumimoji="1" lang="en-US" altLang="zh-CN" sz="1800" kern="120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sp:txBody>
      <dsp:txXfrm>
        <a:off x="4045855" y="193444"/>
        <a:ext cx="3287464" cy="2483395"/>
      </dsp:txXfrm>
    </dsp:sp>
    <dsp:sp modelId="{12165ECE-CC5B-4DF0-A01F-6E720330B9B4}">
      <dsp:nvSpPr>
        <dsp:cNvPr id="0" name=""/>
        <dsp:cNvSpPr/>
      </dsp:nvSpPr>
      <dsp:spPr>
        <a:xfrm>
          <a:off x="3986270" y="2676840"/>
          <a:ext cx="3406634" cy="1093481"/>
        </a:xfrm>
        <a:prstGeom prst="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0" rIns="3556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zh-CN" sz="2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ALU</a:t>
          </a:r>
        </a:p>
      </dsp:txBody>
      <dsp:txXfrm>
        <a:off x="3986270" y="2676840"/>
        <a:ext cx="2399038" cy="1093481"/>
      </dsp:txXfrm>
    </dsp:sp>
    <dsp:sp modelId="{86AAF5D4-1066-49A3-8D81-1980DE18A098}">
      <dsp:nvSpPr>
        <dsp:cNvPr id="0" name=""/>
        <dsp:cNvSpPr/>
      </dsp:nvSpPr>
      <dsp:spPr>
        <a:xfrm>
          <a:off x="6481676" y="2850530"/>
          <a:ext cx="1192322" cy="1192322"/>
        </a:xfrm>
        <a:prstGeom prst="ellipse">
          <a:avLst/>
        </a:prstGeom>
        <a:solidFill>
          <a:schemeClr val="accent5">
            <a:tint val="40000"/>
            <a:alpha val="90000"/>
            <a:hueOff val="-3788726"/>
            <a:satOff val="-13699"/>
            <a:lumOff val="923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A42122-CDCD-42D1-8DF1-B157C1DB5D02}">
      <dsp:nvSpPr>
        <dsp:cNvPr id="0" name=""/>
        <dsp:cNvSpPr/>
      </dsp:nvSpPr>
      <dsp:spPr>
        <a:xfrm>
          <a:off x="0" y="248373"/>
          <a:ext cx="3656013" cy="383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333248" rIns="108000" bIns="540000" numCol="1" spcCol="1270" anchor="t" anchorCtr="0">
          <a:noAutofit/>
        </a:bodyPr>
        <a:lstStyle/>
        <a:p>
          <a:pPr marL="360000" lvl="1" indent="-36000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zh-CN" altLang="en-US" sz="20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改变</a:t>
          </a:r>
          <a:r>
            <a:rPr lang="en-US" altLang="zh-CN" sz="20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FA</a:t>
          </a:r>
          <a:r>
            <a:rPr lang="zh-CN" altLang="en-US" sz="20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的输入端 </a:t>
          </a:r>
          <a:r>
            <a:rPr lang="en-US" altLang="zh-CN" sz="20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A</a:t>
          </a:r>
          <a:r>
            <a:rPr lang="en-US" altLang="zh-CN" sz="2000" b="1" i="1" kern="1200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i </a:t>
          </a:r>
          <a:r>
            <a:rPr lang="zh-CN" altLang="en-US" sz="20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和 </a:t>
          </a:r>
          <a:r>
            <a:rPr lang="en-US" altLang="zh-CN" sz="20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B</a:t>
          </a:r>
          <a:r>
            <a:rPr lang="en-US" altLang="zh-CN" sz="2000" b="1" i="1" kern="1200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i </a:t>
          </a:r>
          <a:r>
            <a:rPr lang="zh-CN" altLang="en-US" sz="20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来实现算术运算和逻辑运算功能</a:t>
          </a:r>
        </a:p>
        <a:p>
          <a:pPr marL="360000" lvl="1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+mj-ea"/>
            <a:buNone/>
          </a:pPr>
          <a:endParaRPr lang="zh-CN" altLang="en-US" sz="20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  <a:p>
          <a:pPr marL="360000" lvl="1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+mj-ea"/>
            <a:buNone/>
          </a:pPr>
          <a:r>
            <a:rPr lang="zh-CN" altLang="en-US" sz="20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将 </a:t>
          </a:r>
          <a:r>
            <a:rPr lang="en-US" altLang="zh-CN" sz="20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A</a:t>
          </a:r>
          <a:r>
            <a:rPr lang="en-US" altLang="zh-CN" sz="2000" b="1" i="1" kern="1200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i </a:t>
          </a:r>
          <a:r>
            <a:rPr lang="zh-CN" altLang="en-US" sz="20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和 </a:t>
          </a:r>
          <a:r>
            <a:rPr lang="en-US" altLang="zh-CN" sz="20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B</a:t>
          </a:r>
          <a:r>
            <a:rPr lang="en-US" altLang="zh-CN" sz="2000" b="1" i="1" kern="1200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i </a:t>
          </a:r>
          <a:r>
            <a:rPr lang="zh-CN" altLang="en-US" sz="20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输入一个函数发生器得到输出 </a:t>
          </a:r>
          <a:r>
            <a:rPr lang="en-US" altLang="zh-CN" sz="20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X</a:t>
          </a:r>
          <a:r>
            <a:rPr lang="en-US" altLang="zh-CN" sz="2000" b="1" i="1" kern="1200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i </a:t>
          </a:r>
          <a:r>
            <a:rPr lang="zh-CN" altLang="en-US" sz="20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和 </a:t>
          </a:r>
          <a:r>
            <a:rPr lang="en-US" altLang="zh-CN" sz="20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Y</a:t>
          </a:r>
          <a:r>
            <a:rPr lang="en-US" altLang="zh-CN" sz="2000" b="1" i="1" kern="1200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i </a:t>
          </a:r>
          <a:r>
            <a:rPr lang="zh-CN" altLang="en-US" sz="20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，作为一位全加器的输入</a:t>
          </a:r>
        </a:p>
      </dsp:txBody>
      <dsp:txXfrm>
        <a:off x="0" y="248373"/>
        <a:ext cx="3656013" cy="3830400"/>
      </dsp:txXfrm>
    </dsp:sp>
    <dsp:sp modelId="{F92BDED1-EC94-462C-BBDC-71A211AE30E4}">
      <dsp:nvSpPr>
        <dsp:cNvPr id="0" name=""/>
        <dsp:cNvSpPr/>
      </dsp:nvSpPr>
      <dsp:spPr>
        <a:xfrm>
          <a:off x="182800" y="12213"/>
          <a:ext cx="2559209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732" tIns="0" rIns="9673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修改</a:t>
          </a:r>
          <a:endParaRPr lang="zh-CN" altLang="en-US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205857" y="35270"/>
        <a:ext cx="2513095" cy="4262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438FA-4F26-4505-8D70-BD92EBAF81E6}">
      <dsp:nvSpPr>
        <dsp:cNvPr id="0" name=""/>
        <dsp:cNvSpPr/>
      </dsp:nvSpPr>
      <dsp:spPr>
        <a:xfrm>
          <a:off x="0" y="230940"/>
          <a:ext cx="3656013" cy="2409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312420" rIns="108000" bIns="106680" numCol="1" spcCol="1270" anchor="t" anchorCtr="0">
          <a:noAutofit/>
        </a:bodyPr>
        <a:lstStyle/>
        <a:p>
          <a:pPr marL="180000" lvl="1" indent="-180000" algn="just" defTabSz="66675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kumimoji="1" lang="zh-CN" altLang="en-US" sz="1500" kern="12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下标 </a:t>
          </a:r>
          <a:r>
            <a:rPr kumimoji="1" lang="en-US" altLang="zh-CN" sz="1500" b="1" i="1" kern="1200" dirty="0" err="1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n</a:t>
          </a:r>
          <a:r>
            <a:rPr kumimoji="1" lang="en-US" altLang="zh-CN" sz="1500" b="1" kern="1200" dirty="0" err="1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+</a:t>
          </a:r>
          <a:r>
            <a:rPr kumimoji="1" lang="en-US" altLang="zh-CN" sz="1500" b="1" i="1" kern="1200" dirty="0" err="1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i</a:t>
          </a:r>
          <a:r>
            <a:rPr kumimoji="1" lang="en-US" altLang="zh-CN" sz="1500" b="1" i="1" kern="12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kumimoji="1" lang="zh-CN" altLang="en-US" sz="1500" kern="12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中的 </a:t>
          </a:r>
          <a:r>
            <a:rPr kumimoji="1" lang="en-US" altLang="zh-CN" sz="1500" b="1" i="1" kern="1200" dirty="0" err="1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i</a:t>
          </a:r>
          <a:r>
            <a:rPr kumimoji="1" lang="en-US" altLang="zh-CN" sz="1500" b="1" i="1" kern="12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kumimoji="1" lang="zh-CN" altLang="en-US" sz="1500" b="1" kern="12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代表</a:t>
          </a:r>
          <a:r>
            <a:rPr kumimoji="1" lang="en-US" altLang="zh-CN" sz="1500" b="1" kern="12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ALU</a:t>
          </a:r>
          <a:r>
            <a:rPr kumimoji="1" lang="zh-CN" altLang="en-US" sz="1500" b="1" kern="12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的二进制位</a:t>
          </a:r>
          <a:endParaRPr kumimoji="1" lang="en-US" altLang="zh-CN" sz="1500" b="1" kern="1200" dirty="0">
            <a:solidFill>
              <a:schemeClr val="accent4">
                <a:lumMod val="75000"/>
              </a:schemeClr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  <a:p>
          <a:pPr marL="180000" lvl="1" indent="0" algn="just" defTabSz="6667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kumimoji="1" lang="zh-CN" alt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对于</a:t>
          </a:r>
          <a:r>
            <a:rPr kumimoji="1" lang="zh-CN" altLang="en-US" sz="15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kumimoji="1" lang="en-US" altLang="zh-CN" sz="15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4</a:t>
          </a:r>
          <a:r>
            <a:rPr kumimoji="1" lang="en-US" altLang="zh-CN" sz="15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kumimoji="1" lang="zh-CN" altLang="en-US" sz="15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位</a:t>
          </a:r>
          <a:r>
            <a:rPr kumimoji="1" lang="en-US" altLang="zh-CN" sz="15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ALU</a:t>
          </a:r>
          <a:r>
            <a:rPr kumimoji="1" lang="zh-CN" altLang="en-US" sz="15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</a:t>
          </a:r>
          <a:r>
            <a:rPr kumimoji="1" lang="en-US" altLang="zh-CN" sz="1500" b="1" i="1" kern="1200" dirty="0" err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i</a:t>
          </a:r>
          <a:r>
            <a:rPr kumimoji="1" lang="zh-CN" altLang="en-US" sz="15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kumimoji="1" lang="en-US" altLang="zh-CN" sz="15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= 0,1,2,3</a:t>
          </a:r>
          <a:r>
            <a:rPr kumimoji="1" lang="zh-CN" altLang="en-US" sz="15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。</a:t>
          </a:r>
          <a:endParaRPr kumimoji="1" lang="en-US" altLang="zh-CN" sz="15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  <a:p>
          <a:pPr marL="180000" lvl="1" indent="-180000" algn="just" defTabSz="66675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kumimoji="1" lang="en-US" altLang="zh-CN" sz="1500" b="1" i="1" kern="12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n </a:t>
          </a:r>
          <a:r>
            <a:rPr kumimoji="1" lang="zh-CN" altLang="en-US" sz="1500" b="1" kern="12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代表若干片</a:t>
          </a:r>
          <a:r>
            <a:rPr kumimoji="1" lang="en-US" altLang="zh-CN" sz="1500" b="1" kern="12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ALU</a:t>
          </a:r>
          <a:r>
            <a:rPr kumimoji="1" lang="zh-CN" altLang="en-US" sz="1500" kern="12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组成更大字长的运算器时每片</a:t>
          </a:r>
          <a:r>
            <a:rPr kumimoji="1" lang="en-US" altLang="zh-CN" sz="1500" b="1" kern="12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ALU</a:t>
          </a:r>
          <a:r>
            <a:rPr kumimoji="1" lang="zh-CN" altLang="en-US" sz="1500" kern="12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的进位输入</a:t>
          </a:r>
          <a:endParaRPr kumimoji="1" lang="en-US" altLang="zh-CN" sz="1500" kern="1200" dirty="0">
            <a:solidFill>
              <a:schemeClr val="accent4">
                <a:lumMod val="75000"/>
              </a:schemeClr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  <a:p>
          <a:pPr marL="180000" lvl="1" indent="0" algn="just" defTabSz="6667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kumimoji="1" lang="zh-CN" altLang="en-US" sz="15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如：当 </a:t>
          </a:r>
          <a:r>
            <a:rPr kumimoji="1" lang="en-US" altLang="zh-CN" sz="15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4 </a:t>
          </a:r>
          <a:r>
            <a:rPr kumimoji="1" lang="zh-CN" altLang="en-US" sz="15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片 </a:t>
          </a:r>
          <a:r>
            <a:rPr kumimoji="1" lang="en-US" altLang="zh-CN" sz="15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ALU </a:t>
          </a:r>
          <a:r>
            <a:rPr kumimoji="1" lang="zh-CN" altLang="en-US" sz="15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组成 </a:t>
          </a:r>
          <a:r>
            <a:rPr kumimoji="1" lang="en-US" altLang="zh-CN" sz="15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16 </a:t>
          </a:r>
          <a:r>
            <a:rPr kumimoji="1" lang="zh-CN" altLang="en-US" sz="15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位字长的运算器时，</a:t>
          </a:r>
          <a:r>
            <a:rPr kumimoji="1" lang="en-US" altLang="zh-CN" sz="1500" b="1" i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n</a:t>
          </a:r>
          <a:r>
            <a:rPr kumimoji="1" lang="zh-CN" altLang="en-US" sz="15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＝</a:t>
          </a:r>
          <a:r>
            <a:rPr kumimoji="1" lang="en-US" altLang="zh-CN" sz="15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0, 4, 8, 12</a:t>
          </a:r>
          <a:r>
            <a:rPr kumimoji="1" lang="zh-CN" altLang="en-US" sz="15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。</a:t>
          </a:r>
          <a:endParaRPr lang="zh-CN" altLang="en-US" sz="15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0" y="230940"/>
        <a:ext cx="3656013" cy="2409750"/>
      </dsp:txXfrm>
    </dsp:sp>
    <dsp:sp modelId="{962A5F93-19E2-4A22-A660-593F737B1CBD}">
      <dsp:nvSpPr>
        <dsp:cNvPr id="0" name=""/>
        <dsp:cNvSpPr/>
      </dsp:nvSpPr>
      <dsp:spPr>
        <a:xfrm>
          <a:off x="182800" y="9540"/>
          <a:ext cx="2559209" cy="442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732" tIns="0" rIns="96732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说明</a:t>
          </a:r>
        </a:p>
      </dsp:txBody>
      <dsp:txXfrm>
        <a:off x="204416" y="31156"/>
        <a:ext cx="2515977" cy="39956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AEFE20-F557-4919-BD7D-DAD453C38E9A}">
      <dsp:nvSpPr>
        <dsp:cNvPr id="0" name=""/>
        <dsp:cNvSpPr/>
      </dsp:nvSpPr>
      <dsp:spPr>
        <a:xfrm>
          <a:off x="0" y="256490"/>
          <a:ext cx="3384376" cy="1178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665" tIns="354076" rIns="26266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可以处理</a:t>
          </a:r>
          <a:r>
            <a:rPr kumimoji="1"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16</a:t>
          </a:r>
          <a:r>
            <a:rPr kumimoji="1"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种算术</a:t>
          </a:r>
          <a:r>
            <a:rPr kumimoji="1"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/</a:t>
          </a:r>
          <a:r>
            <a:rPr kumimoji="1"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逻辑运算</a:t>
          </a:r>
          <a:endParaRPr kumimoji="1" lang="en-US" altLang="zh-CN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altLang="en-US" sz="1600" kern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每种运算只针对</a:t>
          </a:r>
          <a:r>
            <a:rPr kumimoji="1" lang="en-US" altLang="zh-CN" sz="1600" kern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1</a:t>
          </a:r>
          <a:r>
            <a:rPr kumimoji="1" lang="zh-CN" altLang="en-US" sz="1600" kern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位二进制</a:t>
          </a:r>
          <a:endParaRPr kumimoji="1"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sp:txBody>
      <dsp:txXfrm>
        <a:off x="0" y="256490"/>
        <a:ext cx="3384376" cy="1178100"/>
      </dsp:txXfrm>
    </dsp:sp>
    <dsp:sp modelId="{26FFB854-0968-4995-83CB-32B9294A9380}">
      <dsp:nvSpPr>
        <dsp:cNvPr id="0" name=""/>
        <dsp:cNvSpPr/>
      </dsp:nvSpPr>
      <dsp:spPr>
        <a:xfrm>
          <a:off x="169218" y="5570"/>
          <a:ext cx="2369063" cy="50184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545" tIns="0" rIns="8954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说明</a:t>
          </a:r>
          <a:endParaRPr lang="zh-CN" altLang="en-US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93716" y="30068"/>
        <a:ext cx="2320067" cy="45284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6767D5-670A-4F53-B736-0E60FBB8FDF1}">
      <dsp:nvSpPr>
        <dsp:cNvPr id="0" name=""/>
        <dsp:cNvSpPr/>
      </dsp:nvSpPr>
      <dsp:spPr>
        <a:xfrm>
          <a:off x="0" y="327415"/>
          <a:ext cx="7677150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374904" rIns="59583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M=0</a:t>
          </a: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时，算术运算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M=1</a:t>
          </a: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时，逻辑运算</a:t>
          </a:r>
        </a:p>
      </dsp:txBody>
      <dsp:txXfrm>
        <a:off x="0" y="327415"/>
        <a:ext cx="7677150" cy="1304100"/>
      </dsp:txXfrm>
    </dsp:sp>
    <dsp:sp modelId="{6E6BD7C1-0120-4B5F-9EE0-6EE304460ECE}">
      <dsp:nvSpPr>
        <dsp:cNvPr id="0" name=""/>
        <dsp:cNvSpPr/>
      </dsp:nvSpPr>
      <dsp:spPr>
        <a:xfrm>
          <a:off x="383857" y="61735"/>
          <a:ext cx="5374005" cy="531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控制进位实现算术</a:t>
          </a:r>
          <a:r>
            <a:rPr lang="en-US" altLang="zh-CN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/</a:t>
          </a: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逻辑运算</a:t>
          </a:r>
          <a:endParaRPr lang="zh-CN" altLang="en-US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409796" y="87674"/>
        <a:ext cx="5322127" cy="479482"/>
      </dsp:txXfrm>
    </dsp:sp>
    <dsp:sp modelId="{C42B1960-9E43-4F1B-B974-6B758EBB070E}">
      <dsp:nvSpPr>
        <dsp:cNvPr id="0" name=""/>
        <dsp:cNvSpPr/>
      </dsp:nvSpPr>
      <dsp:spPr>
        <a:xfrm>
          <a:off x="0" y="1994395"/>
          <a:ext cx="767715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1654278"/>
              <a:satOff val="-8885"/>
              <a:lumOff val="30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97D353-7107-4901-A902-80EF5D3A7D6D}">
      <dsp:nvSpPr>
        <dsp:cNvPr id="0" name=""/>
        <dsp:cNvSpPr/>
      </dsp:nvSpPr>
      <dsp:spPr>
        <a:xfrm>
          <a:off x="383857" y="1728716"/>
          <a:ext cx="5374005" cy="531360"/>
        </a:xfrm>
        <a:prstGeom prst="roundRect">
          <a:avLst/>
        </a:prstGeom>
        <a:solidFill>
          <a:schemeClr val="accent5">
            <a:hueOff val="-1654278"/>
            <a:satOff val="-8885"/>
            <a:lumOff val="303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“</a:t>
          </a:r>
          <a:r>
            <a:rPr lang="en-US" altLang="zh-CN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A=B</a:t>
          </a: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”可以判断两个数是否相等</a:t>
          </a:r>
        </a:p>
      </dsp:txBody>
      <dsp:txXfrm>
        <a:off x="409796" y="1754655"/>
        <a:ext cx="5322127" cy="479482"/>
      </dsp:txXfrm>
    </dsp:sp>
    <dsp:sp modelId="{DCB05B39-37E1-4707-A28E-84E734F804FD}">
      <dsp:nvSpPr>
        <dsp:cNvPr id="0" name=""/>
        <dsp:cNvSpPr/>
      </dsp:nvSpPr>
      <dsp:spPr>
        <a:xfrm>
          <a:off x="0" y="2810876"/>
          <a:ext cx="7677150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374904" rIns="59583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sz="1800" kern="1200" dirty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行波进位：</a:t>
          </a:r>
          <a:r>
            <a:rPr lang="en-US" altLang="zh-CN" sz="1800" kern="1200" dirty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C</a:t>
          </a:r>
          <a:r>
            <a:rPr lang="en-US" altLang="zh-CN" sz="1800" i="1" kern="1200" baseline="-25000" dirty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n</a:t>
          </a:r>
          <a:r>
            <a:rPr lang="en-US" altLang="zh-CN" sz="1800" kern="1200" dirty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</a:t>
          </a:r>
          <a:r>
            <a:rPr lang="en-US" altLang="zh-CN" sz="1800" kern="1200" dirty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C</a:t>
          </a:r>
          <a:r>
            <a:rPr lang="en-US" altLang="zh-CN" sz="1800" i="1" kern="1200" baseline="-25000" dirty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n</a:t>
          </a:r>
          <a:r>
            <a:rPr lang="en-US" altLang="zh-CN" sz="1800" kern="1200" baseline="-25000" dirty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+4</a:t>
          </a:r>
          <a:r>
            <a:rPr lang="zh-CN" altLang="en-US" sz="1800" kern="1200" dirty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的延迟 </a:t>
          </a:r>
          <a:r>
            <a:rPr lang="en-US" altLang="zh-CN" sz="1800" kern="1200" dirty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= 5(</a:t>
          </a:r>
          <a:r>
            <a:rPr lang="en-US" altLang="zh-CN" sz="1800" b="1" kern="1200" dirty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T</a:t>
          </a:r>
          <a:r>
            <a:rPr lang="zh-CN" altLang="en-US" sz="1800" b="1" kern="1200" baseline="-25000" dirty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与</a:t>
          </a:r>
          <a:r>
            <a:rPr lang="en-US" altLang="zh-CN" sz="1800" b="1" kern="1200" dirty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+T</a:t>
          </a:r>
          <a:r>
            <a:rPr lang="zh-CN" altLang="en-US" sz="1800" b="1" kern="1200" baseline="-25000" dirty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或</a:t>
          </a:r>
          <a:r>
            <a:rPr lang="en-US" altLang="zh-CN" sz="1800" b="1" kern="1200" dirty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)</a:t>
          </a:r>
          <a:endParaRPr lang="en-US" altLang="zh-CN" sz="1800" b="1" kern="1200" dirty="0">
            <a:solidFill>
              <a:schemeClr val="tx1">
                <a:lumMod val="65000"/>
              </a:schemeClr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sz="1800" kern="1200" dirty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先行进位：</a:t>
          </a:r>
          <a:r>
            <a:rPr lang="en-US" altLang="zh-CN" sz="1800" kern="1200" dirty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C</a:t>
          </a:r>
          <a:r>
            <a:rPr lang="en-US" altLang="zh-CN" sz="1800" i="1" kern="1200" baseline="-25000" dirty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n</a:t>
          </a:r>
          <a:r>
            <a:rPr lang="en-US" altLang="zh-CN" sz="1800" kern="1200" dirty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</a:t>
          </a:r>
          <a:r>
            <a:rPr lang="en-US" altLang="zh-CN" sz="1800" kern="1200" dirty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C</a:t>
          </a:r>
          <a:r>
            <a:rPr lang="en-US" altLang="zh-CN" sz="1800" i="1" kern="1200" baseline="-25000" dirty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n</a:t>
          </a:r>
          <a:r>
            <a:rPr lang="en-US" altLang="zh-CN" sz="1800" kern="1200" baseline="-25000" dirty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+4</a:t>
          </a:r>
          <a:r>
            <a:rPr lang="zh-CN" altLang="en-US" sz="1800" kern="1200" dirty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的延迟 </a:t>
          </a:r>
          <a:r>
            <a:rPr lang="en-US" altLang="zh-CN" sz="1800" kern="1200" dirty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= 3(</a:t>
          </a:r>
          <a:r>
            <a:rPr lang="en-US" altLang="zh-CN" sz="1800" b="1" kern="1200" dirty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T</a:t>
          </a:r>
          <a:r>
            <a:rPr lang="zh-CN" altLang="en-US" sz="1800" b="1" kern="1200" baseline="-25000" dirty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与</a:t>
          </a:r>
          <a:r>
            <a:rPr lang="en-US" altLang="zh-CN" sz="1800" b="1" kern="1200" dirty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+T</a:t>
          </a:r>
          <a:r>
            <a:rPr lang="zh-CN" altLang="en-US" sz="1800" b="1" kern="1200" baseline="-25000" dirty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或</a:t>
          </a:r>
          <a:r>
            <a:rPr lang="en-US" altLang="zh-CN" sz="1800" b="1" kern="1200" dirty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)</a:t>
          </a:r>
          <a:endParaRPr lang="en-US" altLang="zh-CN" sz="1800" b="1" kern="1200" dirty="0">
            <a:solidFill>
              <a:schemeClr val="tx1">
                <a:lumMod val="65000"/>
              </a:schemeClr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sp:txBody>
      <dsp:txXfrm>
        <a:off x="0" y="2810876"/>
        <a:ext cx="7677150" cy="1304100"/>
      </dsp:txXfrm>
    </dsp:sp>
    <dsp:sp modelId="{91F63644-0652-4BCD-87EC-5C57062A735C}">
      <dsp:nvSpPr>
        <dsp:cNvPr id="0" name=""/>
        <dsp:cNvSpPr/>
      </dsp:nvSpPr>
      <dsp:spPr>
        <a:xfrm>
          <a:off x="383857" y="2545196"/>
          <a:ext cx="5374005" cy="531360"/>
        </a:xfrm>
        <a:prstGeom prst="round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chemeClr val="tx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进位延迟分析</a:t>
          </a:r>
          <a:endParaRPr lang="en-US" altLang="zh-CN" sz="1800" b="1" kern="1200" dirty="0">
            <a:solidFill>
              <a:schemeClr val="tx1">
                <a:lumMod val="6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sp:txBody>
      <dsp:txXfrm>
        <a:off x="409796" y="2571135"/>
        <a:ext cx="5322127" cy="47948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41CEF3-6D87-4D9B-B898-5501F5FAE892}">
      <dsp:nvSpPr>
        <dsp:cNvPr id="0" name=""/>
        <dsp:cNvSpPr/>
      </dsp:nvSpPr>
      <dsp:spPr>
        <a:xfrm>
          <a:off x="0" y="237655"/>
          <a:ext cx="7056784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7685" tIns="333248" rIns="54768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2000" b="1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C</a:t>
          </a:r>
          <a:r>
            <a:rPr lang="en-US" altLang="zh-CN" sz="2000" b="1" kern="1200" baseline="-250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4</a:t>
          </a:r>
          <a:r>
            <a:rPr lang="en-US" altLang="zh-CN" sz="2000" b="1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= G</a:t>
          </a:r>
          <a:r>
            <a:rPr lang="en-US" altLang="zh-CN" sz="2000" b="1" kern="1200" baseline="-250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0</a:t>
          </a:r>
          <a:r>
            <a:rPr lang="en-US" altLang="zh-CN" sz="2000" b="1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+ P</a:t>
          </a:r>
          <a:r>
            <a:rPr lang="en-US" altLang="zh-CN" sz="2000" b="1" kern="1200" baseline="-250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0</a:t>
          </a:r>
          <a:r>
            <a:rPr lang="en-US" altLang="zh-CN" sz="2000" b="1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C</a:t>
          </a:r>
          <a:r>
            <a:rPr lang="en-US" altLang="zh-CN" sz="2000" b="1" kern="1200" baseline="-250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0</a:t>
          </a:r>
          <a:r>
            <a:rPr lang="en-US" altLang="zh-CN" sz="2000" b="1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         	C</a:t>
          </a:r>
          <a:r>
            <a:rPr lang="en-US" altLang="zh-CN" sz="2000" b="1" kern="1200" baseline="-250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8</a:t>
          </a:r>
          <a:r>
            <a:rPr lang="en-US" altLang="zh-CN" sz="2000" b="1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= G</a:t>
          </a:r>
          <a:r>
            <a:rPr lang="en-US" altLang="zh-CN" sz="2000" b="1" kern="1200" baseline="-250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1</a:t>
          </a:r>
          <a:r>
            <a:rPr lang="en-US" altLang="zh-CN" sz="2000" b="1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+ P</a:t>
          </a:r>
          <a:r>
            <a:rPr lang="en-US" altLang="zh-CN" sz="2000" b="1" kern="1200" baseline="-250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1</a:t>
          </a:r>
          <a:r>
            <a:rPr lang="en-US" altLang="zh-CN" sz="2000" b="1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C</a:t>
          </a:r>
          <a:r>
            <a:rPr lang="en-US" altLang="zh-CN" sz="2000" b="1" kern="1200" baseline="-250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4</a:t>
          </a:r>
          <a:endParaRPr lang="zh-CN" altLang="en-US" sz="20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2000" b="1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C</a:t>
          </a:r>
          <a:r>
            <a:rPr lang="en-US" altLang="zh-CN" sz="2000" b="1" kern="1200" baseline="-250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12</a:t>
          </a:r>
          <a:r>
            <a:rPr lang="en-US" altLang="zh-CN" sz="2000" b="1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= G</a:t>
          </a:r>
          <a:r>
            <a:rPr lang="en-US" altLang="zh-CN" sz="2000" b="1" kern="1200" baseline="-250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2</a:t>
          </a:r>
          <a:r>
            <a:rPr lang="en-US" altLang="zh-CN" sz="2000" b="1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+ P</a:t>
          </a:r>
          <a:r>
            <a:rPr lang="en-US" altLang="zh-CN" sz="2000" b="1" kern="1200" baseline="-250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2</a:t>
          </a:r>
          <a:r>
            <a:rPr lang="en-US" altLang="zh-CN" sz="2000" b="1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C</a:t>
          </a:r>
          <a:r>
            <a:rPr lang="en-US" altLang="zh-CN" sz="2000" b="1" kern="1200" baseline="-250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8</a:t>
          </a:r>
          <a:r>
            <a:rPr lang="en-US" altLang="zh-CN" sz="2000" b="1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  	C</a:t>
          </a:r>
          <a:r>
            <a:rPr lang="en-US" altLang="zh-CN" sz="2000" b="1" kern="1200" baseline="-250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16</a:t>
          </a:r>
          <a:r>
            <a:rPr lang="en-US" altLang="zh-CN" sz="2000" b="1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= G</a:t>
          </a:r>
          <a:r>
            <a:rPr lang="en-US" altLang="zh-CN" sz="2000" b="1" kern="1200" baseline="-250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3</a:t>
          </a:r>
          <a:r>
            <a:rPr lang="en-US" altLang="zh-CN" sz="2000" b="1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+ P</a:t>
          </a:r>
          <a:r>
            <a:rPr lang="en-US" altLang="zh-CN" sz="2000" b="1" kern="1200" baseline="-250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3</a:t>
          </a:r>
          <a:r>
            <a:rPr lang="en-US" altLang="zh-CN" sz="2000" b="1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C</a:t>
          </a:r>
          <a:r>
            <a:rPr lang="en-US" altLang="zh-CN" sz="2000" b="1" kern="1200" baseline="-250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12</a:t>
          </a:r>
        </a:p>
      </dsp:txBody>
      <dsp:txXfrm>
        <a:off x="0" y="237655"/>
        <a:ext cx="7056784" cy="1360800"/>
      </dsp:txXfrm>
    </dsp:sp>
    <dsp:sp modelId="{13985D31-C617-4E25-8275-1A5D328412FA}">
      <dsp:nvSpPr>
        <dsp:cNvPr id="0" name=""/>
        <dsp:cNvSpPr/>
      </dsp:nvSpPr>
      <dsp:spPr>
        <a:xfrm>
          <a:off x="352494" y="1495"/>
          <a:ext cx="5220015" cy="472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711" tIns="0" rIns="18671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进位策略：</a:t>
          </a:r>
          <a:r>
            <a:rPr lang="zh-CN" altLang="en-US" sz="2000" b="1" kern="1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片内先行进位，片间串行进位</a:t>
          </a:r>
          <a:endParaRPr lang="zh-CN" altLang="en-US" sz="2000" b="1" kern="1200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375551" y="24552"/>
        <a:ext cx="5173901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23902-EA41-4BE4-9201-3A84B795B0B9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D1BB1-8964-43B5-A6A0-61A524041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444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bs.huaweicloud.com/blogs/284305#:~:text=%E4%B8%89%E6%80%81%E9%97%A8%E6%98%AF%E4%B8%80,%E5%BD%B1%E5%93%8D%E5%85%B6%E5%AE%83%E5%99%A8%E4%BB%B6%E7%9A%84%E5%B7%A5%E4%BD%9C%E3%80%82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2250ADA-0FF7-49A6-B956-E04C5B9319E3}" type="datetime1">
              <a:rPr lang="zh-CN" altLang="en-US" smtClean="0"/>
              <a:pPr>
                <a:defRPr/>
              </a:pPr>
              <a:t>2023/9/20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1A48488-D669-4F25-9D27-E0E29D12D13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91374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3D3B768D-36F3-4937-A271-52EA0C7E0459}" type="datetime1">
              <a:rPr lang="zh-CN" altLang="en-US" smtClean="0"/>
              <a:pPr>
                <a:defRPr/>
              </a:pPr>
              <a:t>2023/9/20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3AD0C5-CC5B-42C5-9527-019F6BBD21B2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8641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D3B768D-36F3-4937-A271-52EA0C7E0459}" type="datetime1">
              <a:rPr lang="zh-CN" altLang="en-US" smtClean="0"/>
              <a:pPr>
                <a:defRPr/>
              </a:pPr>
              <a:t>2023/9/20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73AD0C5-CC5B-42C5-9527-019F6BBD21B2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4527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D3B768D-36F3-4937-A271-52EA0C7E0459}" type="datetime1">
              <a:rPr lang="zh-CN" altLang="en-US" smtClean="0"/>
              <a:pPr>
                <a:defRPr/>
              </a:pPr>
              <a:t>2023/9/20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73AD0C5-CC5B-42C5-9527-019F6BBD21B2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1000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D3B768D-36F3-4937-A271-52EA0C7E0459}" type="datetime1">
              <a:rPr lang="zh-CN" altLang="en-US" smtClean="0"/>
              <a:pPr>
                <a:defRPr/>
              </a:pPr>
              <a:t>2023/9/20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73AD0C5-CC5B-42C5-9527-019F6BBD21B2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0010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华文新魏" pitchFamily="2" charset="-122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Verdana" pitchFamily="34" charset="0"/>
                <a:ea typeface="华文新魏" pitchFamily="2" charset="-122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Verdana" pitchFamily="34" charset="0"/>
                <a:ea typeface="华文新魏" pitchFamily="2" charset="-122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Verdana" pitchFamily="34" charset="0"/>
                <a:ea typeface="华文新魏" pitchFamily="2" charset="-122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Verdana" pitchFamily="34" charset="0"/>
                <a:ea typeface="华文新魏" pitchFamily="2" charset="-122"/>
              </a:defRPr>
            </a:lvl9pPr>
          </a:lstStyle>
          <a:p>
            <a:pPr eaLnBrk="1" hangingPunct="1"/>
            <a:fld id="{AEE942FE-F16C-4465-992D-358031754431}" type="slidenum">
              <a:rPr lang="en-US" altLang="zh-CN" sz="1200" b="0" smtClean="0">
                <a:latin typeface="Arial" pitchFamily="34" charset="0"/>
                <a:ea typeface="宋体" pitchFamily="2" charset="-122"/>
              </a:rPr>
              <a:pPr eaLnBrk="1" hangingPunct="1"/>
              <a:t>29</a:t>
            </a:fld>
            <a:endParaRPr lang="en-US" altLang="zh-CN" sz="1200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48462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三态门类似教室的门，进来，出去，关闭，三种状态。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高阻态</a:t>
            </a:r>
            <a:r>
              <a:rPr lang="zh-CN" altLang="en-US" dirty="0"/>
              <a:t>相当于隔断状态（电阻很大，相当于开路）。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hlinkClick r:id="rId3"/>
              </a:rPr>
              <a:t>三态门介绍</a:t>
            </a:r>
            <a:r>
              <a:rPr lang="en-US" altLang="zh-CN" dirty="0">
                <a:hlinkClick r:id="rId3"/>
              </a:rPr>
              <a:t>-</a:t>
            </a:r>
            <a:r>
              <a:rPr lang="zh-CN" altLang="en-US" dirty="0">
                <a:hlinkClick r:id="rId3"/>
              </a:rPr>
              <a:t>云社区</a:t>
            </a:r>
            <a:r>
              <a:rPr lang="en-US" altLang="zh-CN" dirty="0">
                <a:hlinkClick r:id="rId3"/>
              </a:rPr>
              <a:t>-</a:t>
            </a:r>
            <a:r>
              <a:rPr lang="zh-CN" altLang="en-US" dirty="0">
                <a:hlinkClick r:id="rId3"/>
              </a:rPr>
              <a:t>华为云 </a:t>
            </a:r>
            <a:r>
              <a:rPr lang="en-US" altLang="zh-CN" dirty="0">
                <a:hlinkClick r:id="rId3"/>
              </a:rPr>
              <a:t>(huaweicloud.com)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3D3B768D-36F3-4937-A271-52EA0C7E0459}" type="datetime1">
              <a:rPr lang="zh-CN" altLang="en-US" smtClean="0"/>
              <a:pPr>
                <a:defRPr/>
              </a:pPr>
              <a:t>2023/9/20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3AD0C5-CC5B-42C5-9527-019F6BBD21B2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8036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总线上数据的传输是独占性的。</a:t>
            </a:r>
            <a:endParaRPr lang="en-US" altLang="zh-CN" dirty="0"/>
          </a:p>
          <a:p>
            <a:r>
              <a:rPr lang="zh-CN" altLang="en-US" dirty="0"/>
              <a:t>三步完成：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通用寄存器</a:t>
            </a:r>
            <a:r>
              <a:rPr lang="en-US" altLang="zh-CN" dirty="0"/>
              <a:t>-》A</a:t>
            </a:r>
          </a:p>
          <a:p>
            <a:pPr marL="228600" indent="-228600">
              <a:buAutoNum type="arabicPeriod"/>
            </a:pPr>
            <a:r>
              <a:rPr lang="zh-CN" altLang="en-US" dirty="0"/>
              <a:t>通用寄存器</a:t>
            </a:r>
            <a:r>
              <a:rPr lang="en-US" altLang="zh-CN" dirty="0"/>
              <a:t>-》B</a:t>
            </a:r>
          </a:p>
          <a:p>
            <a:pPr marL="228600" indent="-228600">
              <a:buAutoNum type="arabicPeriod"/>
            </a:pPr>
            <a:r>
              <a:rPr lang="en-US" altLang="zh-CN" dirty="0"/>
              <a:t>A+B-》</a:t>
            </a:r>
            <a:r>
              <a:rPr lang="zh-CN" altLang="en-US" dirty="0"/>
              <a:t>通用寄存器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D3B768D-36F3-4937-A271-52EA0C7E0459}" type="datetime1">
              <a:rPr lang="zh-CN" altLang="en-US" smtClean="0"/>
              <a:pPr>
                <a:defRPr/>
              </a:pPr>
              <a:t>2023/9/20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73AD0C5-CC5B-42C5-9527-019F6BBD21B2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5798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总线上数据的传输是独占性的。</a:t>
            </a:r>
            <a:endParaRPr lang="en-US" altLang="zh-CN" dirty="0"/>
          </a:p>
          <a:p>
            <a:r>
              <a:rPr lang="zh-CN" altLang="en-US" dirty="0"/>
              <a:t>三步完成：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通用寄存器</a:t>
            </a:r>
            <a:r>
              <a:rPr lang="en-US" altLang="zh-CN" dirty="0"/>
              <a:t>-》A</a:t>
            </a:r>
          </a:p>
          <a:p>
            <a:pPr marL="228600" indent="-228600">
              <a:buAutoNum type="arabicPeriod"/>
            </a:pPr>
            <a:r>
              <a:rPr lang="zh-CN" altLang="en-US" dirty="0"/>
              <a:t>通用寄存器</a:t>
            </a:r>
            <a:r>
              <a:rPr lang="en-US" altLang="zh-CN" dirty="0"/>
              <a:t>-》B</a:t>
            </a:r>
          </a:p>
          <a:p>
            <a:pPr marL="228600" indent="-228600">
              <a:buAutoNum type="arabicPeriod"/>
            </a:pPr>
            <a:r>
              <a:rPr lang="en-US" altLang="zh-CN" dirty="0"/>
              <a:t>A+B-》</a:t>
            </a:r>
            <a:r>
              <a:rPr lang="zh-CN" altLang="en-US" dirty="0"/>
              <a:t>通用寄存器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D3B768D-36F3-4937-A271-52EA0C7E0459}" type="datetime1">
              <a:rPr lang="zh-CN" altLang="en-US" smtClean="0"/>
              <a:pPr>
                <a:defRPr/>
              </a:pPr>
              <a:t>2023/9/20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73AD0C5-CC5B-42C5-9527-019F6BBD21B2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2712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总线上数据的传输是独占性的。</a:t>
            </a:r>
            <a:endParaRPr lang="en-US" altLang="zh-CN" dirty="0"/>
          </a:p>
          <a:p>
            <a:r>
              <a:rPr lang="zh-CN" altLang="en-US" dirty="0"/>
              <a:t>三步完成：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通用寄存器</a:t>
            </a:r>
            <a:r>
              <a:rPr lang="en-US" altLang="zh-CN" dirty="0"/>
              <a:t>-》A</a:t>
            </a:r>
          </a:p>
          <a:p>
            <a:pPr marL="228600" indent="-228600">
              <a:buAutoNum type="arabicPeriod"/>
            </a:pPr>
            <a:r>
              <a:rPr lang="zh-CN" altLang="en-US" dirty="0"/>
              <a:t>通用寄存器</a:t>
            </a:r>
            <a:r>
              <a:rPr lang="en-US" altLang="zh-CN" dirty="0"/>
              <a:t>-》B</a:t>
            </a:r>
          </a:p>
          <a:p>
            <a:pPr marL="228600" indent="-228600">
              <a:buAutoNum type="arabicPeriod"/>
            </a:pPr>
            <a:r>
              <a:rPr lang="en-US" altLang="zh-CN" dirty="0"/>
              <a:t>A+B-》</a:t>
            </a:r>
            <a:r>
              <a:rPr lang="zh-CN" altLang="en-US" dirty="0"/>
              <a:t>通用寄存器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D3B768D-36F3-4937-A271-52EA0C7E0459}" type="datetime1">
              <a:rPr lang="zh-CN" altLang="en-US" smtClean="0"/>
              <a:pPr>
                <a:defRPr/>
              </a:pPr>
              <a:t>2023/9/20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73AD0C5-CC5B-42C5-9527-019F6BBD21B2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2681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/>
          </a:extLst>
        </p:spPr>
      </p:pic>
      <p:grpSp>
        <p:nvGrpSpPr>
          <p:cNvPr id="5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1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2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4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5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8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0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2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3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6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8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9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0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2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3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6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7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8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9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0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1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2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3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4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5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7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8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9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0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2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3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5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6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8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9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/>
          <a:lstStyle>
            <a:lvl1pPr algn="l">
              <a:defRPr sz="480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/>
          <a:lstStyle>
            <a:lvl1pPr marL="0" indent="0" algn="l">
              <a:buNone/>
              <a:defRPr sz="2000" cap="all" baseline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65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defRPr lang="en-US"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alt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4A6DC-AA24-4501-B88A-DEA9A32B50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93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alt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07F69-D83C-49B6-AD71-D237FABFD9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132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1836A-CC6E-4B89-983D-AC20C74310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808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1"/>
          <p:cNvSpPr txBox="1"/>
          <p:nvPr/>
        </p:nvSpPr>
        <p:spPr>
          <a:xfrm>
            <a:off x="696913" y="719138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en-US" sz="8000" dirty="0">
                <a:effectLst/>
              </a:rPr>
              <a:t>“</a:t>
            </a:r>
          </a:p>
        </p:txBody>
      </p:sp>
      <p:sp>
        <p:nvSpPr>
          <p:cNvPr id="6" name="TextBox 52"/>
          <p:cNvSpPr txBox="1"/>
          <p:nvPr/>
        </p:nvSpPr>
        <p:spPr>
          <a:xfrm>
            <a:off x="7816850" y="2765425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en-US" sz="8000" dirty="0"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841BF-3E36-4B60-AFF0-9F73077243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055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97A45-DBE2-4B44-A5A8-67C330FA73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487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AD7DF-5259-43D3-B702-364D90B488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011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1800" dirty="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alt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1800" dirty="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alt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1800" dirty="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alt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cap="all" baseline="0"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27A37-0ADA-42B0-8626-660AFDC213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65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3EF2DA-E2D1-4A24-90F6-03B625D994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9524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1204CC-1F20-49DD-92D1-1038735F85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777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1430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169988" y="1946275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32388" y="1946275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1169988" y="4079875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32388" y="4079875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9374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1916832"/>
            <a:ext cx="7676380" cy="4176464"/>
          </a:xfrm>
        </p:spPr>
        <p:txBody>
          <a:bodyPr/>
          <a:lstStyle>
            <a:lvl1pPr marL="228600" indent="-288000">
              <a:buClr>
                <a:schemeClr val="accent5">
                  <a:lumMod val="75000"/>
                </a:schemeClr>
              </a:buClr>
              <a:buSzPct val="80000"/>
              <a:buFont typeface="Courier New" panose="02070309020205020404" pitchFamily="49" charset="0"/>
              <a:buChar char="►"/>
              <a:defRPr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85800" indent="-288000">
              <a:buClr>
                <a:schemeClr val="bg2">
                  <a:lumMod val="60000"/>
                  <a:lumOff val="40000"/>
                </a:schemeClr>
              </a:buClr>
              <a:buSzPct val="60000"/>
              <a:buFont typeface="Wingdings" panose="05000000000000000000" pitchFamily="2" charset="2"/>
              <a:buChar char="p"/>
              <a:defRPr baseline="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88000"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 baseline="0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indent="-288000">
              <a:buClr>
                <a:schemeClr val="accent5">
                  <a:lumMod val="75000"/>
                </a:schemeClr>
              </a:buClr>
              <a:defRPr baseline="0">
                <a:solidFill>
                  <a:srgbClr val="183E5B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indent="-288000">
              <a:buClr>
                <a:schemeClr val="accent5">
                  <a:lumMod val="75000"/>
                </a:schemeClr>
              </a:buClr>
              <a:defRPr baseline="0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FAD51-4924-4E26-8EE5-0F0F7972BA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dirty="0"/>
              <a:t>华北电力大学 控制与计算机工程学院 王红 制作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2334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7772400" cy="11430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69988" y="1946275"/>
            <a:ext cx="3810000" cy="4114800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32388" y="1946275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264421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939073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2"/>
          </p:nvPr>
        </p:nvSpPr>
        <p:spPr>
          <a:xfrm>
            <a:off x="855663" y="765175"/>
            <a:ext cx="7677150" cy="5327650"/>
          </a:xfrm>
        </p:spPr>
        <p:txBody>
          <a:bodyPr/>
          <a:lstStyle>
            <a:lvl1pPr marL="396875" indent="-457200">
              <a:buClr>
                <a:srgbClr val="0070C0"/>
              </a:buClr>
              <a:buSzPct val="80000"/>
              <a:buFont typeface="Courier New" panose="02070309020205020404" pitchFamily="49" charset="0"/>
              <a:buChar char="►"/>
              <a:defRPr/>
            </a:lvl1pPr>
            <a:lvl2pPr marL="739775" indent="-342900">
              <a:buClr>
                <a:schemeClr val="bg2">
                  <a:lumMod val="60000"/>
                  <a:lumOff val="40000"/>
                </a:schemeClr>
              </a:buClr>
              <a:buSzPct val="60000"/>
              <a:buFont typeface="Wingdings" panose="05000000000000000000" pitchFamily="2" charset="2"/>
              <a:buChar char="p"/>
              <a:defRPr/>
            </a:lvl2pPr>
            <a:lvl3pPr marL="1196975" indent="-342900"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lvl3pPr>
            <a:lvl4pPr>
              <a:buClr>
                <a:schemeClr val="accent5">
                  <a:lumMod val="75000"/>
                </a:schemeClr>
              </a:buClr>
              <a:defRPr/>
            </a:lvl4pPr>
            <a:lvl5pPr marL="2114550" indent="-28575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8FC4323-99BF-318C-F5C7-C217CC15C8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FAD51-4924-4E26-8EE5-0F0F7972BA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61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/>
          <a:lstStyle>
            <a:lvl1pPr marL="0" indent="0">
              <a:buNone/>
              <a:defRPr sz="1800" cap="all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84872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700808"/>
            <a:ext cx="3658792" cy="4090392"/>
          </a:xfrm>
        </p:spPr>
        <p:txBody>
          <a:bodyPr/>
          <a:lstStyle>
            <a:lvl1pPr marL="288000" indent="-288000">
              <a:buClr>
                <a:schemeClr val="bg2">
                  <a:lumMod val="60000"/>
                  <a:lumOff val="40000"/>
                </a:schemeClr>
              </a:buClr>
              <a:buSzPct val="60000"/>
              <a:buFont typeface="Wingdings" panose="05000000000000000000" pitchFamily="2" charset="2"/>
              <a:buChar char="p"/>
              <a:defRPr sz="2400"/>
            </a:lvl1pPr>
            <a:lvl2pPr>
              <a:buClr>
                <a:schemeClr val="accent6">
                  <a:lumMod val="75000"/>
                </a:schemeClr>
              </a:buClr>
              <a:defRPr sz="2000"/>
            </a:lvl2pPr>
            <a:lvl3pPr>
              <a:buClr>
                <a:schemeClr val="accent5">
                  <a:lumMod val="75000"/>
                </a:schemeClr>
              </a:buClr>
              <a:defRPr sz="1800"/>
            </a:lvl3pPr>
            <a:lvl4pPr>
              <a:buClr>
                <a:schemeClr val="accent2">
                  <a:lumMod val="75000"/>
                </a:schemeClr>
              </a:buCl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700808"/>
            <a:ext cx="3656408" cy="4090392"/>
          </a:xfrm>
        </p:spPr>
        <p:txBody>
          <a:bodyPr/>
          <a:lstStyle>
            <a:lvl1pPr marL="457200" indent="-457200">
              <a:defRPr lang="zh-CN" altLang="en-US" sz="2400" b="0" kern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1pPr>
            <a:lvl2pPr marL="739775" indent="-342900">
              <a:defRPr lang="zh-CN" altLang="en-US" sz="2000" b="0" kern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2pPr>
            <a:lvl3pPr marL="1196975" indent="-342900">
              <a:defRPr lang="zh-CN" altLang="en-US" sz="1800" b="0" kern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3pPr>
            <a:lvl4pPr marL="1600200" indent="-228600">
              <a:defRPr lang="zh-CN" altLang="en-US" sz="1600" b="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4pPr>
            <a:lvl5pPr marL="2057400" indent="-228600">
              <a:defRPr lang="en-US" altLang="en-US" sz="1600" b="0" kern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5pPr>
          </a:lstStyle>
          <a:p>
            <a:pPr marL="288000" lvl="0" indent="-288000" algn="l" rtl="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bg2">
                  <a:lumMod val="60000"/>
                  <a:lumOff val="40000"/>
                </a:schemeClr>
              </a:buClr>
              <a:buSzPct val="60000"/>
              <a:buFont typeface="Wingdings" panose="05000000000000000000" pitchFamily="2" charset="2"/>
              <a:buChar char="p"/>
            </a:pPr>
            <a:r>
              <a:rPr lang="zh-CN" altLang="en-US" dirty="0"/>
              <a:t>编辑母版文本样式</a:t>
            </a:r>
          </a:p>
          <a:p>
            <a:pPr marL="739775" lvl="1" indent="-3429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zh-CN" altLang="en-US" dirty="0"/>
              <a:t>第二级</a:t>
            </a:r>
          </a:p>
          <a:p>
            <a:pPr marL="1196975" lvl="2" indent="-3429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zh-CN" altLang="en-US" dirty="0"/>
              <a:t>第三级</a:t>
            </a:r>
          </a:p>
          <a:p>
            <a:pPr marL="1600200" lvl="3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zh-CN" altLang="en-US" dirty="0"/>
              <a:t>第四级</a:t>
            </a:r>
          </a:p>
          <a:p>
            <a:pPr marL="2057400" lvl="4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972CA5E-7185-6F4A-B71D-EACE82D37A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FAD51-4924-4E26-8EE5-0F0F7972BA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629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8BD44F8-3456-73AB-FD98-DC47EEC3C6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FAD51-4924-4E26-8EE5-0F0F7972BA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550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050"/>
            </a:lvl1pPr>
          </a:lstStyle>
          <a:p>
            <a:pPr>
              <a:defRPr/>
            </a:pPr>
            <a:fld id="{9D35ACE7-19B2-4F54-9048-4DFFEA3E73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0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23E59-403E-4A68-A698-9F79F8E1FE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18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ABD5A-D708-4437-942B-85FA433E28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29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35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3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/>
          </a:extLst>
        </p:spPr>
      </p:pic>
      <p:sp>
        <p:nvSpPr>
          <p:cNvPr id="48" name="圆角矩形 47"/>
          <p:cNvSpPr/>
          <p:nvPr/>
        </p:nvSpPr>
        <p:spPr>
          <a:xfrm>
            <a:off x="476250" y="404813"/>
            <a:ext cx="8332788" cy="5864225"/>
          </a:xfrm>
          <a:prstGeom prst="roundRect">
            <a:avLst>
              <a:gd name="adj" fmla="val 2108"/>
            </a:avLst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grpSp>
        <p:nvGrpSpPr>
          <p:cNvPr id="1028" name="Group 7"/>
          <p:cNvGrpSpPr>
            <a:grpSpLocks/>
          </p:cNvGrpSpPr>
          <p:nvPr/>
        </p:nvGrpSpPr>
        <p:grpSpPr bwMode="auto">
          <a:xfrm>
            <a:off x="-14288" y="0"/>
            <a:ext cx="9042401" cy="6858000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/>
              </a:extLst>
            </p:spPr>
          </p:sp>
        </p:grpSp>
      </p:grp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dirty="0"/>
              <a:t>华北电力大学 控制与计算机工程学院 王红 制作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3200" y="6376988"/>
            <a:ext cx="577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EA4C471-EE6B-4FC8-9E61-A341FD7B581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5663" y="619125"/>
            <a:ext cx="7616825" cy="10795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55663" y="1912938"/>
            <a:ext cx="7616825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0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  <p:sldLayoutId id="2147483720" r:id="rId20"/>
    <p:sldLayoutId id="2147483721" r:id="rId21"/>
  </p:sldLayoutIdLst>
  <p:hf hd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 kern="1200" cap="all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9pPr>
    </p:titleStyle>
    <p:bodyStyle>
      <a:lvl1pPr marL="396875" indent="-457200" algn="l" rtl="0" fontAlgn="base">
        <a:lnSpc>
          <a:spcPct val="120000"/>
        </a:lnSpc>
        <a:spcBef>
          <a:spcPts val="1000"/>
        </a:spcBef>
        <a:spcAft>
          <a:spcPct val="0"/>
        </a:spcAft>
        <a:buSzPct val="125000"/>
        <a:buFont typeface="Arial" panose="020B0604020202020204" pitchFamily="34" charset="0"/>
        <a:buChar char="•"/>
        <a:defRPr lang="zh-CN" altLang="en-US" sz="2800" b="0" kern="1200" dirty="0">
          <a:solidFill>
            <a:srgbClr val="262626"/>
          </a:solidFill>
          <a:latin typeface="微软雅黑" panose="020B0503020204020204" pitchFamily="34" charset="-122"/>
          <a:ea typeface="微软雅黑" panose="020B0503020204020204" pitchFamily="34" charset="-122"/>
          <a:cs typeface="Courier New" panose="02070309020205020404" pitchFamily="49" charset="0"/>
        </a:defRPr>
      </a:lvl1pPr>
      <a:lvl2pPr marL="739775" indent="-342900" algn="l" rtl="0" fontAlgn="base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lang="zh-CN" altLang="en-US" sz="2400" b="0" kern="1200" dirty="0">
          <a:solidFill>
            <a:srgbClr val="262626"/>
          </a:solidFill>
          <a:latin typeface="微软雅黑" panose="020B0503020204020204" pitchFamily="34" charset="-122"/>
          <a:ea typeface="微软雅黑" panose="020B0503020204020204" pitchFamily="34" charset="-122"/>
          <a:cs typeface="Courier New" panose="02070309020205020404" pitchFamily="49" charset="0"/>
        </a:defRPr>
      </a:lvl2pPr>
      <a:lvl3pPr marL="1196975" indent="-342900" algn="l" rtl="0" fontAlgn="base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lang="zh-CN" altLang="en-US" sz="2000" b="0" kern="1200" dirty="0">
          <a:solidFill>
            <a:srgbClr val="262626"/>
          </a:solidFill>
          <a:latin typeface="微软雅黑" panose="020B0503020204020204" pitchFamily="34" charset="-122"/>
          <a:ea typeface="微软雅黑" panose="020B0503020204020204" pitchFamily="34" charset="-122"/>
          <a:cs typeface="Courier New" panose="02070309020205020404" pitchFamily="49" charset="0"/>
        </a:defRPr>
      </a:lvl3pPr>
      <a:lvl4pPr marL="16002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lang="zh-CN" altLang="en-US" b="0" kern="1200" dirty="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Courier New" panose="02070309020205020404" pitchFamily="49" charset="0"/>
        </a:defRPr>
      </a:lvl4pPr>
      <a:lvl5pPr marL="20574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lang="en-US" altLang="en-US" b="0" kern="1200" dirty="0">
          <a:solidFill>
            <a:srgbClr val="262626"/>
          </a:solidFill>
          <a:latin typeface="微软雅黑" panose="020B0503020204020204" pitchFamily="34" charset="-122"/>
          <a:ea typeface="微软雅黑" panose="020B0503020204020204" pitchFamily="34" charset="-122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oleObject" Target="../embeddings/oleObject7.bin"/><Relationship Id="rId18" Type="http://schemas.openxmlformats.org/officeDocument/2006/relationships/diagramLayout" Target="../diagrams/layout7.xml"/><Relationship Id="rId3" Type="http://schemas.openxmlformats.org/officeDocument/2006/relationships/image" Target="../media/image3.wmf"/><Relationship Id="rId21" Type="http://schemas.microsoft.com/office/2007/relationships/diagramDrawing" Target="../diagrams/drawing7.xml"/><Relationship Id="rId7" Type="http://schemas.openxmlformats.org/officeDocument/2006/relationships/image" Target="../media/image5.wmf"/><Relationship Id="rId12" Type="http://schemas.openxmlformats.org/officeDocument/2006/relationships/oleObject" Target="../embeddings/oleObject6.bin"/><Relationship Id="rId17" Type="http://schemas.openxmlformats.org/officeDocument/2006/relationships/diagramData" Target="../diagrams/data7.xml"/><Relationship Id="rId2" Type="http://schemas.openxmlformats.org/officeDocument/2006/relationships/oleObject" Target="../embeddings/oleObject1.bin"/><Relationship Id="rId16" Type="http://schemas.openxmlformats.org/officeDocument/2006/relationships/image" Target="../media/image9.wmf"/><Relationship Id="rId20" Type="http://schemas.openxmlformats.org/officeDocument/2006/relationships/diagramColors" Target="../diagrams/colors7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5" Type="http://schemas.openxmlformats.org/officeDocument/2006/relationships/oleObject" Target="../embeddings/oleObject8.bin"/><Relationship Id="rId10" Type="http://schemas.openxmlformats.org/officeDocument/2006/relationships/oleObject" Target="../embeddings/oleObject5.bin"/><Relationship Id="rId19" Type="http://schemas.openxmlformats.org/officeDocument/2006/relationships/diagramQuickStyle" Target="../diagrams/quickStyle7.xml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Relationship Id="rId14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17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16.bin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wmf"/><Relationship Id="rId20" Type="http://schemas.openxmlformats.org/officeDocument/2006/relationships/slide" Target="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13.wmf"/><Relationship Id="rId19" Type="http://schemas.openxmlformats.org/officeDocument/2006/relationships/slide" Target="slide16.xml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11.wmf"/><Relationship Id="rId3" Type="http://schemas.openxmlformats.org/officeDocument/2006/relationships/image" Target="../media/image12.wmf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24.bin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5.x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10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1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34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27.wmf"/><Relationship Id="rId2" Type="http://schemas.openxmlformats.org/officeDocument/2006/relationships/image" Target="../media/image25.jpeg"/><Relationship Id="rId16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10" Type="http://schemas.openxmlformats.org/officeDocument/2006/relationships/image" Target="../media/image26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28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oleObject" Target="../embeddings/oleObject42.bin"/><Relationship Id="rId18" Type="http://schemas.openxmlformats.org/officeDocument/2006/relationships/image" Target="../media/image37.wmf"/><Relationship Id="rId26" Type="http://schemas.openxmlformats.org/officeDocument/2006/relationships/image" Target="../media/image41.wmf"/><Relationship Id="rId3" Type="http://schemas.openxmlformats.org/officeDocument/2006/relationships/image" Target="../media/image30.wmf"/><Relationship Id="rId21" Type="http://schemas.openxmlformats.org/officeDocument/2006/relationships/oleObject" Target="../embeddings/oleObject46.bin"/><Relationship Id="rId7" Type="http://schemas.openxmlformats.org/officeDocument/2006/relationships/image" Target="../media/image32.wmf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44.bin"/><Relationship Id="rId25" Type="http://schemas.openxmlformats.org/officeDocument/2006/relationships/oleObject" Target="../embeddings/oleObject48.bin"/><Relationship Id="rId2" Type="http://schemas.openxmlformats.org/officeDocument/2006/relationships/oleObject" Target="../embeddings/oleObject36.bin"/><Relationship Id="rId16" Type="http://schemas.openxmlformats.org/officeDocument/2006/relationships/image" Target="../media/image36.wmf"/><Relationship Id="rId20" Type="http://schemas.openxmlformats.org/officeDocument/2006/relationships/image" Target="../media/image38.wmf"/><Relationship Id="rId29" Type="http://schemas.openxmlformats.org/officeDocument/2006/relationships/oleObject" Target="../embeddings/oleObject5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8.bin"/><Relationship Id="rId11" Type="http://schemas.openxmlformats.org/officeDocument/2006/relationships/oleObject" Target="../embeddings/oleObject41.bin"/><Relationship Id="rId24" Type="http://schemas.openxmlformats.org/officeDocument/2006/relationships/image" Target="../media/image40.wmf"/><Relationship Id="rId32" Type="http://schemas.openxmlformats.org/officeDocument/2006/relationships/image" Target="../media/image44.wmf"/><Relationship Id="rId5" Type="http://schemas.openxmlformats.org/officeDocument/2006/relationships/image" Target="../media/image31.wmf"/><Relationship Id="rId15" Type="http://schemas.openxmlformats.org/officeDocument/2006/relationships/oleObject" Target="../embeddings/oleObject43.bin"/><Relationship Id="rId23" Type="http://schemas.openxmlformats.org/officeDocument/2006/relationships/oleObject" Target="../embeddings/oleObject47.bin"/><Relationship Id="rId28" Type="http://schemas.openxmlformats.org/officeDocument/2006/relationships/image" Target="../media/image42.wmf"/><Relationship Id="rId10" Type="http://schemas.openxmlformats.org/officeDocument/2006/relationships/image" Target="../media/image33.emf"/><Relationship Id="rId19" Type="http://schemas.openxmlformats.org/officeDocument/2006/relationships/oleObject" Target="../embeddings/oleObject45.bin"/><Relationship Id="rId31" Type="http://schemas.openxmlformats.org/officeDocument/2006/relationships/oleObject" Target="../embeddings/oleObject51.bin"/><Relationship Id="rId4" Type="http://schemas.openxmlformats.org/officeDocument/2006/relationships/oleObject" Target="../embeddings/oleObject37.bin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35.wmf"/><Relationship Id="rId22" Type="http://schemas.openxmlformats.org/officeDocument/2006/relationships/image" Target="../media/image39.wmf"/><Relationship Id="rId27" Type="http://schemas.openxmlformats.org/officeDocument/2006/relationships/oleObject" Target="../embeddings/oleObject49.bin"/><Relationship Id="rId30" Type="http://schemas.openxmlformats.org/officeDocument/2006/relationships/image" Target="../media/image43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diagramLayout" Target="../diagrams/layout9.xml"/><Relationship Id="rId7" Type="http://schemas.openxmlformats.org/officeDocument/2006/relationships/slide" Target="slide22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57.bin"/><Relationship Id="rId18" Type="http://schemas.openxmlformats.org/officeDocument/2006/relationships/image" Target="../media/image53.wmf"/><Relationship Id="rId26" Type="http://schemas.openxmlformats.org/officeDocument/2006/relationships/image" Target="../media/image57.wmf"/><Relationship Id="rId3" Type="http://schemas.openxmlformats.org/officeDocument/2006/relationships/image" Target="../media/image45.wmf"/><Relationship Id="rId21" Type="http://schemas.openxmlformats.org/officeDocument/2006/relationships/oleObject" Target="../embeddings/oleObject61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50.wmf"/><Relationship Id="rId17" Type="http://schemas.openxmlformats.org/officeDocument/2006/relationships/oleObject" Target="../embeddings/oleObject59.bin"/><Relationship Id="rId25" Type="http://schemas.openxmlformats.org/officeDocument/2006/relationships/oleObject" Target="../embeddings/oleObject63.bin"/><Relationship Id="rId2" Type="http://schemas.openxmlformats.org/officeDocument/2006/relationships/oleObject" Target="../embeddings/oleObject52.bin"/><Relationship Id="rId16" Type="http://schemas.openxmlformats.org/officeDocument/2006/relationships/image" Target="../media/image52.wmf"/><Relationship Id="rId20" Type="http://schemas.openxmlformats.org/officeDocument/2006/relationships/image" Target="../media/image54.wmf"/><Relationship Id="rId29" Type="http://schemas.openxmlformats.org/officeDocument/2006/relationships/oleObject" Target="../embeddings/oleObject65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oleObject" Target="../embeddings/oleObject56.bin"/><Relationship Id="rId24" Type="http://schemas.openxmlformats.org/officeDocument/2006/relationships/image" Target="../media/image56.wmf"/><Relationship Id="rId32" Type="http://schemas.openxmlformats.org/officeDocument/2006/relationships/image" Target="../media/image60.wmf"/><Relationship Id="rId5" Type="http://schemas.openxmlformats.org/officeDocument/2006/relationships/image" Target="../media/image46.wmf"/><Relationship Id="rId15" Type="http://schemas.openxmlformats.org/officeDocument/2006/relationships/oleObject" Target="../embeddings/oleObject58.bin"/><Relationship Id="rId23" Type="http://schemas.openxmlformats.org/officeDocument/2006/relationships/oleObject" Target="../embeddings/oleObject62.bin"/><Relationship Id="rId28" Type="http://schemas.openxmlformats.org/officeDocument/2006/relationships/image" Target="../media/image58.wmf"/><Relationship Id="rId10" Type="http://schemas.openxmlformats.org/officeDocument/2006/relationships/image" Target="../media/image49.wmf"/><Relationship Id="rId19" Type="http://schemas.openxmlformats.org/officeDocument/2006/relationships/oleObject" Target="../embeddings/oleObject60.bin"/><Relationship Id="rId31" Type="http://schemas.openxmlformats.org/officeDocument/2006/relationships/oleObject" Target="../embeddings/oleObject66.bin"/><Relationship Id="rId4" Type="http://schemas.openxmlformats.org/officeDocument/2006/relationships/oleObject" Target="../embeddings/oleObject53.bin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51.wmf"/><Relationship Id="rId22" Type="http://schemas.openxmlformats.org/officeDocument/2006/relationships/image" Target="../media/image55.wmf"/><Relationship Id="rId27" Type="http://schemas.openxmlformats.org/officeDocument/2006/relationships/oleObject" Target="../embeddings/oleObject64.bin"/><Relationship Id="rId30" Type="http://schemas.openxmlformats.org/officeDocument/2006/relationships/image" Target="../media/image59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oleObject" Target="../embeddings/oleObject67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2.wmf"/><Relationship Id="rId4" Type="http://schemas.openxmlformats.org/officeDocument/2006/relationships/oleObject" Target="../embeddings/oleObject68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emf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66.e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72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e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67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3" Type="http://schemas.openxmlformats.org/officeDocument/2006/relationships/image" Target="../media/image74.emf"/><Relationship Id="rId7" Type="http://schemas.openxmlformats.org/officeDocument/2006/relationships/image" Target="../media/image27.wmf"/><Relationship Id="rId2" Type="http://schemas.openxmlformats.org/officeDocument/2006/relationships/oleObject" Target="../embeddings/oleObject7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76.bin"/><Relationship Id="rId9" Type="http://schemas.openxmlformats.org/officeDocument/2006/relationships/image" Target="../media/image28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ym typeface="+mn-lt"/>
              </a:rPr>
              <a:t>第二章 运算方法和运算器</a:t>
            </a:r>
            <a:br>
              <a:rPr lang="en-US" altLang="zh-CN" sz="4000" dirty="0">
                <a:sym typeface="+mn-lt"/>
              </a:rPr>
            </a:br>
            <a:endParaRPr lang="zh-CN" altLang="en-US" sz="4000" dirty="0">
              <a:sym typeface="+mn-lt"/>
            </a:endParaRP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/>
          <a:lstStyle/>
          <a:p>
            <a:r>
              <a:rPr lang="en-US" altLang="zh-CN" dirty="0">
                <a:sym typeface="+mn-lt"/>
              </a:rPr>
              <a:t>2.1 </a:t>
            </a:r>
            <a:r>
              <a:rPr lang="zh-CN" altLang="en-US" b="1" dirty="0">
                <a:solidFill>
                  <a:srgbClr val="FF0000"/>
                </a:solidFill>
                <a:sym typeface="+mn-lt"/>
              </a:rPr>
              <a:t>数据</a:t>
            </a:r>
            <a:r>
              <a:rPr lang="zh-CN" altLang="en-US" dirty="0">
                <a:sym typeface="+mn-lt"/>
              </a:rPr>
              <a:t>与文字的表示方法</a:t>
            </a:r>
          </a:p>
          <a:p>
            <a:r>
              <a:rPr lang="en-US" altLang="zh-CN" dirty="0">
                <a:sym typeface="+mn-lt"/>
              </a:rPr>
              <a:t>2.2</a:t>
            </a:r>
            <a:r>
              <a:rPr lang="en-US" altLang="zh-CN" b="1" dirty="0">
                <a:solidFill>
                  <a:srgbClr val="FF0000"/>
                </a:solidFill>
                <a:sym typeface="+mn-lt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sym typeface="+mn-lt"/>
              </a:rPr>
              <a:t>定点加法、减法运算</a:t>
            </a:r>
          </a:p>
          <a:p>
            <a:r>
              <a:rPr lang="en-US" altLang="zh-CN" dirty="0">
                <a:sym typeface="+mn-lt"/>
              </a:rPr>
              <a:t>2.3 </a:t>
            </a:r>
            <a:r>
              <a:rPr lang="zh-CN" altLang="en-US" dirty="0">
                <a:sym typeface="+mn-lt"/>
              </a:rPr>
              <a:t>定点乘法运算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D4C175AE-E467-E38C-5B3C-0F0E6F978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0072" y="3573016"/>
            <a:ext cx="3751882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lang="zh-CN" altLang="en-US" sz="2000" b="0" kern="1200" cap="all" baseline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1pPr>
            <a:lvl2pPr marL="457200" indent="0" algn="ctr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lang="zh-CN" altLang="en-US" sz="2000" b="0" kern="12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2pPr>
            <a:lvl3pPr marL="914400" indent="0" algn="ctr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lang="zh-CN" altLang="en-US" sz="1800" b="0" kern="12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3pPr>
            <a:lvl4pPr marL="1371600" indent="0" algn="ctr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lang="zh-CN" altLang="en-US" sz="1600" b="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4pPr>
            <a:lvl5pPr marL="1828800" indent="0" algn="ctr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lang="en-US" altLang="en-US" sz="1600" b="0" kern="12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kumimoji="0" lang="en-US" altLang="zh-CN" dirty="0">
                <a:cs typeface="+mn-ea"/>
                <a:sym typeface="+mn-lt"/>
              </a:rPr>
              <a:t>2.4 </a:t>
            </a:r>
            <a:r>
              <a:rPr kumimoji="0" lang="zh-CN" altLang="en-US" dirty="0">
                <a:cs typeface="+mn-ea"/>
                <a:sym typeface="+mn-lt"/>
              </a:rPr>
              <a:t>定点除法运算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dirty="0">
                <a:cs typeface="+mn-ea"/>
                <a:sym typeface="+mn-lt"/>
              </a:rPr>
              <a:t>2.5 </a:t>
            </a:r>
            <a:r>
              <a:rPr kumimoji="0" lang="zh-CN" altLang="en-US" dirty="0">
                <a:cs typeface="+mn-ea"/>
                <a:sym typeface="+mn-lt"/>
              </a:rPr>
              <a:t>定点运算器的组成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dirty="0">
                <a:cs typeface="+mn-ea"/>
                <a:sym typeface="+mn-lt"/>
              </a:rPr>
              <a:t>2.6 </a:t>
            </a:r>
            <a:r>
              <a:rPr kumimoji="0" lang="zh-CN" altLang="en-US" b="1" dirty="0">
                <a:solidFill>
                  <a:srgbClr val="FF0000"/>
                </a:solidFill>
                <a:cs typeface="+mn-ea"/>
                <a:sym typeface="+mn-lt"/>
              </a:rPr>
              <a:t>浮点运算方法</a:t>
            </a:r>
            <a:r>
              <a:rPr kumimoji="0" lang="zh-CN" altLang="en-US" dirty="0">
                <a:cs typeface="+mn-ea"/>
                <a:sym typeface="+mn-lt"/>
              </a:rPr>
              <a:t>与浮点运算器</a:t>
            </a:r>
          </a:p>
        </p:txBody>
      </p:sp>
    </p:spTree>
    <p:extLst>
      <p:ext uri="{BB962C8B-B14F-4D97-AF65-F5344CB8AC3E}">
        <p14:creationId xmlns:p14="http://schemas.microsoft.com/office/powerpoint/2010/main" val="75709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907893D-A2DD-2FD6-5DE7-B590949AB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如何修改全加器？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 dirty="0">
              <a:sym typeface="+mn-lt"/>
            </a:endParaRPr>
          </a:p>
          <a:p>
            <a:pPr lvl="1"/>
            <a:endParaRPr lang="zh-CN" altLang="en-US" dirty="0">
              <a:sym typeface="+mn-lt"/>
            </a:endParaRPr>
          </a:p>
          <a:p>
            <a:pPr lvl="1"/>
            <a:endParaRPr lang="zh-CN" altLang="en-US" dirty="0">
              <a:sym typeface="+mn-lt"/>
            </a:endParaRPr>
          </a:p>
        </p:txBody>
      </p:sp>
      <p:graphicFrame>
        <p:nvGraphicFramePr>
          <p:cNvPr id="23" name="内容占位符 22">
            <a:extLst>
              <a:ext uri="{FF2B5EF4-FFF2-40B4-BE49-F238E27FC236}">
                <a16:creationId xmlns:a16="http://schemas.microsoft.com/office/drawing/2014/main" id="{FB7B72BD-B1F0-9307-C2C1-2117E843A8D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27128925"/>
              </p:ext>
            </p:extLst>
          </p:nvPr>
        </p:nvGraphicFramePr>
        <p:xfrm>
          <a:off x="4629150" y="1700213"/>
          <a:ext cx="3656013" cy="4090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4" name="页脚占位符 23">
            <a:extLst>
              <a:ext uri="{FF2B5EF4-FFF2-40B4-BE49-F238E27FC236}">
                <a16:creationId xmlns:a16="http://schemas.microsoft.com/office/drawing/2014/main" id="{1ECFBCBC-5F84-1714-25FB-4E7E3FD233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AADFD92-D1EE-660A-CBA7-7A6D05F42676}"/>
              </a:ext>
            </a:extLst>
          </p:cNvPr>
          <p:cNvSpPr/>
          <p:nvPr/>
        </p:nvSpPr>
        <p:spPr>
          <a:xfrm>
            <a:off x="971600" y="2714000"/>
            <a:ext cx="2880000" cy="1872208"/>
          </a:xfrm>
          <a:prstGeom prst="rect">
            <a:avLst/>
          </a:prstGeom>
          <a:solidFill>
            <a:schemeClr val="tx1"/>
          </a:solidFill>
          <a:ln>
            <a:solidFill>
              <a:srgbClr val="54A77D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6C968A0-8BA7-7475-DCE2-669471A10489}"/>
              </a:ext>
            </a:extLst>
          </p:cNvPr>
          <p:cNvGrpSpPr/>
          <p:nvPr/>
        </p:nvGrpSpPr>
        <p:grpSpPr>
          <a:xfrm>
            <a:off x="1115616" y="2714000"/>
            <a:ext cx="2480613" cy="1742490"/>
            <a:chOff x="5148064" y="2060848"/>
            <a:chExt cx="2480613" cy="174249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FCC661C-1461-F0BD-BC95-4FA886F77C65}"/>
                </a:ext>
              </a:extLst>
            </p:cNvPr>
            <p:cNvSpPr/>
            <p:nvPr/>
          </p:nvSpPr>
          <p:spPr bwMode="auto">
            <a:xfrm>
              <a:off x="6000991" y="2724759"/>
              <a:ext cx="754380" cy="37338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95000"/>
                      <a:lumOff val="5000"/>
                    </a:schemeClr>
                  </a:solidFill>
                  <a:effectLst/>
                  <a:ea typeface="微软雅黑" panose="020B0503020204020204" pitchFamily="34" charset="-122"/>
                  <a:cs typeface="Times New Roman" panose="02020603050405020304" pitchFamily="18" charset="0"/>
                </a:rPr>
                <a:t>FA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6E2265F-AA8B-C698-CE31-E9468494FA0C}"/>
                </a:ext>
              </a:extLst>
            </p:cNvPr>
            <p:cNvSpPr txBox="1"/>
            <p:nvPr/>
          </p:nvSpPr>
          <p:spPr>
            <a:xfrm>
              <a:off x="6026278" y="3403228"/>
              <a:ext cx="4187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en-US" altLang="zh-CN" b="1" i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endParaRPr lang="zh-CN" altLang="en-US" b="1" i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14522F3-3FCA-6966-081B-FD8DF2D30DA1}"/>
                </a:ext>
              </a:extLst>
            </p:cNvPr>
            <p:cNvSpPr txBox="1"/>
            <p:nvPr/>
          </p:nvSpPr>
          <p:spPr>
            <a:xfrm>
              <a:off x="6334632" y="3397062"/>
              <a:ext cx="4187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lang="en-US" altLang="zh-CN" b="1" i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endParaRPr lang="zh-CN" altLang="en-US" b="1" i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420115A2-CA56-6800-5746-DD8DFB5A749C}"/>
                </a:ext>
              </a:extLst>
            </p:cNvPr>
            <p:cNvCxnSpPr>
              <a:cxnSpLocks/>
              <a:stCxn id="10" idx="0"/>
            </p:cNvCxnSpPr>
            <p:nvPr/>
          </p:nvCxnSpPr>
          <p:spPr bwMode="auto">
            <a:xfrm flipV="1">
              <a:off x="6235631" y="3109030"/>
              <a:ext cx="0" cy="29419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76A88F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C766C46F-5636-8912-3810-67BE74F46BCC}"/>
                </a:ext>
              </a:extLst>
            </p:cNvPr>
            <p:cNvCxnSpPr>
              <a:cxnSpLocks/>
              <a:stCxn id="11" idx="0"/>
            </p:cNvCxnSpPr>
            <p:nvPr/>
          </p:nvCxnSpPr>
          <p:spPr bwMode="auto">
            <a:xfrm flipV="1">
              <a:off x="6543984" y="3109030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76A88F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A6667BC5-A550-7084-06FA-9CCBADB3FEB7}"/>
                </a:ext>
              </a:extLst>
            </p:cNvPr>
            <p:cNvCxnSpPr>
              <a:cxnSpLocks/>
              <a:stCxn id="15" idx="1"/>
              <a:endCxn id="9" idx="3"/>
            </p:cNvCxnSpPr>
            <p:nvPr/>
          </p:nvCxnSpPr>
          <p:spPr bwMode="auto">
            <a:xfrm flipH="1">
              <a:off x="6755371" y="2911449"/>
              <a:ext cx="45460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76A88F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A7203D4-CC12-D117-5CE0-E99A3F236C4A}"/>
                </a:ext>
              </a:extLst>
            </p:cNvPr>
            <p:cNvSpPr txBox="1"/>
            <p:nvPr/>
          </p:nvSpPr>
          <p:spPr>
            <a:xfrm>
              <a:off x="7209973" y="2711394"/>
              <a:ext cx="4187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  <a:r>
                <a:rPr lang="en-US" altLang="zh-CN" b="1" i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endParaRPr lang="zh-CN" altLang="en-US" b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D9161E75-921D-8650-77AE-07C5FF7D1C3F}"/>
                </a:ext>
              </a:extLst>
            </p:cNvPr>
            <p:cNvCxnSpPr>
              <a:cxnSpLocks/>
              <a:stCxn id="9" idx="0"/>
              <a:endCxn id="17" idx="2"/>
            </p:cNvCxnSpPr>
            <p:nvPr/>
          </p:nvCxnSpPr>
          <p:spPr bwMode="auto">
            <a:xfrm flipV="1">
              <a:off x="6378181" y="2460958"/>
              <a:ext cx="0" cy="26380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76A88F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5E52D86-B1EC-78EC-C5AB-78B0B92701A7}"/>
                </a:ext>
              </a:extLst>
            </p:cNvPr>
            <p:cNvSpPr txBox="1"/>
            <p:nvPr/>
          </p:nvSpPr>
          <p:spPr>
            <a:xfrm>
              <a:off x="6183255" y="2060848"/>
              <a:ext cx="3898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F</a:t>
              </a:r>
              <a:r>
                <a:rPr lang="en-US" altLang="zh-CN" b="1" i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endParaRPr lang="zh-CN" altLang="en-US" b="1" i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8D39CA24-4146-E6EB-F1B9-DF34BBD48127}"/>
                </a:ext>
              </a:extLst>
            </p:cNvPr>
            <p:cNvCxnSpPr>
              <a:cxnSpLocks/>
              <a:stCxn id="9" idx="1"/>
              <a:endCxn id="19" idx="3"/>
            </p:cNvCxnSpPr>
            <p:nvPr/>
          </p:nvCxnSpPr>
          <p:spPr bwMode="auto">
            <a:xfrm flipH="1">
              <a:off x="5749511" y="2911449"/>
              <a:ext cx="25148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76A88F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272A5F7-09E5-8D14-0C6C-133FB7E702B9}"/>
                </a:ext>
              </a:extLst>
            </p:cNvPr>
            <p:cNvSpPr txBox="1"/>
            <p:nvPr/>
          </p:nvSpPr>
          <p:spPr>
            <a:xfrm>
              <a:off x="5148064" y="2711394"/>
              <a:ext cx="6014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  <a:r>
                <a:rPr lang="en-US" altLang="zh-CN" b="1" i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b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+1</a:t>
              </a:r>
              <a:endParaRPr lang="zh-CN" altLang="en-US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F0FF28CA-C20B-A48A-F1D6-A6395F876F6C}"/>
              </a:ext>
            </a:extLst>
          </p:cNvPr>
          <p:cNvSpPr/>
          <p:nvPr/>
        </p:nvSpPr>
        <p:spPr bwMode="auto">
          <a:xfrm>
            <a:off x="971600" y="2348880"/>
            <a:ext cx="2894400" cy="3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FA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框图</a:t>
            </a:r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AFD06F87-EAB9-E063-DA3C-F1220936E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4653136"/>
            <a:ext cx="2880320" cy="1014170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  <a:lumOff val="25000"/>
              </a:schemeClr>
            </a:solidFill>
          </a:ln>
          <a:effectLst/>
        </p:spPr>
        <p:txBody>
          <a:bodyPr wrap="square" lIns="72000" tIns="72000" rIns="72000" bIns="720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F</a:t>
            </a:r>
            <a:r>
              <a:rPr kumimoji="1" lang="en-US" altLang="zh-CN" b="1" i="1" u="none" strike="noStrike" kern="1200" cap="none" spc="0" normalizeH="0" baseline="-300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i</a:t>
            </a:r>
            <a:r>
              <a:rPr kumimoji="1" lang="en-US" altLang="zh-CN" b="1" i="0" u="none" strike="noStrike" kern="1200" cap="none" spc="0" normalizeH="0" baseline="-300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 </a:t>
            </a:r>
            <a:r>
              <a:rPr kumimoji="1" lang="en-US" altLang="zh-CN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 =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 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A</a:t>
            </a:r>
            <a:r>
              <a:rPr kumimoji="1" lang="en-US" altLang="zh-CN" b="1" i="1" u="none" strike="noStrike" kern="1200" cap="none" spc="0" normalizeH="0" baseline="-300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i</a:t>
            </a:r>
            <a:r>
              <a:rPr kumimoji="1" lang="en-US" altLang="zh-CN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 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⊕ B</a:t>
            </a:r>
            <a:r>
              <a:rPr kumimoji="1" lang="en-US" altLang="zh-CN" b="1" i="1" u="none" strike="noStrike" kern="1200" cap="none" spc="0" normalizeH="0" baseline="-300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i</a:t>
            </a:r>
            <a:r>
              <a:rPr kumimoji="1" lang="en-US" altLang="zh-CN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 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⊕ C</a:t>
            </a:r>
            <a:r>
              <a:rPr kumimoji="1" lang="en-US" altLang="zh-CN" b="1" i="1" u="none" strike="noStrike" kern="1200" cap="none" spc="0" normalizeH="0" baseline="-300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i</a:t>
            </a:r>
            <a:endParaRPr kumimoji="1" lang="en-US" altLang="zh-CN" b="1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ea typeface="Microsoft YaHei"/>
              <a:cs typeface="Times New Roman" panose="02020603050405020304" pitchFamily="18" charset="0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C</a:t>
            </a:r>
            <a:r>
              <a:rPr lang="en-US" altLang="zh-CN" b="1" i="1" baseline="-30000" dirty="0" err="1">
                <a:solidFill>
                  <a:schemeClr val="bg1"/>
                </a:solidFill>
                <a:ea typeface="Microsoft YaHei"/>
                <a:cs typeface="Times New Roman" panose="02020603050405020304" pitchFamily="18" charset="0"/>
                <a:sym typeface="+mn-lt"/>
              </a:rPr>
              <a:t>i</a:t>
            </a:r>
            <a:r>
              <a:rPr kumimoji="1" lang="en-US" altLang="zh-CN" b="1" i="0" u="none" strike="noStrike" kern="1200" cap="none" spc="0" normalizeH="0" baseline="-300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+1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 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=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 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A</a:t>
            </a:r>
            <a:r>
              <a:rPr lang="en-US" altLang="zh-CN" b="1" i="1" baseline="-30000" dirty="0" err="1">
                <a:solidFill>
                  <a:schemeClr val="bg1"/>
                </a:solidFill>
                <a:ea typeface="Microsoft YaHei"/>
                <a:cs typeface="Times New Roman" panose="02020603050405020304" pitchFamily="18" charset="0"/>
                <a:sym typeface="+mn-lt"/>
              </a:rPr>
              <a:t>i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B</a:t>
            </a:r>
            <a:r>
              <a:rPr lang="en-US" altLang="zh-CN" b="1" i="1" baseline="-30000" dirty="0" err="1">
                <a:solidFill>
                  <a:schemeClr val="bg1"/>
                </a:solidFill>
                <a:ea typeface="Microsoft YaHei"/>
                <a:cs typeface="Times New Roman" panose="02020603050405020304" pitchFamily="18" charset="0"/>
                <a:sym typeface="+mn-lt"/>
              </a:rPr>
              <a:t>i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+B</a:t>
            </a:r>
            <a:r>
              <a:rPr lang="en-US" altLang="zh-CN" b="1" i="1" baseline="-30000" dirty="0" err="1">
                <a:solidFill>
                  <a:schemeClr val="bg1"/>
                </a:solidFill>
                <a:ea typeface="Microsoft YaHei"/>
                <a:cs typeface="Times New Roman" panose="02020603050405020304" pitchFamily="18" charset="0"/>
                <a:sym typeface="+mn-lt"/>
              </a:rPr>
              <a:t>i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C</a:t>
            </a:r>
            <a:r>
              <a:rPr lang="en-US" altLang="zh-CN" b="1" i="1" baseline="-30000" dirty="0" err="1">
                <a:solidFill>
                  <a:schemeClr val="bg1"/>
                </a:solidFill>
                <a:ea typeface="Microsoft YaHei"/>
                <a:cs typeface="Times New Roman" panose="02020603050405020304" pitchFamily="18" charset="0"/>
                <a:sym typeface="+mn-lt"/>
              </a:rPr>
              <a:t>i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+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C</a:t>
            </a:r>
            <a:r>
              <a:rPr kumimoji="1" lang="en-US" altLang="zh-CN" b="1" i="1" u="none" strike="noStrike" kern="1200" cap="none" spc="0" normalizeH="0" baseline="-30000" noProof="0" dirty="0" err="1">
                <a:ln>
                  <a:noFill/>
                </a:ln>
                <a:solidFill>
                  <a:schemeClr val="bg1"/>
                </a:solidFill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i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A</a:t>
            </a:r>
            <a:r>
              <a:rPr lang="en-US" altLang="zh-CN" b="1" i="1" baseline="-30000" dirty="0" err="1">
                <a:solidFill>
                  <a:schemeClr val="bg1"/>
                </a:solidFill>
                <a:ea typeface="Microsoft YaHei"/>
                <a:cs typeface="Times New Roman" panose="02020603050405020304" pitchFamily="18" charset="0"/>
                <a:sym typeface="+mn-lt"/>
              </a:rPr>
              <a:t>i</a:t>
            </a:r>
            <a:endParaRPr lang="en-US" altLang="zh-CN" b="1" i="1" baseline="-30000" dirty="0">
              <a:solidFill>
                <a:schemeClr val="bg1"/>
              </a:solidFill>
              <a:ea typeface="Microsoft YaHei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5" name="灯片编号占位符 16">
            <a:extLst>
              <a:ext uri="{FF2B5EF4-FFF2-40B4-BE49-F238E27FC236}">
                <a16:creationId xmlns:a16="http://schemas.microsoft.com/office/drawing/2014/main" id="{CD4E91B1-35AA-3CBA-788C-E2DB533F05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F861FA-5D82-3526-65AE-2263163D3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lt"/>
              </a:rPr>
              <a:t>1</a:t>
            </a:r>
            <a:r>
              <a:rPr lang="zh-CN" altLang="en-US" dirty="0">
                <a:sym typeface="+mn-lt"/>
              </a:rPr>
              <a:t>位</a:t>
            </a:r>
            <a:r>
              <a:rPr lang="en-US" altLang="zh-CN" dirty="0">
                <a:sym typeface="+mn-lt"/>
              </a:rPr>
              <a:t>ALU</a:t>
            </a:r>
            <a:r>
              <a:rPr lang="zh-CN" altLang="en-US" dirty="0">
                <a:sym typeface="+mn-lt"/>
              </a:rPr>
              <a:t>的逻辑图与逻辑表达式</a:t>
            </a:r>
            <a:endParaRPr lang="zh-CN" altLang="en-US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5305FDD6-14C7-0C65-043C-40FFC757F5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67" name="内容占位符 66">
            <a:extLst>
              <a:ext uri="{FF2B5EF4-FFF2-40B4-BE49-F238E27FC236}">
                <a16:creationId xmlns:a16="http://schemas.microsoft.com/office/drawing/2014/main" id="{993212D0-D904-9AC4-FBA4-54E84AE3915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66507880"/>
              </p:ext>
            </p:extLst>
          </p:nvPr>
        </p:nvGraphicFramePr>
        <p:xfrm>
          <a:off x="4629150" y="3140968"/>
          <a:ext cx="3656013" cy="2650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B02AAE-14A2-3C3A-23E5-138327E1C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214E3F-D6D6-9895-7F76-ED062926B7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8FAD51-4924-4E26-8EE5-0F0F7972BA2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10D776E-D7E5-4E78-B194-C73C1AF4E08A}"/>
              </a:ext>
            </a:extLst>
          </p:cNvPr>
          <p:cNvSpPr/>
          <p:nvPr/>
        </p:nvSpPr>
        <p:spPr>
          <a:xfrm>
            <a:off x="878076" y="2065928"/>
            <a:ext cx="3600000" cy="3600000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C56D663-5866-58CA-E6F4-D16C378C24AE}"/>
              </a:ext>
            </a:extLst>
          </p:cNvPr>
          <p:cNvSpPr/>
          <p:nvPr/>
        </p:nvSpPr>
        <p:spPr bwMode="auto">
          <a:xfrm>
            <a:off x="878076" y="1700808"/>
            <a:ext cx="3614400" cy="360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位</a:t>
            </a:r>
            <a:r>
              <a:rPr kumimoji="0" lang="en-US" altLang="zh-CN" sz="1800" b="1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ALU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逻辑图</a:t>
            </a:r>
          </a:p>
        </p:txBody>
      </p:sp>
      <p:sp>
        <p:nvSpPr>
          <p:cNvPr id="26" name="Text Box 2">
            <a:extLst>
              <a:ext uri="{FF2B5EF4-FFF2-40B4-BE49-F238E27FC236}">
                <a16:creationId xmlns:a16="http://schemas.microsoft.com/office/drawing/2014/main" id="{836AF495-80A9-1DE7-B83F-67D27ADA0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032" y="1916832"/>
            <a:ext cx="3528392" cy="1014170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  <a:lumOff val="25000"/>
              </a:schemeClr>
            </a:solidFill>
          </a:ln>
          <a:effectLst/>
        </p:spPr>
        <p:txBody>
          <a:bodyPr wrap="square" lIns="72000" tIns="72000" rIns="72000" bIns="720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F</a:t>
            </a:r>
            <a:r>
              <a:rPr kumimoji="1" lang="en-US" altLang="zh-CN" b="1" i="1" u="none" strike="noStrike" kern="1200" cap="none" spc="0" normalizeH="0" baseline="-30000" noProof="0" dirty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i</a:t>
            </a:r>
            <a:r>
              <a:rPr kumimoji="1" lang="en-US" altLang="zh-CN" b="1" i="0" u="none" strike="noStrike" kern="1200" cap="none" spc="0" normalizeH="0" baseline="-30000" noProof="0" dirty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 </a:t>
            </a:r>
            <a:r>
              <a:rPr kumimoji="1" lang="en-US" altLang="zh-CN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 =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 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X</a:t>
            </a:r>
            <a:r>
              <a:rPr kumimoji="1" lang="en-US" altLang="zh-CN" b="1" i="1" u="none" strike="noStrike" kern="1200" cap="none" spc="0" normalizeH="0" baseline="-3000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i</a:t>
            </a:r>
            <a:r>
              <a:rPr kumimoji="1" lang="en-US" altLang="zh-CN" b="1" i="0" u="none" strike="noStrike" kern="1200" cap="none" spc="0" normalizeH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 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⊕ 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Y</a:t>
            </a:r>
            <a:r>
              <a:rPr kumimoji="1" lang="en-US" altLang="zh-CN" b="1" i="1" u="none" strike="noStrike" kern="1200" cap="none" spc="0" normalizeH="0" baseline="-3000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i</a:t>
            </a:r>
            <a:r>
              <a:rPr kumimoji="1" lang="en-US" altLang="zh-CN" b="1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 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⊕ 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C</a:t>
            </a:r>
            <a:r>
              <a:rPr kumimoji="1" lang="en-US" altLang="zh-CN" b="1" i="1" u="none" strike="noStrike" kern="1200" cap="none" spc="0" normalizeH="0" baseline="-30000" noProof="0" dirty="0" err="1">
                <a:ln>
                  <a:noFill/>
                </a:ln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n</a:t>
            </a:r>
            <a:r>
              <a:rPr kumimoji="1" lang="en-US" altLang="zh-CN" b="1" u="none" strike="noStrike" kern="1200" cap="none" spc="0" normalizeH="0" baseline="-30000" noProof="0" dirty="0" err="1">
                <a:ln>
                  <a:noFill/>
                </a:ln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+</a:t>
            </a:r>
            <a:r>
              <a:rPr kumimoji="1" lang="en-US" altLang="zh-CN" b="1" i="1" u="none" strike="noStrike" kern="1200" cap="none" spc="0" normalizeH="0" baseline="-30000" noProof="0" dirty="0" err="1">
                <a:ln>
                  <a:noFill/>
                </a:ln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i</a:t>
            </a:r>
            <a:endParaRPr kumimoji="1" lang="en-US" altLang="zh-CN" b="1" i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ea typeface="Microsoft YaHei"/>
              <a:cs typeface="Times New Roman" panose="02020603050405020304" pitchFamily="18" charset="0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C</a:t>
            </a:r>
            <a:r>
              <a:rPr kumimoji="1" lang="en-US" altLang="zh-CN" b="1" i="1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n</a:t>
            </a:r>
            <a:r>
              <a:rPr kumimoji="1" lang="en-US" altLang="zh-CN" b="1" i="0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+</a:t>
            </a:r>
            <a:r>
              <a:rPr kumimoji="1" lang="en-US" altLang="zh-CN" b="1" i="1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i</a:t>
            </a:r>
            <a:r>
              <a:rPr kumimoji="1" lang="en-US" altLang="zh-CN" b="1" i="0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+</a:t>
            </a:r>
            <a:r>
              <a:rPr kumimoji="1" lang="en-US" altLang="zh-CN" b="1" i="0" u="none" strike="noStrike" kern="1200" cap="none" spc="0" normalizeH="0" baseline="-30000" noProof="0" dirty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1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 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=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 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X</a:t>
            </a:r>
            <a:r>
              <a:rPr lang="en-US" altLang="zh-CN" b="1" i="1" baseline="-30000" dirty="0" err="1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Microsoft YaHei"/>
                <a:cs typeface="Times New Roman" panose="02020603050405020304" pitchFamily="18" charset="0"/>
                <a:sym typeface="+mn-lt"/>
              </a:rPr>
              <a:t>i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Y</a:t>
            </a:r>
            <a:r>
              <a:rPr lang="en-US" altLang="zh-CN" b="1" i="1" baseline="-30000" dirty="0" err="1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Microsoft YaHei"/>
                <a:cs typeface="Times New Roman" panose="02020603050405020304" pitchFamily="18" charset="0"/>
                <a:sym typeface="+mn-lt"/>
              </a:rPr>
              <a:t>i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+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Y</a:t>
            </a:r>
            <a:r>
              <a:rPr lang="en-US" altLang="zh-CN" b="1" i="1" baseline="-30000" dirty="0" err="1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Microsoft YaHei"/>
                <a:cs typeface="Times New Roman" panose="02020603050405020304" pitchFamily="18" charset="0"/>
                <a:sym typeface="+mn-lt"/>
              </a:rPr>
              <a:t>i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C</a:t>
            </a:r>
            <a:r>
              <a:rPr lang="en-US" altLang="zh-CN" b="1" i="1" baseline="-30000" dirty="0" err="1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Microsoft YaHei"/>
                <a:cs typeface="Times New Roman" panose="02020603050405020304" pitchFamily="18" charset="0"/>
                <a:sym typeface="+mn-lt"/>
              </a:rPr>
              <a:t>n</a:t>
            </a:r>
            <a:r>
              <a:rPr lang="en-US" altLang="zh-CN" b="1" baseline="-25000" dirty="0" err="1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Microsoft YaHei"/>
                <a:cs typeface="Times New Roman" panose="02020603050405020304" pitchFamily="18" charset="0"/>
                <a:sym typeface="+mn-lt"/>
              </a:rPr>
              <a:t>+</a:t>
            </a:r>
            <a:r>
              <a:rPr lang="en-US" altLang="zh-CN" b="1" i="1" baseline="-30000" dirty="0" err="1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Microsoft YaHei"/>
                <a:cs typeface="Times New Roman" panose="02020603050405020304" pitchFamily="18" charset="0"/>
                <a:sym typeface="+mn-lt"/>
              </a:rPr>
              <a:t>i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+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C</a:t>
            </a:r>
            <a:r>
              <a:rPr kumimoji="1" lang="en-US" altLang="zh-CN" b="1" i="1" u="none" strike="noStrike" kern="1200" cap="none" spc="0" normalizeH="0" baseline="-30000" noProof="0" dirty="0" err="1">
                <a:ln>
                  <a:noFill/>
                </a:ln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n</a:t>
            </a:r>
            <a:r>
              <a:rPr kumimoji="1" lang="en-US" altLang="zh-CN" b="1" u="none" strike="noStrike" kern="1200" cap="none" spc="0" normalizeH="0" baseline="-30000" noProof="0" dirty="0" err="1">
                <a:ln>
                  <a:noFill/>
                </a:ln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+</a:t>
            </a:r>
            <a:r>
              <a:rPr kumimoji="1" lang="en-US" altLang="zh-CN" b="1" i="1" u="none" strike="noStrike" kern="1200" cap="none" spc="0" normalizeH="0" baseline="-30000" noProof="0" dirty="0" err="1">
                <a:ln>
                  <a:noFill/>
                </a:ln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i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X</a:t>
            </a:r>
            <a:r>
              <a:rPr lang="en-US" altLang="zh-CN" b="1" i="1" baseline="-30000" dirty="0" err="1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Microsoft YaHei"/>
                <a:cs typeface="Times New Roman" panose="02020603050405020304" pitchFamily="18" charset="0"/>
                <a:sym typeface="+mn-lt"/>
              </a:rPr>
              <a:t>i</a:t>
            </a:r>
            <a:endParaRPr lang="en-US" altLang="zh-CN" b="1" i="1" baseline="-30000" dirty="0">
              <a:solidFill>
                <a:schemeClr val="accent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a typeface="Microsoft YaHei"/>
              <a:cs typeface="Times New Roman" panose="02020603050405020304" pitchFamily="18" charset="0"/>
              <a:sym typeface="+mn-lt"/>
            </a:endParaRPr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141BE6E2-F910-73B1-E857-0A7784040ED8}"/>
              </a:ext>
            </a:extLst>
          </p:cNvPr>
          <p:cNvGrpSpPr/>
          <p:nvPr/>
        </p:nvGrpSpPr>
        <p:grpSpPr>
          <a:xfrm>
            <a:off x="1019437" y="2132856"/>
            <a:ext cx="3223653" cy="3427408"/>
            <a:chOff x="1019437" y="2132856"/>
            <a:chExt cx="3223653" cy="3427408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ECE7889A-C3A6-79AA-87C9-8895FEF983D1}"/>
                </a:ext>
              </a:extLst>
            </p:cNvPr>
            <p:cNvSpPr txBox="1"/>
            <p:nvPr/>
          </p:nvSpPr>
          <p:spPr>
            <a:xfrm>
              <a:off x="2525965" y="2132856"/>
              <a:ext cx="3898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F</a:t>
              </a:r>
              <a:r>
                <a:rPr lang="en-US" altLang="zh-CN" b="1" i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endParaRPr lang="zh-CN" altLang="en-US" b="1" i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832EBCE-2C9C-B68B-A662-67281C0CB702}"/>
                </a:ext>
              </a:extLst>
            </p:cNvPr>
            <p:cNvSpPr/>
            <p:nvPr/>
          </p:nvSpPr>
          <p:spPr bwMode="auto">
            <a:xfrm>
              <a:off x="2002635" y="2790084"/>
              <a:ext cx="1440000" cy="54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95000"/>
                      <a:lumOff val="5000"/>
                    </a:schemeClr>
                  </a:solidFill>
                  <a:effectLst/>
                  <a:ea typeface="微软雅黑" panose="020B0503020204020204" pitchFamily="34" charset="-122"/>
                  <a:cs typeface="Times New Roman" panose="02020603050405020304" pitchFamily="18" charset="0"/>
                </a:rPr>
                <a:t>FA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60E5F00-4CA3-0524-7618-2B711C5D3899}"/>
                </a:ext>
              </a:extLst>
            </p:cNvPr>
            <p:cNvSpPr txBox="1"/>
            <p:nvPr/>
          </p:nvSpPr>
          <p:spPr>
            <a:xfrm>
              <a:off x="2123728" y="5160154"/>
              <a:ext cx="4187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en-US" altLang="zh-CN" b="1" i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endParaRPr lang="zh-CN" altLang="en-US" b="1" i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8A9C751-A45F-47E5-E826-9B79008F898E}"/>
                </a:ext>
              </a:extLst>
            </p:cNvPr>
            <p:cNvSpPr txBox="1"/>
            <p:nvPr/>
          </p:nvSpPr>
          <p:spPr>
            <a:xfrm>
              <a:off x="2851773" y="5153988"/>
              <a:ext cx="4187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lang="en-US" altLang="zh-CN" b="1" i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endParaRPr lang="zh-CN" altLang="en-US" b="1" i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B6F797A0-DC1D-02E1-4A33-CAF1FD958E00}"/>
                </a:ext>
              </a:extLst>
            </p:cNvPr>
            <p:cNvCxnSpPr>
              <a:cxnSpLocks/>
              <a:stCxn id="15" idx="0"/>
            </p:cNvCxnSpPr>
            <p:nvPr/>
          </p:nvCxnSpPr>
          <p:spPr bwMode="auto">
            <a:xfrm flipV="1">
              <a:off x="2333081" y="4946547"/>
              <a:ext cx="0" cy="21360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95000"/>
                  <a:lumOff val="5000"/>
                </a:schemeClr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3C42777D-1E06-8010-3D17-66196D1CDAB0}"/>
                </a:ext>
              </a:extLst>
            </p:cNvPr>
            <p:cNvCxnSpPr>
              <a:cxnSpLocks/>
              <a:stCxn id="16" idx="0"/>
            </p:cNvCxnSpPr>
            <p:nvPr/>
          </p:nvCxnSpPr>
          <p:spPr bwMode="auto">
            <a:xfrm flipV="1">
              <a:off x="3061125" y="4941168"/>
              <a:ext cx="0" cy="216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95000"/>
                  <a:lumOff val="5000"/>
                </a:schemeClr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AC99627D-52C2-75C5-2B91-6A75C7EAC827}"/>
                </a:ext>
              </a:extLst>
            </p:cNvPr>
            <p:cNvCxnSpPr>
              <a:cxnSpLocks/>
              <a:endCxn id="14" idx="3"/>
            </p:cNvCxnSpPr>
            <p:nvPr/>
          </p:nvCxnSpPr>
          <p:spPr bwMode="auto">
            <a:xfrm flipH="1">
              <a:off x="3442635" y="3060084"/>
              <a:ext cx="22312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EAD75F5-1DF8-2FE3-F356-D7FB3168C4FC}"/>
                </a:ext>
              </a:extLst>
            </p:cNvPr>
            <p:cNvSpPr txBox="1"/>
            <p:nvPr/>
          </p:nvSpPr>
          <p:spPr>
            <a:xfrm>
              <a:off x="3632025" y="2860029"/>
              <a:ext cx="6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 err="1">
                  <a:solidFill>
                    <a:srgbClr val="C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  <a:r>
                <a:rPr lang="en-US" altLang="zh-CN" b="1" i="1" baseline="-25000" dirty="0" err="1">
                  <a:solidFill>
                    <a:srgbClr val="C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b="1" baseline="-25000" dirty="0" err="1">
                  <a:solidFill>
                    <a:srgbClr val="C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  <a:r>
                <a:rPr lang="en-US" altLang="zh-CN" b="1" i="1" baseline="-25000" dirty="0" err="1">
                  <a:solidFill>
                    <a:srgbClr val="C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endParaRPr lang="zh-CN" altLang="en-US" b="1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1D97E964-E37C-1AD6-C420-761105411994}"/>
                </a:ext>
              </a:extLst>
            </p:cNvPr>
            <p:cNvCxnSpPr>
              <a:cxnSpLocks/>
              <a:stCxn id="14" idx="0"/>
              <a:endCxn id="22" idx="2"/>
            </p:cNvCxnSpPr>
            <p:nvPr/>
          </p:nvCxnSpPr>
          <p:spPr bwMode="auto">
            <a:xfrm flipH="1" flipV="1">
              <a:off x="2720891" y="2532966"/>
              <a:ext cx="1744" cy="25711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0DF4ACCB-E9F8-DF1B-EB64-6B010104B605}"/>
                </a:ext>
              </a:extLst>
            </p:cNvPr>
            <p:cNvCxnSpPr>
              <a:cxnSpLocks/>
              <a:stCxn id="14" idx="1"/>
              <a:endCxn id="24" idx="3"/>
            </p:cNvCxnSpPr>
            <p:nvPr/>
          </p:nvCxnSpPr>
          <p:spPr bwMode="auto">
            <a:xfrm flipH="1">
              <a:off x="1813244" y="3060084"/>
              <a:ext cx="18939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470B4FA7-95E9-05B9-3C4F-2D3718A1D677}"/>
                </a:ext>
              </a:extLst>
            </p:cNvPr>
            <p:cNvSpPr txBox="1"/>
            <p:nvPr/>
          </p:nvSpPr>
          <p:spPr>
            <a:xfrm>
              <a:off x="1019437" y="2860029"/>
              <a:ext cx="7938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C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  <a:r>
                <a:rPr lang="en-US" altLang="zh-CN" b="1" i="1" baseline="-25000" dirty="0">
                  <a:solidFill>
                    <a:srgbClr val="C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n+i</a:t>
              </a:r>
              <a:r>
                <a:rPr lang="en-US" altLang="zh-CN" b="1" baseline="-25000" dirty="0">
                  <a:solidFill>
                    <a:srgbClr val="C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+1</a:t>
              </a:r>
              <a:endParaRPr lang="zh-CN" altLang="en-US" b="1" baseline="-25000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8E1C0F9-DCDD-31E2-203D-BA62F541845C}"/>
                </a:ext>
              </a:extLst>
            </p:cNvPr>
            <p:cNvSpPr/>
            <p:nvPr/>
          </p:nvSpPr>
          <p:spPr bwMode="auto">
            <a:xfrm>
              <a:off x="1979712" y="3859459"/>
              <a:ext cx="1440000" cy="108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函数发生器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96C8CED8-7C04-FB97-E815-EC884E0E5CEF}"/>
                </a:ext>
              </a:extLst>
            </p:cNvPr>
            <p:cNvSpPr txBox="1"/>
            <p:nvPr/>
          </p:nvSpPr>
          <p:spPr>
            <a:xfrm>
              <a:off x="1936680" y="3474900"/>
              <a:ext cx="4187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accent2">
                      <a:lumMod val="7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  <a:r>
                <a:rPr lang="en-US" altLang="zh-CN" b="1" i="1" baseline="-25000" dirty="0">
                  <a:solidFill>
                    <a:schemeClr val="accent2">
                      <a:lumMod val="7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endParaRPr lang="zh-CN" altLang="en-US" b="1" i="1" baseline="-25000" dirty="0">
                <a:solidFill>
                  <a:schemeClr val="accent2">
                    <a:lumMod val="7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C6AAB8DB-9151-626B-0502-A665FE562446}"/>
                </a:ext>
              </a:extLst>
            </p:cNvPr>
            <p:cNvSpPr txBox="1"/>
            <p:nvPr/>
          </p:nvSpPr>
          <p:spPr>
            <a:xfrm>
              <a:off x="3096773" y="3457976"/>
              <a:ext cx="4187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accent2">
                      <a:lumMod val="7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Y</a:t>
              </a:r>
              <a:r>
                <a:rPr lang="en-US" altLang="zh-CN" b="1" i="1" baseline="-25000" dirty="0">
                  <a:solidFill>
                    <a:schemeClr val="accent2">
                      <a:lumMod val="7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endParaRPr lang="zh-CN" altLang="en-US" b="1" i="1" baseline="-25000" dirty="0">
                <a:solidFill>
                  <a:schemeClr val="accent2">
                    <a:lumMod val="7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E16C2C8B-FFBB-30C0-55D3-E18972E4BCF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333081" y="3330097"/>
              <a:ext cx="0" cy="540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9E510CF5-6182-424F-A5F5-1AEE9992934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061125" y="3330097"/>
              <a:ext cx="0" cy="540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85C732CB-9CDF-D4CC-C1A0-78471E5F341D}"/>
                </a:ext>
              </a:extLst>
            </p:cNvPr>
            <p:cNvCxnSpPr>
              <a:cxnSpLocks/>
              <a:stCxn id="50" idx="3"/>
            </p:cNvCxnSpPr>
            <p:nvPr/>
          </p:nvCxnSpPr>
          <p:spPr bwMode="auto">
            <a:xfrm flipV="1">
              <a:off x="1481778" y="4011230"/>
              <a:ext cx="504000" cy="87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</p:cxn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14B3EABA-8A8B-A53C-71E0-13FECE33410B}"/>
                </a:ext>
              </a:extLst>
            </p:cNvPr>
            <p:cNvSpPr txBox="1"/>
            <p:nvPr/>
          </p:nvSpPr>
          <p:spPr>
            <a:xfrm>
              <a:off x="1114370" y="3842830"/>
              <a:ext cx="3674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accent2">
                      <a:lumMod val="7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1600" b="1" baseline="-25000" dirty="0">
                  <a:solidFill>
                    <a:schemeClr val="accent2">
                      <a:lumMod val="7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endParaRPr lang="zh-CN" altLang="en-US" sz="1600" b="1" baseline="-25000" dirty="0">
                <a:solidFill>
                  <a:schemeClr val="accent2">
                    <a:lumMod val="7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F1243CB6-F1A7-E628-9028-72DEB5518433}"/>
                </a:ext>
              </a:extLst>
            </p:cNvPr>
            <p:cNvCxnSpPr>
              <a:cxnSpLocks/>
              <a:stCxn id="53" idx="3"/>
            </p:cNvCxnSpPr>
            <p:nvPr/>
          </p:nvCxnSpPr>
          <p:spPr bwMode="auto">
            <a:xfrm flipV="1">
              <a:off x="1481778" y="4274080"/>
              <a:ext cx="504000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</p:cxn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6F0E3411-7964-1FF2-5AC6-4448B66E4220}"/>
                </a:ext>
              </a:extLst>
            </p:cNvPr>
            <p:cNvSpPr txBox="1"/>
            <p:nvPr/>
          </p:nvSpPr>
          <p:spPr>
            <a:xfrm>
              <a:off x="1114370" y="4104804"/>
              <a:ext cx="3674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accent2">
                      <a:lumMod val="7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1600" b="1" baseline="-25000" dirty="0">
                  <a:solidFill>
                    <a:schemeClr val="accent2">
                      <a:lumMod val="7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lang="zh-CN" altLang="en-US" sz="1600" b="1" baseline="-25000" dirty="0">
                <a:solidFill>
                  <a:schemeClr val="accent2">
                    <a:lumMod val="7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A4978295-2C2B-0BE4-D6D4-A6D9B7731EF4}"/>
                </a:ext>
              </a:extLst>
            </p:cNvPr>
            <p:cNvCxnSpPr>
              <a:cxnSpLocks/>
              <a:stCxn id="55" idx="3"/>
            </p:cNvCxnSpPr>
            <p:nvPr/>
          </p:nvCxnSpPr>
          <p:spPr bwMode="auto">
            <a:xfrm>
              <a:off x="1481778" y="4536055"/>
              <a:ext cx="504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</p:cxn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9889F63C-F05B-E956-BDEF-335F59E20466}"/>
                </a:ext>
              </a:extLst>
            </p:cNvPr>
            <p:cNvSpPr txBox="1"/>
            <p:nvPr/>
          </p:nvSpPr>
          <p:spPr>
            <a:xfrm>
              <a:off x="1114370" y="4366778"/>
              <a:ext cx="3674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accent2">
                      <a:lumMod val="7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1600" b="1" baseline="-25000" dirty="0">
                  <a:solidFill>
                    <a:schemeClr val="accent2">
                      <a:lumMod val="7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lang="zh-CN" altLang="en-US" sz="1600" b="1" baseline="-25000" dirty="0">
                <a:solidFill>
                  <a:schemeClr val="accent2">
                    <a:lumMod val="7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01BED249-C4B8-1983-9D64-B38E53CAC0B7}"/>
                </a:ext>
              </a:extLst>
            </p:cNvPr>
            <p:cNvCxnSpPr>
              <a:cxnSpLocks/>
              <a:stCxn id="57" idx="3"/>
            </p:cNvCxnSpPr>
            <p:nvPr/>
          </p:nvCxnSpPr>
          <p:spPr bwMode="auto">
            <a:xfrm flipV="1">
              <a:off x="1481778" y="4797151"/>
              <a:ext cx="504000" cy="87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</p:cxn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F018F94A-DA08-D674-6932-FE1CA8986D8F}"/>
                </a:ext>
              </a:extLst>
            </p:cNvPr>
            <p:cNvSpPr txBox="1"/>
            <p:nvPr/>
          </p:nvSpPr>
          <p:spPr>
            <a:xfrm>
              <a:off x="1114370" y="4628752"/>
              <a:ext cx="3674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accent2">
                      <a:lumMod val="7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1600" b="1" baseline="-25000" dirty="0">
                  <a:solidFill>
                    <a:schemeClr val="accent2">
                      <a:lumMod val="7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lang="zh-CN" altLang="en-US" sz="1600" b="1" baseline="-25000" dirty="0">
                <a:solidFill>
                  <a:schemeClr val="accent2">
                    <a:lumMod val="7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8" name="对话气泡: 矩形 67">
            <a:extLst>
              <a:ext uri="{FF2B5EF4-FFF2-40B4-BE49-F238E27FC236}">
                <a16:creationId xmlns:a16="http://schemas.microsoft.com/office/drawing/2014/main" id="{55F18F51-EEAB-17BB-9A83-586CE0D2A410}"/>
              </a:ext>
            </a:extLst>
          </p:cNvPr>
          <p:cNvSpPr/>
          <p:nvPr/>
        </p:nvSpPr>
        <p:spPr bwMode="auto">
          <a:xfrm>
            <a:off x="971600" y="5229200"/>
            <a:ext cx="1152128" cy="288032"/>
          </a:xfrm>
          <a:prstGeom prst="wedgeRectCallout">
            <a:avLst>
              <a:gd name="adj1" fmla="val -28285"/>
              <a:gd name="adj2" fmla="val -157713"/>
            </a:avLst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控制参数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01A5B87A-A23F-E488-2BF2-06F6C07169D0}"/>
              </a:ext>
            </a:extLst>
          </p:cNvPr>
          <p:cNvSpPr/>
          <p:nvPr/>
        </p:nvSpPr>
        <p:spPr>
          <a:xfrm>
            <a:off x="1115616" y="3861048"/>
            <a:ext cx="360040" cy="1152128"/>
          </a:xfrm>
          <a:prstGeom prst="roundRect">
            <a:avLst/>
          </a:prstGeom>
          <a:solidFill>
            <a:schemeClr val="accent2">
              <a:lumMod val="75000"/>
              <a:alpha val="1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330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7" grpId="0">
        <p:bldAsOne/>
      </p:bldGraphic>
      <p:bldP spid="12" grpId="0" animBg="1"/>
      <p:bldP spid="25" grpId="0" animBg="1"/>
      <p:bldP spid="26" grpId="0" uiExpand="1" build="p" animBg="1"/>
      <p:bldP spid="68" grpId="0" animBg="1"/>
      <p:bldP spid="7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94F41808-467B-7A38-FE9D-66C7F4458B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388695"/>
              </p:ext>
            </p:extLst>
          </p:nvPr>
        </p:nvGraphicFramePr>
        <p:xfrm>
          <a:off x="971600" y="2636912"/>
          <a:ext cx="3600402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0134">
                  <a:extLst>
                    <a:ext uri="{9D8B030D-6E8A-4147-A177-3AD203B41FA5}">
                      <a16:colId xmlns:a16="http://schemas.microsoft.com/office/drawing/2014/main" val="3408205331"/>
                    </a:ext>
                  </a:extLst>
                </a:gridCol>
                <a:gridCol w="1200134">
                  <a:extLst>
                    <a:ext uri="{9D8B030D-6E8A-4147-A177-3AD203B41FA5}">
                      <a16:colId xmlns:a16="http://schemas.microsoft.com/office/drawing/2014/main" val="293350159"/>
                    </a:ext>
                  </a:extLst>
                </a:gridCol>
                <a:gridCol w="1200134">
                  <a:extLst>
                    <a:ext uri="{9D8B030D-6E8A-4147-A177-3AD203B41FA5}">
                      <a16:colId xmlns:a16="http://schemas.microsoft.com/office/drawing/2014/main" val="208585316"/>
                    </a:ext>
                  </a:extLst>
                </a:gridCol>
              </a:tblGrid>
              <a:tr h="2304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CN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aseline="-25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CN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aseline="-25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altLang="zh-CN" i="1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i="1" baseline="-25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57941"/>
                  </a:ext>
                </a:extLst>
              </a:tr>
              <a:tr h="2304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952865"/>
                  </a:ext>
                </a:extLst>
              </a:tr>
              <a:tr h="2304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039920"/>
                  </a:ext>
                </a:extLst>
              </a:tr>
              <a:tr h="2304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453976"/>
                  </a:ext>
                </a:extLst>
              </a:tr>
              <a:tr h="2304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627956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E83CF44C-052E-4875-27E8-0676DC16E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516305"/>
              </p:ext>
            </p:extLst>
          </p:nvPr>
        </p:nvGraphicFramePr>
        <p:xfrm>
          <a:off x="4716014" y="2636912"/>
          <a:ext cx="3600402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00134">
                  <a:extLst>
                    <a:ext uri="{9D8B030D-6E8A-4147-A177-3AD203B41FA5}">
                      <a16:colId xmlns:a16="http://schemas.microsoft.com/office/drawing/2014/main" val="3790980609"/>
                    </a:ext>
                  </a:extLst>
                </a:gridCol>
                <a:gridCol w="1200134">
                  <a:extLst>
                    <a:ext uri="{9D8B030D-6E8A-4147-A177-3AD203B41FA5}">
                      <a16:colId xmlns:a16="http://schemas.microsoft.com/office/drawing/2014/main" val="138073164"/>
                    </a:ext>
                  </a:extLst>
                </a:gridCol>
                <a:gridCol w="1200134">
                  <a:extLst>
                    <a:ext uri="{9D8B030D-6E8A-4147-A177-3AD203B41FA5}">
                      <a16:colId xmlns:a16="http://schemas.microsoft.com/office/drawing/2014/main" val="340302240"/>
                    </a:ext>
                  </a:extLst>
                </a:gridCol>
              </a:tblGrid>
              <a:tr h="2304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CN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aseline="-25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CN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baseline="-25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altLang="zh-CN" i="1" baseline="-25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514460"/>
                  </a:ext>
                </a:extLst>
              </a:tr>
              <a:tr h="2304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996785"/>
                  </a:ext>
                </a:extLst>
              </a:tr>
              <a:tr h="2304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27538"/>
                  </a:ext>
                </a:extLst>
              </a:tr>
              <a:tr h="2304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886186"/>
                  </a:ext>
                </a:extLst>
              </a:tr>
              <a:tr h="2304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39013"/>
                  </a:ext>
                </a:extLst>
              </a:tr>
            </a:tbl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2E2E5F15-F04F-DAAB-DFDD-403333AC4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X</a:t>
            </a:r>
            <a:r>
              <a:rPr lang="en-US" altLang="zh-CN" i="1" cap="none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i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Y</a:t>
            </a:r>
            <a:r>
              <a:rPr lang="en-US" altLang="zh-CN" i="1" cap="none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的逻辑表达式和真值表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01F9269C-3EB2-E06C-3DE0-4CA12ED54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X</a:t>
            </a:r>
            <a:r>
              <a:rPr lang="en-US" altLang="zh-CN" i="1" cap="none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i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Y</a:t>
            </a:r>
            <a:r>
              <a:rPr lang="en-US" altLang="zh-CN" i="1" cap="none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与控制参数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S</a:t>
            </a:r>
            <a:r>
              <a:rPr lang="en-US" altLang="zh-CN" cap="none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S</a:t>
            </a:r>
            <a:r>
              <a:rPr lang="en-US" altLang="zh-CN" cap="none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S</a:t>
            </a:r>
            <a:r>
              <a:rPr lang="en-US" altLang="zh-CN" cap="none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S</a:t>
            </a:r>
            <a:r>
              <a:rPr lang="en-US" altLang="zh-CN" cap="none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和输入量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A</a:t>
            </a:r>
            <a:r>
              <a:rPr lang="en-US" altLang="zh-CN" i="1" cap="none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i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B</a:t>
            </a:r>
            <a:r>
              <a:rPr lang="en-US" altLang="zh-CN" i="1" cap="none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的关系</a:t>
            </a:r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BA2F41-CDBC-0748-2F31-60268559D8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8FAD51-4924-4E26-8EE5-0F0F7972BA2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6D6602-0C4E-BF03-06C4-4F7E7A5AD4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B5E5F343-82EB-1288-3772-783B1D8FB8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9128562"/>
              </p:ext>
            </p:extLst>
          </p:nvPr>
        </p:nvGraphicFramePr>
        <p:xfrm>
          <a:off x="3857821" y="3018285"/>
          <a:ext cx="252000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7480" imgH="253800" progId="Equation.DSMT4">
                  <p:embed/>
                </p:oleObj>
              </mc:Choice>
              <mc:Fallback>
                <p:oleObj name="Equation" r:id="rId2" imgW="1774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57821" y="3018285"/>
                        <a:ext cx="252000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10DA05C1-58BD-6F1B-AA27-281D85C5E4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434064"/>
              </p:ext>
            </p:extLst>
          </p:nvPr>
        </p:nvGraphicFramePr>
        <p:xfrm>
          <a:off x="3776653" y="3379233"/>
          <a:ext cx="414337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1960" imgH="253800" progId="Equation.DSMT4">
                  <p:embed/>
                </p:oleObj>
              </mc:Choice>
              <mc:Fallback>
                <p:oleObj name="Equation" r:id="rId4" imgW="291960" imgH="25380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B5E5F343-82EB-1288-3772-783B1D8FB8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76653" y="3379233"/>
                        <a:ext cx="414337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1C1E3EE1-B7CC-0EDF-7BD6-C542551EA1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5710940"/>
              </p:ext>
            </p:extLst>
          </p:nvPr>
        </p:nvGraphicFramePr>
        <p:xfrm>
          <a:off x="3758396" y="3751010"/>
          <a:ext cx="4508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17160" imgH="253800" progId="Equation.DSMT4">
                  <p:embed/>
                </p:oleObj>
              </mc:Choice>
              <mc:Fallback>
                <p:oleObj name="Equation" r:id="rId6" imgW="317160" imgH="25380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10DA05C1-58BD-6F1B-AA27-281D85C5E4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58396" y="3751010"/>
                        <a:ext cx="450850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A266E903-FB10-CC54-2A1A-52378CE598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605343"/>
              </p:ext>
            </p:extLst>
          </p:nvPr>
        </p:nvGraphicFramePr>
        <p:xfrm>
          <a:off x="7396433" y="3379233"/>
          <a:ext cx="649287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57200" imgH="253800" progId="Equation.DSMT4">
                  <p:embed/>
                </p:oleObj>
              </mc:Choice>
              <mc:Fallback>
                <p:oleObj name="Equation" r:id="rId8" imgW="457200" imgH="25380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1C1E3EE1-B7CC-0EDF-7BD6-C542551EA1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396433" y="3379233"/>
                        <a:ext cx="649287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AC8D1421-9B02-9A6E-EABB-69849FB62C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9815431"/>
              </p:ext>
            </p:extLst>
          </p:nvPr>
        </p:nvGraphicFramePr>
        <p:xfrm>
          <a:off x="7414689" y="3751704"/>
          <a:ext cx="61277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1640" imgH="253800" progId="Equation.DSMT4">
                  <p:embed/>
                </p:oleObj>
              </mc:Choice>
              <mc:Fallback>
                <p:oleObj name="Equation" r:id="rId10" imgW="431640" imgH="25380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10DA05C1-58BD-6F1B-AA27-281D85C5E4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414689" y="3751704"/>
                        <a:ext cx="612775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1FB67D11-0707-4A9F-27B8-51716FEB2B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740204"/>
              </p:ext>
            </p:extLst>
          </p:nvPr>
        </p:nvGraphicFramePr>
        <p:xfrm>
          <a:off x="7595076" y="4098742"/>
          <a:ext cx="252000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7480" imgH="253800" progId="Equation.DSMT4">
                  <p:embed/>
                </p:oleObj>
              </mc:Choice>
              <mc:Fallback>
                <p:oleObj name="Equation" r:id="rId12" imgW="177480" imgH="25380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B5E5F343-82EB-1288-3772-783B1D8FB8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95076" y="4098742"/>
                        <a:ext cx="252000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BF1E3DD9-FC76-F403-CB7C-851A33C0FA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15668"/>
              </p:ext>
            </p:extLst>
          </p:nvPr>
        </p:nvGraphicFramePr>
        <p:xfrm>
          <a:off x="4283968" y="4941168"/>
          <a:ext cx="4340714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047760" imgH="253800" progId="Equation.DSMT4">
                  <p:embed/>
                </p:oleObj>
              </mc:Choice>
              <mc:Fallback>
                <p:oleObj name="Equation" r:id="rId13" imgW="3047760" imgH="25380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A266E903-FB10-CC54-2A1A-52378CE598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283968" y="4941168"/>
                        <a:ext cx="4340714" cy="360000"/>
                      </a:xfrm>
                      <a:prstGeom prst="rect">
                        <a:avLst/>
                      </a:prstGeom>
                      <a:solidFill>
                        <a:srgbClr val="D3DFEC"/>
                      </a:solidFill>
                      <a:ln>
                        <a:solidFill>
                          <a:srgbClr val="63A0CC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F061DB2B-F2EB-D3AE-127B-73A7A79DBB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9969318"/>
              </p:ext>
            </p:extLst>
          </p:nvPr>
        </p:nvGraphicFramePr>
        <p:xfrm>
          <a:off x="4283968" y="5445224"/>
          <a:ext cx="3098231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171520" imgH="253800" progId="Equation.DSMT4">
                  <p:embed/>
                </p:oleObj>
              </mc:Choice>
              <mc:Fallback>
                <p:oleObj name="Equation" r:id="rId15" imgW="2171520" imgH="25380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BF1E3DD9-FC76-F403-CB7C-851A33C0FA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283968" y="5445224"/>
                        <a:ext cx="3098231" cy="360000"/>
                      </a:xfrm>
                      <a:prstGeom prst="rect">
                        <a:avLst/>
                      </a:prstGeom>
                      <a:solidFill>
                        <a:srgbClr val="DAEAE1"/>
                      </a:solidFill>
                      <a:ln>
                        <a:solidFill>
                          <a:srgbClr val="8AC4A7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箭头: 下 19">
            <a:extLst>
              <a:ext uri="{FF2B5EF4-FFF2-40B4-BE49-F238E27FC236}">
                <a16:creationId xmlns:a16="http://schemas.microsoft.com/office/drawing/2014/main" id="{13E5A00F-4580-67B0-DF40-10E9BA38E1CD}"/>
              </a:ext>
            </a:extLst>
          </p:cNvPr>
          <p:cNvSpPr/>
          <p:nvPr/>
        </p:nvSpPr>
        <p:spPr>
          <a:xfrm>
            <a:off x="5241588" y="4509120"/>
            <a:ext cx="504056" cy="360040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3" name="图示 22">
            <a:extLst>
              <a:ext uri="{FF2B5EF4-FFF2-40B4-BE49-F238E27FC236}">
                <a16:creationId xmlns:a16="http://schemas.microsoft.com/office/drawing/2014/main" id="{F68A13CF-097B-4537-6826-038842DCAE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4514446"/>
              </p:ext>
            </p:extLst>
          </p:nvPr>
        </p:nvGraphicFramePr>
        <p:xfrm>
          <a:off x="755576" y="4581128"/>
          <a:ext cx="3384376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260247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Graphic spid="23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23">
            <a:extLst>
              <a:ext uri="{FF2B5EF4-FFF2-40B4-BE49-F238E27FC236}">
                <a16:creationId xmlns:a16="http://schemas.microsoft.com/office/drawing/2014/main" id="{CD1CF697-46E7-62BF-6E0A-4FA784B1F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6" name="内容占位符 15">
            <a:extLst>
              <a:ext uri="{FF2B5EF4-FFF2-40B4-BE49-F238E27FC236}">
                <a16:creationId xmlns:a16="http://schemas.microsoft.com/office/drawing/2014/main" id="{18B7FFA0-40A8-2A88-F5CF-0DEBAD642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6058" y="1700808"/>
            <a:ext cx="3658792" cy="4090392"/>
          </a:xfrm>
        </p:spPr>
        <p:txBody>
          <a:bodyPr/>
          <a:lstStyle/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sym typeface="+mn-lt"/>
              </a:rPr>
              <a:t>进一步化简得到下式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sym typeface="+mn-lt"/>
            </a:endParaRPr>
          </a:p>
          <a:p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sym typeface="+mn-lt"/>
            </a:endParaRPr>
          </a:p>
          <a:p>
            <a:pPr>
              <a:spcBef>
                <a:spcPts val="0"/>
              </a:spcBef>
            </a:pP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sym typeface="+mn-lt"/>
            </a:endParaRPr>
          </a:p>
          <a:p>
            <a:pPr>
              <a:spcBef>
                <a:spcPts val="0"/>
              </a:spcBef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sym typeface="+mn-lt"/>
              </a:rPr>
              <a:t>可以证明：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sym typeface="+mn-lt"/>
            </a:endParaRPr>
          </a:p>
          <a:p>
            <a:pPr>
              <a:spcBef>
                <a:spcPts val="0"/>
              </a:spcBef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sym typeface="+mn-lt"/>
              </a:rPr>
              <a:t>代入全加器的求和与进位表达式，可得如下逻辑表达式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sym typeface="+mn-lt"/>
            </a:endParaRPr>
          </a:p>
          <a:p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  <a:sym typeface="+mn-lt"/>
            </a:endParaRPr>
          </a:p>
          <a:p>
            <a:endParaRPr lang="zh-CN" altLang="en-US" dirty="0">
              <a:sym typeface="+mn-lt"/>
            </a:endParaRPr>
          </a:p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831D2934-50FC-4385-DAD0-ED91876794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6721195"/>
              </p:ext>
            </p:extLst>
          </p:nvPr>
        </p:nvGraphicFramePr>
        <p:xfrm>
          <a:off x="1485642" y="2204864"/>
          <a:ext cx="1502182" cy="3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95280" imgH="279360" progId="Equation.DSMT4">
                  <p:embed/>
                </p:oleObj>
              </mc:Choice>
              <mc:Fallback>
                <p:oleObj name="Equation" r:id="rId3" imgW="12952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85642" y="2204864"/>
                        <a:ext cx="1502182" cy="3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4199E5DC-96FE-53AF-0647-43E949D890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8470649"/>
              </p:ext>
            </p:extLst>
          </p:nvPr>
        </p:nvGraphicFramePr>
        <p:xfrm>
          <a:off x="1485642" y="2564904"/>
          <a:ext cx="1442912" cy="3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44520" imgH="279360" progId="Equation.DSMT4">
                  <p:embed/>
                </p:oleObj>
              </mc:Choice>
              <mc:Fallback>
                <p:oleObj name="Equation" r:id="rId5" imgW="1244520" imgH="27936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831D2934-50FC-4385-DAD0-ED91876794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85642" y="2564904"/>
                        <a:ext cx="1442912" cy="3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311BE4B4-D8FB-90D9-EA5C-7BF41DE669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4197253"/>
              </p:ext>
            </p:extLst>
          </p:nvPr>
        </p:nvGraphicFramePr>
        <p:xfrm>
          <a:off x="2708460" y="2996952"/>
          <a:ext cx="1080000" cy="3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61760" imgH="228600" progId="Equation.DSMT4">
                  <p:embed/>
                </p:oleObj>
              </mc:Choice>
              <mc:Fallback>
                <p:oleObj name="Equation" r:id="rId7" imgW="761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08460" y="2996952"/>
                        <a:ext cx="1080000" cy="3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4070655B-A2E1-E5BD-7879-98A3B73668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773305"/>
              </p:ext>
            </p:extLst>
          </p:nvPr>
        </p:nvGraphicFramePr>
        <p:xfrm>
          <a:off x="3851920" y="2996952"/>
          <a:ext cx="900000" cy="3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34680" imgH="228600" progId="Equation.DSMT4">
                  <p:embed/>
                </p:oleObj>
              </mc:Choice>
              <mc:Fallback>
                <p:oleObj name="Equation" r:id="rId9" imgW="634680" imgH="2286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311BE4B4-D8FB-90D9-EA5C-7BF41DE669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51920" y="2996952"/>
                        <a:ext cx="900000" cy="3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435E343D-F2F6-3A3C-3D26-9552C233C4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504626"/>
              </p:ext>
            </p:extLst>
          </p:nvPr>
        </p:nvGraphicFramePr>
        <p:xfrm>
          <a:off x="1485643" y="4149080"/>
          <a:ext cx="1502073" cy="3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295280" imgH="279360" progId="Equation.DSMT4">
                  <p:embed/>
                </p:oleObj>
              </mc:Choice>
              <mc:Fallback>
                <p:oleObj name="Equation" r:id="rId11" imgW="1295280" imgH="27936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831D2934-50FC-4385-DAD0-ED91876794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85643" y="4149080"/>
                        <a:ext cx="1502073" cy="3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7743FD13-560A-FEE4-7BFB-645969CA00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6667461"/>
              </p:ext>
            </p:extLst>
          </p:nvPr>
        </p:nvGraphicFramePr>
        <p:xfrm>
          <a:off x="1485642" y="4941168"/>
          <a:ext cx="1456000" cy="28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155600" imgH="228600" progId="Equation.DSMT4">
                  <p:embed/>
                </p:oleObj>
              </mc:Choice>
              <mc:Fallback>
                <p:oleObj name="Equation" r:id="rId13" imgW="1155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485642" y="4941168"/>
                        <a:ext cx="1456000" cy="28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36019DD6-AC22-10EB-67AE-0B7560A737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5170962"/>
              </p:ext>
            </p:extLst>
          </p:nvPr>
        </p:nvGraphicFramePr>
        <p:xfrm>
          <a:off x="1485642" y="4521959"/>
          <a:ext cx="1443273" cy="3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244520" imgH="279360" progId="Equation.DSMT4">
                  <p:embed/>
                </p:oleObj>
              </mc:Choice>
              <mc:Fallback>
                <p:oleObj name="Equation" r:id="rId15" imgW="12445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485642" y="4521959"/>
                        <a:ext cx="1443273" cy="3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3A876555-85D8-9BF9-ECE5-0ABFA1EC6E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8340069"/>
              </p:ext>
            </p:extLst>
          </p:nvPr>
        </p:nvGraphicFramePr>
        <p:xfrm>
          <a:off x="1485642" y="5301240"/>
          <a:ext cx="1456000" cy="28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155600" imgH="228600" progId="Equation.DSMT4">
                  <p:embed/>
                </p:oleObj>
              </mc:Choice>
              <mc:Fallback>
                <p:oleObj name="Equation" r:id="rId17" imgW="1155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485642" y="5301240"/>
                        <a:ext cx="1456000" cy="28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页脚占位符 58">
            <a:extLst>
              <a:ext uri="{FF2B5EF4-FFF2-40B4-BE49-F238E27FC236}">
                <a16:creationId xmlns:a16="http://schemas.microsoft.com/office/drawing/2014/main" id="{1F86622F-F592-3FC6-476B-F460D56C2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60" name="灯片编号占位符 59">
            <a:extLst>
              <a:ext uri="{FF2B5EF4-FFF2-40B4-BE49-F238E27FC236}">
                <a16:creationId xmlns:a16="http://schemas.microsoft.com/office/drawing/2014/main" id="{4707DC98-CD0F-5203-346E-D69E4997EB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pSp>
        <p:nvGrpSpPr>
          <p:cNvPr id="4128" name="组合 4127">
            <a:extLst>
              <a:ext uri="{FF2B5EF4-FFF2-40B4-BE49-F238E27FC236}">
                <a16:creationId xmlns:a16="http://schemas.microsoft.com/office/drawing/2014/main" id="{464A0A20-3276-AD12-EE2A-21B55511C2FB}"/>
              </a:ext>
            </a:extLst>
          </p:cNvPr>
          <p:cNvGrpSpPr/>
          <p:nvPr/>
        </p:nvGrpSpPr>
        <p:grpSpPr>
          <a:xfrm>
            <a:off x="4846032" y="1700808"/>
            <a:ext cx="3614400" cy="3965120"/>
            <a:chOff x="4846032" y="1700808"/>
            <a:chExt cx="3614400" cy="3965120"/>
          </a:xfrm>
        </p:grpSpPr>
        <p:sp>
          <p:nvSpPr>
            <p:cNvPr id="4129" name="矩形 4128">
              <a:extLst>
                <a:ext uri="{FF2B5EF4-FFF2-40B4-BE49-F238E27FC236}">
                  <a16:creationId xmlns:a16="http://schemas.microsoft.com/office/drawing/2014/main" id="{6B26EB1F-8A76-55EB-7003-49079BA92388}"/>
                </a:ext>
              </a:extLst>
            </p:cNvPr>
            <p:cNvSpPr/>
            <p:nvPr/>
          </p:nvSpPr>
          <p:spPr>
            <a:xfrm>
              <a:off x="4846032" y="2065928"/>
              <a:ext cx="3600000" cy="360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30" name="矩形 4129">
              <a:extLst>
                <a:ext uri="{FF2B5EF4-FFF2-40B4-BE49-F238E27FC236}">
                  <a16:creationId xmlns:a16="http://schemas.microsoft.com/office/drawing/2014/main" id="{5534C0A9-8A0B-2E51-E08E-B79B3DA05CE0}"/>
                </a:ext>
              </a:extLst>
            </p:cNvPr>
            <p:cNvSpPr/>
            <p:nvPr/>
          </p:nvSpPr>
          <p:spPr bwMode="auto">
            <a:xfrm>
              <a:off x="4846032" y="1700808"/>
              <a:ext cx="3614400" cy="360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kumimoji="0" lang="zh-CN" altLang="en-US" sz="1800" b="1" i="0" u="none" strike="noStrike" cap="none" normalizeH="0" baseline="0" dirty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</a:rPr>
                <a:t>位</a:t>
              </a: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</a:rPr>
                <a:t>ALU</a:t>
              </a:r>
              <a:r>
                <a:rPr kumimoji="0" lang="zh-CN" altLang="en-US" sz="1800" b="1" i="0" u="none" strike="noStrike" cap="none" normalizeH="0" baseline="0" dirty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</a:rPr>
                <a:t>逻辑图</a:t>
              </a:r>
            </a:p>
          </p:txBody>
        </p:sp>
        <p:grpSp>
          <p:nvGrpSpPr>
            <p:cNvPr id="4131" name="组合 4130">
              <a:extLst>
                <a:ext uri="{FF2B5EF4-FFF2-40B4-BE49-F238E27FC236}">
                  <a16:creationId xmlns:a16="http://schemas.microsoft.com/office/drawing/2014/main" id="{91591031-EA1C-0DDC-4E46-9688CB256604}"/>
                </a:ext>
              </a:extLst>
            </p:cNvPr>
            <p:cNvGrpSpPr/>
            <p:nvPr/>
          </p:nvGrpSpPr>
          <p:grpSpPr>
            <a:xfrm>
              <a:off x="4987393" y="2132856"/>
              <a:ext cx="3223653" cy="3427408"/>
              <a:chOff x="1019437" y="2132856"/>
              <a:chExt cx="3223653" cy="3427408"/>
            </a:xfrm>
          </p:grpSpPr>
          <p:sp>
            <p:nvSpPr>
              <p:cNvPr id="4132" name="文本框 4131">
                <a:extLst>
                  <a:ext uri="{FF2B5EF4-FFF2-40B4-BE49-F238E27FC236}">
                    <a16:creationId xmlns:a16="http://schemas.microsoft.com/office/drawing/2014/main" id="{68330818-6654-0F82-978F-6182E4A64DCA}"/>
                  </a:ext>
                </a:extLst>
              </p:cNvPr>
              <p:cNvSpPr txBox="1"/>
              <p:nvPr/>
            </p:nvSpPr>
            <p:spPr>
              <a:xfrm>
                <a:off x="2525965" y="2132856"/>
                <a:ext cx="3898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b="1" i="1" baseline="-250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endParaRPr lang="zh-CN" altLang="en-US" b="1" i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33" name="矩形 4132">
                <a:extLst>
                  <a:ext uri="{FF2B5EF4-FFF2-40B4-BE49-F238E27FC236}">
                    <a16:creationId xmlns:a16="http://schemas.microsoft.com/office/drawing/2014/main" id="{BBDD3FA6-2F04-C2C5-9EE6-AC469EB67DB9}"/>
                  </a:ext>
                </a:extLst>
              </p:cNvPr>
              <p:cNvSpPr/>
              <p:nvPr/>
            </p:nvSpPr>
            <p:spPr bwMode="auto">
              <a:xfrm>
                <a:off x="2002635" y="2790084"/>
                <a:ext cx="1440000" cy="54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1" i="0" u="none" strike="noStrike" cap="none" normalizeH="0" baseline="0" dirty="0">
                    <a:ln>
                      <a:noFill/>
                    </a:ln>
                    <a:solidFill>
                      <a:schemeClr val="bg1">
                        <a:lumMod val="95000"/>
                        <a:lumOff val="5000"/>
                      </a:schemeClr>
                    </a:solidFill>
                    <a:effectLst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FA</a:t>
                </a:r>
                <a:endParaRPr kumimoji="0" lang="zh-CN" altLang="en-US" sz="1800" b="1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95000"/>
                      <a:lumOff val="5000"/>
                    </a:schemeClr>
                  </a:solidFill>
                  <a:effectLst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34" name="文本框 4133">
                <a:extLst>
                  <a:ext uri="{FF2B5EF4-FFF2-40B4-BE49-F238E27FC236}">
                    <a16:creationId xmlns:a16="http://schemas.microsoft.com/office/drawing/2014/main" id="{6F7A16EF-7D9B-35BE-6018-26651F315160}"/>
                  </a:ext>
                </a:extLst>
              </p:cNvPr>
              <p:cNvSpPr txBox="1"/>
              <p:nvPr/>
            </p:nvSpPr>
            <p:spPr>
              <a:xfrm>
                <a:off x="2123728" y="5160154"/>
                <a:ext cx="41870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b="1" i="1" baseline="-250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endParaRPr lang="zh-CN" altLang="en-US" b="1" i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35" name="文本框 4134">
                <a:extLst>
                  <a:ext uri="{FF2B5EF4-FFF2-40B4-BE49-F238E27FC236}">
                    <a16:creationId xmlns:a16="http://schemas.microsoft.com/office/drawing/2014/main" id="{CE89CE4D-A44A-71A2-8C91-A9D97E13E9D7}"/>
                  </a:ext>
                </a:extLst>
              </p:cNvPr>
              <p:cNvSpPr txBox="1"/>
              <p:nvPr/>
            </p:nvSpPr>
            <p:spPr>
              <a:xfrm>
                <a:off x="2851773" y="5153988"/>
                <a:ext cx="4187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b="1" i="1" baseline="-250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endParaRPr lang="zh-CN" altLang="en-US" b="1" i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136" name="直接箭头连接符 4135">
                <a:extLst>
                  <a:ext uri="{FF2B5EF4-FFF2-40B4-BE49-F238E27FC236}">
                    <a16:creationId xmlns:a16="http://schemas.microsoft.com/office/drawing/2014/main" id="{511CE6EF-74FA-E847-557C-E58F6CCC0274}"/>
                  </a:ext>
                </a:extLst>
              </p:cNvPr>
              <p:cNvCxnSpPr>
                <a:cxnSpLocks/>
                <a:stCxn id="4134" idx="0"/>
              </p:cNvCxnSpPr>
              <p:nvPr/>
            </p:nvCxnSpPr>
            <p:spPr bwMode="auto">
              <a:xfrm flipV="1">
                <a:off x="2333081" y="4946547"/>
                <a:ext cx="0" cy="21360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95000"/>
                    <a:lumOff val="5000"/>
                  </a:schemeClr>
                </a:solidFill>
                <a:prstDash val="solid"/>
                <a:miter lim="800000"/>
                <a:headEnd type="none" w="med" len="med"/>
                <a:tailEnd type="stealth" w="med" len="med"/>
              </a:ln>
              <a:effectLst/>
            </p:spPr>
          </p:cxnSp>
          <p:cxnSp>
            <p:nvCxnSpPr>
              <p:cNvPr id="4137" name="直接箭头连接符 4136">
                <a:extLst>
                  <a:ext uri="{FF2B5EF4-FFF2-40B4-BE49-F238E27FC236}">
                    <a16:creationId xmlns:a16="http://schemas.microsoft.com/office/drawing/2014/main" id="{6C0CC7FF-4AA1-0872-1C19-E45249191BBE}"/>
                  </a:ext>
                </a:extLst>
              </p:cNvPr>
              <p:cNvCxnSpPr>
                <a:cxnSpLocks/>
                <a:stCxn id="4135" idx="0"/>
              </p:cNvCxnSpPr>
              <p:nvPr/>
            </p:nvCxnSpPr>
            <p:spPr bwMode="auto">
              <a:xfrm flipV="1">
                <a:off x="3061125" y="4941168"/>
                <a:ext cx="0" cy="2160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95000"/>
                    <a:lumOff val="5000"/>
                  </a:schemeClr>
                </a:solidFill>
                <a:prstDash val="solid"/>
                <a:miter lim="800000"/>
                <a:headEnd type="none" w="med" len="med"/>
                <a:tailEnd type="stealth" w="med" len="med"/>
              </a:ln>
              <a:effectLst/>
            </p:spPr>
          </p:cxnSp>
          <p:cxnSp>
            <p:nvCxnSpPr>
              <p:cNvPr id="4138" name="直接箭头连接符 4137">
                <a:extLst>
                  <a:ext uri="{FF2B5EF4-FFF2-40B4-BE49-F238E27FC236}">
                    <a16:creationId xmlns:a16="http://schemas.microsoft.com/office/drawing/2014/main" id="{D89035B9-2263-7C4F-CFDF-6EFE24F877E6}"/>
                  </a:ext>
                </a:extLst>
              </p:cNvPr>
              <p:cNvCxnSpPr>
                <a:cxnSpLocks/>
                <a:endCxn id="4133" idx="3"/>
              </p:cNvCxnSpPr>
              <p:nvPr/>
            </p:nvCxnSpPr>
            <p:spPr bwMode="auto">
              <a:xfrm flipH="1">
                <a:off x="3442635" y="3060084"/>
                <a:ext cx="223124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stealth" w="med" len="med"/>
              </a:ln>
              <a:effectLst/>
            </p:spPr>
          </p:cxnSp>
          <p:sp>
            <p:nvSpPr>
              <p:cNvPr id="4139" name="文本框 4138">
                <a:extLst>
                  <a:ext uri="{FF2B5EF4-FFF2-40B4-BE49-F238E27FC236}">
                    <a16:creationId xmlns:a16="http://schemas.microsoft.com/office/drawing/2014/main" id="{0B28FA94-8A1D-D76E-0F3C-5F73CADF1B6A}"/>
                  </a:ext>
                </a:extLst>
              </p:cNvPr>
              <p:cNvSpPr txBox="1"/>
              <p:nvPr/>
            </p:nvSpPr>
            <p:spPr>
              <a:xfrm>
                <a:off x="3632025" y="2860029"/>
                <a:ext cx="61106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 err="1">
                    <a:solidFill>
                      <a:schemeClr val="bg1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b="1" i="1" baseline="-25000" dirty="0" err="1">
                    <a:solidFill>
                      <a:schemeClr val="bg1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b="1" baseline="-25000" dirty="0" err="1">
                    <a:solidFill>
                      <a:schemeClr val="bg1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+</a:t>
                </a:r>
                <a:r>
                  <a:rPr lang="en-US" altLang="zh-CN" b="1" i="1" baseline="-25000" dirty="0" err="1">
                    <a:solidFill>
                      <a:schemeClr val="bg1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endParaRPr lang="zh-CN" altLang="en-US" b="1" dirty="0">
                  <a:solidFill>
                    <a:schemeClr val="bg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140" name="直接箭头连接符 4139">
                <a:extLst>
                  <a:ext uri="{FF2B5EF4-FFF2-40B4-BE49-F238E27FC236}">
                    <a16:creationId xmlns:a16="http://schemas.microsoft.com/office/drawing/2014/main" id="{11414A7D-3604-4055-3B5C-0AF1D2673084}"/>
                  </a:ext>
                </a:extLst>
              </p:cNvPr>
              <p:cNvCxnSpPr>
                <a:cxnSpLocks/>
                <a:stCxn id="4133" idx="0"/>
                <a:endCxn id="4132" idx="2"/>
              </p:cNvCxnSpPr>
              <p:nvPr/>
            </p:nvCxnSpPr>
            <p:spPr bwMode="auto">
              <a:xfrm flipH="1" flipV="1">
                <a:off x="2720891" y="2532966"/>
                <a:ext cx="1744" cy="25711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stealth" w="med" len="med"/>
              </a:ln>
              <a:effectLst/>
            </p:spPr>
          </p:cxnSp>
          <p:cxnSp>
            <p:nvCxnSpPr>
              <p:cNvPr id="4141" name="直接箭头连接符 4140">
                <a:extLst>
                  <a:ext uri="{FF2B5EF4-FFF2-40B4-BE49-F238E27FC236}">
                    <a16:creationId xmlns:a16="http://schemas.microsoft.com/office/drawing/2014/main" id="{82F64155-1118-E20B-C1CC-CC2DBDDF6AA2}"/>
                  </a:ext>
                </a:extLst>
              </p:cNvPr>
              <p:cNvCxnSpPr>
                <a:cxnSpLocks/>
                <a:stCxn id="4133" idx="1"/>
                <a:endCxn id="4142" idx="3"/>
              </p:cNvCxnSpPr>
              <p:nvPr/>
            </p:nvCxnSpPr>
            <p:spPr bwMode="auto">
              <a:xfrm flipH="1">
                <a:off x="1813244" y="3060084"/>
                <a:ext cx="189391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stealth" w="med" len="med"/>
              </a:ln>
              <a:effectLst/>
            </p:spPr>
          </p:cxnSp>
          <p:sp>
            <p:nvSpPr>
              <p:cNvPr id="4142" name="文本框 4141">
                <a:extLst>
                  <a:ext uri="{FF2B5EF4-FFF2-40B4-BE49-F238E27FC236}">
                    <a16:creationId xmlns:a16="http://schemas.microsoft.com/office/drawing/2014/main" id="{7D42CDE5-1253-FBF5-DFD1-8B06E382FD4A}"/>
                  </a:ext>
                </a:extLst>
              </p:cNvPr>
              <p:cNvSpPr txBox="1"/>
              <p:nvPr/>
            </p:nvSpPr>
            <p:spPr>
              <a:xfrm>
                <a:off x="1019437" y="2860029"/>
                <a:ext cx="7938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bg1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b="1" i="1" baseline="-25000" dirty="0">
                    <a:solidFill>
                      <a:schemeClr val="bg1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n+i</a:t>
                </a:r>
                <a:r>
                  <a:rPr lang="en-US" altLang="zh-CN" b="1" baseline="-25000" dirty="0">
                    <a:solidFill>
                      <a:schemeClr val="bg1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+1</a:t>
                </a:r>
                <a:endParaRPr lang="zh-CN" altLang="en-US" b="1" baseline="-25000" dirty="0">
                  <a:solidFill>
                    <a:schemeClr val="bg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43" name="矩形 4142">
                <a:extLst>
                  <a:ext uri="{FF2B5EF4-FFF2-40B4-BE49-F238E27FC236}">
                    <a16:creationId xmlns:a16="http://schemas.microsoft.com/office/drawing/2014/main" id="{06C84596-4A62-1F4B-537D-BA11E275A8D3}"/>
                  </a:ext>
                </a:extLst>
              </p:cNvPr>
              <p:cNvSpPr/>
              <p:nvPr/>
            </p:nvSpPr>
            <p:spPr bwMode="auto">
              <a:xfrm>
                <a:off x="1979712" y="3859459"/>
                <a:ext cx="1440000" cy="10800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1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函数发生器</a:t>
                </a:r>
                <a:endParaRPr kumimoji="0" lang="zh-CN" altLang="en-US" sz="1800" b="1" i="0" u="none" strike="noStrike" cap="none" normalizeH="0" baseline="0" dirty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44" name="文本框 4143">
                <a:extLst>
                  <a:ext uri="{FF2B5EF4-FFF2-40B4-BE49-F238E27FC236}">
                    <a16:creationId xmlns:a16="http://schemas.microsoft.com/office/drawing/2014/main" id="{415C740B-8151-7EDA-78AF-59876515CF1C}"/>
                  </a:ext>
                </a:extLst>
              </p:cNvPr>
              <p:cNvSpPr txBox="1"/>
              <p:nvPr/>
            </p:nvSpPr>
            <p:spPr>
              <a:xfrm>
                <a:off x="1936680" y="3474900"/>
                <a:ext cx="41870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bg1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b="1" i="1" baseline="-25000" dirty="0">
                    <a:solidFill>
                      <a:schemeClr val="bg1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endParaRPr lang="zh-CN" altLang="en-US" b="1" i="1" baseline="-25000" dirty="0">
                  <a:solidFill>
                    <a:schemeClr val="bg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45" name="文本框 4144">
                <a:extLst>
                  <a:ext uri="{FF2B5EF4-FFF2-40B4-BE49-F238E27FC236}">
                    <a16:creationId xmlns:a16="http://schemas.microsoft.com/office/drawing/2014/main" id="{48E274CB-EBED-CC75-28B9-5176A16B689B}"/>
                  </a:ext>
                </a:extLst>
              </p:cNvPr>
              <p:cNvSpPr txBox="1"/>
              <p:nvPr/>
            </p:nvSpPr>
            <p:spPr>
              <a:xfrm>
                <a:off x="3096773" y="3457976"/>
                <a:ext cx="4187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bg1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b="1" i="1" baseline="-25000" dirty="0">
                    <a:solidFill>
                      <a:schemeClr val="bg1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endParaRPr lang="zh-CN" altLang="en-US" b="1" i="1" baseline="-25000" dirty="0">
                  <a:solidFill>
                    <a:schemeClr val="bg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146" name="直接箭头连接符 4145">
                <a:extLst>
                  <a:ext uri="{FF2B5EF4-FFF2-40B4-BE49-F238E27FC236}">
                    <a16:creationId xmlns:a16="http://schemas.microsoft.com/office/drawing/2014/main" id="{656C87B8-DF5D-28FE-61F8-E769FEAE306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333081" y="3330097"/>
                <a:ext cx="0" cy="5400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stealth" w="med" len="med"/>
              </a:ln>
              <a:effectLst/>
            </p:spPr>
          </p:cxnSp>
          <p:cxnSp>
            <p:nvCxnSpPr>
              <p:cNvPr id="4147" name="直接箭头连接符 4146">
                <a:extLst>
                  <a:ext uri="{FF2B5EF4-FFF2-40B4-BE49-F238E27FC236}">
                    <a16:creationId xmlns:a16="http://schemas.microsoft.com/office/drawing/2014/main" id="{7A44FC2D-813E-2CE1-D9E2-DDA39E0E205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061125" y="3330097"/>
                <a:ext cx="0" cy="5400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stealth" w="med" len="med"/>
              </a:ln>
              <a:effectLst/>
            </p:spPr>
          </p:cxnSp>
          <p:cxnSp>
            <p:nvCxnSpPr>
              <p:cNvPr id="4148" name="直接箭头连接符 4147">
                <a:extLst>
                  <a:ext uri="{FF2B5EF4-FFF2-40B4-BE49-F238E27FC236}">
                    <a16:creationId xmlns:a16="http://schemas.microsoft.com/office/drawing/2014/main" id="{00F8F044-6A93-9881-E563-F0C00E63ECA3}"/>
                  </a:ext>
                </a:extLst>
              </p:cNvPr>
              <p:cNvCxnSpPr>
                <a:cxnSpLocks/>
                <a:stCxn id="4149" idx="3"/>
              </p:cNvCxnSpPr>
              <p:nvPr/>
            </p:nvCxnSpPr>
            <p:spPr bwMode="auto">
              <a:xfrm flipV="1">
                <a:off x="1481778" y="4011230"/>
                <a:ext cx="504000" cy="87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stealth" w="med" len="med"/>
              </a:ln>
              <a:effectLst/>
            </p:spPr>
          </p:cxnSp>
          <p:sp>
            <p:nvSpPr>
              <p:cNvPr id="4149" name="文本框 4148">
                <a:extLst>
                  <a:ext uri="{FF2B5EF4-FFF2-40B4-BE49-F238E27FC236}">
                    <a16:creationId xmlns:a16="http://schemas.microsoft.com/office/drawing/2014/main" id="{EC32A444-EFC4-51BC-FB60-8795697579AE}"/>
                  </a:ext>
                </a:extLst>
              </p:cNvPr>
              <p:cNvSpPr txBox="1"/>
              <p:nvPr/>
            </p:nvSpPr>
            <p:spPr>
              <a:xfrm>
                <a:off x="1114370" y="3842830"/>
                <a:ext cx="3674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chemeClr val="bg1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</a:t>
                </a:r>
                <a:r>
                  <a:rPr lang="en-US" altLang="zh-CN" sz="1600" b="1" baseline="-25000" dirty="0">
                    <a:solidFill>
                      <a:schemeClr val="bg1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</a:t>
                </a:r>
                <a:endParaRPr lang="zh-CN" altLang="en-US" sz="1600" b="1" baseline="-25000" dirty="0">
                  <a:solidFill>
                    <a:schemeClr val="bg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150" name="直接箭头连接符 4149">
                <a:extLst>
                  <a:ext uri="{FF2B5EF4-FFF2-40B4-BE49-F238E27FC236}">
                    <a16:creationId xmlns:a16="http://schemas.microsoft.com/office/drawing/2014/main" id="{19A74E27-C49E-728C-A522-6476BA78C7FE}"/>
                  </a:ext>
                </a:extLst>
              </p:cNvPr>
              <p:cNvCxnSpPr>
                <a:cxnSpLocks/>
                <a:stCxn id="4151" idx="3"/>
              </p:cNvCxnSpPr>
              <p:nvPr/>
            </p:nvCxnSpPr>
            <p:spPr bwMode="auto">
              <a:xfrm flipV="1">
                <a:off x="1481778" y="4274080"/>
                <a:ext cx="504000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stealth" w="med" len="med"/>
              </a:ln>
              <a:effectLst/>
            </p:spPr>
          </p:cxnSp>
          <p:sp>
            <p:nvSpPr>
              <p:cNvPr id="4151" name="文本框 4150">
                <a:extLst>
                  <a:ext uri="{FF2B5EF4-FFF2-40B4-BE49-F238E27FC236}">
                    <a16:creationId xmlns:a16="http://schemas.microsoft.com/office/drawing/2014/main" id="{F98E0313-FFBE-5687-9F42-5E7433941BF9}"/>
                  </a:ext>
                </a:extLst>
              </p:cNvPr>
              <p:cNvSpPr txBox="1"/>
              <p:nvPr/>
            </p:nvSpPr>
            <p:spPr>
              <a:xfrm>
                <a:off x="1114370" y="4104804"/>
                <a:ext cx="3674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chemeClr val="bg1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</a:t>
                </a:r>
                <a:r>
                  <a:rPr lang="en-US" altLang="zh-CN" sz="1600" b="1" baseline="-25000" dirty="0">
                    <a:solidFill>
                      <a:schemeClr val="bg1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endParaRPr lang="zh-CN" altLang="en-US" sz="1600" b="1" baseline="-25000" dirty="0">
                  <a:solidFill>
                    <a:schemeClr val="bg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152" name="直接箭头连接符 4151">
                <a:extLst>
                  <a:ext uri="{FF2B5EF4-FFF2-40B4-BE49-F238E27FC236}">
                    <a16:creationId xmlns:a16="http://schemas.microsoft.com/office/drawing/2014/main" id="{E4346802-1580-D9FD-C760-FE52A641CF2C}"/>
                  </a:ext>
                </a:extLst>
              </p:cNvPr>
              <p:cNvCxnSpPr>
                <a:cxnSpLocks/>
                <a:stCxn id="4153" idx="3"/>
              </p:cNvCxnSpPr>
              <p:nvPr/>
            </p:nvCxnSpPr>
            <p:spPr bwMode="auto">
              <a:xfrm>
                <a:off x="1481778" y="4536055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stealth" w="med" len="med"/>
              </a:ln>
              <a:effectLst/>
            </p:spPr>
          </p:cxnSp>
          <p:sp>
            <p:nvSpPr>
              <p:cNvPr id="4153" name="文本框 4152">
                <a:extLst>
                  <a:ext uri="{FF2B5EF4-FFF2-40B4-BE49-F238E27FC236}">
                    <a16:creationId xmlns:a16="http://schemas.microsoft.com/office/drawing/2014/main" id="{F8CDC97F-3314-187F-433B-5C0BC767D628}"/>
                  </a:ext>
                </a:extLst>
              </p:cNvPr>
              <p:cNvSpPr txBox="1"/>
              <p:nvPr/>
            </p:nvSpPr>
            <p:spPr>
              <a:xfrm>
                <a:off x="1114370" y="4366778"/>
                <a:ext cx="3674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chemeClr val="bg1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</a:t>
                </a:r>
                <a:r>
                  <a:rPr lang="en-US" altLang="zh-CN" sz="1600" b="1" baseline="-25000" dirty="0">
                    <a:solidFill>
                      <a:schemeClr val="bg1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endParaRPr lang="zh-CN" altLang="en-US" sz="1600" b="1" baseline="-25000" dirty="0">
                  <a:solidFill>
                    <a:schemeClr val="bg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154" name="直接箭头连接符 4153">
                <a:extLst>
                  <a:ext uri="{FF2B5EF4-FFF2-40B4-BE49-F238E27FC236}">
                    <a16:creationId xmlns:a16="http://schemas.microsoft.com/office/drawing/2014/main" id="{2EC3B4DB-4AD0-58B0-36C8-8CE8052A3BF5}"/>
                  </a:ext>
                </a:extLst>
              </p:cNvPr>
              <p:cNvCxnSpPr>
                <a:cxnSpLocks/>
                <a:stCxn id="4155" idx="3"/>
              </p:cNvCxnSpPr>
              <p:nvPr/>
            </p:nvCxnSpPr>
            <p:spPr bwMode="auto">
              <a:xfrm flipV="1">
                <a:off x="1481778" y="4797151"/>
                <a:ext cx="504000" cy="87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stealth" w="med" len="med"/>
              </a:ln>
              <a:effectLst/>
            </p:spPr>
          </p:cxnSp>
          <p:sp>
            <p:nvSpPr>
              <p:cNvPr id="4155" name="文本框 4154">
                <a:extLst>
                  <a:ext uri="{FF2B5EF4-FFF2-40B4-BE49-F238E27FC236}">
                    <a16:creationId xmlns:a16="http://schemas.microsoft.com/office/drawing/2014/main" id="{37F56001-6F08-165A-E68C-B8CD207AF49B}"/>
                  </a:ext>
                </a:extLst>
              </p:cNvPr>
              <p:cNvSpPr txBox="1"/>
              <p:nvPr/>
            </p:nvSpPr>
            <p:spPr>
              <a:xfrm>
                <a:off x="1114370" y="4628752"/>
                <a:ext cx="3674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chemeClr val="bg1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</a:t>
                </a:r>
                <a:r>
                  <a:rPr lang="en-US" altLang="zh-CN" sz="1600" b="1" baseline="-25000" dirty="0">
                    <a:solidFill>
                      <a:schemeClr val="bg1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endParaRPr lang="zh-CN" altLang="en-US" sz="1600" b="1" baseline="-25000" dirty="0">
                  <a:solidFill>
                    <a:schemeClr val="bg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85" name="文本框 4184">
            <a:hlinkClick r:id="rId19" action="ppaction://hlinksldjump"/>
            <a:extLst>
              <a:ext uri="{FF2B5EF4-FFF2-40B4-BE49-F238E27FC236}">
                <a16:creationId xmlns:a16="http://schemas.microsoft.com/office/drawing/2014/main" id="{0CC06DE3-B85D-2A53-8708-F0FCE3A8909C}"/>
              </a:ext>
            </a:extLst>
          </p:cNvPr>
          <p:cNvSpPr txBox="1"/>
          <p:nvPr/>
        </p:nvSpPr>
        <p:spPr>
          <a:xfrm>
            <a:off x="1763688" y="2924944"/>
            <a:ext cx="936104" cy="420956"/>
          </a:xfrm>
          <a:prstGeom prst="flowChartAlternate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证明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&gt;&gt;</a:t>
            </a:r>
            <a:endPara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文本框 1">
            <a:hlinkClick r:id="rId20" action="ppaction://hlinksldjump"/>
            <a:extLst>
              <a:ext uri="{FF2B5EF4-FFF2-40B4-BE49-F238E27FC236}">
                <a16:creationId xmlns:a16="http://schemas.microsoft.com/office/drawing/2014/main" id="{B0826BEA-8DD4-E32D-6902-7725CCAC3DFC}"/>
              </a:ext>
            </a:extLst>
          </p:cNvPr>
          <p:cNvSpPr txBox="1"/>
          <p:nvPr/>
        </p:nvSpPr>
        <p:spPr>
          <a:xfrm>
            <a:off x="3203848" y="2204864"/>
            <a:ext cx="1080000" cy="288000"/>
          </a:xfrm>
          <a:prstGeom prst="flowChartAlternate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zh-CN" sz="1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12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化简证明</a:t>
            </a:r>
            <a:r>
              <a:rPr lang="en-US" altLang="zh-CN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&gt;&gt;</a:t>
            </a:r>
            <a:endParaRPr lang="zh-CN" altLang="en-US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hlinkClick r:id="rId20" action="ppaction://hlinksldjump"/>
            <a:extLst>
              <a:ext uri="{FF2B5EF4-FFF2-40B4-BE49-F238E27FC236}">
                <a16:creationId xmlns:a16="http://schemas.microsoft.com/office/drawing/2014/main" id="{955A0B23-A31B-594B-1FCD-2ABED6DA7B42}"/>
              </a:ext>
            </a:extLst>
          </p:cNvPr>
          <p:cNvSpPr txBox="1"/>
          <p:nvPr/>
        </p:nvSpPr>
        <p:spPr>
          <a:xfrm>
            <a:off x="3203848" y="2564903"/>
            <a:ext cx="1080000" cy="28800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zh-CN" sz="1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12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化简证明</a:t>
            </a:r>
            <a:r>
              <a:rPr lang="en-US" altLang="zh-CN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&gt;&gt;</a:t>
            </a:r>
            <a:endParaRPr lang="zh-CN" altLang="en-US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32C784-741C-A84F-EB76-B1F737A25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cap="non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化简证明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0ACD2D-7661-34CF-4BDC-B54863B33C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20B7F5-D3C7-2EE2-72CA-C77749B623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E0B8DC2E-CE2C-A12A-9E99-470987C2AA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4273280"/>
              </p:ext>
            </p:extLst>
          </p:nvPr>
        </p:nvGraphicFramePr>
        <p:xfrm>
          <a:off x="899591" y="1700808"/>
          <a:ext cx="5100263" cy="4464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84600" imgH="4012920" progId="Equation.DSMT4">
                  <p:embed/>
                </p:oleObj>
              </mc:Choice>
              <mc:Fallback>
                <p:oleObj name="Equation" r:id="rId2" imgW="4584600" imgH="4012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99591" y="1700808"/>
                        <a:ext cx="5100263" cy="44644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9334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32C784-741C-A84F-EB76-B1F737A25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i="1" cap="non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化简证明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0ACD2D-7661-34CF-4BDC-B54863B33C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20B7F5-D3C7-2EE2-72CA-C77749B623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E0B8DC2E-CE2C-A12A-9E99-470987C2AA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4233493"/>
              </p:ext>
            </p:extLst>
          </p:nvPr>
        </p:nvGraphicFramePr>
        <p:xfrm>
          <a:off x="899591" y="1844824"/>
          <a:ext cx="7787081" cy="3960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391160" imgH="3759120" progId="Equation.DSMT4">
                  <p:embed/>
                </p:oleObj>
              </mc:Choice>
              <mc:Fallback>
                <p:oleObj name="Equation" r:id="rId2" imgW="7391160" imgH="375912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E0B8DC2E-CE2C-A12A-9E99-470987C2AA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99591" y="1844824"/>
                        <a:ext cx="7787081" cy="3960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4476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31E5D-38E4-4EA7-A19F-7E69C1834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已知：</a:t>
            </a:r>
            <a:b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证明：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E6F392-212C-8CDF-F778-18F952C1BD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B0384E-E8A0-8F0B-5699-CA49929DCD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91B3266B-D9CC-8292-8C5B-DEFCF8C1E2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1829347"/>
              </p:ext>
            </p:extLst>
          </p:nvPr>
        </p:nvGraphicFramePr>
        <p:xfrm>
          <a:off x="1979712" y="1270430"/>
          <a:ext cx="1200000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61760" imgH="228600" progId="Equation.DSMT4">
                  <p:embed/>
                </p:oleObj>
              </mc:Choice>
              <mc:Fallback>
                <p:oleObj name="Equation" r:id="rId2" imgW="761760" imgH="2286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311BE4B4-D8FB-90D9-EA5C-7BF41DE669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79712" y="1270430"/>
                        <a:ext cx="1200000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FE482EAE-A3BF-786E-C5F9-18B37670B3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1230886"/>
              </p:ext>
            </p:extLst>
          </p:nvPr>
        </p:nvGraphicFramePr>
        <p:xfrm>
          <a:off x="4408104" y="1270430"/>
          <a:ext cx="1000000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34680" imgH="228600" progId="Equation.DSMT4">
                  <p:embed/>
                </p:oleObj>
              </mc:Choice>
              <mc:Fallback>
                <p:oleObj name="Equation" r:id="rId4" imgW="634680" imgH="2286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4070655B-A2E1-E5BD-7879-98A3B73668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08104" y="1270430"/>
                        <a:ext cx="1000000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B13522A2-4B37-4848-5F12-CDE42204B5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0421885"/>
              </p:ext>
            </p:extLst>
          </p:nvPr>
        </p:nvGraphicFramePr>
        <p:xfrm>
          <a:off x="853588" y="2204864"/>
          <a:ext cx="3667005" cy="2895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12720" imgH="1904760" progId="Equation.DSMT4">
                  <p:embed/>
                </p:oleObj>
              </mc:Choice>
              <mc:Fallback>
                <p:oleObj name="Equation" r:id="rId6" imgW="2412720" imgH="1904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53588" y="2204864"/>
                        <a:ext cx="3667005" cy="28950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67BF51C1-5890-9572-3080-91A5B24A3A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975294"/>
              </p:ext>
            </p:extLst>
          </p:nvPr>
        </p:nvGraphicFramePr>
        <p:xfrm>
          <a:off x="5076056" y="2276872"/>
          <a:ext cx="3513142" cy="2016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387520" imgH="1371600" progId="Equation.DSMT4">
                  <p:embed/>
                </p:oleObj>
              </mc:Choice>
              <mc:Fallback>
                <p:oleObj name="Equation" r:id="rId8" imgW="2387520" imgH="1371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076056" y="2276872"/>
                        <a:ext cx="3513142" cy="20162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88A5026D-1F3C-31DB-F3E6-312E9CBE69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7879493"/>
              </p:ext>
            </p:extLst>
          </p:nvPr>
        </p:nvGraphicFramePr>
        <p:xfrm>
          <a:off x="1979712" y="692696"/>
          <a:ext cx="2002909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95280" imgH="279360" progId="Equation.DSMT4">
                  <p:embed/>
                </p:oleObj>
              </mc:Choice>
              <mc:Fallback>
                <p:oleObj name="Equation" r:id="rId10" imgW="1295280" imgH="27936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831D2934-50FC-4385-DAD0-ED91876794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79712" y="692696"/>
                        <a:ext cx="2002909" cy="43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CBDC09AB-BBB9-E9A0-28EB-E0AD769674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56290"/>
              </p:ext>
            </p:extLst>
          </p:nvPr>
        </p:nvGraphicFramePr>
        <p:xfrm>
          <a:off x="4408104" y="692696"/>
          <a:ext cx="1923883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44520" imgH="279360" progId="Equation.DSMT4">
                  <p:embed/>
                </p:oleObj>
              </mc:Choice>
              <mc:Fallback>
                <p:oleObj name="Equation" r:id="rId12" imgW="1244520" imgH="27936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4199E5DC-96FE-53AF-0647-43E949D890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408104" y="692696"/>
                        <a:ext cx="1923883" cy="43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7482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2323366-F67D-052E-8D10-1298543B5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例</a:t>
            </a:r>
            <a:r>
              <a:rPr kumimoji="1" lang="zh-CN" alt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kumimoji="1" lang="en-US" altLang="zh-CN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S</a:t>
            </a:r>
            <a:r>
              <a:rPr kumimoji="1" lang="en-US" altLang="zh-CN" sz="2800" baseline="-250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3</a:t>
            </a:r>
            <a:r>
              <a:rPr kumimoji="1" lang="en-US" altLang="zh-CN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S</a:t>
            </a:r>
            <a:r>
              <a:rPr kumimoji="1" lang="en-US" altLang="zh-CN" sz="2800" baseline="-250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2</a:t>
            </a:r>
            <a:r>
              <a:rPr kumimoji="1" lang="en-US" altLang="zh-CN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S</a:t>
            </a:r>
            <a:r>
              <a:rPr kumimoji="1" lang="en-US" altLang="zh-CN" sz="2800" baseline="-250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1</a:t>
            </a:r>
            <a:r>
              <a:rPr kumimoji="1" lang="en-US" altLang="zh-CN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S</a:t>
            </a:r>
            <a:r>
              <a:rPr kumimoji="1" lang="en-US" altLang="zh-CN" sz="2800" baseline="-250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0</a:t>
            </a:r>
            <a:r>
              <a:rPr kumimoji="1" lang="en-US" altLang="zh-CN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=0000</a:t>
            </a:r>
            <a:r>
              <a:rPr kumimoji="1" lang="zh-CN" alt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，</a:t>
            </a:r>
            <a:r>
              <a:rPr lang="zh-CN" alt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C</a:t>
            </a:r>
            <a:r>
              <a:rPr lang="en-US" altLang="zh-CN" sz="2800" i="1" cap="none" baseline="-250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n+i</a:t>
            </a:r>
            <a:r>
              <a:rPr lang="en-US" altLang="zh-CN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=0</a:t>
            </a:r>
            <a:endParaRPr kumimoji="1" lang="zh-CN" altLang="en-US" sz="28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0A5A80-D2A6-7B54-46E9-7A113A6C5A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zh-CN" altLang="en-US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代入上式，求得：</a:t>
            </a:r>
            <a:endParaRPr kumimoji="1" lang="en-US" altLang="zh-CN" sz="2000" b="1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endParaRPr>
          </a:p>
          <a:p>
            <a:endParaRPr kumimoji="1" lang="en-US" altLang="zh-CN" sz="2000" b="1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endParaRPr>
          </a:p>
          <a:p>
            <a:endParaRPr kumimoji="1" lang="en-US" altLang="zh-CN" sz="2000" b="1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endParaRPr>
          </a:p>
          <a:p>
            <a:endParaRPr kumimoji="1" lang="en-US" altLang="zh-CN" sz="2000" b="1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endParaRPr>
          </a:p>
          <a:p>
            <a:endParaRPr kumimoji="1" lang="en-US" altLang="zh-CN" sz="2000" b="1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endParaRPr>
          </a:p>
          <a:p>
            <a:r>
              <a:rPr kumimoji="1" lang="zh-CN" altLang="en-US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所以，当</a:t>
            </a:r>
            <a:r>
              <a:rPr kumimoji="1" lang="en-US" altLang="zh-CN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S</a:t>
            </a:r>
            <a:r>
              <a:rPr kumimoji="1" lang="en-US" altLang="zh-CN" sz="2000" b="1" baseline="-250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3</a:t>
            </a:r>
            <a:r>
              <a:rPr kumimoji="1" lang="en-US" altLang="zh-CN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S</a:t>
            </a:r>
            <a:r>
              <a:rPr kumimoji="1" lang="en-US" altLang="zh-CN" sz="2000" b="1" baseline="-250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2</a:t>
            </a:r>
            <a:r>
              <a:rPr kumimoji="1" lang="en-US" altLang="zh-CN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S</a:t>
            </a:r>
            <a:r>
              <a:rPr kumimoji="1" lang="en-US" altLang="zh-CN" sz="2000" b="1" baseline="-250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1</a:t>
            </a:r>
            <a:r>
              <a:rPr kumimoji="1" lang="en-US" altLang="zh-CN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S</a:t>
            </a:r>
            <a:r>
              <a:rPr kumimoji="1" lang="en-US" altLang="zh-CN" sz="2000" b="1" baseline="-250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0</a:t>
            </a:r>
            <a:r>
              <a:rPr kumimoji="1" lang="en-US" altLang="zh-CN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=0000</a:t>
            </a:r>
            <a:r>
              <a:rPr kumimoji="1" lang="zh-CN" altLang="en-US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时，输出结果为</a:t>
            </a:r>
            <a:r>
              <a:rPr kumimoji="1" lang="en-US" altLang="zh-CN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A</a:t>
            </a:r>
            <a:r>
              <a:rPr kumimoji="1" lang="en-US" altLang="zh-CN" sz="2000" b="1" baseline="-250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i</a:t>
            </a:r>
            <a:r>
              <a:rPr kumimoji="1" lang="zh-CN" altLang="en-US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，即完成直通功能</a:t>
            </a:r>
            <a:endParaRPr lang="zh-CN" altLang="en-US" sz="2000" b="1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1162E91E-3EAA-FCCF-0B4B-83BAB15F11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9725316"/>
              </p:ext>
            </p:extLst>
          </p:nvPr>
        </p:nvGraphicFramePr>
        <p:xfrm>
          <a:off x="1315438" y="2276912"/>
          <a:ext cx="2493515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30320" imgH="279360" progId="Equation.DSMT4">
                  <p:embed/>
                </p:oleObj>
              </mc:Choice>
              <mc:Fallback>
                <p:oleObj name="Equation" r:id="rId3" imgW="1930320" imgH="27936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435E343D-F2F6-3A3C-3D26-9552C233C4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15438" y="2276912"/>
                        <a:ext cx="2493515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74CAD640-4DA8-6EF2-6273-EA500161E5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4061938"/>
              </p:ext>
            </p:extLst>
          </p:nvPr>
        </p:nvGraphicFramePr>
        <p:xfrm>
          <a:off x="1315436" y="2888895"/>
          <a:ext cx="1980000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36480" imgH="279360" progId="Equation.DSMT4">
                  <p:embed/>
                </p:oleObj>
              </mc:Choice>
              <mc:Fallback>
                <p:oleObj name="Equation" r:id="rId5" imgW="1536480" imgH="27936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36019DD6-AC22-10EB-67AE-0B7560A737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15436" y="2888895"/>
                        <a:ext cx="1980000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25642FDB-885F-46C4-2827-8AA034B99D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2690252"/>
              </p:ext>
            </p:extLst>
          </p:nvPr>
        </p:nvGraphicFramePr>
        <p:xfrm>
          <a:off x="1315436" y="3501048"/>
          <a:ext cx="3328572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349360" imgH="253800" progId="Equation.DSMT4">
                  <p:embed/>
                </p:oleObj>
              </mc:Choice>
              <mc:Fallback>
                <p:oleObj name="Equation" r:id="rId7" imgW="2349360" imgH="253800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7743FD13-560A-FEE4-7BFB-645969CA00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15436" y="3501048"/>
                        <a:ext cx="3328572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页脚占位符 37">
            <a:extLst>
              <a:ext uri="{FF2B5EF4-FFF2-40B4-BE49-F238E27FC236}">
                <a16:creationId xmlns:a16="http://schemas.microsoft.com/office/drawing/2014/main" id="{8A3BC217-C382-4B6D-577F-D0E33E67E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40" name="灯片编号占位符 16">
            <a:extLst>
              <a:ext uri="{FF2B5EF4-FFF2-40B4-BE49-F238E27FC236}">
                <a16:creationId xmlns:a16="http://schemas.microsoft.com/office/drawing/2014/main" id="{3E42A7E0-F1CB-FAF5-8E21-FDAFC634B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AAA833B1-6E6E-1370-DF07-6A9D6807BE98}"/>
              </a:ext>
            </a:extLst>
          </p:cNvPr>
          <p:cNvGrpSpPr/>
          <p:nvPr/>
        </p:nvGrpSpPr>
        <p:grpSpPr>
          <a:xfrm>
            <a:off x="4846032" y="1700808"/>
            <a:ext cx="3614400" cy="3965120"/>
            <a:chOff x="4846032" y="1700808"/>
            <a:chExt cx="3614400" cy="3965120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17515FAC-262B-AC8D-21B7-7562E093CCF5}"/>
                </a:ext>
              </a:extLst>
            </p:cNvPr>
            <p:cNvSpPr/>
            <p:nvPr/>
          </p:nvSpPr>
          <p:spPr>
            <a:xfrm>
              <a:off x="4846032" y="2065928"/>
              <a:ext cx="3600000" cy="360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F59C2BAD-873F-868F-FA12-792FCD4CE821}"/>
                </a:ext>
              </a:extLst>
            </p:cNvPr>
            <p:cNvSpPr/>
            <p:nvPr/>
          </p:nvSpPr>
          <p:spPr bwMode="auto">
            <a:xfrm>
              <a:off x="4846032" y="1700808"/>
              <a:ext cx="3614400" cy="360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kumimoji="0" lang="zh-CN" altLang="en-US" sz="1800" b="1" i="0" u="none" strike="noStrike" cap="none" normalizeH="0" baseline="0" dirty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</a:rPr>
                <a:t>位</a:t>
              </a: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</a:rPr>
                <a:t>ALU</a:t>
              </a:r>
              <a:r>
                <a:rPr kumimoji="0" lang="zh-CN" altLang="en-US" sz="1800" b="1" i="0" u="none" strike="noStrike" cap="none" normalizeH="0" baseline="0" dirty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</a:rPr>
                <a:t>逻辑图</a:t>
              </a:r>
            </a:p>
          </p:txBody>
        </p: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DD155339-CFC9-576F-4E2C-90CFA503CDDA}"/>
                </a:ext>
              </a:extLst>
            </p:cNvPr>
            <p:cNvGrpSpPr/>
            <p:nvPr/>
          </p:nvGrpSpPr>
          <p:grpSpPr>
            <a:xfrm>
              <a:off x="4987393" y="2132856"/>
              <a:ext cx="3223653" cy="3427408"/>
              <a:chOff x="1019437" y="2132856"/>
              <a:chExt cx="3223653" cy="3427408"/>
            </a:xfrm>
          </p:grpSpPr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4EFFF825-3AD8-018D-C93D-A03EBA6ED0FF}"/>
                  </a:ext>
                </a:extLst>
              </p:cNvPr>
              <p:cNvSpPr txBox="1"/>
              <p:nvPr/>
            </p:nvSpPr>
            <p:spPr>
              <a:xfrm>
                <a:off x="2525965" y="2132856"/>
                <a:ext cx="3898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b="1" i="1" baseline="-250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endParaRPr lang="zh-CN" altLang="en-US" b="1" i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8D38E932-81E8-A381-BFE5-5BD8640F8FFA}"/>
                  </a:ext>
                </a:extLst>
              </p:cNvPr>
              <p:cNvSpPr/>
              <p:nvPr/>
            </p:nvSpPr>
            <p:spPr bwMode="auto">
              <a:xfrm>
                <a:off x="2002635" y="2790084"/>
                <a:ext cx="1440000" cy="54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1" i="0" u="none" strike="noStrike" cap="none" normalizeH="0" baseline="0" dirty="0">
                    <a:ln>
                      <a:noFill/>
                    </a:ln>
                    <a:solidFill>
                      <a:schemeClr val="bg1">
                        <a:lumMod val="95000"/>
                        <a:lumOff val="5000"/>
                      </a:schemeClr>
                    </a:solidFill>
                    <a:effectLst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FA</a:t>
                </a:r>
                <a:endParaRPr kumimoji="0" lang="zh-CN" altLang="en-US" sz="1800" b="1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95000"/>
                      <a:lumOff val="5000"/>
                    </a:schemeClr>
                  </a:solidFill>
                  <a:effectLst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C7F99D1-354C-686A-18D3-DADAD9EAA9AF}"/>
                  </a:ext>
                </a:extLst>
              </p:cNvPr>
              <p:cNvSpPr txBox="1"/>
              <p:nvPr/>
            </p:nvSpPr>
            <p:spPr>
              <a:xfrm>
                <a:off x="2123728" y="5160154"/>
                <a:ext cx="41870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b="1" i="1" baseline="-250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endParaRPr lang="zh-CN" altLang="en-US" b="1" i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F5D2C1BA-AA45-0433-4BEE-D6662D52157B}"/>
                  </a:ext>
                </a:extLst>
              </p:cNvPr>
              <p:cNvSpPr txBox="1"/>
              <p:nvPr/>
            </p:nvSpPr>
            <p:spPr>
              <a:xfrm>
                <a:off x="2851773" y="5153988"/>
                <a:ext cx="4187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b="1" i="1" baseline="-250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endParaRPr lang="zh-CN" altLang="en-US" b="1" i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9" name="直接箭头连接符 48">
                <a:extLst>
                  <a:ext uri="{FF2B5EF4-FFF2-40B4-BE49-F238E27FC236}">
                    <a16:creationId xmlns:a16="http://schemas.microsoft.com/office/drawing/2014/main" id="{7EBA69E5-BA3D-8BFA-A375-D5017541DF6F}"/>
                  </a:ext>
                </a:extLst>
              </p:cNvPr>
              <p:cNvCxnSpPr>
                <a:cxnSpLocks/>
                <a:stCxn id="47" idx="0"/>
              </p:cNvCxnSpPr>
              <p:nvPr/>
            </p:nvCxnSpPr>
            <p:spPr bwMode="auto">
              <a:xfrm flipV="1">
                <a:off x="2333081" y="4946547"/>
                <a:ext cx="0" cy="21360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95000"/>
                    <a:lumOff val="5000"/>
                  </a:schemeClr>
                </a:solidFill>
                <a:prstDash val="solid"/>
                <a:miter lim="800000"/>
                <a:headEnd type="none" w="med" len="med"/>
                <a:tailEnd type="stealth" w="med" len="med"/>
              </a:ln>
              <a:effectLst/>
            </p:spPr>
          </p:cxnSp>
          <p:cxnSp>
            <p:nvCxnSpPr>
              <p:cNvPr id="50" name="直接箭头连接符 49">
                <a:extLst>
                  <a:ext uri="{FF2B5EF4-FFF2-40B4-BE49-F238E27FC236}">
                    <a16:creationId xmlns:a16="http://schemas.microsoft.com/office/drawing/2014/main" id="{A7DCC7B2-F20B-1EB1-4401-04F9C70574C3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 bwMode="auto">
              <a:xfrm flipV="1">
                <a:off x="3061125" y="4941168"/>
                <a:ext cx="0" cy="2160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95000"/>
                    <a:lumOff val="5000"/>
                  </a:schemeClr>
                </a:solidFill>
                <a:prstDash val="solid"/>
                <a:miter lim="800000"/>
                <a:headEnd type="none" w="med" len="med"/>
                <a:tailEnd type="stealth" w="med" len="med"/>
              </a:ln>
              <a:effectLst/>
            </p:spPr>
          </p:cxnSp>
          <p:cxnSp>
            <p:nvCxnSpPr>
              <p:cNvPr id="51" name="直接箭头连接符 50">
                <a:extLst>
                  <a:ext uri="{FF2B5EF4-FFF2-40B4-BE49-F238E27FC236}">
                    <a16:creationId xmlns:a16="http://schemas.microsoft.com/office/drawing/2014/main" id="{633C5021-1658-7918-94E5-C8B8D832F8BC}"/>
                  </a:ext>
                </a:extLst>
              </p:cNvPr>
              <p:cNvCxnSpPr>
                <a:cxnSpLocks/>
                <a:endCxn id="46" idx="3"/>
              </p:cNvCxnSpPr>
              <p:nvPr/>
            </p:nvCxnSpPr>
            <p:spPr bwMode="auto">
              <a:xfrm flipH="1">
                <a:off x="3442635" y="3060084"/>
                <a:ext cx="223124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stealth" w="med" len="med"/>
              </a:ln>
              <a:effectLst/>
            </p:spPr>
          </p:cxn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AAA89FD2-3CDB-6883-1AD9-8E9EC31CFDD4}"/>
                  </a:ext>
                </a:extLst>
              </p:cNvPr>
              <p:cNvSpPr txBox="1"/>
              <p:nvPr/>
            </p:nvSpPr>
            <p:spPr>
              <a:xfrm>
                <a:off x="3632025" y="2860029"/>
                <a:ext cx="61106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 err="1">
                    <a:solidFill>
                      <a:schemeClr val="bg1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b="1" i="1" baseline="-25000" dirty="0" err="1">
                    <a:solidFill>
                      <a:schemeClr val="bg1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b="1" baseline="-25000" dirty="0" err="1">
                    <a:solidFill>
                      <a:schemeClr val="bg1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+</a:t>
                </a:r>
                <a:r>
                  <a:rPr lang="en-US" altLang="zh-CN" b="1" i="1" baseline="-25000" dirty="0" err="1">
                    <a:solidFill>
                      <a:schemeClr val="bg1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endParaRPr lang="zh-CN" altLang="en-US" b="1" dirty="0">
                  <a:solidFill>
                    <a:schemeClr val="bg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3" name="直接箭头连接符 52">
                <a:extLst>
                  <a:ext uri="{FF2B5EF4-FFF2-40B4-BE49-F238E27FC236}">
                    <a16:creationId xmlns:a16="http://schemas.microsoft.com/office/drawing/2014/main" id="{2D3D050F-DB4E-5C74-BAB7-759029718441}"/>
                  </a:ext>
                </a:extLst>
              </p:cNvPr>
              <p:cNvCxnSpPr>
                <a:cxnSpLocks/>
                <a:stCxn id="46" idx="0"/>
                <a:endCxn id="45" idx="2"/>
              </p:cNvCxnSpPr>
              <p:nvPr/>
            </p:nvCxnSpPr>
            <p:spPr bwMode="auto">
              <a:xfrm flipH="1" flipV="1">
                <a:off x="2720891" y="2532966"/>
                <a:ext cx="1744" cy="25711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stealth" w="med" len="med"/>
              </a:ln>
              <a:effectLst/>
            </p:spPr>
          </p:cxnSp>
          <p:cxnSp>
            <p:nvCxnSpPr>
              <p:cNvPr id="54" name="直接箭头连接符 53">
                <a:extLst>
                  <a:ext uri="{FF2B5EF4-FFF2-40B4-BE49-F238E27FC236}">
                    <a16:creationId xmlns:a16="http://schemas.microsoft.com/office/drawing/2014/main" id="{A0946352-BAD3-108A-9D3C-A52F896606F4}"/>
                  </a:ext>
                </a:extLst>
              </p:cNvPr>
              <p:cNvCxnSpPr>
                <a:cxnSpLocks/>
                <a:stCxn id="46" idx="1"/>
                <a:endCxn id="55" idx="3"/>
              </p:cNvCxnSpPr>
              <p:nvPr/>
            </p:nvCxnSpPr>
            <p:spPr bwMode="auto">
              <a:xfrm flipH="1">
                <a:off x="1813244" y="3060084"/>
                <a:ext cx="189391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stealth" w="med" len="med"/>
              </a:ln>
              <a:effectLst/>
            </p:spPr>
          </p:cxn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A3D91CA9-3BCC-E09E-2703-187A721967A1}"/>
                  </a:ext>
                </a:extLst>
              </p:cNvPr>
              <p:cNvSpPr txBox="1"/>
              <p:nvPr/>
            </p:nvSpPr>
            <p:spPr>
              <a:xfrm>
                <a:off x="1019437" y="2860029"/>
                <a:ext cx="7938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bg1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b="1" i="1" baseline="-25000" dirty="0">
                    <a:solidFill>
                      <a:schemeClr val="bg1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n+i</a:t>
                </a:r>
                <a:r>
                  <a:rPr lang="en-US" altLang="zh-CN" b="1" baseline="-25000" dirty="0">
                    <a:solidFill>
                      <a:schemeClr val="bg1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+1</a:t>
                </a:r>
                <a:endParaRPr lang="zh-CN" altLang="en-US" b="1" baseline="-25000" dirty="0">
                  <a:solidFill>
                    <a:schemeClr val="bg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0D49B1A7-A252-E24F-089D-D4DAB10191AF}"/>
                  </a:ext>
                </a:extLst>
              </p:cNvPr>
              <p:cNvSpPr/>
              <p:nvPr/>
            </p:nvSpPr>
            <p:spPr bwMode="auto">
              <a:xfrm>
                <a:off x="1979712" y="3859459"/>
                <a:ext cx="1440000" cy="10800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1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函数发生器</a:t>
                </a:r>
                <a:endParaRPr kumimoji="0" lang="zh-CN" altLang="en-US" sz="1800" b="1" i="0" u="none" strike="noStrike" cap="none" normalizeH="0" baseline="0" dirty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7705C8E0-5645-CE24-50E5-2A2E7975F203}"/>
                  </a:ext>
                </a:extLst>
              </p:cNvPr>
              <p:cNvSpPr txBox="1"/>
              <p:nvPr/>
            </p:nvSpPr>
            <p:spPr>
              <a:xfrm>
                <a:off x="1936680" y="3474900"/>
                <a:ext cx="41870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bg1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b="1" i="1" baseline="-25000" dirty="0">
                    <a:solidFill>
                      <a:schemeClr val="bg1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endParaRPr lang="zh-CN" altLang="en-US" b="1" i="1" baseline="-25000" dirty="0">
                  <a:solidFill>
                    <a:schemeClr val="bg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24401915-932D-7362-6CA9-1B3372A341E8}"/>
                  </a:ext>
                </a:extLst>
              </p:cNvPr>
              <p:cNvSpPr txBox="1"/>
              <p:nvPr/>
            </p:nvSpPr>
            <p:spPr>
              <a:xfrm>
                <a:off x="3096773" y="3457976"/>
                <a:ext cx="4187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bg1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b="1" i="1" baseline="-25000" dirty="0">
                    <a:solidFill>
                      <a:schemeClr val="bg1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endParaRPr lang="zh-CN" altLang="en-US" b="1" i="1" baseline="-25000" dirty="0">
                  <a:solidFill>
                    <a:schemeClr val="bg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9" name="直接箭头连接符 58">
                <a:extLst>
                  <a:ext uri="{FF2B5EF4-FFF2-40B4-BE49-F238E27FC236}">
                    <a16:creationId xmlns:a16="http://schemas.microsoft.com/office/drawing/2014/main" id="{C12AC8E3-9E81-1B5B-7347-32E2E894BAC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333081" y="3330097"/>
                <a:ext cx="0" cy="5400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stealth" w="med" len="med"/>
              </a:ln>
              <a:effectLst/>
            </p:spPr>
          </p:cxnSp>
          <p:cxnSp>
            <p:nvCxnSpPr>
              <p:cNvPr id="60" name="直接箭头连接符 59">
                <a:extLst>
                  <a:ext uri="{FF2B5EF4-FFF2-40B4-BE49-F238E27FC236}">
                    <a16:creationId xmlns:a16="http://schemas.microsoft.com/office/drawing/2014/main" id="{1E44002F-417C-37F9-9749-46DA1096C64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061125" y="3330097"/>
                <a:ext cx="0" cy="5400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stealth" w="med" len="med"/>
              </a:ln>
              <a:effectLst/>
            </p:spPr>
          </p:cxnSp>
          <p:cxnSp>
            <p:nvCxnSpPr>
              <p:cNvPr id="61" name="直接箭头连接符 60">
                <a:extLst>
                  <a:ext uri="{FF2B5EF4-FFF2-40B4-BE49-F238E27FC236}">
                    <a16:creationId xmlns:a16="http://schemas.microsoft.com/office/drawing/2014/main" id="{63580F3E-4048-B1CA-03CF-7965D587A12B}"/>
                  </a:ext>
                </a:extLst>
              </p:cNvPr>
              <p:cNvCxnSpPr>
                <a:cxnSpLocks/>
                <a:stCxn id="62" idx="3"/>
              </p:cNvCxnSpPr>
              <p:nvPr/>
            </p:nvCxnSpPr>
            <p:spPr bwMode="auto">
              <a:xfrm flipV="1">
                <a:off x="1481778" y="4011230"/>
                <a:ext cx="504000" cy="87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stealth" w="med" len="med"/>
              </a:ln>
              <a:effectLst/>
            </p:spPr>
          </p:cxnSp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84E32173-3790-4227-40DB-21CEF2C8B3B6}"/>
                  </a:ext>
                </a:extLst>
              </p:cNvPr>
              <p:cNvSpPr txBox="1"/>
              <p:nvPr/>
            </p:nvSpPr>
            <p:spPr>
              <a:xfrm>
                <a:off x="1114370" y="3842830"/>
                <a:ext cx="3674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chemeClr val="bg1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</a:t>
                </a:r>
                <a:r>
                  <a:rPr lang="en-US" altLang="zh-CN" sz="1600" b="1" baseline="-25000" dirty="0">
                    <a:solidFill>
                      <a:schemeClr val="bg1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</a:t>
                </a:r>
                <a:endParaRPr lang="zh-CN" altLang="en-US" sz="1600" b="1" baseline="-25000" dirty="0">
                  <a:solidFill>
                    <a:schemeClr val="bg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3" name="直接箭头连接符 62">
                <a:extLst>
                  <a:ext uri="{FF2B5EF4-FFF2-40B4-BE49-F238E27FC236}">
                    <a16:creationId xmlns:a16="http://schemas.microsoft.com/office/drawing/2014/main" id="{C1129DF7-A9D9-CF53-8447-A13E67EDBC8F}"/>
                  </a:ext>
                </a:extLst>
              </p:cNvPr>
              <p:cNvCxnSpPr>
                <a:cxnSpLocks/>
                <a:stCxn id="6144" idx="3"/>
              </p:cNvCxnSpPr>
              <p:nvPr/>
            </p:nvCxnSpPr>
            <p:spPr bwMode="auto">
              <a:xfrm flipV="1">
                <a:off x="1481778" y="4274080"/>
                <a:ext cx="504000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stealth" w="med" len="med"/>
              </a:ln>
              <a:effectLst/>
            </p:spPr>
          </p:cxnSp>
          <p:sp>
            <p:nvSpPr>
              <p:cNvPr id="6144" name="文本框 6143">
                <a:extLst>
                  <a:ext uri="{FF2B5EF4-FFF2-40B4-BE49-F238E27FC236}">
                    <a16:creationId xmlns:a16="http://schemas.microsoft.com/office/drawing/2014/main" id="{691A5E5D-97AC-FB33-85C5-4A1F4333C3FD}"/>
                  </a:ext>
                </a:extLst>
              </p:cNvPr>
              <p:cNvSpPr txBox="1"/>
              <p:nvPr/>
            </p:nvSpPr>
            <p:spPr>
              <a:xfrm>
                <a:off x="1114370" y="4104804"/>
                <a:ext cx="3674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chemeClr val="bg1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</a:t>
                </a:r>
                <a:r>
                  <a:rPr lang="en-US" altLang="zh-CN" sz="1600" b="1" baseline="-25000" dirty="0">
                    <a:solidFill>
                      <a:schemeClr val="bg1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endParaRPr lang="zh-CN" altLang="en-US" sz="1600" b="1" baseline="-25000" dirty="0">
                  <a:solidFill>
                    <a:schemeClr val="bg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145" name="直接箭头连接符 6144">
                <a:extLst>
                  <a:ext uri="{FF2B5EF4-FFF2-40B4-BE49-F238E27FC236}">
                    <a16:creationId xmlns:a16="http://schemas.microsoft.com/office/drawing/2014/main" id="{B652BC9B-822E-5E14-94EE-B06F4612EB5C}"/>
                  </a:ext>
                </a:extLst>
              </p:cNvPr>
              <p:cNvCxnSpPr>
                <a:cxnSpLocks/>
                <a:stCxn id="6146" idx="3"/>
              </p:cNvCxnSpPr>
              <p:nvPr/>
            </p:nvCxnSpPr>
            <p:spPr bwMode="auto">
              <a:xfrm>
                <a:off x="1481778" y="4536055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stealth" w="med" len="med"/>
              </a:ln>
              <a:effectLst/>
            </p:spPr>
          </p:cxnSp>
          <p:sp>
            <p:nvSpPr>
              <p:cNvPr id="6146" name="文本框 6145">
                <a:extLst>
                  <a:ext uri="{FF2B5EF4-FFF2-40B4-BE49-F238E27FC236}">
                    <a16:creationId xmlns:a16="http://schemas.microsoft.com/office/drawing/2014/main" id="{8F6D5F3F-DBB9-F61F-9D30-7FC861780435}"/>
                  </a:ext>
                </a:extLst>
              </p:cNvPr>
              <p:cNvSpPr txBox="1"/>
              <p:nvPr/>
            </p:nvSpPr>
            <p:spPr>
              <a:xfrm>
                <a:off x="1114370" y="4366778"/>
                <a:ext cx="3674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chemeClr val="bg1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</a:t>
                </a:r>
                <a:r>
                  <a:rPr lang="en-US" altLang="zh-CN" sz="1600" b="1" baseline="-25000" dirty="0">
                    <a:solidFill>
                      <a:schemeClr val="bg1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endParaRPr lang="zh-CN" altLang="en-US" sz="1600" b="1" baseline="-25000" dirty="0">
                  <a:solidFill>
                    <a:schemeClr val="bg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152" name="直接箭头连接符 6151">
                <a:extLst>
                  <a:ext uri="{FF2B5EF4-FFF2-40B4-BE49-F238E27FC236}">
                    <a16:creationId xmlns:a16="http://schemas.microsoft.com/office/drawing/2014/main" id="{CD596C54-EC86-525E-2BC6-F9DC257D4B7C}"/>
                  </a:ext>
                </a:extLst>
              </p:cNvPr>
              <p:cNvCxnSpPr>
                <a:cxnSpLocks/>
                <a:stCxn id="6154" idx="3"/>
              </p:cNvCxnSpPr>
              <p:nvPr/>
            </p:nvCxnSpPr>
            <p:spPr bwMode="auto">
              <a:xfrm flipV="1">
                <a:off x="1481778" y="4797151"/>
                <a:ext cx="504000" cy="87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stealth" w="med" len="med"/>
              </a:ln>
              <a:effectLst/>
            </p:spPr>
          </p:cxnSp>
          <p:sp>
            <p:nvSpPr>
              <p:cNvPr id="6154" name="文本框 6153">
                <a:extLst>
                  <a:ext uri="{FF2B5EF4-FFF2-40B4-BE49-F238E27FC236}">
                    <a16:creationId xmlns:a16="http://schemas.microsoft.com/office/drawing/2014/main" id="{6DF3AAB3-0CE4-10FD-DFE3-6068FEB1C88B}"/>
                  </a:ext>
                </a:extLst>
              </p:cNvPr>
              <p:cNvSpPr txBox="1"/>
              <p:nvPr/>
            </p:nvSpPr>
            <p:spPr>
              <a:xfrm>
                <a:off x="1114370" y="4628752"/>
                <a:ext cx="3674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chemeClr val="bg1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</a:t>
                </a:r>
                <a:r>
                  <a:rPr lang="en-US" altLang="zh-CN" sz="1600" b="1" baseline="-25000" dirty="0">
                    <a:solidFill>
                      <a:schemeClr val="bg1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endParaRPr lang="zh-CN" altLang="en-US" sz="1600" b="1" baseline="-25000" dirty="0">
                  <a:solidFill>
                    <a:schemeClr val="bg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0690D61-916C-4E79-832C-5A5D061C8E10}"/>
              </a:ext>
            </a:extLst>
          </p:cNvPr>
          <p:cNvSpPr/>
          <p:nvPr/>
        </p:nvSpPr>
        <p:spPr>
          <a:xfrm>
            <a:off x="1331640" y="2001136"/>
            <a:ext cx="6696744" cy="2371184"/>
          </a:xfrm>
          <a:prstGeom prst="rect">
            <a:avLst/>
          </a:prstGeom>
          <a:solidFill>
            <a:schemeClr val="tx1"/>
          </a:solidFill>
          <a:ln>
            <a:solidFill>
              <a:srgbClr val="B258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箭头: 左 99">
            <a:extLst>
              <a:ext uri="{FF2B5EF4-FFF2-40B4-BE49-F238E27FC236}">
                <a16:creationId xmlns:a16="http://schemas.microsoft.com/office/drawing/2014/main" id="{F06CA47D-666C-E551-1A96-0115A2109179}"/>
              </a:ext>
            </a:extLst>
          </p:cNvPr>
          <p:cNvSpPr/>
          <p:nvPr/>
        </p:nvSpPr>
        <p:spPr>
          <a:xfrm>
            <a:off x="2732114" y="3819869"/>
            <a:ext cx="576000" cy="144000"/>
          </a:xfrm>
          <a:prstGeom prst="leftArrow">
            <a:avLst/>
          </a:prstGeom>
          <a:noFill/>
          <a:ln w="9525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箭头: 左 100">
            <a:extLst>
              <a:ext uri="{FF2B5EF4-FFF2-40B4-BE49-F238E27FC236}">
                <a16:creationId xmlns:a16="http://schemas.microsoft.com/office/drawing/2014/main" id="{C93A90AF-0FEC-CB85-0B03-B531F8FB017D}"/>
              </a:ext>
            </a:extLst>
          </p:cNvPr>
          <p:cNvSpPr/>
          <p:nvPr/>
        </p:nvSpPr>
        <p:spPr>
          <a:xfrm>
            <a:off x="4413564" y="3819869"/>
            <a:ext cx="576000" cy="144000"/>
          </a:xfrm>
          <a:prstGeom prst="leftArrow">
            <a:avLst/>
          </a:prstGeom>
          <a:noFill/>
          <a:ln w="9525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箭头: 左 101">
            <a:extLst>
              <a:ext uri="{FF2B5EF4-FFF2-40B4-BE49-F238E27FC236}">
                <a16:creationId xmlns:a16="http://schemas.microsoft.com/office/drawing/2014/main" id="{6D960D6F-16C1-BDAB-1FDE-F8536BCDB0B5}"/>
              </a:ext>
            </a:extLst>
          </p:cNvPr>
          <p:cNvSpPr/>
          <p:nvPr/>
        </p:nvSpPr>
        <p:spPr>
          <a:xfrm>
            <a:off x="6094926" y="3819869"/>
            <a:ext cx="576000" cy="144000"/>
          </a:xfrm>
          <a:prstGeom prst="leftArrow">
            <a:avLst/>
          </a:prstGeom>
          <a:noFill/>
          <a:ln w="9525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标题 103">
            <a:extLst>
              <a:ext uri="{FF2B5EF4-FFF2-40B4-BE49-F238E27FC236}">
                <a16:creationId xmlns:a16="http://schemas.microsoft.com/office/drawing/2014/main" id="{C938FA29-9D10-361F-AC27-EA24F960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lt"/>
              </a:rPr>
              <a:t>4</a:t>
            </a:r>
            <a:r>
              <a:rPr lang="zh-CN" altLang="en-US" dirty="0">
                <a:sym typeface="+mn-lt"/>
              </a:rPr>
              <a:t>位</a:t>
            </a:r>
            <a:r>
              <a:rPr lang="en-US" altLang="zh-CN" dirty="0">
                <a:sym typeface="+mn-lt"/>
              </a:rPr>
              <a:t>ALU</a:t>
            </a:r>
            <a:r>
              <a:rPr lang="zh-CN" altLang="en-US" dirty="0">
                <a:sym typeface="+mn-lt"/>
              </a:rPr>
              <a:t>的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sym typeface="+mn-lt"/>
              </a:rPr>
              <a:t>串行进位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F9CF2013-78DC-AA49-CD47-04A67CA215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4787F08-A280-3A0E-CE2D-91331E539F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923E59-403E-4A68-A698-9F79F8E1FEE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060E85C-445D-DE05-F14D-41495D0F9BF8}"/>
              </a:ext>
            </a:extLst>
          </p:cNvPr>
          <p:cNvCxnSpPr>
            <a:cxnSpLocks/>
            <a:endCxn id="7" idx="3"/>
          </p:cNvCxnSpPr>
          <p:nvPr/>
        </p:nvCxnSpPr>
        <p:spPr bwMode="auto">
          <a:xfrm flipH="1">
            <a:off x="7763171" y="2995292"/>
            <a:ext cx="594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1B8BB-5B2B-14F6-69E8-DC7C3A408BE9}"/>
              </a:ext>
            </a:extLst>
          </p:cNvPr>
          <p:cNvSpPr txBox="1"/>
          <p:nvPr/>
        </p:nvSpPr>
        <p:spPr>
          <a:xfrm>
            <a:off x="8438637" y="2841404"/>
            <a:ext cx="381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1400" b="1" i="1" baseline="-25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endParaRPr lang="zh-CN" altLang="en-US" sz="1400" b="1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2AFFFA8-78D2-C11C-2211-978B229A28B1}"/>
              </a:ext>
            </a:extLst>
          </p:cNvPr>
          <p:cNvCxnSpPr>
            <a:cxnSpLocks/>
            <a:stCxn id="7" idx="1"/>
            <a:endCxn id="43" idx="3"/>
          </p:cNvCxnSpPr>
          <p:nvPr/>
        </p:nvCxnSpPr>
        <p:spPr bwMode="auto">
          <a:xfrm flipH="1">
            <a:off x="6086021" y="2995292"/>
            <a:ext cx="59715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6616CA3B-9960-2102-921D-183A469EE614}"/>
              </a:ext>
            </a:extLst>
          </p:cNvPr>
          <p:cNvSpPr txBox="1"/>
          <p:nvPr/>
        </p:nvSpPr>
        <p:spPr>
          <a:xfrm>
            <a:off x="6133587" y="2657403"/>
            <a:ext cx="510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1400" b="1" i="1" baseline="-25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n+</a:t>
            </a:r>
            <a:r>
              <a:rPr lang="en-US" altLang="zh-CN" sz="1400" b="1" baseline="-25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1400" b="1" baseline="-25000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29C5D3DD-639C-F79E-97CE-CB1208AC2E72}"/>
              </a:ext>
            </a:extLst>
          </p:cNvPr>
          <p:cNvGrpSpPr/>
          <p:nvPr/>
        </p:nvGrpSpPr>
        <p:grpSpPr>
          <a:xfrm>
            <a:off x="6651120" y="1556792"/>
            <a:ext cx="1152159" cy="3252955"/>
            <a:chOff x="6651120" y="1556792"/>
            <a:chExt cx="1152159" cy="3252955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F2BB412-533E-6382-AB0D-4DB27A382334}"/>
                </a:ext>
              </a:extLst>
            </p:cNvPr>
            <p:cNvSpPr/>
            <p:nvPr/>
          </p:nvSpPr>
          <p:spPr bwMode="auto">
            <a:xfrm>
              <a:off x="6683171" y="2725292"/>
              <a:ext cx="1080000" cy="54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</a:rPr>
                <a:t>FA</a:t>
              </a:r>
              <a:endParaRPr kumimoji="0" lang="zh-CN" altLang="en-US" sz="1400" b="1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F274D6B-C4B3-A491-54E5-9D6AE7F58ED5}"/>
                </a:ext>
              </a:extLst>
            </p:cNvPr>
            <p:cNvSpPr txBox="1"/>
            <p:nvPr/>
          </p:nvSpPr>
          <p:spPr>
            <a:xfrm>
              <a:off x="6781386" y="4501970"/>
              <a:ext cx="3738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1400" b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endParaRPr lang="zh-CN" altLang="en-US" sz="1400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8A222C6-60CB-B28C-4DED-1EDD93A37F8F}"/>
                </a:ext>
              </a:extLst>
            </p:cNvPr>
            <p:cNvSpPr txBox="1"/>
            <p:nvPr/>
          </p:nvSpPr>
          <p:spPr>
            <a:xfrm>
              <a:off x="7260631" y="4501970"/>
              <a:ext cx="3642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1400" b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endParaRPr lang="zh-CN" altLang="en-US" sz="1400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F4B1BF18-0E83-636B-8628-77EC3C6AC239}"/>
                </a:ext>
              </a:extLst>
            </p:cNvPr>
            <p:cNvCxnSpPr>
              <a:cxnSpLocks/>
              <a:stCxn id="8" idx="0"/>
            </p:cNvCxnSpPr>
            <p:nvPr/>
          </p:nvCxnSpPr>
          <p:spPr bwMode="auto">
            <a:xfrm flipH="1" flipV="1">
              <a:off x="6968296" y="4161674"/>
              <a:ext cx="1" cy="3402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F46DCBCC-6A9A-0FFD-56D6-1F5CD252374A}"/>
                </a:ext>
              </a:extLst>
            </p:cNvPr>
            <p:cNvCxnSpPr>
              <a:cxnSpLocks/>
              <a:stCxn id="9" idx="0"/>
            </p:cNvCxnSpPr>
            <p:nvPr/>
          </p:nvCxnSpPr>
          <p:spPr bwMode="auto">
            <a:xfrm flipH="1" flipV="1">
              <a:off x="7442282" y="4150917"/>
              <a:ext cx="451" cy="35105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A26438D8-1487-B333-324D-AB4038E4DF6E}"/>
                </a:ext>
              </a:extLst>
            </p:cNvPr>
            <p:cNvCxnSpPr>
              <a:cxnSpLocks/>
              <a:stCxn id="7" idx="0"/>
              <a:endCxn id="15" idx="2"/>
            </p:cNvCxnSpPr>
            <p:nvPr/>
          </p:nvCxnSpPr>
          <p:spPr bwMode="auto">
            <a:xfrm flipV="1">
              <a:off x="7223171" y="1864569"/>
              <a:ext cx="0" cy="86072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92AF564E-3093-BE6E-66FE-BBC60CE82560}"/>
                </a:ext>
              </a:extLst>
            </p:cNvPr>
            <p:cNvSpPr txBox="1"/>
            <p:nvPr/>
          </p:nvSpPr>
          <p:spPr>
            <a:xfrm>
              <a:off x="7046680" y="1556792"/>
              <a:ext cx="3529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1400" b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endParaRPr lang="zh-CN" altLang="en-US" sz="1400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B3A1112-25D3-CB33-C60A-A543E2E6FD19}"/>
                </a:ext>
              </a:extLst>
            </p:cNvPr>
            <p:cNvSpPr/>
            <p:nvPr/>
          </p:nvSpPr>
          <p:spPr bwMode="auto">
            <a:xfrm>
              <a:off x="6683171" y="3617160"/>
              <a:ext cx="1080000" cy="540000"/>
            </a:xfrm>
            <a:prstGeom prst="rect">
              <a:avLst/>
            </a:prstGeom>
            <a:solidFill>
              <a:srgbClr val="FAA93A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函数发生器</a:t>
              </a:r>
              <a:endParaRPr kumimoji="0" lang="zh-CN" altLang="en-US" sz="1400" b="1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3ADACB0-5558-DCC9-56C3-69966D393799}"/>
                </a:ext>
              </a:extLst>
            </p:cNvPr>
            <p:cNvSpPr txBox="1"/>
            <p:nvPr/>
          </p:nvSpPr>
          <p:spPr>
            <a:xfrm>
              <a:off x="6651120" y="3329423"/>
              <a:ext cx="3738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1400" b="1" baseline="-25000" dirty="0">
                  <a:solidFill>
                    <a:schemeClr val="bg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endParaRPr lang="zh-CN" altLang="en-US" sz="1400" b="1" baseline="-25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1714D72-51D2-1FE1-66D9-6541769EB127}"/>
                </a:ext>
              </a:extLst>
            </p:cNvPr>
            <p:cNvSpPr txBox="1"/>
            <p:nvPr/>
          </p:nvSpPr>
          <p:spPr>
            <a:xfrm>
              <a:off x="7429458" y="3329423"/>
              <a:ext cx="3738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Y</a:t>
              </a:r>
              <a:r>
                <a:rPr lang="en-US" altLang="zh-CN" sz="1400" b="1" baseline="-25000" dirty="0">
                  <a:solidFill>
                    <a:schemeClr val="bg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endParaRPr lang="zh-CN" altLang="en-US" sz="1400" b="1" baseline="-25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A676BD09-DFBD-AFCF-4868-250C9150BE6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976668" y="3265305"/>
              <a:ext cx="0" cy="360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7640D716-DF1E-449D-DB08-B7930A810E6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442282" y="3265305"/>
              <a:ext cx="0" cy="360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</p:cxn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A1E266A3-3F6E-6813-953E-5CEE381DD378}"/>
              </a:ext>
            </a:extLst>
          </p:cNvPr>
          <p:cNvGrpSpPr/>
          <p:nvPr/>
        </p:nvGrpSpPr>
        <p:grpSpPr>
          <a:xfrm>
            <a:off x="4973970" y="1556792"/>
            <a:ext cx="1152159" cy="3252955"/>
            <a:chOff x="4973970" y="1556792"/>
            <a:chExt cx="1152159" cy="3252955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DEBB5ABE-5D6F-CD7E-F0DC-52FEA2C3F87C}"/>
                </a:ext>
              </a:extLst>
            </p:cNvPr>
            <p:cNvSpPr/>
            <p:nvPr/>
          </p:nvSpPr>
          <p:spPr bwMode="auto">
            <a:xfrm>
              <a:off x="5006021" y="2725292"/>
              <a:ext cx="1080000" cy="54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</a:rPr>
                <a:t>FA</a:t>
              </a:r>
              <a:endParaRPr kumimoji="0" lang="zh-CN" altLang="en-US" sz="1400" b="1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7710BC7-87AA-03E9-C730-3EABC5EFECC5}"/>
                </a:ext>
              </a:extLst>
            </p:cNvPr>
            <p:cNvSpPr txBox="1"/>
            <p:nvPr/>
          </p:nvSpPr>
          <p:spPr>
            <a:xfrm>
              <a:off x="5104236" y="4501970"/>
              <a:ext cx="3738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1400" b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lang="zh-CN" altLang="en-US" sz="1400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2FD870BC-AD04-BE42-1B13-B4DE4500E5AE}"/>
                </a:ext>
              </a:extLst>
            </p:cNvPr>
            <p:cNvSpPr txBox="1"/>
            <p:nvPr/>
          </p:nvSpPr>
          <p:spPr>
            <a:xfrm>
              <a:off x="5583481" y="4501970"/>
              <a:ext cx="3642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1400" b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lang="zh-CN" altLang="en-US" sz="1400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F542A296-6E7B-2CE1-0472-EB6A95EFC62A}"/>
                </a:ext>
              </a:extLst>
            </p:cNvPr>
            <p:cNvCxnSpPr>
              <a:cxnSpLocks/>
              <a:stCxn id="44" idx="0"/>
            </p:cNvCxnSpPr>
            <p:nvPr/>
          </p:nvCxnSpPr>
          <p:spPr bwMode="auto">
            <a:xfrm flipH="1" flipV="1">
              <a:off x="5291146" y="4161674"/>
              <a:ext cx="1" cy="3402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8905B785-5E73-48FF-F140-CE278F4BC66C}"/>
                </a:ext>
              </a:extLst>
            </p:cNvPr>
            <p:cNvCxnSpPr>
              <a:cxnSpLocks/>
              <a:stCxn id="45" idx="0"/>
            </p:cNvCxnSpPr>
            <p:nvPr/>
          </p:nvCxnSpPr>
          <p:spPr bwMode="auto">
            <a:xfrm flipH="1" flipV="1">
              <a:off x="5765132" y="4150917"/>
              <a:ext cx="451" cy="35105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5AC78764-D409-1557-02CC-7645521C73A1}"/>
                </a:ext>
              </a:extLst>
            </p:cNvPr>
            <p:cNvCxnSpPr>
              <a:cxnSpLocks/>
              <a:stCxn id="43" idx="0"/>
              <a:endCxn id="49" idx="2"/>
            </p:cNvCxnSpPr>
            <p:nvPr/>
          </p:nvCxnSpPr>
          <p:spPr bwMode="auto">
            <a:xfrm flipV="1">
              <a:off x="5546021" y="1864569"/>
              <a:ext cx="0" cy="86072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635B830C-950C-A669-F70B-5BB05CD83B85}"/>
                </a:ext>
              </a:extLst>
            </p:cNvPr>
            <p:cNvSpPr txBox="1"/>
            <p:nvPr/>
          </p:nvSpPr>
          <p:spPr>
            <a:xfrm>
              <a:off x="5369530" y="1556792"/>
              <a:ext cx="3529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1400" b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lang="zh-CN" altLang="en-US" sz="1400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FC81F41F-4699-D851-90FC-F5E450125A1D}"/>
                </a:ext>
              </a:extLst>
            </p:cNvPr>
            <p:cNvSpPr/>
            <p:nvPr/>
          </p:nvSpPr>
          <p:spPr bwMode="auto">
            <a:xfrm>
              <a:off x="5006021" y="3617160"/>
              <a:ext cx="1080000" cy="540000"/>
            </a:xfrm>
            <a:prstGeom prst="rect">
              <a:avLst/>
            </a:prstGeom>
            <a:solidFill>
              <a:srgbClr val="FAA93A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函数发生器</a:t>
              </a:r>
              <a:endParaRPr kumimoji="0" lang="zh-CN" altLang="en-US" sz="1400" b="1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6C55C046-D0AC-0C64-03E7-CB046CDBC207}"/>
                </a:ext>
              </a:extLst>
            </p:cNvPr>
            <p:cNvSpPr txBox="1"/>
            <p:nvPr/>
          </p:nvSpPr>
          <p:spPr>
            <a:xfrm>
              <a:off x="4973970" y="3329423"/>
              <a:ext cx="3738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1400" b="1" baseline="-25000" dirty="0">
                  <a:solidFill>
                    <a:schemeClr val="bg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lang="zh-CN" altLang="en-US" sz="1400" b="1" baseline="-25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39A60137-74BA-B549-0100-51190BD1266F}"/>
                </a:ext>
              </a:extLst>
            </p:cNvPr>
            <p:cNvSpPr txBox="1"/>
            <p:nvPr/>
          </p:nvSpPr>
          <p:spPr>
            <a:xfrm>
              <a:off x="5752308" y="3329423"/>
              <a:ext cx="3738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Y</a:t>
              </a:r>
              <a:r>
                <a:rPr lang="en-US" altLang="zh-CN" sz="1400" b="1" baseline="-25000" dirty="0">
                  <a:solidFill>
                    <a:schemeClr val="bg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lang="zh-CN" altLang="en-US" sz="1400" b="1" baseline="-25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53310810-1FE8-C55B-C2EB-D7578ADA783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299518" y="3265305"/>
              <a:ext cx="0" cy="360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12D51B80-DB82-344A-F356-11D3A0511EB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765132" y="3265305"/>
              <a:ext cx="0" cy="360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</p:cxnSp>
      </p:grp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E251CA96-1ED0-C873-16C9-BA1D5C340737}"/>
              </a:ext>
            </a:extLst>
          </p:cNvPr>
          <p:cNvGrpSpPr/>
          <p:nvPr/>
        </p:nvGrpSpPr>
        <p:grpSpPr>
          <a:xfrm>
            <a:off x="3296821" y="1556792"/>
            <a:ext cx="1152159" cy="3252955"/>
            <a:chOff x="3296821" y="1556792"/>
            <a:chExt cx="1152159" cy="3252955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9FE4177C-EC86-28A6-50B7-0CFC579C1D12}"/>
                </a:ext>
              </a:extLst>
            </p:cNvPr>
            <p:cNvSpPr/>
            <p:nvPr/>
          </p:nvSpPr>
          <p:spPr bwMode="auto">
            <a:xfrm>
              <a:off x="3328872" y="2725292"/>
              <a:ext cx="1080000" cy="54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</a:rPr>
                <a:t>FA</a:t>
              </a:r>
              <a:endParaRPr kumimoji="0" lang="zh-CN" altLang="en-US" sz="1400" b="1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EE0124BF-D8C9-C650-F0E8-7065817B2950}"/>
                </a:ext>
              </a:extLst>
            </p:cNvPr>
            <p:cNvSpPr txBox="1"/>
            <p:nvPr/>
          </p:nvSpPr>
          <p:spPr>
            <a:xfrm>
              <a:off x="3427087" y="4501970"/>
              <a:ext cx="3738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1400" b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lang="zh-CN" altLang="en-US" sz="1400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1FF7FE58-34A8-93D7-30F5-988D29966C3C}"/>
                </a:ext>
              </a:extLst>
            </p:cNvPr>
            <p:cNvSpPr txBox="1"/>
            <p:nvPr/>
          </p:nvSpPr>
          <p:spPr>
            <a:xfrm>
              <a:off x="3906332" y="4501970"/>
              <a:ext cx="3642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1400" b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lang="zh-CN" altLang="en-US" sz="1400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90545DEA-E4B9-9E25-6C66-BE41DD78BF93}"/>
                </a:ext>
              </a:extLst>
            </p:cNvPr>
            <p:cNvCxnSpPr>
              <a:cxnSpLocks/>
              <a:stCxn id="57" idx="0"/>
            </p:cNvCxnSpPr>
            <p:nvPr/>
          </p:nvCxnSpPr>
          <p:spPr bwMode="auto">
            <a:xfrm flipH="1" flipV="1">
              <a:off x="3613997" y="4161674"/>
              <a:ext cx="1" cy="3402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188544F3-5B88-3C0E-8EB0-48A1455A6141}"/>
                </a:ext>
              </a:extLst>
            </p:cNvPr>
            <p:cNvCxnSpPr>
              <a:cxnSpLocks/>
              <a:stCxn id="58" idx="0"/>
            </p:cNvCxnSpPr>
            <p:nvPr/>
          </p:nvCxnSpPr>
          <p:spPr bwMode="auto">
            <a:xfrm flipH="1" flipV="1">
              <a:off x="4087983" y="4150917"/>
              <a:ext cx="451" cy="35105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857EBCE0-A6BA-0B42-0F15-981B84EA2B88}"/>
                </a:ext>
              </a:extLst>
            </p:cNvPr>
            <p:cNvCxnSpPr>
              <a:cxnSpLocks/>
              <a:stCxn id="56" idx="0"/>
              <a:endCxn id="62" idx="2"/>
            </p:cNvCxnSpPr>
            <p:nvPr/>
          </p:nvCxnSpPr>
          <p:spPr bwMode="auto">
            <a:xfrm flipV="1">
              <a:off x="3868872" y="1864569"/>
              <a:ext cx="0" cy="86072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465822D7-73A7-F681-090B-88128DC65209}"/>
                </a:ext>
              </a:extLst>
            </p:cNvPr>
            <p:cNvSpPr txBox="1"/>
            <p:nvPr/>
          </p:nvSpPr>
          <p:spPr>
            <a:xfrm>
              <a:off x="3692381" y="1556792"/>
              <a:ext cx="3529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1400" b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lang="zh-CN" altLang="en-US" sz="1400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381DA0E8-A1D0-B39F-EC19-C92FDBD37A0C}"/>
                </a:ext>
              </a:extLst>
            </p:cNvPr>
            <p:cNvSpPr/>
            <p:nvPr/>
          </p:nvSpPr>
          <p:spPr bwMode="auto">
            <a:xfrm>
              <a:off x="3328872" y="3617160"/>
              <a:ext cx="1080000" cy="540000"/>
            </a:xfrm>
            <a:prstGeom prst="rect">
              <a:avLst/>
            </a:prstGeom>
            <a:solidFill>
              <a:srgbClr val="FAA93A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函数发生器</a:t>
              </a:r>
              <a:endParaRPr kumimoji="0" lang="zh-CN" altLang="en-US" sz="1400" b="1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C7C54974-2F0D-D1E7-6AC4-940683D742BF}"/>
                </a:ext>
              </a:extLst>
            </p:cNvPr>
            <p:cNvSpPr txBox="1"/>
            <p:nvPr/>
          </p:nvSpPr>
          <p:spPr>
            <a:xfrm>
              <a:off x="3296821" y="3329423"/>
              <a:ext cx="3738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1400" b="1" baseline="-25000" dirty="0">
                  <a:solidFill>
                    <a:schemeClr val="bg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lang="zh-CN" altLang="en-US" sz="1400" b="1" baseline="-25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4CBB40A9-0F8C-BF6C-5063-977D094278BA}"/>
                </a:ext>
              </a:extLst>
            </p:cNvPr>
            <p:cNvSpPr txBox="1"/>
            <p:nvPr/>
          </p:nvSpPr>
          <p:spPr>
            <a:xfrm>
              <a:off x="4075159" y="3329423"/>
              <a:ext cx="3738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Y</a:t>
              </a:r>
              <a:r>
                <a:rPr lang="en-US" altLang="zh-CN" sz="1400" b="1" baseline="-25000" dirty="0">
                  <a:solidFill>
                    <a:schemeClr val="bg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lang="zh-CN" altLang="en-US" sz="1400" b="1" baseline="-25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DD11BE3D-999F-74E4-0902-56777CCC34B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622369" y="3265305"/>
              <a:ext cx="0" cy="360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0B9AB049-ABB3-E8F7-093A-72BC73A575A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087983" y="3265305"/>
              <a:ext cx="0" cy="360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</p:cxn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7A21E1A0-B36C-59D1-CB63-7E0CFC0C94BD}"/>
              </a:ext>
            </a:extLst>
          </p:cNvPr>
          <p:cNvGrpSpPr/>
          <p:nvPr/>
        </p:nvGrpSpPr>
        <p:grpSpPr>
          <a:xfrm>
            <a:off x="1619672" y="1556792"/>
            <a:ext cx="1152159" cy="3252955"/>
            <a:chOff x="1619672" y="1556792"/>
            <a:chExt cx="1152159" cy="3252955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1F037FF1-8494-53E1-DFDC-50AA8E3BFBA6}"/>
                </a:ext>
              </a:extLst>
            </p:cNvPr>
            <p:cNvSpPr/>
            <p:nvPr/>
          </p:nvSpPr>
          <p:spPr bwMode="auto">
            <a:xfrm>
              <a:off x="1651723" y="2725292"/>
              <a:ext cx="1080000" cy="54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</a:rPr>
                <a:t>FA</a:t>
              </a:r>
              <a:endParaRPr kumimoji="0" lang="zh-CN" altLang="en-US" sz="1400" b="1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6EC73F3C-B1D6-9D83-977F-7CF75DE9CE3C}"/>
                </a:ext>
              </a:extLst>
            </p:cNvPr>
            <p:cNvSpPr txBox="1"/>
            <p:nvPr/>
          </p:nvSpPr>
          <p:spPr>
            <a:xfrm>
              <a:off x="1749938" y="4501970"/>
              <a:ext cx="3738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1400" b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lang="zh-CN" altLang="en-US" sz="1400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7F7F1498-FE83-2A58-B9C8-70540605F91A}"/>
                </a:ext>
              </a:extLst>
            </p:cNvPr>
            <p:cNvSpPr txBox="1"/>
            <p:nvPr/>
          </p:nvSpPr>
          <p:spPr>
            <a:xfrm>
              <a:off x="2229183" y="4501970"/>
              <a:ext cx="3642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1400" b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lang="zh-CN" altLang="en-US" sz="1400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BC848B79-5103-0DA4-2ED1-18EE6AEAD301}"/>
                </a:ext>
              </a:extLst>
            </p:cNvPr>
            <p:cNvCxnSpPr>
              <a:cxnSpLocks/>
              <a:stCxn id="70" idx="0"/>
            </p:cNvCxnSpPr>
            <p:nvPr/>
          </p:nvCxnSpPr>
          <p:spPr bwMode="auto">
            <a:xfrm flipH="1" flipV="1">
              <a:off x="1936848" y="4161674"/>
              <a:ext cx="1" cy="3402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51BA8224-00DE-1BE8-4C3A-6A48AD23692E}"/>
                </a:ext>
              </a:extLst>
            </p:cNvPr>
            <p:cNvCxnSpPr>
              <a:cxnSpLocks/>
              <a:stCxn id="71" idx="0"/>
            </p:cNvCxnSpPr>
            <p:nvPr/>
          </p:nvCxnSpPr>
          <p:spPr bwMode="auto">
            <a:xfrm flipH="1" flipV="1">
              <a:off x="2410834" y="4150917"/>
              <a:ext cx="451" cy="35105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A47422AD-D7E7-4EAB-740E-29ABDF6B50EF}"/>
                </a:ext>
              </a:extLst>
            </p:cNvPr>
            <p:cNvCxnSpPr>
              <a:cxnSpLocks/>
              <a:stCxn id="69" idx="0"/>
              <a:endCxn id="75" idx="2"/>
            </p:cNvCxnSpPr>
            <p:nvPr/>
          </p:nvCxnSpPr>
          <p:spPr bwMode="auto">
            <a:xfrm flipV="1">
              <a:off x="2191723" y="1864569"/>
              <a:ext cx="0" cy="86072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</p:cxn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4804C3CA-8AAB-562B-C94F-33C87733305A}"/>
                </a:ext>
              </a:extLst>
            </p:cNvPr>
            <p:cNvSpPr txBox="1"/>
            <p:nvPr/>
          </p:nvSpPr>
          <p:spPr>
            <a:xfrm>
              <a:off x="2015232" y="1556792"/>
              <a:ext cx="3529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1400" b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lang="zh-CN" altLang="en-US" sz="1400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8FAD954F-9486-7716-2B84-EE691A131F1B}"/>
                </a:ext>
              </a:extLst>
            </p:cNvPr>
            <p:cNvSpPr/>
            <p:nvPr/>
          </p:nvSpPr>
          <p:spPr bwMode="auto">
            <a:xfrm>
              <a:off x="1651723" y="3617160"/>
              <a:ext cx="1080000" cy="540000"/>
            </a:xfrm>
            <a:prstGeom prst="rect">
              <a:avLst/>
            </a:prstGeom>
            <a:solidFill>
              <a:srgbClr val="FAA93A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函数发生器</a:t>
              </a:r>
              <a:endParaRPr kumimoji="0" lang="zh-CN" altLang="en-US" sz="1400" b="1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A727271E-A217-4838-A4FE-8FAD41CB742A}"/>
                </a:ext>
              </a:extLst>
            </p:cNvPr>
            <p:cNvSpPr txBox="1"/>
            <p:nvPr/>
          </p:nvSpPr>
          <p:spPr>
            <a:xfrm>
              <a:off x="1619672" y="3329423"/>
              <a:ext cx="3738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1400" b="1" baseline="-25000" dirty="0">
                  <a:solidFill>
                    <a:schemeClr val="bg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lang="zh-CN" altLang="en-US" sz="1400" b="1" baseline="-25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DCC34BDA-0864-514B-C90B-6FBF60B3970E}"/>
                </a:ext>
              </a:extLst>
            </p:cNvPr>
            <p:cNvSpPr txBox="1"/>
            <p:nvPr/>
          </p:nvSpPr>
          <p:spPr>
            <a:xfrm>
              <a:off x="2398010" y="3329423"/>
              <a:ext cx="3738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Y</a:t>
              </a:r>
              <a:r>
                <a:rPr lang="en-US" altLang="zh-CN" sz="1400" b="1" baseline="-25000" dirty="0">
                  <a:solidFill>
                    <a:schemeClr val="bg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lang="zh-CN" altLang="en-US" sz="1400" b="1" baseline="-25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EC275943-9062-13E3-5A38-D5DD74B0B06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945220" y="3265305"/>
              <a:ext cx="0" cy="360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4290E793-6A3E-2233-CC0C-67AA7D277DB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410834" y="3265305"/>
              <a:ext cx="0" cy="360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</p:cxnSp>
      </p:grp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BAD5D8B8-FA41-1836-AD7C-B0EC07C44F00}"/>
              </a:ext>
            </a:extLst>
          </p:cNvPr>
          <p:cNvCxnSpPr>
            <a:cxnSpLocks/>
            <a:stCxn id="43" idx="1"/>
            <a:endCxn id="56" idx="3"/>
          </p:cNvCxnSpPr>
          <p:nvPr/>
        </p:nvCxnSpPr>
        <p:spPr bwMode="auto">
          <a:xfrm flipH="1">
            <a:off x="4408872" y="2995292"/>
            <a:ext cx="59714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85AC9A07-C1A1-F2CA-400E-9A0769E60347}"/>
              </a:ext>
            </a:extLst>
          </p:cNvPr>
          <p:cNvCxnSpPr>
            <a:cxnSpLocks/>
            <a:stCxn id="56" idx="1"/>
            <a:endCxn id="69" idx="3"/>
          </p:cNvCxnSpPr>
          <p:nvPr/>
        </p:nvCxnSpPr>
        <p:spPr bwMode="auto">
          <a:xfrm flipH="1">
            <a:off x="2731723" y="2995292"/>
            <a:ext cx="59714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74907D20-C2F8-40AE-4FE0-CEBD0C5343C2}"/>
              </a:ext>
            </a:extLst>
          </p:cNvPr>
          <p:cNvSpPr txBox="1"/>
          <p:nvPr/>
        </p:nvSpPr>
        <p:spPr>
          <a:xfrm>
            <a:off x="4456438" y="2657403"/>
            <a:ext cx="510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1400" b="1" i="1" baseline="-25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n+</a:t>
            </a:r>
            <a:r>
              <a:rPr lang="en-US" altLang="zh-CN" sz="1400" b="1" baseline="-25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1400" b="1" baseline="-25000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E24D82D1-712E-21FC-1AB2-E457940F289B}"/>
              </a:ext>
            </a:extLst>
          </p:cNvPr>
          <p:cNvSpPr txBox="1"/>
          <p:nvPr/>
        </p:nvSpPr>
        <p:spPr>
          <a:xfrm>
            <a:off x="2779288" y="2657403"/>
            <a:ext cx="510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1400" b="1" i="1" baseline="-25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n+</a:t>
            </a:r>
            <a:r>
              <a:rPr lang="en-US" altLang="zh-CN" sz="1400" b="1" baseline="-25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1400" b="1" baseline="-25000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57DFDEEC-2FF6-19F6-3CEF-70F943A693EF}"/>
              </a:ext>
            </a:extLst>
          </p:cNvPr>
          <p:cNvSpPr txBox="1"/>
          <p:nvPr/>
        </p:nvSpPr>
        <p:spPr>
          <a:xfrm>
            <a:off x="526713" y="2841934"/>
            <a:ext cx="510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1400" b="1" i="1" baseline="-25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n+</a:t>
            </a:r>
            <a:r>
              <a:rPr lang="en-US" altLang="zh-CN" sz="1400" b="1" baseline="-25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1400" b="1" baseline="-25000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6137D189-8A6A-3D8A-F3DB-2B7B7646CEFE}"/>
              </a:ext>
            </a:extLst>
          </p:cNvPr>
          <p:cNvCxnSpPr>
            <a:cxnSpLocks/>
            <a:stCxn id="69" idx="1"/>
            <a:endCxn id="91" idx="3"/>
          </p:cNvCxnSpPr>
          <p:nvPr/>
        </p:nvCxnSpPr>
        <p:spPr bwMode="auto">
          <a:xfrm flipH="1">
            <a:off x="1036788" y="2995292"/>
            <a:ext cx="614935" cy="5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4095AE68-B031-F7CA-9F69-DD52E47D6B0F}"/>
              </a:ext>
            </a:extLst>
          </p:cNvPr>
          <p:cNvSpPr txBox="1"/>
          <p:nvPr/>
        </p:nvSpPr>
        <p:spPr>
          <a:xfrm>
            <a:off x="8353256" y="3753872"/>
            <a:ext cx="540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1400" b="1" baseline="-25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0~3</a:t>
            </a:r>
            <a:endParaRPr lang="zh-CN" altLang="en-US" sz="1400" b="1" baseline="-25000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9" name="箭头: 左 98">
            <a:extLst>
              <a:ext uri="{FF2B5EF4-FFF2-40B4-BE49-F238E27FC236}">
                <a16:creationId xmlns:a16="http://schemas.microsoft.com/office/drawing/2014/main" id="{5B1DA689-25C4-7CB0-DF81-9FF1E6C5C385}"/>
              </a:ext>
            </a:extLst>
          </p:cNvPr>
          <p:cNvSpPr/>
          <p:nvPr/>
        </p:nvSpPr>
        <p:spPr>
          <a:xfrm>
            <a:off x="7777192" y="3825880"/>
            <a:ext cx="576000" cy="144000"/>
          </a:xfrm>
          <a:prstGeom prst="leftArrow">
            <a:avLst/>
          </a:prstGeom>
          <a:solidFill>
            <a:schemeClr val="tx1"/>
          </a:solidFill>
          <a:ln w="9525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96972AAC-ED4B-5290-37B6-05BDB6F4F5F4}"/>
              </a:ext>
            </a:extLst>
          </p:cNvPr>
          <p:cNvSpPr/>
          <p:nvPr/>
        </p:nvSpPr>
        <p:spPr>
          <a:xfrm>
            <a:off x="1331640" y="1996056"/>
            <a:ext cx="6696744" cy="360000"/>
          </a:xfrm>
          <a:prstGeom prst="rect">
            <a:avLst/>
          </a:prstGeom>
          <a:ln>
            <a:solidFill>
              <a:srgbClr val="B258D3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spcFirstLastPara="0" vert="horz" wrap="square" lIns="72000" tIns="72000" rIns="72000" bIns="72000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r>
              <a:rPr lang="en-US" altLang="zh-CN" sz="16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en-US" altLang="zh-CN" sz="16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ALU</a:t>
            </a:r>
            <a:r>
              <a:rPr lang="zh-CN" altLang="en-US" sz="16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E6D08804-9B6D-8F79-3867-21CC29C78FF0}"/>
              </a:ext>
            </a:extLst>
          </p:cNvPr>
          <p:cNvSpPr txBox="1"/>
          <p:nvPr/>
        </p:nvSpPr>
        <p:spPr>
          <a:xfrm>
            <a:off x="971600" y="5013176"/>
            <a:ext cx="2937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缺点是什么？</a:t>
            </a:r>
          </a:p>
        </p:txBody>
      </p:sp>
      <p:sp>
        <p:nvSpPr>
          <p:cNvPr id="107" name="标注: 弯曲线形(带边框和强调线) 106">
            <a:extLst>
              <a:ext uri="{FF2B5EF4-FFF2-40B4-BE49-F238E27FC236}">
                <a16:creationId xmlns:a16="http://schemas.microsoft.com/office/drawing/2014/main" id="{0C9817B1-AD36-C899-0E2A-985EB5C6E4F5}"/>
              </a:ext>
            </a:extLst>
          </p:cNvPr>
          <p:cNvSpPr/>
          <p:nvPr/>
        </p:nvSpPr>
        <p:spPr bwMode="auto">
          <a:xfrm>
            <a:off x="1043608" y="5445224"/>
            <a:ext cx="2232248" cy="504000"/>
          </a:xfrm>
          <a:prstGeom prst="accentBorderCallout2">
            <a:avLst>
              <a:gd name="adj1" fmla="val 51257"/>
              <a:gd name="adj2" fmla="val -2108"/>
              <a:gd name="adj3" fmla="val 51258"/>
              <a:gd name="adj4" fmla="val -11848"/>
              <a:gd name="adj5" fmla="val -450438"/>
              <a:gd name="adj6" fmla="val -12114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zh-CN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串行进位，速度慢</a:t>
            </a:r>
          </a:p>
        </p:txBody>
      </p: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D5E3F236-3A14-F05B-078F-A5EEF3C63EB8}"/>
              </a:ext>
            </a:extLst>
          </p:cNvPr>
          <p:cNvGrpSpPr/>
          <p:nvPr/>
        </p:nvGrpSpPr>
        <p:grpSpPr>
          <a:xfrm>
            <a:off x="5724128" y="4869160"/>
            <a:ext cx="2736304" cy="1323439"/>
            <a:chOff x="5436096" y="4941168"/>
            <a:chExt cx="2736304" cy="1323439"/>
          </a:xfrm>
        </p:grpSpPr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48BDD2E3-A9A7-B75B-AF68-957DE9638232}"/>
                </a:ext>
              </a:extLst>
            </p:cNvPr>
            <p:cNvSpPr txBox="1"/>
            <p:nvPr/>
          </p:nvSpPr>
          <p:spPr>
            <a:xfrm>
              <a:off x="5868144" y="4941168"/>
              <a:ext cx="2304256" cy="1323439"/>
            </a:xfrm>
            <a:prstGeom prst="rect">
              <a:avLst/>
            </a:prstGeom>
            <a:ln w="952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just"/>
              <a:r>
                <a:rPr kumimoji="1"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C</a:t>
              </a:r>
              <a:r>
                <a:rPr kumimoji="1" lang="en-US" altLang="zh-CN" sz="2000" b="1" i="1" baseline="-30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n</a:t>
              </a:r>
              <a:r>
                <a:rPr kumimoji="1" lang="en-US" altLang="zh-CN" sz="2000" b="1" baseline="-30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+1</a:t>
              </a:r>
              <a:r>
                <a:rPr lang="en-US" altLang="zh-CN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 = </a:t>
              </a:r>
              <a:r>
                <a:rPr kumimoji="1"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Y</a:t>
              </a:r>
              <a:r>
                <a:rPr kumimoji="1" lang="en-US" altLang="zh-CN" sz="2000" b="1" baseline="-30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0</a:t>
              </a:r>
              <a:r>
                <a:rPr kumimoji="1"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+X</a:t>
              </a:r>
              <a:r>
                <a:rPr kumimoji="1" lang="en-US" altLang="zh-CN" sz="2000" b="1" baseline="-30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0</a:t>
              </a:r>
              <a:r>
                <a:rPr kumimoji="1"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C</a:t>
              </a:r>
              <a:r>
                <a:rPr kumimoji="1" lang="en-US" altLang="zh-CN" sz="2000" b="1" i="1" baseline="-30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n</a:t>
              </a:r>
              <a:endParaRPr kumimoji="1" lang="en-US" altLang="zh-CN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  <a:p>
              <a:pPr algn="just"/>
              <a:r>
                <a:rPr kumimoji="1"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C</a:t>
              </a:r>
              <a:r>
                <a:rPr kumimoji="1" lang="en-US" altLang="zh-CN" sz="2000" b="1" i="1" baseline="-30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n</a:t>
              </a:r>
              <a:r>
                <a:rPr kumimoji="1" lang="en-US" altLang="zh-CN" sz="2000" b="1" baseline="-30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+2</a:t>
              </a:r>
              <a:r>
                <a:rPr kumimoji="1"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 </a:t>
              </a:r>
              <a:r>
                <a:rPr lang="en-US" altLang="zh-CN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= </a:t>
              </a:r>
              <a:r>
                <a:rPr kumimoji="1"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Y</a:t>
              </a:r>
              <a:r>
                <a:rPr kumimoji="1" lang="en-US" altLang="zh-CN" sz="2000" b="1" baseline="-30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1</a:t>
              </a:r>
              <a:r>
                <a:rPr kumimoji="1"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+X</a:t>
              </a:r>
              <a:r>
                <a:rPr kumimoji="1" lang="en-US" altLang="zh-CN" sz="2000" b="1" baseline="-30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1</a:t>
              </a:r>
              <a:r>
                <a:rPr kumimoji="1"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C</a:t>
              </a:r>
              <a:r>
                <a:rPr kumimoji="1" lang="en-US" altLang="zh-CN" sz="2000" b="1" i="1" baseline="-30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n</a:t>
              </a:r>
              <a:r>
                <a:rPr kumimoji="1" lang="en-US" altLang="zh-CN" sz="2000" b="1" baseline="-30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+1</a:t>
              </a:r>
              <a:r>
                <a:rPr kumimoji="1"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   </a:t>
              </a:r>
            </a:p>
            <a:p>
              <a:pPr algn="just"/>
              <a:r>
                <a:rPr kumimoji="1"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C</a:t>
              </a:r>
              <a:r>
                <a:rPr kumimoji="1" lang="en-US" altLang="zh-CN" sz="2000" b="1" i="1" baseline="-30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n</a:t>
              </a:r>
              <a:r>
                <a:rPr kumimoji="1" lang="en-US" altLang="zh-CN" sz="2000" b="1" baseline="-30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+3</a:t>
              </a:r>
              <a:r>
                <a:rPr lang="en-US" altLang="zh-CN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 = </a:t>
              </a:r>
              <a:r>
                <a:rPr kumimoji="1"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Y</a:t>
              </a:r>
              <a:r>
                <a:rPr kumimoji="1" lang="en-US" altLang="zh-CN" sz="2000" b="1" baseline="-30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2</a:t>
              </a:r>
              <a:r>
                <a:rPr kumimoji="1"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+X</a:t>
              </a:r>
              <a:r>
                <a:rPr kumimoji="1" lang="en-US" altLang="zh-CN" sz="2000" b="1" baseline="-30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2</a:t>
              </a:r>
              <a:r>
                <a:rPr kumimoji="1"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C</a:t>
              </a:r>
              <a:r>
                <a:rPr kumimoji="1" lang="en-US" altLang="zh-CN" sz="2000" b="1" i="1" baseline="-30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n</a:t>
              </a:r>
              <a:r>
                <a:rPr kumimoji="1" lang="en-US" altLang="zh-CN" sz="2000" b="1" baseline="-30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+2</a:t>
              </a:r>
              <a:endParaRPr kumimoji="1"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  <a:p>
              <a:pPr algn="just"/>
              <a:r>
                <a:rPr kumimoji="1"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C</a:t>
              </a:r>
              <a:r>
                <a:rPr kumimoji="1" lang="en-US" altLang="zh-CN" sz="2000" b="1" i="1" baseline="-30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n</a:t>
              </a:r>
              <a:r>
                <a:rPr kumimoji="1" lang="en-US" altLang="zh-CN" sz="2000" b="1" baseline="-30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+4</a:t>
              </a:r>
              <a:r>
                <a:rPr lang="en-US" altLang="zh-CN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 = </a:t>
              </a:r>
              <a:r>
                <a:rPr kumimoji="1"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Y</a:t>
              </a:r>
              <a:r>
                <a:rPr kumimoji="1" lang="en-US" altLang="zh-CN" sz="2000" b="1" baseline="-30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3</a:t>
              </a:r>
              <a:r>
                <a:rPr kumimoji="1"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+X</a:t>
              </a:r>
              <a:r>
                <a:rPr kumimoji="1" lang="en-US" altLang="zh-CN" sz="2000" b="1" baseline="-30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3</a:t>
              </a:r>
              <a:r>
                <a:rPr kumimoji="1"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C</a:t>
              </a:r>
              <a:r>
                <a:rPr kumimoji="1" lang="en-US" altLang="zh-CN" sz="2000" b="1" i="1" baseline="-30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n</a:t>
              </a:r>
              <a:r>
                <a:rPr kumimoji="1" lang="en-US" altLang="zh-CN" sz="2000" b="1" baseline="-30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+3</a:t>
              </a:r>
              <a:endParaRPr kumimoji="1"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1F65B83C-C28B-9F50-9D81-E3A286DD0790}"/>
                </a:ext>
              </a:extLst>
            </p:cNvPr>
            <p:cNvSpPr txBox="1"/>
            <p:nvPr/>
          </p:nvSpPr>
          <p:spPr>
            <a:xfrm>
              <a:off x="5436096" y="4941168"/>
              <a:ext cx="432048" cy="1323439"/>
            </a:xfrm>
            <a:prstGeom prst="rect">
              <a:avLst/>
            </a:prstGeom>
            <a:ln w="9525">
              <a:solidFill>
                <a:srgbClr val="8AC4A7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zh-CN" altLang="en-US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进位表达式</a:t>
              </a:r>
              <a:endParaRPr lang="en-US" altLang="zh-CN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</p:grpSp>
      <p:graphicFrame>
        <p:nvGraphicFramePr>
          <p:cNvPr id="113" name="对象 112">
            <a:extLst>
              <a:ext uri="{FF2B5EF4-FFF2-40B4-BE49-F238E27FC236}">
                <a16:creationId xmlns:a16="http://schemas.microsoft.com/office/drawing/2014/main" id="{0910748F-7061-49FE-4A80-F756646E4D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0476500"/>
              </p:ext>
            </p:extLst>
          </p:nvPr>
        </p:nvGraphicFramePr>
        <p:xfrm>
          <a:off x="3544088" y="5350879"/>
          <a:ext cx="1820000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55600" imgH="228600" progId="Equation.DSMT4">
                  <p:embed/>
                </p:oleObj>
              </mc:Choice>
              <mc:Fallback>
                <p:oleObj name="Equation" r:id="rId2" imgW="1155600" imgH="22860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3A876555-85D8-9BF9-ECE5-0ABFA1EC6E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44088" y="5350879"/>
                        <a:ext cx="1820000" cy="360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rgbClr val="8AC4A7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" name="箭头: 右 113">
            <a:extLst>
              <a:ext uri="{FF2B5EF4-FFF2-40B4-BE49-F238E27FC236}">
                <a16:creationId xmlns:a16="http://schemas.microsoft.com/office/drawing/2014/main" id="{9CB34A46-93CD-BB5D-3A63-75736A8E6A48}"/>
              </a:ext>
            </a:extLst>
          </p:cNvPr>
          <p:cNvSpPr/>
          <p:nvPr/>
        </p:nvSpPr>
        <p:spPr>
          <a:xfrm>
            <a:off x="5396362" y="5386863"/>
            <a:ext cx="324000" cy="288032"/>
          </a:xfrm>
          <a:prstGeom prst="rightArrow">
            <a:avLst/>
          </a:pr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57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10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en-US" altLang="zh-CN" dirty="0">
                <a:sym typeface="+mn-lt"/>
              </a:rPr>
              <a:t>4</a:t>
            </a:r>
            <a:r>
              <a:rPr lang="zh-CN" altLang="en-US" dirty="0">
                <a:sym typeface="+mn-lt"/>
              </a:rPr>
              <a:t>位</a:t>
            </a:r>
            <a:r>
              <a:rPr lang="en-US" altLang="zh-CN" dirty="0">
                <a:sym typeface="+mn-lt"/>
              </a:rPr>
              <a:t>ALU</a:t>
            </a:r>
            <a:r>
              <a:rPr lang="zh-CN" altLang="en-US" dirty="0">
                <a:sym typeface="+mn-lt"/>
              </a:rPr>
              <a:t>的</a:t>
            </a:r>
            <a:r>
              <a:rPr lang="zh-CN" altLang="en-US" dirty="0">
                <a:solidFill>
                  <a:srgbClr val="FF0000"/>
                </a:solidFill>
                <a:sym typeface="+mn-lt"/>
              </a:rPr>
              <a:t>先行进位</a:t>
            </a:r>
            <a:endParaRPr lang="en-US" altLang="zh-CN" dirty="0">
              <a:solidFill>
                <a:srgbClr val="FF0000"/>
              </a:solidFill>
              <a:sym typeface="+mn-lt"/>
            </a:endParaRPr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78D3C22A-2049-3E77-CCB6-53ECCBA81501}"/>
              </a:ext>
            </a:extLst>
          </p:cNvPr>
          <p:cNvSpPr/>
          <p:nvPr/>
        </p:nvSpPr>
        <p:spPr>
          <a:xfrm>
            <a:off x="855663" y="2165792"/>
            <a:ext cx="7677150" cy="1969767"/>
          </a:xfrm>
          <a:custGeom>
            <a:avLst/>
            <a:gdLst>
              <a:gd name="connsiteX0" fmla="*/ 0 w 7677150"/>
              <a:gd name="connsiteY0" fmla="*/ 0 h 1969767"/>
              <a:gd name="connsiteX1" fmla="*/ 7677150 w 7677150"/>
              <a:gd name="connsiteY1" fmla="*/ 0 h 1969767"/>
              <a:gd name="connsiteX2" fmla="*/ 7677150 w 7677150"/>
              <a:gd name="connsiteY2" fmla="*/ 1969767 h 1969767"/>
              <a:gd name="connsiteX3" fmla="*/ 0 w 7677150"/>
              <a:gd name="connsiteY3" fmla="*/ 1969767 h 1969767"/>
              <a:gd name="connsiteX4" fmla="*/ 0 w 7677150"/>
              <a:gd name="connsiteY4" fmla="*/ 0 h 1969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7150" h="1969767">
                <a:moveTo>
                  <a:pt x="0" y="0"/>
                </a:moveTo>
                <a:lnTo>
                  <a:pt x="7677150" y="0"/>
                </a:lnTo>
                <a:lnTo>
                  <a:pt x="7677150" y="1969767"/>
                </a:lnTo>
                <a:lnTo>
                  <a:pt x="0" y="196976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4000" tIns="333248" rIns="144000" bIns="142240" numCol="1" spcCol="1270" anchor="t" anchorCtr="0">
            <a:noAutofit/>
          </a:bodyPr>
          <a:lstStyle/>
          <a:p>
            <a:pPr marL="228600" lvl="1" indent="-228600" algn="l" defTabSz="88900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1" lang="en-US" altLang="zh-CN" sz="2000" b="1" kern="1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C</a:t>
            </a:r>
            <a:r>
              <a:rPr kumimoji="1" lang="en-US" altLang="zh-CN" sz="2000" b="1" i="1" kern="1200" baseline="-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n</a:t>
            </a:r>
            <a:r>
              <a:rPr kumimoji="1" lang="en-US" altLang="zh-CN" sz="2000" b="1" kern="1200" baseline="-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+1</a:t>
            </a:r>
            <a:r>
              <a:rPr kumimoji="1" lang="en-US" altLang="zh-CN" sz="2000" b="1" kern="1200" baseline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kumimoji="1" lang="en-US" altLang="zh-CN" sz="2000" b="1" kern="1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= Y</a:t>
            </a:r>
            <a:r>
              <a:rPr kumimoji="1" lang="en-US" altLang="zh-CN" sz="2000" b="1" kern="1200" baseline="-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0</a:t>
            </a:r>
            <a:r>
              <a:rPr kumimoji="1" lang="en-US" altLang="zh-CN" sz="2000" b="1" kern="1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+ X</a:t>
            </a:r>
            <a:r>
              <a:rPr kumimoji="1" lang="en-US" altLang="zh-CN" sz="2000" b="1" kern="1200" baseline="-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0</a:t>
            </a:r>
            <a:r>
              <a:rPr kumimoji="1" lang="en-US" altLang="zh-CN" sz="2000" b="1" kern="1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C</a:t>
            </a:r>
            <a:r>
              <a:rPr kumimoji="1" lang="en-US" altLang="zh-CN" sz="2000" b="1" i="1" kern="1200" baseline="-30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n</a:t>
            </a:r>
            <a:r>
              <a:rPr kumimoji="1" lang="en-US" altLang="zh-CN" sz="2000" b="1" kern="1200" baseline="-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			</a:t>
            </a:r>
            <a:endParaRPr lang="zh-CN" altLang="en-US" sz="20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28600" lvl="1" indent="-228600" algn="l" defTabSz="88900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kumimoji="1" lang="en-US" altLang="zh-CN" sz="2000" b="1" kern="1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C</a:t>
            </a:r>
            <a:r>
              <a:rPr kumimoji="1" lang="en-US" altLang="zh-CN" sz="2000" b="1" i="1" kern="1200" baseline="-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n</a:t>
            </a:r>
            <a:r>
              <a:rPr kumimoji="1" lang="en-US" altLang="zh-CN" sz="2000" b="1" kern="1200" baseline="-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+2</a:t>
            </a:r>
            <a:r>
              <a:rPr kumimoji="1" lang="en-US" altLang="zh-CN" sz="2000" b="1" kern="1200" baseline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kumimoji="1" lang="en-US" altLang="zh-CN" sz="2000" b="1" kern="1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= Y</a:t>
            </a:r>
            <a:r>
              <a:rPr kumimoji="1" lang="en-US" altLang="zh-CN" sz="2000" b="1" kern="1200" baseline="-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1</a:t>
            </a:r>
            <a:r>
              <a:rPr kumimoji="1" lang="en-US" altLang="zh-CN" sz="2000" b="1" kern="1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+ X</a:t>
            </a:r>
            <a:r>
              <a:rPr kumimoji="1" lang="en-US" altLang="zh-CN" sz="2000" b="1" kern="1200" baseline="-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1</a:t>
            </a:r>
            <a:r>
              <a:rPr kumimoji="1" lang="en-US" altLang="zh-CN" sz="2000" b="1" kern="1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C</a:t>
            </a:r>
            <a:r>
              <a:rPr kumimoji="1" lang="en-US" altLang="zh-CN" sz="2000" b="1" i="1" kern="1200" baseline="-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n</a:t>
            </a:r>
            <a:r>
              <a:rPr kumimoji="1" lang="en-US" altLang="zh-CN" sz="2000" b="1" kern="1200" baseline="-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+1</a:t>
            </a:r>
            <a:r>
              <a:rPr kumimoji="1" lang="en-US" altLang="zh-CN" sz="2000" b="1" kern="1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= Y</a:t>
            </a:r>
            <a:r>
              <a:rPr kumimoji="1" lang="en-US" altLang="zh-CN" sz="2000" b="1" kern="1200" baseline="-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1</a:t>
            </a:r>
            <a:r>
              <a:rPr kumimoji="1" lang="en-US" altLang="zh-CN" sz="2000" b="1" kern="1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+ Y</a:t>
            </a:r>
            <a:r>
              <a:rPr kumimoji="1" lang="en-US" altLang="zh-CN" sz="2000" b="1" kern="1200" baseline="-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0</a:t>
            </a:r>
            <a:r>
              <a:rPr kumimoji="1" lang="en-US" altLang="zh-CN" sz="2000" b="1" kern="1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X</a:t>
            </a:r>
            <a:r>
              <a:rPr kumimoji="1" lang="en-US" altLang="zh-CN" sz="2000" b="1" kern="1200" baseline="-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1</a:t>
            </a:r>
            <a:r>
              <a:rPr kumimoji="1" lang="en-US" altLang="zh-CN" sz="2000" b="1" kern="1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+ X</a:t>
            </a:r>
            <a:r>
              <a:rPr kumimoji="1" lang="en-US" altLang="zh-CN" sz="2000" b="1" kern="1200" baseline="-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0</a:t>
            </a:r>
            <a:r>
              <a:rPr kumimoji="1" lang="en-US" altLang="zh-CN" sz="2000" b="1" kern="1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X</a:t>
            </a:r>
            <a:r>
              <a:rPr kumimoji="1" lang="en-US" altLang="zh-CN" sz="2000" b="1" kern="1200" baseline="-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1</a:t>
            </a:r>
            <a:r>
              <a:rPr kumimoji="1" lang="en-US" altLang="zh-CN" sz="2000" b="1" kern="1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C</a:t>
            </a:r>
            <a:r>
              <a:rPr kumimoji="1" lang="en-US" altLang="zh-CN" sz="2000" b="1" i="1" kern="1200" baseline="-30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n</a:t>
            </a:r>
            <a:endParaRPr kumimoji="1" lang="zh-CN" altLang="en-US" sz="2000" kern="12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endParaRPr>
          </a:p>
          <a:p>
            <a:pPr marL="228600" lvl="1" indent="-228600" algn="l" defTabSz="88900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kumimoji="1" lang="en-US" altLang="zh-CN" sz="2000" b="1" kern="1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C</a:t>
            </a:r>
            <a:r>
              <a:rPr kumimoji="1" lang="en-US" altLang="zh-CN" sz="2000" b="1" i="1" kern="1200" baseline="-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n</a:t>
            </a:r>
            <a:r>
              <a:rPr kumimoji="1" lang="en-US" altLang="zh-CN" sz="2000" b="1" kern="1200" baseline="-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+3</a:t>
            </a:r>
            <a:r>
              <a:rPr kumimoji="1" lang="en-US" altLang="zh-CN" sz="2000" b="1" kern="1200" baseline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kumimoji="1" lang="en-US" altLang="zh-CN" sz="2000" b="1" kern="1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= Y</a:t>
            </a:r>
            <a:r>
              <a:rPr kumimoji="1" lang="en-US" altLang="zh-CN" sz="2000" b="1" kern="1200" baseline="-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2</a:t>
            </a:r>
            <a:r>
              <a:rPr kumimoji="1" lang="en-US" altLang="zh-CN" sz="2000" b="1" kern="1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+ X</a:t>
            </a:r>
            <a:r>
              <a:rPr kumimoji="1" lang="en-US" altLang="zh-CN" sz="2000" b="1" kern="1200" baseline="-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2</a:t>
            </a:r>
            <a:r>
              <a:rPr kumimoji="1" lang="en-US" altLang="zh-CN" sz="2000" b="1" kern="1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C</a:t>
            </a:r>
            <a:r>
              <a:rPr kumimoji="1" lang="en-US" altLang="zh-CN" sz="2000" b="1" i="1" kern="1200" baseline="-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n</a:t>
            </a:r>
            <a:r>
              <a:rPr kumimoji="1" lang="en-US" altLang="zh-CN" sz="2000" b="1" kern="1200" baseline="-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+2 </a:t>
            </a:r>
            <a:r>
              <a:rPr kumimoji="1" lang="en-US" altLang="zh-CN" sz="2000" b="1" kern="1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= Y</a:t>
            </a:r>
            <a:r>
              <a:rPr kumimoji="1" lang="en-US" altLang="zh-CN" sz="2000" b="1" kern="1200" baseline="-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2</a:t>
            </a:r>
            <a:r>
              <a:rPr kumimoji="1" lang="en-US" altLang="zh-CN" sz="2000" b="1" kern="1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+ Y</a:t>
            </a:r>
            <a:r>
              <a:rPr kumimoji="1" lang="en-US" altLang="zh-CN" sz="2000" b="1" kern="1200" baseline="-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1</a:t>
            </a:r>
            <a:r>
              <a:rPr kumimoji="1" lang="en-US" altLang="zh-CN" sz="2000" b="1" kern="1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X</a:t>
            </a:r>
            <a:r>
              <a:rPr kumimoji="1" lang="en-US" altLang="zh-CN" sz="2000" b="1" kern="1200" baseline="-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1</a:t>
            </a:r>
            <a:r>
              <a:rPr kumimoji="1" lang="en-US" altLang="zh-CN" sz="2000" b="1" kern="1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+ Y</a:t>
            </a:r>
            <a:r>
              <a:rPr kumimoji="1" lang="en-US" altLang="zh-CN" sz="2000" b="1" kern="1200" baseline="-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0</a:t>
            </a:r>
            <a:r>
              <a:rPr kumimoji="1" lang="en-US" altLang="zh-CN" sz="2000" b="1" kern="1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X</a:t>
            </a:r>
            <a:r>
              <a:rPr kumimoji="1" lang="en-US" altLang="zh-CN" sz="2000" b="1" kern="1200" baseline="-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1</a:t>
            </a:r>
            <a:r>
              <a:rPr kumimoji="1" lang="en-US" altLang="zh-CN" sz="2000" b="1" kern="1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X</a:t>
            </a:r>
            <a:r>
              <a:rPr kumimoji="1" lang="en-US" altLang="zh-CN" sz="2000" b="1" kern="1200" baseline="-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2</a:t>
            </a:r>
            <a:r>
              <a:rPr kumimoji="1" lang="en-US" altLang="zh-CN" sz="2000" b="1" kern="1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+ X</a:t>
            </a:r>
            <a:r>
              <a:rPr kumimoji="1" lang="en-US" altLang="zh-CN" sz="2000" b="1" kern="1200" baseline="-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0</a:t>
            </a:r>
            <a:r>
              <a:rPr kumimoji="1" lang="en-US" altLang="zh-CN" sz="2000" b="1" kern="1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X</a:t>
            </a:r>
            <a:r>
              <a:rPr kumimoji="1" lang="en-US" altLang="zh-CN" sz="2000" b="1" kern="1200" baseline="-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1</a:t>
            </a:r>
            <a:r>
              <a:rPr kumimoji="1" lang="en-US" altLang="zh-CN" sz="2000" b="1" kern="1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X</a:t>
            </a:r>
            <a:r>
              <a:rPr kumimoji="1" lang="en-US" altLang="zh-CN" sz="2000" b="1" kern="1200" baseline="-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2</a:t>
            </a:r>
            <a:r>
              <a:rPr kumimoji="1" lang="en-US" altLang="zh-CN" sz="2000" b="1" kern="1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C</a:t>
            </a:r>
            <a:r>
              <a:rPr kumimoji="1" lang="en-US" altLang="zh-CN" sz="2000" b="1" i="1" kern="1200" baseline="-30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n</a:t>
            </a:r>
            <a:endParaRPr kumimoji="1" lang="en-US" altLang="zh-CN" sz="2000" b="1" i="1" kern="12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endParaRPr>
          </a:p>
          <a:p>
            <a:pPr marL="228600" lvl="1" indent="-228600" algn="l" defTabSz="88900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kumimoji="1" lang="en-US" altLang="zh-CN" sz="2000" b="1" kern="1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C</a:t>
            </a:r>
            <a:r>
              <a:rPr kumimoji="1" lang="en-US" altLang="zh-CN" sz="2000" b="1" i="1" kern="1200" baseline="-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n</a:t>
            </a:r>
            <a:r>
              <a:rPr kumimoji="1" lang="en-US" altLang="zh-CN" sz="2000" b="1" kern="1200" baseline="-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+4</a:t>
            </a:r>
            <a:r>
              <a:rPr kumimoji="1" lang="en-US" altLang="zh-CN" sz="2000" b="1" kern="1200" baseline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kumimoji="1" lang="en-US" altLang="zh-CN" sz="2000" b="1" kern="1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= Y</a:t>
            </a:r>
            <a:r>
              <a:rPr kumimoji="1" lang="en-US" altLang="zh-CN" sz="2000" b="1" kern="1200" baseline="-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3</a:t>
            </a:r>
            <a:r>
              <a:rPr kumimoji="1" lang="en-US" altLang="zh-CN" sz="2000" b="1" kern="1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+ X</a:t>
            </a:r>
            <a:r>
              <a:rPr kumimoji="1" lang="en-US" altLang="zh-CN" sz="2000" b="1" kern="1200" baseline="-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3</a:t>
            </a:r>
            <a:r>
              <a:rPr kumimoji="1" lang="en-US" altLang="zh-CN" sz="2000" b="1" kern="1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C</a:t>
            </a:r>
            <a:r>
              <a:rPr kumimoji="1" lang="en-US" altLang="zh-CN" sz="2000" b="1" i="1" kern="1200" baseline="-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n</a:t>
            </a:r>
            <a:r>
              <a:rPr kumimoji="1" lang="en-US" altLang="zh-CN" sz="2000" b="1" kern="1200" baseline="-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+3</a:t>
            </a:r>
            <a:r>
              <a:rPr kumimoji="1" lang="en-US" altLang="zh-CN" sz="2000" b="1" kern="1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= Y</a:t>
            </a:r>
            <a:r>
              <a:rPr kumimoji="1" lang="en-US" altLang="zh-CN" sz="2000" b="1" kern="1200" baseline="-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3</a:t>
            </a:r>
            <a:r>
              <a:rPr kumimoji="1" lang="en-US" altLang="zh-CN" sz="2000" b="1" kern="1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+ Y</a:t>
            </a:r>
            <a:r>
              <a:rPr kumimoji="1" lang="en-US" altLang="zh-CN" sz="2000" b="1" kern="1200" baseline="-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2</a:t>
            </a:r>
            <a:r>
              <a:rPr kumimoji="1" lang="en-US" altLang="zh-CN" sz="2000" b="1" kern="1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X</a:t>
            </a:r>
            <a:r>
              <a:rPr kumimoji="1" lang="en-US" altLang="zh-CN" sz="2000" b="1" kern="1200" baseline="-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3</a:t>
            </a:r>
            <a:r>
              <a:rPr kumimoji="1" lang="en-US" altLang="zh-CN" sz="2000" b="1" kern="1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+ Y</a:t>
            </a:r>
            <a:r>
              <a:rPr kumimoji="1" lang="en-US" altLang="zh-CN" sz="2000" b="1" kern="1200" baseline="-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1</a:t>
            </a:r>
            <a:r>
              <a:rPr kumimoji="1" lang="en-US" altLang="zh-CN" sz="2000" b="1" kern="1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X</a:t>
            </a:r>
            <a:r>
              <a:rPr kumimoji="1" lang="en-US" altLang="zh-CN" sz="2000" b="1" kern="1200" baseline="-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2</a:t>
            </a:r>
            <a:r>
              <a:rPr kumimoji="1" lang="en-US" altLang="zh-CN" sz="2000" b="1" kern="1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X</a:t>
            </a:r>
            <a:r>
              <a:rPr kumimoji="1" lang="en-US" altLang="zh-CN" sz="2000" b="1" kern="1200" baseline="-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3</a:t>
            </a:r>
            <a:r>
              <a:rPr kumimoji="1" lang="en-US" altLang="zh-CN" sz="2000" b="1" kern="1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+ Y</a:t>
            </a:r>
            <a:r>
              <a:rPr kumimoji="1" lang="en-US" altLang="zh-CN" sz="2000" b="1" kern="1200" baseline="-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0</a:t>
            </a:r>
            <a:r>
              <a:rPr kumimoji="1" lang="en-US" altLang="zh-CN" sz="2000" b="1" kern="1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X</a:t>
            </a:r>
            <a:r>
              <a:rPr kumimoji="1" lang="en-US" altLang="zh-CN" sz="2000" b="1" kern="1200" baseline="-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1</a:t>
            </a:r>
            <a:r>
              <a:rPr kumimoji="1" lang="en-US" altLang="zh-CN" sz="2000" b="1" kern="1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X</a:t>
            </a:r>
            <a:r>
              <a:rPr kumimoji="1" lang="en-US" altLang="zh-CN" sz="2000" b="1" kern="1200" baseline="-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2</a:t>
            </a:r>
            <a:r>
              <a:rPr kumimoji="1" lang="en-US" altLang="zh-CN" sz="2000" b="1" kern="1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X</a:t>
            </a:r>
            <a:r>
              <a:rPr kumimoji="1" lang="en-US" altLang="zh-CN" sz="2000" b="1" kern="1200" baseline="-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3</a:t>
            </a:r>
            <a:r>
              <a:rPr kumimoji="1" lang="en-US" altLang="zh-CN" sz="2000" b="1" kern="1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+ X</a:t>
            </a:r>
            <a:r>
              <a:rPr kumimoji="1" lang="en-US" altLang="zh-CN" sz="2000" b="1" kern="1200" baseline="-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0</a:t>
            </a:r>
            <a:r>
              <a:rPr kumimoji="1" lang="en-US" altLang="zh-CN" sz="2000" b="1" kern="1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X</a:t>
            </a:r>
            <a:r>
              <a:rPr kumimoji="1" lang="en-US" altLang="zh-CN" sz="2000" b="1" kern="1200" baseline="-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1</a:t>
            </a:r>
            <a:r>
              <a:rPr kumimoji="1" lang="en-US" altLang="zh-CN" sz="2000" b="1" kern="1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X</a:t>
            </a:r>
            <a:r>
              <a:rPr kumimoji="1" lang="en-US" altLang="zh-CN" sz="2000" b="1" kern="1200" baseline="-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2</a:t>
            </a:r>
            <a:r>
              <a:rPr kumimoji="1" lang="en-US" altLang="zh-CN" sz="2000" b="1" kern="1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X</a:t>
            </a:r>
            <a:r>
              <a:rPr kumimoji="1" lang="en-US" altLang="zh-CN" sz="2000" b="1" kern="1200" baseline="-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3</a:t>
            </a:r>
            <a:r>
              <a:rPr kumimoji="1" lang="en-US" altLang="zh-CN" sz="2000" b="1" kern="1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C</a:t>
            </a:r>
            <a:r>
              <a:rPr kumimoji="1" lang="en-US" altLang="zh-CN" sz="2000" b="1" i="1" kern="1200" baseline="-30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n</a:t>
            </a:r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33DC83A3-C8EB-ECF2-0FF7-B93A4C4783E0}"/>
              </a:ext>
            </a:extLst>
          </p:cNvPr>
          <p:cNvSpPr/>
          <p:nvPr/>
        </p:nvSpPr>
        <p:spPr>
          <a:xfrm>
            <a:off x="1239520" y="1929632"/>
            <a:ext cx="5374005" cy="472320"/>
          </a:xfrm>
          <a:custGeom>
            <a:avLst/>
            <a:gdLst>
              <a:gd name="connsiteX0" fmla="*/ 0 w 5374005"/>
              <a:gd name="connsiteY0" fmla="*/ 78722 h 472320"/>
              <a:gd name="connsiteX1" fmla="*/ 78722 w 5374005"/>
              <a:gd name="connsiteY1" fmla="*/ 0 h 472320"/>
              <a:gd name="connsiteX2" fmla="*/ 5295283 w 5374005"/>
              <a:gd name="connsiteY2" fmla="*/ 0 h 472320"/>
              <a:gd name="connsiteX3" fmla="*/ 5374005 w 5374005"/>
              <a:gd name="connsiteY3" fmla="*/ 78722 h 472320"/>
              <a:gd name="connsiteX4" fmla="*/ 5374005 w 5374005"/>
              <a:gd name="connsiteY4" fmla="*/ 393598 h 472320"/>
              <a:gd name="connsiteX5" fmla="*/ 5295283 w 5374005"/>
              <a:gd name="connsiteY5" fmla="*/ 472320 h 472320"/>
              <a:gd name="connsiteX6" fmla="*/ 78722 w 5374005"/>
              <a:gd name="connsiteY6" fmla="*/ 472320 h 472320"/>
              <a:gd name="connsiteX7" fmla="*/ 0 w 5374005"/>
              <a:gd name="connsiteY7" fmla="*/ 393598 h 472320"/>
              <a:gd name="connsiteX8" fmla="*/ 0 w 5374005"/>
              <a:gd name="connsiteY8" fmla="*/ 78722 h 47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74005" h="472320">
                <a:moveTo>
                  <a:pt x="0" y="78722"/>
                </a:moveTo>
                <a:cubicBezTo>
                  <a:pt x="0" y="35245"/>
                  <a:pt x="35245" y="0"/>
                  <a:pt x="78722" y="0"/>
                </a:cubicBezTo>
                <a:lnTo>
                  <a:pt x="5295283" y="0"/>
                </a:lnTo>
                <a:cubicBezTo>
                  <a:pt x="5338760" y="0"/>
                  <a:pt x="5374005" y="35245"/>
                  <a:pt x="5374005" y="78722"/>
                </a:cubicBezTo>
                <a:lnTo>
                  <a:pt x="5374005" y="393598"/>
                </a:lnTo>
                <a:cubicBezTo>
                  <a:pt x="5374005" y="437075"/>
                  <a:pt x="5338760" y="472320"/>
                  <a:pt x="5295283" y="472320"/>
                </a:cubicBezTo>
                <a:lnTo>
                  <a:pt x="78722" y="472320"/>
                </a:lnTo>
                <a:cubicBezTo>
                  <a:pt x="35245" y="472320"/>
                  <a:pt x="0" y="437075"/>
                  <a:pt x="0" y="393598"/>
                </a:cubicBezTo>
                <a:lnTo>
                  <a:pt x="0" y="7872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6182" tIns="23057" rIns="226182" bIns="23057" numCol="1" spcCol="1270" anchor="ctr" anchorCtr="0">
            <a:noAutofit/>
          </a:bodyPr>
          <a:lstStyle/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串行改并行</a:t>
            </a:r>
            <a:endPara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: 折角 1">
            <a:extLst>
              <a:ext uri="{FF2B5EF4-FFF2-40B4-BE49-F238E27FC236}">
                <a16:creationId xmlns:a16="http://schemas.microsoft.com/office/drawing/2014/main" id="{029AD605-C5B5-4753-9BA7-CDD160D0F1E2}"/>
              </a:ext>
            </a:extLst>
          </p:cNvPr>
          <p:cNvSpPr/>
          <p:nvPr/>
        </p:nvSpPr>
        <p:spPr bwMode="auto">
          <a:xfrm>
            <a:off x="6681748" y="1918912"/>
            <a:ext cx="1584176" cy="468000"/>
          </a:xfrm>
          <a:prstGeom prst="foldedCorner">
            <a:avLst/>
          </a:prstGeom>
          <a:solidFill>
            <a:srgbClr val="FAA93A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7200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先行进位</a:t>
            </a: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2724080B-9586-3F3B-611F-6E654DEA6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462F632-43F1-A01A-8063-0C6F933519A1}"/>
              </a:ext>
            </a:extLst>
          </p:cNvPr>
          <p:cNvGrpSpPr/>
          <p:nvPr/>
        </p:nvGrpSpPr>
        <p:grpSpPr>
          <a:xfrm>
            <a:off x="5724128" y="521385"/>
            <a:ext cx="2736304" cy="1323439"/>
            <a:chOff x="5436096" y="4941168"/>
            <a:chExt cx="2736304" cy="1323439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3325312-F31E-1812-2D7A-EBC02AFFB5AB}"/>
                </a:ext>
              </a:extLst>
            </p:cNvPr>
            <p:cNvSpPr txBox="1"/>
            <p:nvPr/>
          </p:nvSpPr>
          <p:spPr>
            <a:xfrm>
              <a:off x="5868144" y="4941168"/>
              <a:ext cx="2304256" cy="1323439"/>
            </a:xfrm>
            <a:prstGeom prst="rect">
              <a:avLst/>
            </a:prstGeom>
            <a:ln w="952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just"/>
              <a:r>
                <a:rPr kumimoji="1"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C</a:t>
              </a:r>
              <a:r>
                <a:rPr kumimoji="1" lang="en-US" altLang="zh-CN" sz="2000" b="1" i="1" baseline="-30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n</a:t>
              </a:r>
              <a:r>
                <a:rPr kumimoji="1" lang="en-US" altLang="zh-CN" sz="2000" b="1" baseline="-30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+1</a:t>
              </a:r>
              <a:r>
                <a:rPr lang="en-US" altLang="zh-CN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 = </a:t>
              </a:r>
              <a:r>
                <a:rPr kumimoji="1"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Y</a:t>
              </a:r>
              <a:r>
                <a:rPr kumimoji="1" lang="en-US" altLang="zh-CN" sz="2000" b="1" baseline="-30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0</a:t>
              </a:r>
              <a:r>
                <a:rPr kumimoji="1"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+X</a:t>
              </a:r>
              <a:r>
                <a:rPr kumimoji="1" lang="en-US" altLang="zh-CN" sz="2000" b="1" baseline="-30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0</a:t>
              </a:r>
              <a:r>
                <a:rPr kumimoji="1"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C</a:t>
              </a:r>
              <a:r>
                <a:rPr kumimoji="1" lang="en-US" altLang="zh-CN" sz="2000" b="1" i="1" baseline="-30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n</a:t>
              </a:r>
              <a:endParaRPr kumimoji="1" lang="en-US" altLang="zh-CN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  <a:p>
              <a:pPr algn="just"/>
              <a:r>
                <a:rPr kumimoji="1"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C</a:t>
              </a:r>
              <a:r>
                <a:rPr kumimoji="1" lang="en-US" altLang="zh-CN" sz="2000" b="1" i="1" baseline="-30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n</a:t>
              </a:r>
              <a:r>
                <a:rPr kumimoji="1" lang="en-US" altLang="zh-CN" sz="2000" b="1" baseline="-30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+2</a:t>
              </a:r>
              <a:r>
                <a:rPr kumimoji="1"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 </a:t>
              </a:r>
              <a:r>
                <a:rPr lang="en-US" altLang="zh-CN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= </a:t>
              </a:r>
              <a:r>
                <a:rPr kumimoji="1"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Y</a:t>
              </a:r>
              <a:r>
                <a:rPr kumimoji="1" lang="en-US" altLang="zh-CN" sz="2000" b="1" baseline="-30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1</a:t>
              </a:r>
              <a:r>
                <a:rPr kumimoji="1"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+X</a:t>
              </a:r>
              <a:r>
                <a:rPr kumimoji="1" lang="en-US" altLang="zh-CN" sz="2000" b="1" baseline="-30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1</a:t>
              </a:r>
              <a:r>
                <a:rPr kumimoji="1"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C</a:t>
              </a:r>
              <a:r>
                <a:rPr kumimoji="1" lang="en-US" altLang="zh-CN" sz="2000" b="1" i="1" baseline="-30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n</a:t>
              </a:r>
              <a:r>
                <a:rPr kumimoji="1" lang="en-US" altLang="zh-CN" sz="2000" b="1" baseline="-30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+1</a:t>
              </a:r>
              <a:r>
                <a:rPr kumimoji="1"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   </a:t>
              </a:r>
            </a:p>
            <a:p>
              <a:pPr algn="just"/>
              <a:r>
                <a:rPr kumimoji="1"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C</a:t>
              </a:r>
              <a:r>
                <a:rPr kumimoji="1" lang="en-US" altLang="zh-CN" sz="2000" b="1" i="1" baseline="-30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n</a:t>
              </a:r>
              <a:r>
                <a:rPr kumimoji="1" lang="en-US" altLang="zh-CN" sz="2000" b="1" baseline="-30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+3</a:t>
              </a:r>
              <a:r>
                <a:rPr lang="en-US" altLang="zh-CN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 = </a:t>
              </a:r>
              <a:r>
                <a:rPr kumimoji="1"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Y</a:t>
              </a:r>
              <a:r>
                <a:rPr kumimoji="1" lang="en-US" altLang="zh-CN" sz="2000" b="1" baseline="-30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2</a:t>
              </a:r>
              <a:r>
                <a:rPr kumimoji="1"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+X</a:t>
              </a:r>
              <a:r>
                <a:rPr kumimoji="1" lang="en-US" altLang="zh-CN" sz="2000" b="1" baseline="-30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2</a:t>
              </a:r>
              <a:r>
                <a:rPr kumimoji="1"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C</a:t>
              </a:r>
              <a:r>
                <a:rPr kumimoji="1" lang="en-US" altLang="zh-CN" sz="2000" b="1" i="1" baseline="-30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n</a:t>
              </a:r>
              <a:r>
                <a:rPr kumimoji="1" lang="en-US" altLang="zh-CN" sz="2000" b="1" baseline="-30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+2</a:t>
              </a:r>
              <a:endParaRPr kumimoji="1"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  <a:p>
              <a:pPr algn="just"/>
              <a:r>
                <a:rPr kumimoji="1"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C</a:t>
              </a:r>
              <a:r>
                <a:rPr kumimoji="1" lang="en-US" altLang="zh-CN" sz="2000" b="1" i="1" baseline="-30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n</a:t>
              </a:r>
              <a:r>
                <a:rPr kumimoji="1" lang="en-US" altLang="zh-CN" sz="2000" b="1" baseline="-30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+4</a:t>
              </a:r>
              <a:r>
                <a:rPr lang="en-US" altLang="zh-CN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 = </a:t>
              </a:r>
              <a:r>
                <a:rPr kumimoji="1"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Y</a:t>
              </a:r>
              <a:r>
                <a:rPr kumimoji="1" lang="en-US" altLang="zh-CN" sz="2000" b="1" baseline="-30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3</a:t>
              </a:r>
              <a:r>
                <a:rPr kumimoji="1"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+X</a:t>
              </a:r>
              <a:r>
                <a:rPr kumimoji="1" lang="en-US" altLang="zh-CN" sz="2000" b="1" baseline="-30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3</a:t>
              </a:r>
              <a:r>
                <a:rPr kumimoji="1"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C</a:t>
              </a:r>
              <a:r>
                <a:rPr kumimoji="1" lang="en-US" altLang="zh-CN" sz="2000" b="1" i="1" baseline="-30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n</a:t>
              </a:r>
              <a:r>
                <a:rPr kumimoji="1" lang="en-US" altLang="zh-CN" sz="2000" b="1" baseline="-30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+3</a:t>
              </a:r>
              <a:endParaRPr kumimoji="1"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5577AD5-353F-7DB6-4E6F-34DC201EAF93}"/>
                </a:ext>
              </a:extLst>
            </p:cNvPr>
            <p:cNvSpPr txBox="1"/>
            <p:nvPr/>
          </p:nvSpPr>
          <p:spPr>
            <a:xfrm>
              <a:off x="5436096" y="4941168"/>
              <a:ext cx="432048" cy="1323439"/>
            </a:xfrm>
            <a:prstGeom prst="rect">
              <a:avLst/>
            </a:prstGeom>
            <a:ln w="9525">
              <a:solidFill>
                <a:srgbClr val="8AC4A7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zh-CN" altLang="en-US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进位表达式</a:t>
              </a:r>
              <a:endParaRPr lang="en-US" altLang="zh-CN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</p:grpSp>
      <p:sp>
        <p:nvSpPr>
          <p:cNvPr id="13" name="箭头: 圆角右 12">
            <a:extLst>
              <a:ext uri="{FF2B5EF4-FFF2-40B4-BE49-F238E27FC236}">
                <a16:creationId xmlns:a16="http://schemas.microsoft.com/office/drawing/2014/main" id="{B80BA1A9-C422-F126-C2E8-643140ED67B7}"/>
              </a:ext>
            </a:extLst>
          </p:cNvPr>
          <p:cNvSpPr/>
          <p:nvPr/>
        </p:nvSpPr>
        <p:spPr>
          <a:xfrm rot="16200000" flipH="1">
            <a:off x="4896036" y="1232756"/>
            <a:ext cx="648072" cy="576064"/>
          </a:xfrm>
          <a:prstGeom prst="bentArrow">
            <a:avLst>
              <a:gd name="adj1" fmla="val 17530"/>
              <a:gd name="adj2" fmla="val 25000"/>
              <a:gd name="adj3" fmla="val 25000"/>
              <a:gd name="adj4" fmla="val 4375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6990021-F080-A027-E1DA-C1A47176EB78}"/>
              </a:ext>
            </a:extLst>
          </p:cNvPr>
          <p:cNvSpPr/>
          <p:nvPr/>
        </p:nvSpPr>
        <p:spPr>
          <a:xfrm>
            <a:off x="3254340" y="3717032"/>
            <a:ext cx="3492000" cy="324000"/>
          </a:xfrm>
          <a:prstGeom prst="rect">
            <a:avLst/>
          </a:prstGeom>
          <a:solidFill>
            <a:schemeClr val="accent5">
              <a:hueOff val="-3308557"/>
              <a:satOff val="-17770"/>
              <a:lumOff val="6078"/>
              <a:alpha val="3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39A96236-18B0-0000-0889-F43564718D05}"/>
              </a:ext>
            </a:extLst>
          </p:cNvPr>
          <p:cNvSpPr/>
          <p:nvPr/>
        </p:nvSpPr>
        <p:spPr>
          <a:xfrm>
            <a:off x="4892328" y="4093209"/>
            <a:ext cx="216024" cy="216024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B5B9722-DCC6-4808-56D2-9362F6E35CB8}"/>
              </a:ext>
            </a:extLst>
          </p:cNvPr>
          <p:cNvSpPr/>
          <p:nvPr/>
        </p:nvSpPr>
        <p:spPr>
          <a:xfrm>
            <a:off x="6948264" y="3717032"/>
            <a:ext cx="1152128" cy="324000"/>
          </a:xfrm>
          <a:prstGeom prst="rect">
            <a:avLst/>
          </a:prstGeom>
          <a:solidFill>
            <a:schemeClr val="accent5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DEDA19B4-EBD3-52E4-DF75-30196E2FD0AC}"/>
              </a:ext>
            </a:extLst>
          </p:cNvPr>
          <p:cNvSpPr/>
          <p:nvPr/>
        </p:nvSpPr>
        <p:spPr>
          <a:xfrm>
            <a:off x="7416316" y="4093209"/>
            <a:ext cx="216024" cy="21602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C4BB717-DCC4-A84F-D70F-9D2C257A427B}"/>
              </a:ext>
            </a:extLst>
          </p:cNvPr>
          <p:cNvSpPr txBox="1"/>
          <p:nvPr/>
        </p:nvSpPr>
        <p:spPr>
          <a:xfrm>
            <a:off x="4768546" y="4226467"/>
            <a:ext cx="463588" cy="523220"/>
          </a:xfrm>
          <a:prstGeom prst="rect">
            <a:avLst/>
          </a:prstGeom>
          <a:noFill/>
          <a:effectLst>
            <a:outerShdw blurRad="38100" dist="50800" dir="2700000" algn="ctr" rotWithShape="0">
              <a:schemeClr val="bg1">
                <a:lumMod val="50000"/>
                <a:lumOff val="5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801A532-9CF7-8899-CEEF-F5D06D335688}"/>
              </a:ext>
            </a:extLst>
          </p:cNvPr>
          <p:cNvSpPr txBox="1"/>
          <p:nvPr/>
        </p:nvSpPr>
        <p:spPr>
          <a:xfrm>
            <a:off x="7322189" y="4226467"/>
            <a:ext cx="404278" cy="523220"/>
          </a:xfrm>
          <a:prstGeom prst="rect">
            <a:avLst/>
          </a:prstGeom>
          <a:noFill/>
          <a:effectLst>
            <a:outerShdw blurRad="38100" dist="50800" dir="2700000" algn="ctr" rotWithShape="0">
              <a:schemeClr val="bg1">
                <a:lumMod val="50000"/>
                <a:lumOff val="5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endParaRPr lang="zh-CN" alt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01982FA-7CB3-9537-C450-A903F42AE0E9}"/>
              </a:ext>
            </a:extLst>
          </p:cNvPr>
          <p:cNvSpPr txBox="1"/>
          <p:nvPr/>
        </p:nvSpPr>
        <p:spPr>
          <a:xfrm>
            <a:off x="827584" y="5157192"/>
            <a:ext cx="77768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增加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P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G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的目的在于实现多片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组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)ALU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之间的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先行进位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(CLA- Carry Look Ahead)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B7E233D-572C-6485-399F-8FE26F8A65C4}"/>
              </a:ext>
            </a:extLst>
          </p:cNvPr>
          <p:cNvSpPr txBox="1"/>
          <p:nvPr/>
        </p:nvSpPr>
        <p:spPr>
          <a:xfrm>
            <a:off x="3059832" y="4725144"/>
            <a:ext cx="27363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54A77D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(Generation) </a:t>
            </a:r>
            <a:r>
              <a:rPr lang="zh-CN" altLang="en-US" sz="1600" dirty="0">
                <a:solidFill>
                  <a:srgbClr val="54A77D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为</a:t>
            </a:r>
            <a:r>
              <a:rPr lang="zh-CN" altLang="en-US" sz="1600" b="1" dirty="0">
                <a:solidFill>
                  <a:srgbClr val="54A77D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进位发生函数 </a:t>
            </a:r>
            <a:endParaRPr lang="zh-CN" altLang="en-US" sz="1600" b="1" dirty="0">
              <a:solidFill>
                <a:srgbClr val="54A77D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28FCBC4-C20F-D470-0E6B-FF632F1CD9C5}"/>
              </a:ext>
            </a:extLst>
          </p:cNvPr>
          <p:cNvSpPr txBox="1"/>
          <p:nvPr/>
        </p:nvSpPr>
        <p:spPr>
          <a:xfrm>
            <a:off x="5658274" y="4690759"/>
            <a:ext cx="30181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(Propagation) </a:t>
            </a:r>
            <a:r>
              <a:rPr lang="zh-CN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为</a:t>
            </a:r>
            <a:r>
              <a:rPr lang="zh-CN" altLang="en-US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进位传递函数</a:t>
            </a:r>
          </a:p>
        </p:txBody>
      </p:sp>
      <p:sp>
        <p:nvSpPr>
          <p:cNvPr id="28" name="箭头: 左 27">
            <a:extLst>
              <a:ext uri="{FF2B5EF4-FFF2-40B4-BE49-F238E27FC236}">
                <a16:creationId xmlns:a16="http://schemas.microsoft.com/office/drawing/2014/main" id="{452126E8-8C09-82F2-CEBA-D83E4DEAF147}"/>
              </a:ext>
            </a:extLst>
          </p:cNvPr>
          <p:cNvSpPr/>
          <p:nvPr/>
        </p:nvSpPr>
        <p:spPr>
          <a:xfrm>
            <a:off x="3707904" y="4365104"/>
            <a:ext cx="648072" cy="216024"/>
          </a:xfrm>
          <a:prstGeom prst="lef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1CC09A4-E9F0-5BA2-3846-7126CAF6CF97}"/>
              </a:ext>
            </a:extLst>
          </p:cNvPr>
          <p:cNvSpPr txBox="1"/>
          <p:nvPr/>
        </p:nvSpPr>
        <p:spPr>
          <a:xfrm>
            <a:off x="1115616" y="4293096"/>
            <a:ext cx="2016224" cy="400110"/>
          </a:xfrm>
          <a:prstGeom prst="rect">
            <a:avLst/>
          </a:prstGeom>
          <a:solidFill>
            <a:schemeClr val="tx1"/>
          </a:solidFill>
          <a:effectLst>
            <a:outerShdw blurRad="12700" dist="25400" dir="2700000" algn="tl" rotWithShape="0">
              <a:prstClr val="black">
                <a:alpha val="49000"/>
              </a:prstClr>
            </a:outerShdw>
          </a:effectLst>
        </p:spPr>
        <p:txBody>
          <a:bodyPr wrap="square">
            <a:spAutoFit/>
          </a:bodyPr>
          <a:lstStyle/>
          <a:p>
            <a:pPr lvl="0"/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C</a:t>
            </a:r>
            <a:r>
              <a:rPr kumimoji="1" lang="en-US" altLang="zh-CN" sz="2000" b="1" i="1" baseline="-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n</a:t>
            </a:r>
            <a:r>
              <a:rPr kumimoji="1" lang="en-US" altLang="zh-CN" sz="2000" b="1" baseline="-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+4</a:t>
            </a:r>
            <a:r>
              <a:rPr kumimoji="1" lang="en-US" altLang="zh-CN" sz="2000" b="1" baseline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= G + </a:t>
            </a:r>
            <a:r>
              <a:rPr kumimoji="1"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PC</a:t>
            </a:r>
            <a:r>
              <a:rPr kumimoji="1" lang="en-US" altLang="zh-CN" sz="2000" b="1" i="1" baseline="-30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n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灯片编号占位符 16">
            <a:extLst>
              <a:ext uri="{FF2B5EF4-FFF2-40B4-BE49-F238E27FC236}">
                <a16:creationId xmlns:a16="http://schemas.microsoft.com/office/drawing/2014/main" id="{054BB898-B462-812E-BED7-AA3B2225A5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20" grpId="0"/>
      <p:bldP spid="21" grpId="0"/>
      <p:bldP spid="23" grpId="0"/>
      <p:bldP spid="25" grpId="0"/>
      <p:bldP spid="27" grpId="0"/>
      <p:bldP spid="28" grpId="0" animBg="1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sym typeface="+mn-lt"/>
              </a:rPr>
              <a:t>2.5  </a:t>
            </a:r>
            <a:r>
              <a:rPr lang="zh-CN" altLang="en-US" sz="4400" dirty="0">
                <a:sym typeface="+mn-lt"/>
              </a:rPr>
              <a:t>定点运算器的组成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/>
          <a:lstStyle/>
          <a:p>
            <a:r>
              <a:rPr lang="en-US" altLang="zh-CN" dirty="0">
                <a:sym typeface="+mn-lt"/>
              </a:rPr>
              <a:t>2.5.1  </a:t>
            </a:r>
            <a:r>
              <a:rPr lang="zh-CN" altLang="en-US" b="1" dirty="0">
                <a:solidFill>
                  <a:srgbClr val="FFC000"/>
                </a:solidFill>
                <a:sym typeface="+mn-lt"/>
              </a:rPr>
              <a:t>逻辑运算</a:t>
            </a:r>
          </a:p>
          <a:p>
            <a:r>
              <a:rPr lang="en-US" altLang="zh-CN" dirty="0">
                <a:sym typeface="+mn-lt"/>
              </a:rPr>
              <a:t>2.5.2  </a:t>
            </a:r>
            <a:r>
              <a:rPr lang="zh-CN" altLang="en-US" dirty="0">
                <a:sym typeface="+mn-lt"/>
              </a:rPr>
              <a:t>多功能算术</a:t>
            </a:r>
            <a:r>
              <a:rPr lang="en-US" altLang="zh-CN" dirty="0">
                <a:sym typeface="+mn-lt"/>
              </a:rPr>
              <a:t>/</a:t>
            </a:r>
            <a:r>
              <a:rPr lang="zh-CN" altLang="en-US" dirty="0">
                <a:sym typeface="+mn-lt"/>
              </a:rPr>
              <a:t>逻辑运算单元</a:t>
            </a:r>
            <a:r>
              <a:rPr lang="en-US" altLang="zh-CN" dirty="0">
                <a:sym typeface="+mn-lt"/>
              </a:rPr>
              <a:t>ALU</a:t>
            </a:r>
          </a:p>
          <a:p>
            <a:r>
              <a:rPr lang="en-US" altLang="zh-CN" dirty="0">
                <a:sym typeface="+mn-lt"/>
              </a:rPr>
              <a:t>2.5.3  </a:t>
            </a:r>
            <a:r>
              <a:rPr lang="zh-CN" altLang="en-US" dirty="0">
                <a:sym typeface="+mn-lt"/>
              </a:rPr>
              <a:t>内部总线</a:t>
            </a:r>
          </a:p>
          <a:p>
            <a:r>
              <a:rPr lang="en-US" altLang="zh-CN" dirty="0">
                <a:sym typeface="+mn-lt"/>
              </a:rPr>
              <a:t>2.5.4  </a:t>
            </a:r>
            <a:r>
              <a:rPr lang="zh-CN" altLang="en-US" dirty="0">
                <a:sym typeface="+mn-lt"/>
              </a:rPr>
              <a:t>定点运算器的基本结构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E82FCDA-19AD-FC37-2C75-7658C2C99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74181 4</a:t>
            </a:r>
            <a:r>
              <a:rPr lang="zh-CN" altLang="en-US" dirty="0"/>
              <a:t>位</a:t>
            </a:r>
            <a:r>
              <a:rPr lang="en-US" altLang="zh-CN" dirty="0"/>
              <a:t>ALU</a:t>
            </a:r>
            <a:r>
              <a:rPr lang="zh-CN" altLang="en-US" dirty="0"/>
              <a:t>逻辑图</a:t>
            </a:r>
            <a:r>
              <a:rPr lang="en-US" altLang="zh-CN" sz="1800" dirty="0"/>
              <a:t>(</a:t>
            </a:r>
            <a:r>
              <a:rPr lang="zh-CN" altLang="en-US" sz="1800" dirty="0"/>
              <a:t>正逻辑操作数表示</a:t>
            </a:r>
            <a:r>
              <a:rPr lang="en-US" altLang="zh-CN" sz="1800" dirty="0"/>
              <a:t>)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FC90055-B61E-0917-C49B-A168930AE4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923E59-403E-4A68-A698-9F79F8E1FEE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DA9F1C71-BC00-611F-1836-8B723D3F5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4167CA-8385-1C46-4CF4-7691625E2B6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8"/>
          <a:stretch/>
        </p:blipFill>
        <p:spPr bwMode="auto">
          <a:xfrm>
            <a:off x="1207378" y="1758875"/>
            <a:ext cx="6264696" cy="4389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082428B-BFFB-18EE-15E7-087C7D4B5B0F}"/>
              </a:ext>
            </a:extLst>
          </p:cNvPr>
          <p:cNvSpPr txBox="1"/>
          <p:nvPr/>
        </p:nvSpPr>
        <p:spPr>
          <a:xfrm>
            <a:off x="7596336" y="4399944"/>
            <a:ext cx="5040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函数发生器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3C875C-E086-059F-418D-F0B274928857}"/>
              </a:ext>
            </a:extLst>
          </p:cNvPr>
          <p:cNvSpPr/>
          <p:nvPr/>
        </p:nvSpPr>
        <p:spPr bwMode="auto">
          <a:xfrm>
            <a:off x="1205296" y="2204864"/>
            <a:ext cx="1908000" cy="2088232"/>
          </a:xfrm>
          <a:prstGeom prst="rect">
            <a:avLst/>
          </a:prstGeom>
          <a:solidFill>
            <a:schemeClr val="bg2">
              <a:lumMod val="60000"/>
              <a:lumOff val="40000"/>
              <a:alpha val="43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B56E959-4B25-1127-8DF9-697B45A787A5}"/>
              </a:ext>
            </a:extLst>
          </p:cNvPr>
          <p:cNvSpPr txBox="1"/>
          <p:nvPr/>
        </p:nvSpPr>
        <p:spPr>
          <a:xfrm>
            <a:off x="755576" y="2636912"/>
            <a:ext cx="4521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先行进位</a:t>
            </a:r>
          </a:p>
        </p:txBody>
      </p:sp>
      <p:sp>
        <p:nvSpPr>
          <p:cNvPr id="11" name="标注: 线形(无边框) 10">
            <a:extLst>
              <a:ext uri="{FF2B5EF4-FFF2-40B4-BE49-F238E27FC236}">
                <a16:creationId xmlns:a16="http://schemas.microsoft.com/office/drawing/2014/main" id="{D3DEE1D4-B1D6-A760-B9A2-2044ABB28C85}"/>
              </a:ext>
            </a:extLst>
          </p:cNvPr>
          <p:cNvSpPr/>
          <p:nvPr/>
        </p:nvSpPr>
        <p:spPr bwMode="auto">
          <a:xfrm>
            <a:off x="7452320" y="3861048"/>
            <a:ext cx="1440039" cy="360040"/>
          </a:xfrm>
          <a:prstGeom prst="callout1">
            <a:avLst>
              <a:gd name="adj1" fmla="val 8292"/>
              <a:gd name="adj2" fmla="val 15946"/>
              <a:gd name="adj3" fmla="val -63786"/>
              <a:gd name="adj4" fmla="val 2754"/>
            </a:avLst>
          </a:prstGeom>
          <a:solidFill>
            <a:srgbClr val="C00000"/>
          </a:solidFill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运算方式控制</a:t>
            </a:r>
            <a:endPara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7C563B1-2904-844F-6CD0-3B5DFD42955A}"/>
              </a:ext>
            </a:extLst>
          </p:cNvPr>
          <p:cNvSpPr/>
          <p:nvPr/>
        </p:nvSpPr>
        <p:spPr bwMode="auto">
          <a:xfrm>
            <a:off x="1212757" y="1750821"/>
            <a:ext cx="720080" cy="387414"/>
          </a:xfrm>
          <a:prstGeom prst="ellipse">
            <a:avLst/>
          </a:prstGeom>
          <a:solidFill>
            <a:srgbClr val="CCECFF">
              <a:alpha val="45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B1913E6-ECAB-ABEB-4A4D-03BC78D6FD7A}"/>
              </a:ext>
            </a:extLst>
          </p:cNvPr>
          <p:cNvSpPr txBox="1"/>
          <p:nvPr/>
        </p:nvSpPr>
        <p:spPr>
          <a:xfrm>
            <a:off x="482815" y="1748151"/>
            <a:ext cx="992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cs typeface="+mn-ea"/>
                <a:sym typeface="+mn-lt"/>
              </a:rPr>
              <a:t>A=B</a:t>
            </a:r>
            <a:r>
              <a:rPr lang="zh-CN" altLang="en-US" dirty="0">
                <a:solidFill>
                  <a:srgbClr val="0070C0"/>
                </a:solidFill>
                <a:cs typeface="+mn-ea"/>
                <a:sym typeface="+mn-lt"/>
              </a:rPr>
              <a:t>？</a:t>
            </a:r>
            <a:endParaRPr lang="zh-CN" altLang="en-US" dirty="0">
              <a:solidFill>
                <a:srgbClr val="0070C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92E0A31-A53F-7C5F-40AB-62519D77F4C4}"/>
              </a:ext>
            </a:extLst>
          </p:cNvPr>
          <p:cNvSpPr/>
          <p:nvPr/>
        </p:nvSpPr>
        <p:spPr>
          <a:xfrm>
            <a:off x="7020272" y="404664"/>
            <a:ext cx="1944216" cy="720080"/>
          </a:xfrm>
          <a:prstGeom prst="rect">
            <a:avLst/>
          </a:prstGeom>
          <a:solidFill>
            <a:srgbClr val="FFE08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3ABC6F79-C31A-25C8-38C8-5986C6ABD0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9927404"/>
              </p:ext>
            </p:extLst>
          </p:nvPr>
        </p:nvGraphicFramePr>
        <p:xfrm>
          <a:off x="7164288" y="463833"/>
          <a:ext cx="1335176" cy="28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95280" imgH="279360" progId="Equation.DSMT4">
                  <p:embed/>
                </p:oleObj>
              </mc:Choice>
              <mc:Fallback>
                <p:oleObj name="Equation" r:id="rId3" imgW="1295280" imgH="27936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435E343D-F2F6-3A3C-3D26-9552C233C4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64288" y="463833"/>
                        <a:ext cx="1335176" cy="28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EAACA1D4-9B50-7F2A-BCAB-EBEAF54CA8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2853173"/>
              </p:ext>
            </p:extLst>
          </p:nvPr>
        </p:nvGraphicFramePr>
        <p:xfrm>
          <a:off x="7164288" y="804836"/>
          <a:ext cx="1282909" cy="28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44520" imgH="279360" progId="Equation.DSMT4">
                  <p:embed/>
                </p:oleObj>
              </mc:Choice>
              <mc:Fallback>
                <p:oleObj name="Equation" r:id="rId5" imgW="1244520" imgH="27936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36019DD6-AC22-10EB-67AE-0B7560A737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64288" y="804836"/>
                        <a:ext cx="1282909" cy="28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53BED4AC-7359-B909-EEC2-AB2DFF2A26D9}"/>
              </a:ext>
            </a:extLst>
          </p:cNvPr>
          <p:cNvCxnSpPr/>
          <p:nvPr/>
        </p:nvCxnSpPr>
        <p:spPr>
          <a:xfrm flipV="1">
            <a:off x="1461589" y="5622063"/>
            <a:ext cx="4572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934407AE-1881-B0F2-8869-2752777706EB}"/>
              </a:ext>
            </a:extLst>
          </p:cNvPr>
          <p:cNvCxnSpPr>
            <a:cxnSpLocks/>
          </p:cNvCxnSpPr>
          <p:nvPr/>
        </p:nvCxnSpPr>
        <p:spPr>
          <a:xfrm>
            <a:off x="6098235" y="5166570"/>
            <a:ext cx="1008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E833483-16DD-CC8F-42AF-BBC50EF83766}"/>
              </a:ext>
            </a:extLst>
          </p:cNvPr>
          <p:cNvCxnSpPr>
            <a:cxnSpLocks/>
          </p:cNvCxnSpPr>
          <p:nvPr/>
        </p:nvCxnSpPr>
        <p:spPr>
          <a:xfrm>
            <a:off x="5988771" y="5877272"/>
            <a:ext cx="450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C558285E-1DC1-1ED8-46B5-E69435307B1F}"/>
              </a:ext>
            </a:extLst>
          </p:cNvPr>
          <p:cNvCxnSpPr>
            <a:cxnSpLocks/>
          </p:cNvCxnSpPr>
          <p:nvPr/>
        </p:nvCxnSpPr>
        <p:spPr>
          <a:xfrm>
            <a:off x="6030916" y="5041310"/>
            <a:ext cx="0" cy="57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DD08ACC-B986-3A1B-91DC-FAF1EA7032B1}"/>
              </a:ext>
            </a:extLst>
          </p:cNvPr>
          <p:cNvCxnSpPr>
            <a:cxnSpLocks/>
          </p:cNvCxnSpPr>
          <p:nvPr/>
        </p:nvCxnSpPr>
        <p:spPr>
          <a:xfrm>
            <a:off x="5993404" y="5041310"/>
            <a:ext cx="0" cy="82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415BD755-05B0-FD6F-4CB2-0D47EB54446F}"/>
              </a:ext>
            </a:extLst>
          </p:cNvPr>
          <p:cNvCxnSpPr>
            <a:cxnSpLocks/>
          </p:cNvCxnSpPr>
          <p:nvPr/>
        </p:nvCxnSpPr>
        <p:spPr>
          <a:xfrm>
            <a:off x="7111036" y="5157192"/>
            <a:ext cx="0" cy="75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03A8DF5-5479-0F23-B023-DF91F40ED254}"/>
              </a:ext>
            </a:extLst>
          </p:cNvPr>
          <p:cNvCxnSpPr>
            <a:cxnSpLocks/>
          </p:cNvCxnSpPr>
          <p:nvPr/>
        </p:nvCxnSpPr>
        <p:spPr>
          <a:xfrm>
            <a:off x="6102924" y="5031932"/>
            <a:ext cx="0" cy="144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3466DEA2-4201-C483-1CBF-EFB50E1841DD}"/>
              </a:ext>
            </a:extLst>
          </p:cNvPr>
          <p:cNvCxnSpPr>
            <a:cxnSpLocks/>
          </p:cNvCxnSpPr>
          <p:nvPr/>
        </p:nvCxnSpPr>
        <p:spPr>
          <a:xfrm>
            <a:off x="6444208" y="5877272"/>
            <a:ext cx="0" cy="7200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1FE32C42-1502-7641-4127-24F1718B1447}"/>
              </a:ext>
            </a:extLst>
          </p:cNvPr>
          <p:cNvCxnSpPr/>
          <p:nvPr/>
        </p:nvCxnSpPr>
        <p:spPr>
          <a:xfrm flipV="1">
            <a:off x="1542975" y="5498476"/>
            <a:ext cx="4680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A47CF86-3911-46FB-77C8-5579BA71BFF6}"/>
              </a:ext>
            </a:extLst>
          </p:cNvPr>
          <p:cNvCxnSpPr>
            <a:cxnSpLocks/>
          </p:cNvCxnSpPr>
          <p:nvPr/>
        </p:nvCxnSpPr>
        <p:spPr>
          <a:xfrm>
            <a:off x="6232873" y="5038294"/>
            <a:ext cx="0" cy="46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70CD25CA-CF72-00EF-0DF6-F6B03ED2CEE2}"/>
              </a:ext>
            </a:extLst>
          </p:cNvPr>
          <p:cNvCxnSpPr>
            <a:cxnSpLocks/>
          </p:cNvCxnSpPr>
          <p:nvPr/>
        </p:nvCxnSpPr>
        <p:spPr>
          <a:xfrm>
            <a:off x="6300192" y="5166570"/>
            <a:ext cx="792088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C318F29F-C68B-A6DD-EADC-0B50C83C7C5E}"/>
              </a:ext>
            </a:extLst>
          </p:cNvPr>
          <p:cNvCxnSpPr>
            <a:cxnSpLocks/>
          </p:cNvCxnSpPr>
          <p:nvPr/>
        </p:nvCxnSpPr>
        <p:spPr>
          <a:xfrm>
            <a:off x="6300192" y="5022554"/>
            <a:ext cx="0" cy="14401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AC1195D3-7550-372A-A5D2-E71F85B1E85B}"/>
              </a:ext>
            </a:extLst>
          </p:cNvPr>
          <p:cNvCxnSpPr>
            <a:cxnSpLocks/>
          </p:cNvCxnSpPr>
          <p:nvPr/>
        </p:nvCxnSpPr>
        <p:spPr>
          <a:xfrm>
            <a:off x="6425452" y="5108629"/>
            <a:ext cx="0" cy="84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7C4D9A51-3CFF-81E5-5629-88A31A073D26}"/>
              </a:ext>
            </a:extLst>
          </p:cNvPr>
          <p:cNvCxnSpPr>
            <a:cxnSpLocks/>
          </p:cNvCxnSpPr>
          <p:nvPr/>
        </p:nvCxnSpPr>
        <p:spPr>
          <a:xfrm>
            <a:off x="6353444" y="5108629"/>
            <a:ext cx="72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C7FE4A2E-C19E-7525-ECB6-15229631E30E}"/>
              </a:ext>
            </a:extLst>
          </p:cNvPr>
          <p:cNvCxnSpPr>
            <a:cxnSpLocks/>
          </p:cNvCxnSpPr>
          <p:nvPr/>
        </p:nvCxnSpPr>
        <p:spPr>
          <a:xfrm>
            <a:off x="6353444" y="5036621"/>
            <a:ext cx="0" cy="72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8A61CCF4-57B0-0C72-552E-F6BC854EC982}"/>
              </a:ext>
            </a:extLst>
          </p:cNvPr>
          <p:cNvSpPr txBox="1"/>
          <p:nvPr/>
        </p:nvSpPr>
        <p:spPr>
          <a:xfrm>
            <a:off x="6179621" y="4251751"/>
            <a:ext cx="234607" cy="257369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X</a:t>
            </a:r>
            <a:r>
              <a:rPr lang="en-US" altLang="zh-CN" sz="1200" baseline="-25000" dirty="0">
                <a:solidFill>
                  <a:schemeClr val="bg1"/>
                </a:solidFill>
              </a:rPr>
              <a:t>0</a:t>
            </a:r>
            <a:endParaRPr lang="zh-CN" alt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024" name="文本框 1023">
            <a:extLst>
              <a:ext uri="{FF2B5EF4-FFF2-40B4-BE49-F238E27FC236}">
                <a16:creationId xmlns:a16="http://schemas.microsoft.com/office/drawing/2014/main" id="{3155F177-F168-126C-59DF-D401953661B7}"/>
              </a:ext>
            </a:extLst>
          </p:cNvPr>
          <p:cNvSpPr txBox="1"/>
          <p:nvPr/>
        </p:nvSpPr>
        <p:spPr>
          <a:xfrm>
            <a:off x="6804248" y="4251751"/>
            <a:ext cx="234607" cy="257369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Y</a:t>
            </a:r>
            <a:r>
              <a:rPr lang="en-US" altLang="zh-CN" sz="1200" baseline="-25000" dirty="0">
                <a:solidFill>
                  <a:schemeClr val="bg1"/>
                </a:solidFill>
              </a:rPr>
              <a:t>0</a:t>
            </a:r>
            <a:endParaRPr lang="zh-CN" alt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025" name="文本框 1024">
            <a:extLst>
              <a:ext uri="{FF2B5EF4-FFF2-40B4-BE49-F238E27FC236}">
                <a16:creationId xmlns:a16="http://schemas.microsoft.com/office/drawing/2014/main" id="{C8B90E77-738C-27F8-4B6F-A89568CB2A13}"/>
              </a:ext>
            </a:extLst>
          </p:cNvPr>
          <p:cNvSpPr txBox="1"/>
          <p:nvPr/>
        </p:nvSpPr>
        <p:spPr>
          <a:xfrm>
            <a:off x="4769441" y="4251751"/>
            <a:ext cx="234607" cy="257369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X</a:t>
            </a:r>
            <a:r>
              <a:rPr lang="en-US" altLang="zh-CN" sz="1200" baseline="-25000" dirty="0">
                <a:solidFill>
                  <a:schemeClr val="bg1"/>
                </a:solidFill>
              </a:rPr>
              <a:t>1</a:t>
            </a:r>
            <a:endParaRPr lang="zh-CN" alt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027" name="文本框 1026">
            <a:extLst>
              <a:ext uri="{FF2B5EF4-FFF2-40B4-BE49-F238E27FC236}">
                <a16:creationId xmlns:a16="http://schemas.microsoft.com/office/drawing/2014/main" id="{56D6DB4E-294D-75C4-6E45-0F8E4BAE081A}"/>
              </a:ext>
            </a:extLst>
          </p:cNvPr>
          <p:cNvSpPr txBox="1"/>
          <p:nvPr/>
        </p:nvSpPr>
        <p:spPr>
          <a:xfrm>
            <a:off x="5364088" y="4251751"/>
            <a:ext cx="234607" cy="257369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Y</a:t>
            </a:r>
            <a:r>
              <a:rPr lang="en-US" altLang="zh-CN" sz="1200" baseline="-25000" dirty="0">
                <a:solidFill>
                  <a:schemeClr val="bg1"/>
                </a:solidFill>
              </a:rPr>
              <a:t>1</a:t>
            </a:r>
            <a:endParaRPr lang="zh-CN" alt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028" name="文本框 1027">
            <a:extLst>
              <a:ext uri="{FF2B5EF4-FFF2-40B4-BE49-F238E27FC236}">
                <a16:creationId xmlns:a16="http://schemas.microsoft.com/office/drawing/2014/main" id="{1C1AE6FB-7BAE-2E78-5EFF-AA03C77B2E54}"/>
              </a:ext>
            </a:extLst>
          </p:cNvPr>
          <p:cNvSpPr txBox="1"/>
          <p:nvPr/>
        </p:nvSpPr>
        <p:spPr>
          <a:xfrm>
            <a:off x="3382706" y="4251751"/>
            <a:ext cx="234607" cy="257369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X</a:t>
            </a:r>
            <a:r>
              <a:rPr lang="en-US" altLang="zh-CN" sz="1200" baseline="-25000" dirty="0">
                <a:solidFill>
                  <a:schemeClr val="bg1"/>
                </a:solidFill>
              </a:rPr>
              <a:t>2</a:t>
            </a:r>
            <a:endParaRPr lang="zh-CN" alt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029" name="文本框 1028">
            <a:extLst>
              <a:ext uri="{FF2B5EF4-FFF2-40B4-BE49-F238E27FC236}">
                <a16:creationId xmlns:a16="http://schemas.microsoft.com/office/drawing/2014/main" id="{FCE46D26-1074-9EFB-9045-24CF9280F45F}"/>
              </a:ext>
            </a:extLst>
          </p:cNvPr>
          <p:cNvSpPr txBox="1"/>
          <p:nvPr/>
        </p:nvSpPr>
        <p:spPr>
          <a:xfrm>
            <a:off x="3977353" y="4251751"/>
            <a:ext cx="234607" cy="257369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Y</a:t>
            </a:r>
            <a:r>
              <a:rPr lang="en-US" altLang="zh-CN" sz="1200" baseline="-25000" dirty="0">
                <a:solidFill>
                  <a:schemeClr val="bg1"/>
                </a:solidFill>
              </a:rPr>
              <a:t>2</a:t>
            </a:r>
            <a:endParaRPr lang="zh-CN" alt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030" name="文本框 1029">
            <a:extLst>
              <a:ext uri="{FF2B5EF4-FFF2-40B4-BE49-F238E27FC236}">
                <a16:creationId xmlns:a16="http://schemas.microsoft.com/office/drawing/2014/main" id="{EA8BBF0F-55F0-4F97-5832-8C6FB9F02F71}"/>
              </a:ext>
            </a:extLst>
          </p:cNvPr>
          <p:cNvSpPr txBox="1"/>
          <p:nvPr/>
        </p:nvSpPr>
        <p:spPr>
          <a:xfrm>
            <a:off x="2003157" y="4251751"/>
            <a:ext cx="234607" cy="257369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X</a:t>
            </a:r>
            <a:r>
              <a:rPr lang="en-US" altLang="zh-CN" sz="1200" baseline="-25000" dirty="0">
                <a:solidFill>
                  <a:schemeClr val="bg1"/>
                </a:solidFill>
              </a:rPr>
              <a:t>3</a:t>
            </a:r>
            <a:endParaRPr lang="zh-CN" alt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031" name="文本框 1030">
            <a:extLst>
              <a:ext uri="{FF2B5EF4-FFF2-40B4-BE49-F238E27FC236}">
                <a16:creationId xmlns:a16="http://schemas.microsoft.com/office/drawing/2014/main" id="{3A404857-82F2-16A2-9BEE-661C2B0968AB}"/>
              </a:ext>
            </a:extLst>
          </p:cNvPr>
          <p:cNvSpPr txBox="1"/>
          <p:nvPr/>
        </p:nvSpPr>
        <p:spPr>
          <a:xfrm>
            <a:off x="2646367" y="4251751"/>
            <a:ext cx="234607" cy="257369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Y</a:t>
            </a:r>
            <a:r>
              <a:rPr lang="en-US" altLang="zh-CN" sz="1200" baseline="-25000" dirty="0">
                <a:solidFill>
                  <a:schemeClr val="bg1"/>
                </a:solidFill>
              </a:rPr>
              <a:t>3</a:t>
            </a:r>
            <a:endParaRPr lang="zh-CN" alt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94133B3-849A-6D45-E2A2-CC789CC36B16}"/>
              </a:ext>
            </a:extLst>
          </p:cNvPr>
          <p:cNvSpPr/>
          <p:nvPr/>
        </p:nvSpPr>
        <p:spPr bwMode="auto">
          <a:xfrm>
            <a:off x="1205296" y="4293096"/>
            <a:ext cx="6012000" cy="1656184"/>
          </a:xfrm>
          <a:prstGeom prst="rect">
            <a:avLst/>
          </a:prstGeom>
          <a:solidFill>
            <a:srgbClr val="FFC000">
              <a:alpha val="49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F3DCD6D-1746-0631-3E20-9BEA4114E681}"/>
              </a:ext>
            </a:extLst>
          </p:cNvPr>
          <p:cNvSpPr/>
          <p:nvPr/>
        </p:nvSpPr>
        <p:spPr>
          <a:xfrm>
            <a:off x="7020272" y="1154888"/>
            <a:ext cx="1944216" cy="540000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07706945-0552-FBA5-73C0-4DA691E495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30682"/>
              </p:ext>
            </p:extLst>
          </p:nvPr>
        </p:nvGraphicFramePr>
        <p:xfrm>
          <a:off x="7164288" y="1427040"/>
          <a:ext cx="1274000" cy="25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55600" imgH="228600" progId="Equation.DSMT4">
                  <p:embed/>
                </p:oleObj>
              </mc:Choice>
              <mc:Fallback>
                <p:oleObj name="Equation" r:id="rId7" imgW="1155600" imgH="228600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7743FD13-560A-FEE4-7BFB-645969CA00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164288" y="1427040"/>
                        <a:ext cx="1274000" cy="25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A334F4D9-7126-5D18-E488-071B04AA9A54}"/>
              </a:ext>
            </a:extLst>
          </p:cNvPr>
          <p:cNvSpPr/>
          <p:nvPr/>
        </p:nvSpPr>
        <p:spPr>
          <a:xfrm>
            <a:off x="7020272" y="1720904"/>
            <a:ext cx="1944216" cy="1008112"/>
          </a:xfrm>
          <a:prstGeom prst="rect">
            <a:avLst/>
          </a:prstGeom>
          <a:solidFill>
            <a:srgbClr val="ABD2F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33" name="对象 1032">
            <a:extLst>
              <a:ext uri="{FF2B5EF4-FFF2-40B4-BE49-F238E27FC236}">
                <a16:creationId xmlns:a16="http://schemas.microsoft.com/office/drawing/2014/main" id="{53446FC6-202F-FC22-FFFD-6AD4F3A0D1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013672"/>
              </p:ext>
            </p:extLst>
          </p:nvPr>
        </p:nvGraphicFramePr>
        <p:xfrm>
          <a:off x="7164288" y="1985536"/>
          <a:ext cx="1722000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562040" imgH="457200" progId="Equation.DSMT4">
                  <p:embed/>
                </p:oleObj>
              </mc:Choice>
              <mc:Fallback>
                <p:oleObj name="Equation" r:id="rId9" imgW="1562040" imgH="457200" progId="Equation.DSMT4">
                  <p:embed/>
                  <p:pic>
                    <p:nvPicPr>
                      <p:cNvPr id="1032" name="对象 1031">
                        <a:extLst>
                          <a:ext uri="{FF2B5EF4-FFF2-40B4-BE49-F238E27FC236}">
                            <a16:creationId xmlns:a16="http://schemas.microsoft.com/office/drawing/2014/main" id="{246700F8-EA92-DA5A-ABA0-C9E72FD2A3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164288" y="1985536"/>
                        <a:ext cx="1722000" cy="50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4E0FF19C-0B3D-F686-6085-40BB5B1E67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9353530"/>
              </p:ext>
            </p:extLst>
          </p:nvPr>
        </p:nvGraphicFramePr>
        <p:xfrm>
          <a:off x="7164288" y="2481176"/>
          <a:ext cx="1064000" cy="25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965160" imgH="228600" progId="Equation.DSMT4">
                  <p:embed/>
                </p:oleObj>
              </mc:Choice>
              <mc:Fallback>
                <p:oleObj name="Equation" r:id="rId11" imgW="965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164288" y="2481176"/>
                        <a:ext cx="1064000" cy="25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2" name="对象 1031">
            <a:extLst>
              <a:ext uri="{FF2B5EF4-FFF2-40B4-BE49-F238E27FC236}">
                <a16:creationId xmlns:a16="http://schemas.microsoft.com/office/drawing/2014/main" id="{246700F8-EA92-DA5A-ABA0-C9E72FD2A3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844301"/>
              </p:ext>
            </p:extLst>
          </p:nvPr>
        </p:nvGraphicFramePr>
        <p:xfrm>
          <a:off x="7164288" y="1756936"/>
          <a:ext cx="1064000" cy="25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965160" imgH="228600" progId="Equation.DSMT4">
                  <p:embed/>
                </p:oleObj>
              </mc:Choice>
              <mc:Fallback>
                <p:oleObj name="Equation" r:id="rId13" imgW="965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164288" y="1756936"/>
                        <a:ext cx="1064000" cy="25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50737801-8CD1-28D5-7CF3-EE7F0D951B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2871744"/>
              </p:ext>
            </p:extLst>
          </p:nvPr>
        </p:nvGraphicFramePr>
        <p:xfrm>
          <a:off x="7164288" y="1164936"/>
          <a:ext cx="1276709" cy="25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455589" imgH="286570" progId="Equation.DSMT4">
                  <p:embed/>
                </p:oleObj>
              </mc:Choice>
              <mc:Fallback>
                <p:oleObj name="Equation" r:id="rId15" imgW="1455589" imgH="28657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164288" y="1164936"/>
                        <a:ext cx="1276709" cy="25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F89E878B-DA0F-99B4-FA39-EDC168F59A61}"/>
              </a:ext>
            </a:extLst>
          </p:cNvPr>
          <p:cNvSpPr txBox="1"/>
          <p:nvPr/>
        </p:nvSpPr>
        <p:spPr>
          <a:xfrm>
            <a:off x="6012160" y="2420888"/>
            <a:ext cx="335596" cy="257369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C</a:t>
            </a:r>
            <a:r>
              <a:rPr lang="en-US" altLang="zh-CN" sz="1200" baseline="-25000" dirty="0">
                <a:solidFill>
                  <a:schemeClr val="bg1"/>
                </a:solidFill>
              </a:rPr>
              <a:t>n+1</a:t>
            </a:r>
            <a:endParaRPr lang="zh-CN" alt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4F53DB1-DB30-F441-B3F2-14234B78563B}"/>
              </a:ext>
            </a:extLst>
          </p:cNvPr>
          <p:cNvSpPr txBox="1"/>
          <p:nvPr/>
        </p:nvSpPr>
        <p:spPr>
          <a:xfrm>
            <a:off x="4988976" y="2420888"/>
            <a:ext cx="335596" cy="257369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C</a:t>
            </a:r>
            <a:r>
              <a:rPr lang="en-US" altLang="zh-CN" sz="1200" baseline="-25000" dirty="0">
                <a:solidFill>
                  <a:schemeClr val="bg1"/>
                </a:solidFill>
              </a:rPr>
              <a:t>n+2</a:t>
            </a:r>
            <a:endParaRPr lang="zh-CN" alt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AD4253A-C679-713B-D9D4-325E2B0D0AB9}"/>
              </a:ext>
            </a:extLst>
          </p:cNvPr>
          <p:cNvSpPr txBox="1"/>
          <p:nvPr/>
        </p:nvSpPr>
        <p:spPr>
          <a:xfrm>
            <a:off x="3742396" y="2420888"/>
            <a:ext cx="335596" cy="257369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C</a:t>
            </a:r>
            <a:r>
              <a:rPr lang="en-US" altLang="zh-CN" sz="1200" baseline="-25000" dirty="0">
                <a:solidFill>
                  <a:schemeClr val="bg1"/>
                </a:solidFill>
              </a:rPr>
              <a:t>n+3</a:t>
            </a:r>
            <a:endParaRPr lang="zh-CN" alt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4F566A88-6643-7D20-1BED-3CBE93FD026F}"/>
              </a:ext>
            </a:extLst>
          </p:cNvPr>
          <p:cNvSpPr/>
          <p:nvPr/>
        </p:nvSpPr>
        <p:spPr>
          <a:xfrm>
            <a:off x="6856168" y="2749952"/>
            <a:ext cx="36000" cy="36000"/>
          </a:xfrm>
          <a:prstGeom prst="ellipse">
            <a:avLst/>
          </a:prstGeom>
          <a:solidFill>
            <a:srgbClr val="15A902"/>
          </a:solidFill>
          <a:ln w="3175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590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1" grpId="0" animBg="1"/>
      <p:bldP spid="12" grpId="0" animBg="1"/>
      <p:bldP spid="13" grpId="0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en-US" altLang="zh-CN">
                <a:sym typeface="+mn-lt"/>
              </a:rPr>
              <a:t>74181</a:t>
            </a:r>
            <a:r>
              <a:rPr lang="zh-CN" altLang="en-US">
                <a:sym typeface="+mn-lt"/>
              </a:rPr>
              <a:t>功能</a:t>
            </a:r>
            <a:endParaRPr lang="en-US" altLang="zh-CN" dirty="0">
              <a:sym typeface="+mn-lt"/>
            </a:endParaRP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7DD05795-8508-7F22-7EF0-1A4F105C27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7176858"/>
              </p:ext>
            </p:extLst>
          </p:nvPr>
        </p:nvGraphicFramePr>
        <p:xfrm>
          <a:off x="855663" y="1916113"/>
          <a:ext cx="7677150" cy="417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9395" name="灯片编号占位符 5"/>
          <p:cNvSpPr>
            <a:spLocks noGrp="1"/>
          </p:cNvSpPr>
          <p:nvPr>
            <p:ph type="sldNum" sz="quarter" idx="11"/>
          </p:nvPr>
        </p:nvSpPr>
        <p:spPr bwMode="auto">
          <a:xfrm>
            <a:off x="7810500" y="6376988"/>
            <a:ext cx="577850" cy="365125"/>
          </a:xfr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fld id="{684B2DAC-F49C-45C9-85A9-39C8E61FB306}" type="slidenum">
              <a:rPr lang="en-US" altLang="zh-CN" smtClean="0"/>
              <a:pPr/>
              <a:t>21</a:t>
            </a:fld>
            <a:endParaRPr lang="en-US" altLang="zh-CN">
              <a:sym typeface="+mn-lt"/>
            </a:endParaRPr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69830A99-7C8D-9C65-7C12-F637422DDF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84C705-32F5-14B6-95D9-EB582D2F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74181 ALU </a:t>
            </a:r>
            <a:r>
              <a:rPr lang="zh-CN" altLang="en-US" dirty="0"/>
              <a:t>算术</a:t>
            </a:r>
            <a:r>
              <a:rPr lang="en-US" altLang="zh-CN" dirty="0"/>
              <a:t>/</a:t>
            </a:r>
            <a:r>
              <a:rPr lang="zh-CN" altLang="en-US" dirty="0"/>
              <a:t>逻辑运算功能表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E51F87D1-2504-3F26-BB53-58B18C1B68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0371240"/>
              </p:ext>
            </p:extLst>
          </p:nvPr>
        </p:nvGraphicFramePr>
        <p:xfrm>
          <a:off x="855663" y="1916113"/>
          <a:ext cx="7677150" cy="4099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47086">
                  <a:extLst>
                    <a:ext uri="{9D8B030D-6E8A-4147-A177-3AD203B41FA5}">
                      <a16:colId xmlns:a16="http://schemas.microsoft.com/office/drawing/2014/main" val="3784723644"/>
                    </a:ext>
                  </a:extLst>
                </a:gridCol>
                <a:gridCol w="947086">
                  <a:extLst>
                    <a:ext uri="{9D8B030D-6E8A-4147-A177-3AD203B41FA5}">
                      <a16:colId xmlns:a16="http://schemas.microsoft.com/office/drawing/2014/main" val="3181225826"/>
                    </a:ext>
                  </a:extLst>
                </a:gridCol>
                <a:gridCol w="947086">
                  <a:extLst>
                    <a:ext uri="{9D8B030D-6E8A-4147-A177-3AD203B41FA5}">
                      <a16:colId xmlns:a16="http://schemas.microsoft.com/office/drawing/2014/main" val="4175672075"/>
                    </a:ext>
                  </a:extLst>
                </a:gridCol>
                <a:gridCol w="947086">
                  <a:extLst>
                    <a:ext uri="{9D8B030D-6E8A-4147-A177-3AD203B41FA5}">
                      <a16:colId xmlns:a16="http://schemas.microsoft.com/office/drawing/2014/main" val="2072709715"/>
                    </a:ext>
                  </a:extLst>
                </a:gridCol>
                <a:gridCol w="1944403">
                  <a:extLst>
                    <a:ext uri="{9D8B030D-6E8A-4147-A177-3AD203B41FA5}">
                      <a16:colId xmlns:a16="http://schemas.microsoft.com/office/drawing/2014/main" val="876616374"/>
                    </a:ext>
                  </a:extLst>
                </a:gridCol>
                <a:gridCol w="1944403">
                  <a:extLst>
                    <a:ext uri="{9D8B030D-6E8A-4147-A177-3AD203B41FA5}">
                      <a16:colId xmlns:a16="http://schemas.microsoft.com/office/drawing/2014/main" val="3776559659"/>
                    </a:ext>
                  </a:extLst>
                </a:gridCol>
              </a:tblGrid>
              <a:tr h="152017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工作方式选择输入</a:t>
                      </a:r>
                    </a:p>
                  </a:txBody>
                  <a:tcPr marT="7200" marB="7200"/>
                </a:tc>
                <a:tc h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7200" marB="7200"/>
                </a:tc>
                <a:tc hMerge="1">
                  <a:txBody>
                    <a:bodyPr/>
                    <a:lstStyle/>
                    <a:p>
                      <a:endParaRPr lang="zh-CN" altLang="en-US" sz="140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7200" marB="7200"/>
                </a:tc>
                <a:tc h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7200" marB="720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正逻辑</a:t>
                      </a:r>
                      <a:r>
                        <a:rPr lang="zh-CN" alt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输入与输出</a:t>
                      </a:r>
                    </a:p>
                  </a:txBody>
                  <a:tcPr marT="7200" marB="7200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7200" marB="7200"/>
                </a:tc>
                <a:extLst>
                  <a:ext uri="{0D108BD9-81ED-4DB2-BD59-A6C34878D82A}">
                    <a16:rowId xmlns:a16="http://schemas.microsoft.com/office/drawing/2014/main" val="3536751895"/>
                  </a:ext>
                </a:extLst>
              </a:tr>
              <a:tr h="1520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CN" sz="1400" b="1" baseline="-250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400" b="1" baseline="-250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14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14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14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14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14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14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M=1</a:t>
                      </a:r>
                      <a:r>
                        <a:rPr lang="zh-CN" altLang="en-US" sz="1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逻辑运算</a:t>
                      </a: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M=0</a:t>
                      </a:r>
                      <a:r>
                        <a:rPr lang="zh-CN" altLang="en-US" sz="1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算数运算 </a:t>
                      </a:r>
                      <a:r>
                        <a:rPr lang="en-US" altLang="zh-CN" sz="1400" b="1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1400" b="1" baseline="-250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altLang="zh-CN" sz="14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7200" marB="7200"/>
                </a:tc>
                <a:extLst>
                  <a:ext uri="{0D108BD9-81ED-4DB2-BD59-A6C34878D82A}">
                    <a16:rowId xmlns:a16="http://schemas.microsoft.com/office/drawing/2014/main" val="1278583843"/>
                  </a:ext>
                </a:extLst>
              </a:tr>
              <a:tr h="1520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pPr indent="360000" algn="l"/>
                      <a:endParaRPr lang="zh-CN" altLang="en-US" sz="1400" i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pPr indent="360000" algn="l"/>
                      <a:r>
                        <a:rPr lang="en-US" altLang="zh-CN" sz="140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40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7200" marB="7200"/>
                </a:tc>
                <a:extLst>
                  <a:ext uri="{0D108BD9-81ED-4DB2-BD59-A6C34878D82A}">
                    <a16:rowId xmlns:a16="http://schemas.microsoft.com/office/drawing/2014/main" val="2938287253"/>
                  </a:ext>
                </a:extLst>
              </a:tr>
              <a:tr h="1520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pPr indent="360000" algn="l"/>
                      <a:endParaRPr lang="zh-CN" altLang="en-US" sz="1400" i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pPr indent="360000" algn="l"/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7200" marB="7200"/>
                </a:tc>
                <a:extLst>
                  <a:ext uri="{0D108BD9-81ED-4DB2-BD59-A6C34878D82A}">
                    <a16:rowId xmlns:a16="http://schemas.microsoft.com/office/drawing/2014/main" val="498925067"/>
                  </a:ext>
                </a:extLst>
              </a:tr>
              <a:tr h="1520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pPr indent="360000" algn="l"/>
                      <a:endParaRPr lang="zh-CN" altLang="en-US" sz="1400" i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pPr indent="360000" algn="l"/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7200" marB="7200"/>
                </a:tc>
                <a:extLst>
                  <a:ext uri="{0D108BD9-81ED-4DB2-BD59-A6C34878D82A}">
                    <a16:rowId xmlns:a16="http://schemas.microsoft.com/office/drawing/2014/main" val="1763002531"/>
                  </a:ext>
                </a:extLst>
              </a:tr>
              <a:tr h="1520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pPr indent="360000" algn="l"/>
                      <a:r>
                        <a:rPr lang="zh-CN" altLang="en-US" sz="1400" i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逻辑 </a:t>
                      </a:r>
                      <a:r>
                        <a:rPr lang="en-US" altLang="zh-CN" sz="1400" i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i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pPr indent="360000" algn="l"/>
                      <a:r>
                        <a:rPr lang="zh-CN" altLang="en-US" sz="1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减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7200" marB="7200"/>
                </a:tc>
                <a:extLst>
                  <a:ext uri="{0D108BD9-81ED-4DB2-BD59-A6C34878D82A}">
                    <a16:rowId xmlns:a16="http://schemas.microsoft.com/office/drawing/2014/main" val="1379867464"/>
                  </a:ext>
                </a:extLst>
              </a:tr>
              <a:tr h="1520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pPr indent="360000" algn="l"/>
                      <a:endParaRPr lang="zh-CN" altLang="en-US" sz="1400" i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pPr indent="360000" algn="l"/>
                      <a:r>
                        <a:rPr lang="en-US" altLang="zh-CN" sz="140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 </a:t>
                      </a:r>
                      <a:r>
                        <a:rPr lang="zh-CN" altLang="en-US" sz="1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加  </a:t>
                      </a:r>
                    </a:p>
                  </a:txBody>
                  <a:tcPr marT="7200" marB="7200"/>
                </a:tc>
                <a:extLst>
                  <a:ext uri="{0D108BD9-81ED-4DB2-BD59-A6C34878D82A}">
                    <a16:rowId xmlns:a16="http://schemas.microsoft.com/office/drawing/2014/main" val="464281181"/>
                  </a:ext>
                </a:extLst>
              </a:tr>
              <a:tr h="1520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pPr indent="360000" algn="l"/>
                      <a:endParaRPr lang="zh-CN" altLang="en-US" sz="1400" i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pPr indent="360000" algn="l"/>
                      <a:r>
                        <a:rPr lang="en-US" altLang="zh-CN" sz="1400" i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( </a:t>
                      </a:r>
                      <a:r>
                        <a:rPr lang="en-US" altLang="zh-CN" sz="140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400" i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altLang="zh-CN" sz="140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 </a:t>
                      </a:r>
                      <a:r>
                        <a:rPr lang="en-US" altLang="zh-CN" sz="1400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zh-CN" altLang="en-US" sz="1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加</a:t>
                      </a:r>
                    </a:p>
                  </a:txBody>
                  <a:tcPr marT="7200" marB="7200"/>
                </a:tc>
                <a:extLst>
                  <a:ext uri="{0D108BD9-81ED-4DB2-BD59-A6C34878D82A}">
                    <a16:rowId xmlns:a16="http://schemas.microsoft.com/office/drawing/2014/main" val="2965223749"/>
                  </a:ext>
                </a:extLst>
              </a:tr>
              <a:tr h="1520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pPr indent="360000" algn="l"/>
                      <a:endParaRPr lang="zh-CN" altLang="en-US" sz="1400" i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pPr indent="360000" algn="l"/>
                      <a:r>
                        <a:rPr lang="en-US" altLang="zh-CN" sz="140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1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减 </a:t>
                      </a:r>
                      <a:r>
                        <a:rPr lang="en-US" altLang="zh-CN" sz="140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1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减 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7200" marB="7200"/>
                </a:tc>
                <a:extLst>
                  <a:ext uri="{0D108BD9-81ED-4DB2-BD59-A6C34878D82A}">
                    <a16:rowId xmlns:a16="http://schemas.microsoft.com/office/drawing/2014/main" val="3313586248"/>
                  </a:ext>
                </a:extLst>
              </a:tr>
              <a:tr h="1520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pPr indent="360000" algn="l"/>
                      <a:endParaRPr lang="zh-CN" altLang="en-US" sz="1400" i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pPr indent="360000" algn="l"/>
                      <a:r>
                        <a:rPr lang="en-US" altLang="zh-CN" sz="1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zh-CN" altLang="en-US" sz="1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减 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7200" marB="7200"/>
                </a:tc>
                <a:extLst>
                  <a:ext uri="{0D108BD9-81ED-4DB2-BD59-A6C34878D82A}">
                    <a16:rowId xmlns:a16="http://schemas.microsoft.com/office/drawing/2014/main" val="989964731"/>
                  </a:ext>
                </a:extLst>
              </a:tr>
              <a:tr h="1520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pPr indent="360000" algn="l"/>
                      <a:endParaRPr lang="zh-CN" altLang="en-US" sz="1400" i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pPr indent="360000" algn="l"/>
                      <a:r>
                        <a:rPr lang="en-US" altLang="zh-CN" sz="140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1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加 </a:t>
                      </a:r>
                      <a:r>
                        <a:rPr lang="en-US" altLang="zh-CN" sz="140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AB</a:t>
                      </a:r>
                      <a:endParaRPr lang="zh-CN" altLang="en-US" sz="140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7200" marB="7200"/>
                </a:tc>
                <a:extLst>
                  <a:ext uri="{0D108BD9-81ED-4DB2-BD59-A6C34878D82A}">
                    <a16:rowId xmlns:a16="http://schemas.microsoft.com/office/drawing/2014/main" val="1194564781"/>
                  </a:ext>
                </a:extLst>
              </a:tr>
              <a:tr h="1520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pPr indent="360000" algn="l"/>
                      <a:endParaRPr lang="zh-CN" altLang="en-US" sz="1400" i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pPr marL="0" marR="0" lvl="0" indent="36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1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加 </a:t>
                      </a:r>
                      <a:r>
                        <a:rPr lang="en-US" altLang="zh-CN" sz="140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7200" marB="7200"/>
                </a:tc>
                <a:extLst>
                  <a:ext uri="{0D108BD9-81ED-4DB2-BD59-A6C34878D82A}">
                    <a16:rowId xmlns:a16="http://schemas.microsoft.com/office/drawing/2014/main" val="3368739708"/>
                  </a:ext>
                </a:extLst>
              </a:tr>
              <a:tr h="1520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pPr indent="360000" algn="l"/>
                      <a:r>
                        <a:rPr lang="en-US" altLang="zh-CN" sz="1400" i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1400" i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pPr marL="0" marR="0" lvl="0" indent="36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i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( </a:t>
                      </a:r>
                      <a:r>
                        <a:rPr lang="en-US" altLang="zh-CN" sz="140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400" i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altLang="zh-CN" sz="140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 </a:t>
                      </a:r>
                      <a:r>
                        <a:rPr lang="en-US" altLang="zh-CN" sz="1400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zh-CN" altLang="en-US" sz="1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加 </a:t>
                      </a:r>
                      <a:r>
                        <a:rPr lang="en-US" altLang="zh-CN" sz="140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AB</a:t>
                      </a:r>
                      <a:endParaRPr lang="zh-CN" altLang="en-US" sz="140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7200" marB="7200"/>
                </a:tc>
                <a:extLst>
                  <a:ext uri="{0D108BD9-81ED-4DB2-BD59-A6C34878D82A}">
                    <a16:rowId xmlns:a16="http://schemas.microsoft.com/office/drawing/2014/main" val="2823779986"/>
                  </a:ext>
                </a:extLst>
              </a:tr>
              <a:tr h="1520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pPr indent="360000" algn="l"/>
                      <a:r>
                        <a:rPr lang="en-US" altLang="zh-CN" sz="1400" i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AB</a:t>
                      </a:r>
                      <a:endParaRPr lang="zh-CN" altLang="en-US" sz="1400" i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pPr indent="360000" algn="l"/>
                      <a:r>
                        <a:rPr lang="en-US" altLang="zh-CN" sz="140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AB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1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减 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7200" marB="7200"/>
                </a:tc>
                <a:extLst>
                  <a:ext uri="{0D108BD9-81ED-4DB2-BD59-A6C34878D82A}">
                    <a16:rowId xmlns:a16="http://schemas.microsoft.com/office/drawing/2014/main" val="1173277739"/>
                  </a:ext>
                </a:extLst>
              </a:tr>
              <a:tr h="1520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pPr indent="360000" algn="l"/>
                      <a:r>
                        <a:rPr lang="zh-CN" altLang="en-US" sz="1400" i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逻辑 </a:t>
                      </a:r>
                      <a:r>
                        <a:rPr lang="en-US" altLang="zh-CN" sz="1400" i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i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pPr indent="360000" algn="l"/>
                      <a:r>
                        <a:rPr lang="en-US" altLang="zh-CN" sz="140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1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加 </a:t>
                      </a:r>
                      <a:r>
                        <a:rPr lang="en-US" altLang="zh-CN" sz="140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7200" marB="7200"/>
                </a:tc>
                <a:extLst>
                  <a:ext uri="{0D108BD9-81ED-4DB2-BD59-A6C34878D82A}">
                    <a16:rowId xmlns:a16="http://schemas.microsoft.com/office/drawing/2014/main" val="138138979"/>
                  </a:ext>
                </a:extLst>
              </a:tr>
              <a:tr h="1520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pPr indent="360000" algn="l"/>
                      <a:endParaRPr lang="zh-CN" altLang="en-US" sz="1400" i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pPr indent="360000" algn="l"/>
                      <a:r>
                        <a:rPr lang="en-US" altLang="zh-CN" sz="1400" i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( </a:t>
                      </a:r>
                      <a:r>
                        <a:rPr lang="en-US" altLang="zh-CN" sz="140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400" i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altLang="zh-CN" sz="140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 </a:t>
                      </a:r>
                      <a:r>
                        <a:rPr lang="en-US" altLang="zh-CN" sz="1400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zh-CN" altLang="en-US" sz="1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加 </a:t>
                      </a:r>
                      <a:r>
                        <a:rPr lang="en-US" altLang="zh-CN" sz="140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40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7200" marB="7200"/>
                </a:tc>
                <a:extLst>
                  <a:ext uri="{0D108BD9-81ED-4DB2-BD59-A6C34878D82A}">
                    <a16:rowId xmlns:a16="http://schemas.microsoft.com/office/drawing/2014/main" val="855818501"/>
                  </a:ext>
                </a:extLst>
              </a:tr>
              <a:tr h="1520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pPr indent="360000" algn="l"/>
                      <a:r>
                        <a:rPr lang="en-US" altLang="zh-CN" sz="1400" i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 + B</a:t>
                      </a:r>
                      <a:endParaRPr lang="zh-CN" altLang="en-US" sz="1400" i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pPr indent="360000" algn="l"/>
                      <a:r>
                        <a:rPr lang="en-US" altLang="zh-CN" sz="1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zh-CN" altLang="en-US" sz="1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加 </a:t>
                      </a:r>
                      <a:r>
                        <a:rPr lang="en-US" altLang="zh-CN" sz="140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7200" marB="7200"/>
                </a:tc>
                <a:extLst>
                  <a:ext uri="{0D108BD9-81ED-4DB2-BD59-A6C34878D82A}">
                    <a16:rowId xmlns:a16="http://schemas.microsoft.com/office/drawing/2014/main" val="765906627"/>
                  </a:ext>
                </a:extLst>
              </a:tr>
              <a:tr h="1520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pPr indent="360000" algn="l"/>
                      <a:r>
                        <a:rPr lang="en-US" altLang="zh-CN" sz="1400" i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400" i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pPr indent="360000" algn="l"/>
                      <a:r>
                        <a:rPr lang="en-US" altLang="zh-CN" sz="140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1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减 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7200" marB="7200"/>
                </a:tc>
                <a:extLst>
                  <a:ext uri="{0D108BD9-81ED-4DB2-BD59-A6C34878D82A}">
                    <a16:rowId xmlns:a16="http://schemas.microsoft.com/office/drawing/2014/main" val="3156434859"/>
                  </a:ext>
                </a:extLst>
              </a:tr>
            </a:tbl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6BFDF7-6C5C-5EBC-3757-353AAB3F31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31E172-D634-593B-94BA-C7FFC310A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E41E78C1-2E3C-DF84-C14A-505976C9EF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6552684"/>
              </p:ext>
            </p:extLst>
          </p:nvPr>
        </p:nvGraphicFramePr>
        <p:xfrm>
          <a:off x="6991394" y="2800017"/>
          <a:ext cx="409500" cy="2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5320" imgH="203040" progId="Equation.DSMT4">
                  <p:embed/>
                </p:oleObj>
              </mc:Choice>
              <mc:Fallback>
                <p:oleObj name="Equation" r:id="rId2" imgW="3553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991394" y="2800017"/>
                        <a:ext cx="409500" cy="23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7D9C431B-805C-905B-6631-2AC53BA1EE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4484633"/>
              </p:ext>
            </p:extLst>
          </p:nvPr>
        </p:nvGraphicFramePr>
        <p:xfrm>
          <a:off x="7380312" y="3255205"/>
          <a:ext cx="315000" cy="25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00" imgH="203040" progId="Equation.DSMT4">
                  <p:embed/>
                </p:oleObj>
              </mc:Choice>
              <mc:Fallback>
                <p:oleObj name="Equation" r:id="rId4" imgW="2538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80312" y="3255205"/>
                        <a:ext cx="315000" cy="25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46639CC6-0171-9A7F-CDA3-983617A536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0661142"/>
              </p:ext>
            </p:extLst>
          </p:nvPr>
        </p:nvGraphicFramePr>
        <p:xfrm>
          <a:off x="6991394" y="2608034"/>
          <a:ext cx="426461" cy="19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5320" imgH="164880" progId="Equation.DSMT4">
                  <p:embed/>
                </p:oleObj>
              </mc:Choice>
              <mc:Fallback>
                <p:oleObj name="Equation" r:id="rId6" imgW="35532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91394" y="2608034"/>
                        <a:ext cx="426461" cy="19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C463D412-D766-8F8B-E5F6-43CF3E753C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5800667"/>
              </p:ext>
            </p:extLst>
          </p:nvPr>
        </p:nvGraphicFramePr>
        <p:xfrm>
          <a:off x="7807547" y="3486382"/>
          <a:ext cx="315000" cy="25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3800" imgH="203040" progId="Equation.DSMT4">
                  <p:embed/>
                </p:oleObj>
              </mc:Choice>
              <mc:Fallback>
                <p:oleObj name="Equation" r:id="rId8" imgW="253800" imgH="20304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7D9C431B-805C-905B-6631-2AC53BA1EE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07547" y="3486382"/>
                        <a:ext cx="315000" cy="25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4B04F535-805E-17CB-86F0-124F518E94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9020344"/>
              </p:ext>
            </p:extLst>
          </p:nvPr>
        </p:nvGraphicFramePr>
        <p:xfrm>
          <a:off x="7020272" y="3961747"/>
          <a:ext cx="268313" cy="2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53099" imgH="202687" progId="Equation.DSMT4">
                  <p:embed/>
                </p:oleObj>
              </mc:Choice>
              <mc:Fallback>
                <p:oleObj name="Equation" r:id="rId9" imgW="253099" imgH="20268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020272" y="3961747"/>
                        <a:ext cx="268313" cy="21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573F37DB-47AA-C237-958C-0EBA938977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3883185"/>
              </p:ext>
            </p:extLst>
          </p:nvPr>
        </p:nvGraphicFramePr>
        <p:xfrm>
          <a:off x="7021773" y="5535086"/>
          <a:ext cx="545685" cy="28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57200" imgH="241200" progId="Equation.DSMT4">
                  <p:embed/>
                </p:oleObj>
              </mc:Choice>
              <mc:Fallback>
                <p:oleObj name="Equation" r:id="rId11" imgW="457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021773" y="5535086"/>
                        <a:ext cx="545685" cy="28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2182E7DC-5A0D-FFC1-37CD-57BB22F3A5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0829774"/>
              </p:ext>
            </p:extLst>
          </p:nvPr>
        </p:nvGraphicFramePr>
        <p:xfrm>
          <a:off x="5090526" y="2354313"/>
          <a:ext cx="174625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52280" imgH="203040" progId="Equation.DSMT4">
                  <p:embed/>
                </p:oleObj>
              </mc:Choice>
              <mc:Fallback>
                <p:oleObj name="Equation" r:id="rId13" imgW="152280" imgH="20304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E41E78C1-2E3C-DF84-C14A-505976C9EF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090526" y="2354313"/>
                        <a:ext cx="174625" cy="233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02B6C470-FED5-A31D-1C08-0FB24075FA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271541"/>
              </p:ext>
            </p:extLst>
          </p:nvPr>
        </p:nvGraphicFramePr>
        <p:xfrm>
          <a:off x="5090526" y="2579688"/>
          <a:ext cx="409500" cy="2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55320" imgH="203040" progId="Equation.DSMT4">
                  <p:embed/>
                </p:oleObj>
              </mc:Choice>
              <mc:Fallback>
                <p:oleObj name="Equation" r:id="rId15" imgW="3553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090526" y="2579688"/>
                        <a:ext cx="409500" cy="23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730657E4-A0DC-DB13-60C1-2D8EA40E06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7914259"/>
              </p:ext>
            </p:extLst>
          </p:nvPr>
        </p:nvGraphicFramePr>
        <p:xfrm>
          <a:off x="5090526" y="2804993"/>
          <a:ext cx="277875" cy="2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41200" imgH="203040" progId="Equation.DSMT4">
                  <p:embed/>
                </p:oleObj>
              </mc:Choice>
              <mc:Fallback>
                <p:oleObj name="Equation" r:id="rId17" imgW="2412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090526" y="2804993"/>
                        <a:ext cx="277875" cy="23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E6F62425-4C5E-E16B-1E2E-0AD1898AF0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863141"/>
              </p:ext>
            </p:extLst>
          </p:nvPr>
        </p:nvGraphicFramePr>
        <p:xfrm>
          <a:off x="5090526" y="3284984"/>
          <a:ext cx="292500" cy="2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53800" imgH="203040" progId="Equation.DSMT4">
                  <p:embed/>
                </p:oleObj>
              </mc:Choice>
              <mc:Fallback>
                <p:oleObj name="Equation" r:id="rId19" imgW="2538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090526" y="3284984"/>
                        <a:ext cx="292500" cy="23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B58EA19F-3974-F59A-A8DD-31F7751544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7866796"/>
              </p:ext>
            </p:extLst>
          </p:nvPr>
        </p:nvGraphicFramePr>
        <p:xfrm>
          <a:off x="5090526" y="3501008"/>
          <a:ext cx="175500" cy="2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52280" imgH="203040" progId="Equation.DSMT4">
                  <p:embed/>
                </p:oleObj>
              </mc:Choice>
              <mc:Fallback>
                <p:oleObj name="Equation" r:id="rId21" imgW="152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090526" y="3501008"/>
                        <a:ext cx="175500" cy="23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2FA6FD64-DAA8-94CA-B4D8-AF3515AD09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41298"/>
              </p:ext>
            </p:extLst>
          </p:nvPr>
        </p:nvGraphicFramePr>
        <p:xfrm>
          <a:off x="5090526" y="3736097"/>
          <a:ext cx="551571" cy="2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419040" imgH="177480" progId="Equation.DSMT4">
                  <p:embed/>
                </p:oleObj>
              </mc:Choice>
              <mc:Fallback>
                <p:oleObj name="Equation" r:id="rId23" imgW="4190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090526" y="3736097"/>
                        <a:ext cx="551571" cy="23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9DF62039-191A-7670-98A6-672606010B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8494349"/>
              </p:ext>
            </p:extLst>
          </p:nvPr>
        </p:nvGraphicFramePr>
        <p:xfrm>
          <a:off x="5090526" y="3942694"/>
          <a:ext cx="292500" cy="2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53800" imgH="203040" progId="Equation.DSMT4">
                  <p:embed/>
                </p:oleObj>
              </mc:Choice>
              <mc:Fallback>
                <p:oleObj name="Equation" r:id="rId25" imgW="2538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090526" y="3942694"/>
                        <a:ext cx="292500" cy="23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11AA4C65-0195-C50F-F83E-38EBE1A7D2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0312143"/>
              </p:ext>
            </p:extLst>
          </p:nvPr>
        </p:nvGraphicFramePr>
        <p:xfrm>
          <a:off x="5090526" y="4168220"/>
          <a:ext cx="453375" cy="2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393480" imgH="203040" progId="Equation.DSMT4">
                  <p:embed/>
                </p:oleObj>
              </mc:Choice>
              <mc:Fallback>
                <p:oleObj name="Equation" r:id="rId27" imgW="393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090526" y="4168220"/>
                        <a:ext cx="453375" cy="23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FA08BA35-7C20-979F-20A2-A247A39ED9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153030"/>
              </p:ext>
            </p:extLst>
          </p:nvPr>
        </p:nvGraphicFramePr>
        <p:xfrm>
          <a:off x="5090526" y="4418013"/>
          <a:ext cx="454235" cy="2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419040" imgH="215640" progId="Equation.DSMT4">
                  <p:embed/>
                </p:oleObj>
              </mc:Choice>
              <mc:Fallback>
                <p:oleObj name="Equation" r:id="rId29" imgW="4190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5090526" y="4418013"/>
                        <a:ext cx="454235" cy="23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3586A55C-31EB-2835-C8BE-4B49616257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046803"/>
              </p:ext>
            </p:extLst>
          </p:nvPr>
        </p:nvGraphicFramePr>
        <p:xfrm>
          <a:off x="5090526" y="5314032"/>
          <a:ext cx="453375" cy="2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393480" imgH="203040" progId="Equation.DSMT4">
                  <p:embed/>
                </p:oleObj>
              </mc:Choice>
              <mc:Fallback>
                <p:oleObj name="Equation" r:id="rId31" imgW="393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5090526" y="5314032"/>
                        <a:ext cx="453375" cy="23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4876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箭头: 左 68">
            <a:extLst>
              <a:ext uri="{FF2B5EF4-FFF2-40B4-BE49-F238E27FC236}">
                <a16:creationId xmlns:a16="http://schemas.microsoft.com/office/drawing/2014/main" id="{E0F28C56-D507-B638-F615-4A13310B68BD}"/>
              </a:ext>
            </a:extLst>
          </p:cNvPr>
          <p:cNvSpPr/>
          <p:nvPr/>
        </p:nvSpPr>
        <p:spPr>
          <a:xfrm>
            <a:off x="2579973" y="3351613"/>
            <a:ext cx="5436000" cy="180000"/>
          </a:xfrm>
          <a:prstGeom prst="leftArrow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E130B04-FB1F-0DB3-7AD4-212B6500C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lt"/>
              </a:rPr>
              <a:t>4</a:t>
            </a:r>
            <a:r>
              <a:rPr lang="zh-CN" altLang="en-US" dirty="0">
                <a:sym typeface="+mn-lt"/>
              </a:rPr>
              <a:t>片</a:t>
            </a:r>
            <a:r>
              <a:rPr lang="en-US" altLang="zh-CN" dirty="0">
                <a:sym typeface="+mn-lt"/>
              </a:rPr>
              <a:t>74181</a:t>
            </a:r>
            <a:r>
              <a:rPr lang="zh-CN" altLang="en-US" dirty="0">
                <a:sym typeface="+mn-lt"/>
              </a:rPr>
              <a:t>组成</a:t>
            </a:r>
            <a:r>
              <a:rPr lang="en-US" altLang="zh-CN" dirty="0">
                <a:sym typeface="+mn-lt"/>
              </a:rPr>
              <a:t>16</a:t>
            </a:r>
            <a:r>
              <a:rPr lang="zh-CN" altLang="en-US" dirty="0">
                <a:sym typeface="+mn-lt"/>
              </a:rPr>
              <a:t>位</a:t>
            </a:r>
            <a:r>
              <a:rPr lang="en-US" altLang="zh-CN" dirty="0">
                <a:sym typeface="+mn-lt"/>
              </a:rPr>
              <a:t>ALU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70FCCB-B2ED-B3F9-09C1-C5AAB24A85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221FC7-E935-02E1-22BA-6D9E24617D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6BC7DB3F-D454-6C1A-8F48-F171CF732BF5}"/>
              </a:ext>
            </a:extLst>
          </p:cNvPr>
          <p:cNvGrpSpPr/>
          <p:nvPr/>
        </p:nvGrpSpPr>
        <p:grpSpPr>
          <a:xfrm>
            <a:off x="6422413" y="1925589"/>
            <a:ext cx="1296144" cy="2041720"/>
            <a:chOff x="6588224" y="1884186"/>
            <a:chExt cx="1296144" cy="2041720"/>
          </a:xfrm>
        </p:grpSpPr>
        <p:sp>
          <p:nvSpPr>
            <p:cNvPr id="20" name="箭头: 上 19">
              <a:extLst>
                <a:ext uri="{FF2B5EF4-FFF2-40B4-BE49-F238E27FC236}">
                  <a16:creationId xmlns:a16="http://schemas.microsoft.com/office/drawing/2014/main" id="{4C0D2DE9-E642-088E-38A5-1C5FAA13B5FE}"/>
                </a:ext>
              </a:extLst>
            </p:cNvPr>
            <p:cNvSpPr/>
            <p:nvPr/>
          </p:nvSpPr>
          <p:spPr>
            <a:xfrm>
              <a:off x="7164288" y="2188355"/>
              <a:ext cx="144016" cy="432000"/>
            </a:xfrm>
            <a:prstGeom prst="upArrow">
              <a:avLst/>
            </a:prstGeom>
            <a:noFill/>
            <a:ln w="9525"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5C553B5-6D68-9A8E-0614-53D15B9DC553}"/>
                </a:ext>
              </a:extLst>
            </p:cNvPr>
            <p:cNvSpPr/>
            <p:nvPr/>
          </p:nvSpPr>
          <p:spPr bwMode="auto">
            <a:xfrm>
              <a:off x="6696296" y="2615396"/>
              <a:ext cx="1080000" cy="540000"/>
            </a:xfrm>
            <a:prstGeom prst="rect">
              <a:avLst/>
            </a:prstGeom>
            <a:ln w="9525">
              <a:solidFill>
                <a:schemeClr val="bg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</a:rPr>
                <a:t>4</a:t>
              </a:r>
              <a:r>
                <a:rPr kumimoji="0" lang="zh-CN" altLang="en-US" sz="1400" b="1" i="0" u="none" strike="noStrike" cap="none" normalizeH="0" baseline="0" dirty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</a:rPr>
                <a:t>位</a:t>
              </a:r>
              <a:r>
                <a:rPr kumimoji="0" lang="en-US" altLang="zh-CN" sz="1400" b="1" i="0" u="none" strike="noStrike" cap="none" normalizeH="0" baseline="0" dirty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</a:rPr>
                <a:t>ALU</a:t>
              </a:r>
              <a:endParaRPr kumimoji="0" lang="zh-CN" altLang="en-US" sz="1400" b="1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7E73AE2-9828-BE60-E002-1922F8D77319}"/>
                </a:ext>
              </a:extLst>
            </p:cNvPr>
            <p:cNvSpPr txBox="1"/>
            <p:nvPr/>
          </p:nvSpPr>
          <p:spPr>
            <a:xfrm>
              <a:off x="6588224" y="3618129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1400" b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~A</a:t>
              </a:r>
              <a:r>
                <a:rPr lang="en-US" altLang="zh-CN" sz="1400" b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endParaRPr lang="zh-CN" altLang="en-US" sz="1400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01B157E-6DD1-2E93-B7AE-6D57E105ABAD}"/>
                </a:ext>
              </a:extLst>
            </p:cNvPr>
            <p:cNvSpPr txBox="1"/>
            <p:nvPr/>
          </p:nvSpPr>
          <p:spPr>
            <a:xfrm>
              <a:off x="7247655" y="3618129"/>
              <a:ext cx="636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1400" b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~B</a:t>
              </a:r>
              <a:r>
                <a:rPr lang="en-US" altLang="zh-CN" sz="1400" b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endParaRPr lang="zh-CN" altLang="en-US" sz="1400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A089D02-CA36-78BE-AF44-830F41E23DF7}"/>
                </a:ext>
              </a:extLst>
            </p:cNvPr>
            <p:cNvSpPr txBox="1"/>
            <p:nvPr/>
          </p:nvSpPr>
          <p:spPr>
            <a:xfrm>
              <a:off x="6929161" y="1884186"/>
              <a:ext cx="6142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1400" b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~F</a:t>
              </a:r>
              <a:r>
                <a:rPr lang="en-US" altLang="zh-CN" sz="1400" b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endParaRPr lang="zh-CN" altLang="en-US" sz="1400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箭头: 上 20">
              <a:extLst>
                <a:ext uri="{FF2B5EF4-FFF2-40B4-BE49-F238E27FC236}">
                  <a16:creationId xmlns:a16="http://schemas.microsoft.com/office/drawing/2014/main" id="{DAA3F7CA-230D-D827-C6B4-4BF9C71BD724}"/>
                </a:ext>
              </a:extLst>
            </p:cNvPr>
            <p:cNvSpPr/>
            <p:nvPr/>
          </p:nvSpPr>
          <p:spPr>
            <a:xfrm>
              <a:off x="6824157" y="3175088"/>
              <a:ext cx="144016" cy="432000"/>
            </a:xfrm>
            <a:prstGeom prst="up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箭头: 上 21">
              <a:extLst>
                <a:ext uri="{FF2B5EF4-FFF2-40B4-BE49-F238E27FC236}">
                  <a16:creationId xmlns:a16="http://schemas.microsoft.com/office/drawing/2014/main" id="{9888B49A-F1C0-5E0B-B7D3-5072A42E4373}"/>
                </a:ext>
              </a:extLst>
            </p:cNvPr>
            <p:cNvSpPr/>
            <p:nvPr/>
          </p:nvSpPr>
          <p:spPr>
            <a:xfrm>
              <a:off x="7489973" y="3175088"/>
              <a:ext cx="144016" cy="432000"/>
            </a:xfrm>
            <a:prstGeom prst="up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AD8A69F-49D8-F53C-94C0-25199DC073AE}"/>
              </a:ext>
            </a:extLst>
          </p:cNvPr>
          <p:cNvCxnSpPr>
            <a:cxnSpLocks/>
            <a:stCxn id="24" idx="1"/>
            <a:endCxn id="8" idx="3"/>
          </p:cNvCxnSpPr>
          <p:nvPr/>
        </p:nvCxnSpPr>
        <p:spPr bwMode="auto">
          <a:xfrm flipH="1" flipV="1">
            <a:off x="7610485" y="2926799"/>
            <a:ext cx="39610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3CD9AEDF-0FF7-09F3-06BA-0634D439D3F2}"/>
              </a:ext>
            </a:extLst>
          </p:cNvPr>
          <p:cNvSpPr txBox="1"/>
          <p:nvPr/>
        </p:nvSpPr>
        <p:spPr>
          <a:xfrm>
            <a:off x="8006589" y="2772911"/>
            <a:ext cx="381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1400" b="1" baseline="-25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1400" b="1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ECE8335D-2EFF-7155-C60B-5F06F447C295}"/>
              </a:ext>
            </a:extLst>
          </p:cNvPr>
          <p:cNvGrpSpPr/>
          <p:nvPr/>
        </p:nvGrpSpPr>
        <p:grpSpPr>
          <a:xfrm>
            <a:off x="4742227" y="1925589"/>
            <a:ext cx="1296144" cy="2041720"/>
            <a:chOff x="6588224" y="1884186"/>
            <a:chExt cx="1296144" cy="2041720"/>
          </a:xfrm>
        </p:grpSpPr>
        <p:sp>
          <p:nvSpPr>
            <p:cNvPr id="33" name="箭头: 上 32">
              <a:extLst>
                <a:ext uri="{FF2B5EF4-FFF2-40B4-BE49-F238E27FC236}">
                  <a16:creationId xmlns:a16="http://schemas.microsoft.com/office/drawing/2014/main" id="{D680AAB7-81FA-7B5E-F32E-FE1454755087}"/>
                </a:ext>
              </a:extLst>
            </p:cNvPr>
            <p:cNvSpPr/>
            <p:nvPr/>
          </p:nvSpPr>
          <p:spPr>
            <a:xfrm>
              <a:off x="7164288" y="2188355"/>
              <a:ext cx="144016" cy="432000"/>
            </a:xfrm>
            <a:prstGeom prst="upArrow">
              <a:avLst/>
            </a:prstGeom>
            <a:noFill/>
            <a:ln w="9525"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E0987A0-3D0E-7FC6-12FD-16A745683EA7}"/>
                </a:ext>
              </a:extLst>
            </p:cNvPr>
            <p:cNvSpPr/>
            <p:nvPr/>
          </p:nvSpPr>
          <p:spPr bwMode="auto">
            <a:xfrm>
              <a:off x="6696296" y="2615396"/>
              <a:ext cx="1080000" cy="540000"/>
            </a:xfrm>
            <a:prstGeom prst="rect">
              <a:avLst/>
            </a:prstGeom>
            <a:ln w="9525">
              <a:solidFill>
                <a:schemeClr val="bg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</a:rPr>
                <a:t>4</a:t>
              </a:r>
              <a:r>
                <a:rPr kumimoji="0" lang="zh-CN" altLang="en-US" sz="1400" b="1" i="0" u="none" strike="noStrike" cap="none" normalizeH="0" baseline="0" dirty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</a:rPr>
                <a:t>位</a:t>
              </a:r>
              <a:r>
                <a:rPr kumimoji="0" lang="en-US" altLang="zh-CN" sz="1400" b="1" i="0" u="none" strike="noStrike" cap="none" normalizeH="0" baseline="0" dirty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</a:rPr>
                <a:t>ALU</a:t>
              </a:r>
              <a:endParaRPr kumimoji="0" lang="zh-CN" altLang="en-US" sz="1400" b="1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68B75BBE-B139-3308-59FE-795896C33D4D}"/>
                </a:ext>
              </a:extLst>
            </p:cNvPr>
            <p:cNvSpPr txBox="1"/>
            <p:nvPr/>
          </p:nvSpPr>
          <p:spPr>
            <a:xfrm>
              <a:off x="6588224" y="3618129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1400" b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7</a:t>
              </a:r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~A</a:t>
              </a:r>
              <a:r>
                <a:rPr lang="en-US" altLang="zh-CN" sz="1400" b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endParaRPr lang="zh-CN" altLang="en-US" sz="1400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B76D525-4F7F-973F-FEA6-F38F7C3859B7}"/>
                </a:ext>
              </a:extLst>
            </p:cNvPr>
            <p:cNvSpPr txBox="1"/>
            <p:nvPr/>
          </p:nvSpPr>
          <p:spPr>
            <a:xfrm>
              <a:off x="7247655" y="3618129"/>
              <a:ext cx="636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1400" b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7</a:t>
              </a:r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~B</a:t>
              </a:r>
              <a:r>
                <a:rPr lang="en-US" altLang="zh-CN" sz="1400" b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endParaRPr lang="zh-CN" altLang="en-US" sz="1400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F76D4163-B51D-E85B-04CF-321343125019}"/>
                </a:ext>
              </a:extLst>
            </p:cNvPr>
            <p:cNvSpPr txBox="1"/>
            <p:nvPr/>
          </p:nvSpPr>
          <p:spPr>
            <a:xfrm>
              <a:off x="6929161" y="1884186"/>
              <a:ext cx="6142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1400" b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7</a:t>
              </a:r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~F</a:t>
              </a:r>
              <a:r>
                <a:rPr lang="en-US" altLang="zh-CN" sz="1400" b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endParaRPr lang="zh-CN" altLang="en-US" sz="1400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箭头: 上 33">
              <a:extLst>
                <a:ext uri="{FF2B5EF4-FFF2-40B4-BE49-F238E27FC236}">
                  <a16:creationId xmlns:a16="http://schemas.microsoft.com/office/drawing/2014/main" id="{4D96B5DF-F903-A38E-1C43-E20E320ED861}"/>
                </a:ext>
              </a:extLst>
            </p:cNvPr>
            <p:cNvSpPr/>
            <p:nvPr/>
          </p:nvSpPr>
          <p:spPr>
            <a:xfrm>
              <a:off x="6824157" y="3175088"/>
              <a:ext cx="144016" cy="432000"/>
            </a:xfrm>
            <a:prstGeom prst="up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箭头: 上 34">
              <a:extLst>
                <a:ext uri="{FF2B5EF4-FFF2-40B4-BE49-F238E27FC236}">
                  <a16:creationId xmlns:a16="http://schemas.microsoft.com/office/drawing/2014/main" id="{CB48C2AF-531D-9656-A9FB-96CD569B956A}"/>
                </a:ext>
              </a:extLst>
            </p:cNvPr>
            <p:cNvSpPr/>
            <p:nvPr/>
          </p:nvSpPr>
          <p:spPr>
            <a:xfrm>
              <a:off x="7489973" y="3175088"/>
              <a:ext cx="144016" cy="432000"/>
            </a:xfrm>
            <a:prstGeom prst="up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C59D0FB5-DAF3-410E-ECC9-92AA0E225529}"/>
              </a:ext>
            </a:extLst>
          </p:cNvPr>
          <p:cNvGrpSpPr/>
          <p:nvPr/>
        </p:nvGrpSpPr>
        <p:grpSpPr>
          <a:xfrm>
            <a:off x="3035686" y="1925589"/>
            <a:ext cx="1348852" cy="2041720"/>
            <a:chOff x="6561870" y="1884186"/>
            <a:chExt cx="1348852" cy="2041720"/>
          </a:xfrm>
        </p:grpSpPr>
        <p:sp>
          <p:nvSpPr>
            <p:cNvPr id="41" name="箭头: 上 40">
              <a:extLst>
                <a:ext uri="{FF2B5EF4-FFF2-40B4-BE49-F238E27FC236}">
                  <a16:creationId xmlns:a16="http://schemas.microsoft.com/office/drawing/2014/main" id="{EBA345D2-33C2-0A29-3260-9CBF9AE09F74}"/>
                </a:ext>
              </a:extLst>
            </p:cNvPr>
            <p:cNvSpPr/>
            <p:nvPr/>
          </p:nvSpPr>
          <p:spPr>
            <a:xfrm>
              <a:off x="7164288" y="2188355"/>
              <a:ext cx="144016" cy="432000"/>
            </a:xfrm>
            <a:prstGeom prst="upArrow">
              <a:avLst/>
            </a:prstGeom>
            <a:noFill/>
            <a:ln w="9525"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DF8D83D2-87A5-7EFA-27B0-8B605DC2DA22}"/>
                </a:ext>
              </a:extLst>
            </p:cNvPr>
            <p:cNvSpPr/>
            <p:nvPr/>
          </p:nvSpPr>
          <p:spPr bwMode="auto">
            <a:xfrm>
              <a:off x="6696296" y="2615396"/>
              <a:ext cx="1080000" cy="540000"/>
            </a:xfrm>
            <a:prstGeom prst="rect">
              <a:avLst/>
            </a:prstGeom>
            <a:ln w="9525">
              <a:solidFill>
                <a:schemeClr val="bg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</a:rPr>
                <a:t>4</a:t>
              </a:r>
              <a:r>
                <a:rPr kumimoji="0" lang="zh-CN" altLang="en-US" sz="1400" b="1" i="0" u="none" strike="noStrike" cap="none" normalizeH="0" baseline="0" dirty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</a:rPr>
                <a:t>位</a:t>
              </a:r>
              <a:r>
                <a:rPr kumimoji="0" lang="en-US" altLang="zh-CN" sz="1400" b="1" i="0" u="none" strike="noStrike" cap="none" normalizeH="0" baseline="0" dirty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</a:rPr>
                <a:t>ALU</a:t>
              </a:r>
              <a:endParaRPr kumimoji="0" lang="zh-CN" altLang="en-US" sz="1400" b="1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4B507D9A-B18C-DFD5-64A2-4ABF1ED4794F}"/>
                </a:ext>
              </a:extLst>
            </p:cNvPr>
            <p:cNvSpPr txBox="1"/>
            <p:nvPr/>
          </p:nvSpPr>
          <p:spPr>
            <a:xfrm>
              <a:off x="6561870" y="3618129"/>
              <a:ext cx="708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1400" b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11</a:t>
              </a:r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~A</a:t>
              </a:r>
              <a:r>
                <a:rPr lang="en-US" altLang="zh-CN" sz="1400" b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8</a:t>
              </a:r>
              <a:endParaRPr lang="zh-CN" altLang="en-US" sz="1400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CC047C9-AC4B-ADEC-2155-95B5CDFC6C7B}"/>
                </a:ext>
              </a:extLst>
            </p:cNvPr>
            <p:cNvSpPr txBox="1"/>
            <p:nvPr/>
          </p:nvSpPr>
          <p:spPr>
            <a:xfrm>
              <a:off x="7221301" y="3618129"/>
              <a:ext cx="6894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1400" b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11</a:t>
              </a:r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~B</a:t>
              </a:r>
              <a:r>
                <a:rPr lang="en-US" altLang="zh-CN" sz="1400" b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8</a:t>
              </a:r>
              <a:endParaRPr lang="zh-CN" altLang="en-US" sz="1400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9B937479-0D42-0C51-F126-98A3E201EC1A}"/>
                </a:ext>
              </a:extLst>
            </p:cNvPr>
            <p:cNvSpPr txBox="1"/>
            <p:nvPr/>
          </p:nvSpPr>
          <p:spPr>
            <a:xfrm>
              <a:off x="6902808" y="1884186"/>
              <a:ext cx="6669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1400" b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11</a:t>
              </a:r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~F</a:t>
              </a:r>
              <a:r>
                <a:rPr lang="en-US" altLang="zh-CN" sz="1400" b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8</a:t>
              </a:r>
              <a:endParaRPr lang="zh-CN" altLang="en-US" sz="1400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箭头: 上 42">
              <a:extLst>
                <a:ext uri="{FF2B5EF4-FFF2-40B4-BE49-F238E27FC236}">
                  <a16:creationId xmlns:a16="http://schemas.microsoft.com/office/drawing/2014/main" id="{BD72A0B2-F3C0-BBA1-F16B-CB1D8044E931}"/>
                </a:ext>
              </a:extLst>
            </p:cNvPr>
            <p:cNvSpPr/>
            <p:nvPr/>
          </p:nvSpPr>
          <p:spPr>
            <a:xfrm>
              <a:off x="7489973" y="3175088"/>
              <a:ext cx="144016" cy="432000"/>
            </a:xfrm>
            <a:prstGeom prst="up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箭头: 上 41">
              <a:extLst>
                <a:ext uri="{FF2B5EF4-FFF2-40B4-BE49-F238E27FC236}">
                  <a16:creationId xmlns:a16="http://schemas.microsoft.com/office/drawing/2014/main" id="{89B9CECD-17A8-38CD-A5F4-32FD8B28D297}"/>
                </a:ext>
              </a:extLst>
            </p:cNvPr>
            <p:cNvSpPr/>
            <p:nvPr/>
          </p:nvSpPr>
          <p:spPr>
            <a:xfrm>
              <a:off x="6824157" y="3175088"/>
              <a:ext cx="144016" cy="432000"/>
            </a:xfrm>
            <a:prstGeom prst="up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FB6E136E-DF3C-165E-9DB3-05ACED853606}"/>
              </a:ext>
            </a:extLst>
          </p:cNvPr>
          <p:cNvGrpSpPr/>
          <p:nvPr/>
        </p:nvGrpSpPr>
        <p:grpSpPr>
          <a:xfrm>
            <a:off x="1322543" y="1925589"/>
            <a:ext cx="1414766" cy="2041720"/>
            <a:chOff x="6528914" y="1884186"/>
            <a:chExt cx="1414766" cy="2041720"/>
          </a:xfrm>
        </p:grpSpPr>
        <p:sp>
          <p:nvSpPr>
            <p:cNvPr id="49" name="箭头: 上 48">
              <a:extLst>
                <a:ext uri="{FF2B5EF4-FFF2-40B4-BE49-F238E27FC236}">
                  <a16:creationId xmlns:a16="http://schemas.microsoft.com/office/drawing/2014/main" id="{6678E959-9BF1-02F3-2847-C6567103BD40}"/>
                </a:ext>
              </a:extLst>
            </p:cNvPr>
            <p:cNvSpPr/>
            <p:nvPr/>
          </p:nvSpPr>
          <p:spPr>
            <a:xfrm>
              <a:off x="7164288" y="2188355"/>
              <a:ext cx="144016" cy="432000"/>
            </a:xfrm>
            <a:prstGeom prst="upArrow">
              <a:avLst/>
            </a:prstGeom>
            <a:noFill/>
            <a:ln w="9525"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60E39233-4191-E059-DC12-F5A4A8997151}"/>
                </a:ext>
              </a:extLst>
            </p:cNvPr>
            <p:cNvSpPr/>
            <p:nvPr/>
          </p:nvSpPr>
          <p:spPr bwMode="auto">
            <a:xfrm>
              <a:off x="6696296" y="2615396"/>
              <a:ext cx="1080000" cy="540000"/>
            </a:xfrm>
            <a:prstGeom prst="rect">
              <a:avLst/>
            </a:prstGeom>
            <a:ln w="9525">
              <a:solidFill>
                <a:schemeClr val="bg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</a:rPr>
                <a:t>4</a:t>
              </a:r>
              <a:r>
                <a:rPr kumimoji="0" lang="zh-CN" altLang="en-US" sz="1400" b="1" i="0" u="none" strike="noStrike" cap="none" normalizeH="0" baseline="0" dirty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</a:rPr>
                <a:t>位</a:t>
              </a:r>
              <a:r>
                <a:rPr kumimoji="0" lang="en-US" altLang="zh-CN" sz="1400" b="1" i="0" u="none" strike="noStrike" cap="none" normalizeH="0" baseline="0" dirty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</a:rPr>
                <a:t>ALU</a:t>
              </a:r>
              <a:endParaRPr kumimoji="0" lang="zh-CN" altLang="en-US" sz="1400" b="1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A9729A42-9D66-D040-ADB7-629435DB71A3}"/>
                </a:ext>
              </a:extLst>
            </p:cNvPr>
            <p:cNvSpPr txBox="1"/>
            <p:nvPr/>
          </p:nvSpPr>
          <p:spPr>
            <a:xfrm>
              <a:off x="6528914" y="3618129"/>
              <a:ext cx="7745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1400" b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15</a:t>
              </a:r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~A</a:t>
              </a:r>
              <a:r>
                <a:rPr lang="en-US" altLang="zh-CN" sz="1400" b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12</a:t>
              </a:r>
              <a:endParaRPr lang="zh-CN" altLang="en-US" sz="1400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FFBC1A4F-305B-4A9C-4177-DA31274621CB}"/>
                </a:ext>
              </a:extLst>
            </p:cNvPr>
            <p:cNvSpPr txBox="1"/>
            <p:nvPr/>
          </p:nvSpPr>
          <p:spPr>
            <a:xfrm>
              <a:off x="7188345" y="3618129"/>
              <a:ext cx="7553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1400" b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15</a:t>
              </a:r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~B</a:t>
              </a:r>
              <a:r>
                <a:rPr lang="en-US" altLang="zh-CN" sz="1400" b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12</a:t>
              </a:r>
              <a:endParaRPr lang="zh-CN" altLang="en-US" sz="1400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463CED53-AE51-1805-47C8-1E535A299FF1}"/>
                </a:ext>
              </a:extLst>
            </p:cNvPr>
            <p:cNvSpPr txBox="1"/>
            <p:nvPr/>
          </p:nvSpPr>
          <p:spPr>
            <a:xfrm>
              <a:off x="6869851" y="1884186"/>
              <a:ext cx="7328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1400" b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15</a:t>
              </a:r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~F</a:t>
              </a:r>
              <a:r>
                <a:rPr lang="en-US" altLang="zh-CN" sz="1400" b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12</a:t>
              </a:r>
              <a:endParaRPr lang="zh-CN" altLang="en-US" sz="1400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0" name="箭头: 上 49">
              <a:extLst>
                <a:ext uri="{FF2B5EF4-FFF2-40B4-BE49-F238E27FC236}">
                  <a16:creationId xmlns:a16="http://schemas.microsoft.com/office/drawing/2014/main" id="{F31DD737-5FA1-9580-DA94-EAEE52655162}"/>
                </a:ext>
              </a:extLst>
            </p:cNvPr>
            <p:cNvSpPr/>
            <p:nvPr/>
          </p:nvSpPr>
          <p:spPr>
            <a:xfrm>
              <a:off x="6824157" y="3175088"/>
              <a:ext cx="144016" cy="432000"/>
            </a:xfrm>
            <a:prstGeom prst="up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箭头: 上 50">
              <a:extLst>
                <a:ext uri="{FF2B5EF4-FFF2-40B4-BE49-F238E27FC236}">
                  <a16:creationId xmlns:a16="http://schemas.microsoft.com/office/drawing/2014/main" id="{C4B60E58-CE23-AE73-F858-837958668795}"/>
                </a:ext>
              </a:extLst>
            </p:cNvPr>
            <p:cNvSpPr/>
            <p:nvPr/>
          </p:nvSpPr>
          <p:spPr>
            <a:xfrm>
              <a:off x="7489973" y="3175088"/>
              <a:ext cx="144016" cy="432000"/>
            </a:xfrm>
            <a:prstGeom prst="up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D3635A98-573A-8000-AB1A-10CA7CE0DCD1}"/>
              </a:ext>
            </a:extLst>
          </p:cNvPr>
          <p:cNvCxnSpPr>
            <a:cxnSpLocks/>
            <a:stCxn id="8" idx="1"/>
            <a:endCxn id="29" idx="3"/>
          </p:cNvCxnSpPr>
          <p:nvPr/>
        </p:nvCxnSpPr>
        <p:spPr bwMode="auto">
          <a:xfrm flipH="1">
            <a:off x="5930299" y="2926799"/>
            <a:ext cx="6001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05542877-CF47-47F4-AA6D-9BB048422931}"/>
              </a:ext>
            </a:extLst>
          </p:cNvPr>
          <p:cNvCxnSpPr>
            <a:cxnSpLocks/>
            <a:stCxn id="29" idx="1"/>
            <a:endCxn id="37" idx="3"/>
          </p:cNvCxnSpPr>
          <p:nvPr/>
        </p:nvCxnSpPr>
        <p:spPr bwMode="auto">
          <a:xfrm flipH="1">
            <a:off x="4250112" y="2926799"/>
            <a:ext cx="60018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06B9F329-BB6E-0A85-F30D-51930769372E}"/>
              </a:ext>
            </a:extLst>
          </p:cNvPr>
          <p:cNvCxnSpPr>
            <a:cxnSpLocks/>
            <a:stCxn id="37" idx="1"/>
            <a:endCxn id="45" idx="3"/>
          </p:cNvCxnSpPr>
          <p:nvPr/>
        </p:nvCxnSpPr>
        <p:spPr bwMode="auto">
          <a:xfrm flipH="1">
            <a:off x="2569925" y="2926799"/>
            <a:ext cx="60018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541CB1D6-818F-E6D6-3280-75C9C5FFEF9C}"/>
              </a:ext>
            </a:extLst>
          </p:cNvPr>
          <p:cNvSpPr txBox="1"/>
          <p:nvPr/>
        </p:nvSpPr>
        <p:spPr>
          <a:xfrm>
            <a:off x="6039474" y="2577331"/>
            <a:ext cx="381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1400" b="1" baseline="-25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1400" b="1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D2C9EE5-B8BA-DD18-8165-AFA8988C7D03}"/>
              </a:ext>
            </a:extLst>
          </p:cNvPr>
          <p:cNvSpPr txBox="1"/>
          <p:nvPr/>
        </p:nvSpPr>
        <p:spPr>
          <a:xfrm>
            <a:off x="4359288" y="2577331"/>
            <a:ext cx="381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1400" b="1" baseline="-25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endParaRPr lang="zh-CN" altLang="en-US" sz="1400" b="1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E71F1526-048B-A282-67FB-06A29F02B6B1}"/>
              </a:ext>
            </a:extLst>
          </p:cNvPr>
          <p:cNvSpPr txBox="1"/>
          <p:nvPr/>
        </p:nvSpPr>
        <p:spPr>
          <a:xfrm>
            <a:off x="2653453" y="257733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1400" b="1" baseline="-25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12</a:t>
            </a:r>
            <a:endParaRPr lang="zh-CN" altLang="en-US" sz="1400" b="1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5FB022ED-831E-D45F-E907-C523D1BDC13F}"/>
              </a:ext>
            </a:extLst>
          </p:cNvPr>
          <p:cNvSpPr txBox="1"/>
          <p:nvPr/>
        </p:nvSpPr>
        <p:spPr>
          <a:xfrm>
            <a:off x="661773" y="277291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1400" b="1" baseline="-25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16</a:t>
            </a:r>
            <a:endParaRPr lang="zh-CN" altLang="en-US" sz="1400" b="1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104DB465-F07F-033F-A8E5-6BCEF7487D6C}"/>
              </a:ext>
            </a:extLst>
          </p:cNvPr>
          <p:cNvCxnSpPr>
            <a:cxnSpLocks/>
            <a:stCxn id="45" idx="1"/>
            <a:endCxn id="65" idx="3"/>
          </p:cNvCxnSpPr>
          <p:nvPr/>
        </p:nvCxnSpPr>
        <p:spPr bwMode="auto">
          <a:xfrm flipH="1">
            <a:off x="1094905" y="2926799"/>
            <a:ext cx="395020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sp>
        <p:nvSpPr>
          <p:cNvPr id="70" name="箭头: 直角上 69">
            <a:extLst>
              <a:ext uri="{FF2B5EF4-FFF2-40B4-BE49-F238E27FC236}">
                <a16:creationId xmlns:a16="http://schemas.microsoft.com/office/drawing/2014/main" id="{2BD3D1C4-4C41-C31B-5C54-69F12199B3DF}"/>
              </a:ext>
            </a:extLst>
          </p:cNvPr>
          <p:cNvSpPr/>
          <p:nvPr/>
        </p:nvSpPr>
        <p:spPr>
          <a:xfrm rot="16200000">
            <a:off x="2548489" y="3078051"/>
            <a:ext cx="360000" cy="288032"/>
          </a:xfrm>
          <a:prstGeom prst="bentUpArrow">
            <a:avLst>
              <a:gd name="adj1" fmla="val 28734"/>
              <a:gd name="adj2" fmla="val 26201"/>
              <a:gd name="adj3" fmla="val 33092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箭头: 直角上 70">
            <a:extLst>
              <a:ext uri="{FF2B5EF4-FFF2-40B4-BE49-F238E27FC236}">
                <a16:creationId xmlns:a16="http://schemas.microsoft.com/office/drawing/2014/main" id="{49C95FB4-7A66-F5D4-2D93-034546AD94E1}"/>
              </a:ext>
            </a:extLst>
          </p:cNvPr>
          <p:cNvSpPr/>
          <p:nvPr/>
        </p:nvSpPr>
        <p:spPr>
          <a:xfrm rot="16200000">
            <a:off x="4232262" y="3078050"/>
            <a:ext cx="360000" cy="288032"/>
          </a:xfrm>
          <a:prstGeom prst="bentUpArrow">
            <a:avLst>
              <a:gd name="adj1" fmla="val 28734"/>
              <a:gd name="adj2" fmla="val 26201"/>
              <a:gd name="adj3" fmla="val 33092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箭头: 直角上 71">
            <a:extLst>
              <a:ext uri="{FF2B5EF4-FFF2-40B4-BE49-F238E27FC236}">
                <a16:creationId xmlns:a16="http://schemas.microsoft.com/office/drawing/2014/main" id="{9F2DEF35-D9B9-6B65-E339-58F6153215D2}"/>
              </a:ext>
            </a:extLst>
          </p:cNvPr>
          <p:cNvSpPr/>
          <p:nvPr/>
        </p:nvSpPr>
        <p:spPr>
          <a:xfrm rot="16200000">
            <a:off x="5916035" y="3078051"/>
            <a:ext cx="360000" cy="288032"/>
          </a:xfrm>
          <a:prstGeom prst="bentUpArrow">
            <a:avLst>
              <a:gd name="adj1" fmla="val 28734"/>
              <a:gd name="adj2" fmla="val 26201"/>
              <a:gd name="adj3" fmla="val 33092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箭头: 直角上 72">
            <a:extLst>
              <a:ext uri="{FF2B5EF4-FFF2-40B4-BE49-F238E27FC236}">
                <a16:creationId xmlns:a16="http://schemas.microsoft.com/office/drawing/2014/main" id="{D50ECA9E-65B5-3EF6-6C9A-ADDED0B297DE}"/>
              </a:ext>
            </a:extLst>
          </p:cNvPr>
          <p:cNvSpPr/>
          <p:nvPr/>
        </p:nvSpPr>
        <p:spPr>
          <a:xfrm rot="16200000">
            <a:off x="7599807" y="3078050"/>
            <a:ext cx="360000" cy="288032"/>
          </a:xfrm>
          <a:prstGeom prst="bentUpArrow">
            <a:avLst>
              <a:gd name="adj1" fmla="val 28734"/>
              <a:gd name="adj2" fmla="val 26201"/>
              <a:gd name="adj3" fmla="val 33092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5C31082E-1D58-7BA8-E07E-7DF3B2632058}"/>
              </a:ext>
            </a:extLst>
          </p:cNvPr>
          <p:cNvSpPr txBox="1"/>
          <p:nvPr/>
        </p:nvSpPr>
        <p:spPr>
          <a:xfrm>
            <a:off x="7956810" y="3287065"/>
            <a:ext cx="885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M,</a:t>
            </a:r>
            <a:r>
              <a:rPr lang="zh-CN" altLang="en-US" sz="14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1400" b="1" baseline="-25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~S</a:t>
            </a:r>
            <a:r>
              <a:rPr lang="en-US" altLang="zh-CN" sz="1400" b="1" baseline="-25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1400" b="1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8" name="图示 77">
            <a:extLst>
              <a:ext uri="{FF2B5EF4-FFF2-40B4-BE49-F238E27FC236}">
                <a16:creationId xmlns:a16="http://schemas.microsoft.com/office/drawing/2014/main" id="{C4429243-8F0B-6F78-77A3-B6687318FB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1807062"/>
              </p:ext>
            </p:extLst>
          </p:nvPr>
        </p:nvGraphicFramePr>
        <p:xfrm>
          <a:off x="1043608" y="4277320"/>
          <a:ext cx="7056784" cy="1599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A27F9AF2-C371-7650-3602-248819E4E346}"/>
              </a:ext>
            </a:extLst>
          </p:cNvPr>
          <p:cNvGrpSpPr/>
          <p:nvPr/>
        </p:nvGrpSpPr>
        <p:grpSpPr>
          <a:xfrm>
            <a:off x="6156176" y="5085184"/>
            <a:ext cx="2450158" cy="360040"/>
            <a:chOff x="3885786" y="5507556"/>
            <a:chExt cx="2450158" cy="360040"/>
          </a:xfrm>
        </p:grpSpPr>
        <p:sp>
          <p:nvSpPr>
            <p:cNvPr id="6" name="文本框 5">
              <a:hlinkClick r:id="rId7" action="ppaction://hlinksldjump"/>
              <a:extLst>
                <a:ext uri="{FF2B5EF4-FFF2-40B4-BE49-F238E27FC236}">
                  <a16:creationId xmlns:a16="http://schemas.microsoft.com/office/drawing/2014/main" id="{F4496ADF-2C20-6CD8-830E-EA708485DB23}"/>
                </a:ext>
              </a:extLst>
            </p:cNvPr>
            <p:cNvSpPr txBox="1"/>
            <p:nvPr/>
          </p:nvSpPr>
          <p:spPr>
            <a:xfrm>
              <a:off x="4067944" y="5512725"/>
              <a:ext cx="2268000" cy="34970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tIns="36000" bIns="36000" anchor="ctr" anchorCtr="0">
              <a:spAutoFit/>
            </a:bodyPr>
            <a:lstStyle/>
            <a:p>
              <a:r>
                <a:rPr lang="zh-CN" altLang="zh-CN" sz="1800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思考</a:t>
              </a:r>
              <a:r>
                <a:rPr lang="zh-CN" altLang="en-US" sz="1800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能不能再快些</a:t>
              </a:r>
              <a:r>
                <a:rPr lang="en-US" altLang="zh-CN" sz="1800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?</a:t>
              </a:r>
              <a:endParaRPr lang="zh-CN" altLang="en-US" sz="1800" b="1" dirty="0">
                <a:solidFill>
                  <a:schemeClr val="bg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" name="椭圆 6">
              <a:hlinkClick r:id="rId8" action="ppaction://hlinksldjump"/>
              <a:extLst>
                <a:ext uri="{FF2B5EF4-FFF2-40B4-BE49-F238E27FC236}">
                  <a16:creationId xmlns:a16="http://schemas.microsoft.com/office/drawing/2014/main" id="{13B4415A-FE19-967F-86CF-71BA7D8D9A44}"/>
                </a:ext>
              </a:extLst>
            </p:cNvPr>
            <p:cNvSpPr/>
            <p:nvPr/>
          </p:nvSpPr>
          <p:spPr>
            <a:xfrm>
              <a:off x="3885786" y="5507556"/>
              <a:ext cx="360040" cy="36004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5860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53">
            <a:extLst>
              <a:ext uri="{FF2B5EF4-FFF2-40B4-BE49-F238E27FC236}">
                <a16:creationId xmlns:a16="http://schemas.microsoft.com/office/drawing/2014/main" id="{DAB01016-0E2B-B46B-5BF0-97F000384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lt"/>
              </a:rPr>
              <a:t>16</a:t>
            </a:r>
            <a:r>
              <a:rPr lang="zh-CN" altLang="en-US" dirty="0">
                <a:sym typeface="+mn-lt"/>
              </a:rPr>
              <a:t>位先行进位</a:t>
            </a:r>
            <a:r>
              <a:rPr lang="en-US" altLang="zh-CN" dirty="0">
                <a:sym typeface="+mn-lt"/>
              </a:rPr>
              <a:t>ALU</a:t>
            </a:r>
            <a:r>
              <a:rPr lang="zh-CN" altLang="en-US" dirty="0">
                <a:sym typeface="+mn-lt"/>
              </a:rPr>
              <a:t>（二级先行进位</a:t>
            </a:r>
            <a:r>
              <a:rPr lang="en-US" altLang="zh-CN" dirty="0">
                <a:sym typeface="+mn-lt"/>
              </a:rPr>
              <a:t>ALU</a:t>
            </a:r>
            <a:r>
              <a:rPr lang="zh-CN" altLang="en-US" dirty="0">
                <a:sym typeface="+mn-lt"/>
              </a:rPr>
              <a:t>）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692AB5-C325-2755-7FB5-6DC9DEA888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DCAD8A-7E35-B964-065C-224CD9C3F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6" name="箭头: 左 5">
            <a:extLst>
              <a:ext uri="{FF2B5EF4-FFF2-40B4-BE49-F238E27FC236}">
                <a16:creationId xmlns:a16="http://schemas.microsoft.com/office/drawing/2014/main" id="{F2896427-DA2C-6D82-0DCD-B9C7F53947B6}"/>
              </a:ext>
            </a:extLst>
          </p:cNvPr>
          <p:cNvSpPr/>
          <p:nvPr/>
        </p:nvSpPr>
        <p:spPr>
          <a:xfrm>
            <a:off x="2414441" y="4757520"/>
            <a:ext cx="5436000" cy="180000"/>
          </a:xfrm>
          <a:prstGeom prst="leftArrow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67940DA-FC22-ABDA-9C56-DB1EC4C6F51C}"/>
              </a:ext>
            </a:extLst>
          </p:cNvPr>
          <p:cNvGrpSpPr/>
          <p:nvPr/>
        </p:nvGrpSpPr>
        <p:grpSpPr>
          <a:xfrm>
            <a:off x="6256881" y="3331496"/>
            <a:ext cx="1296144" cy="2041720"/>
            <a:chOff x="6588224" y="1884186"/>
            <a:chExt cx="1296144" cy="2041720"/>
          </a:xfrm>
        </p:grpSpPr>
        <p:sp>
          <p:nvSpPr>
            <p:cNvPr id="8" name="箭头: 上 7">
              <a:extLst>
                <a:ext uri="{FF2B5EF4-FFF2-40B4-BE49-F238E27FC236}">
                  <a16:creationId xmlns:a16="http://schemas.microsoft.com/office/drawing/2014/main" id="{EC79DC71-9382-9B2A-452D-2CA9DD059C27}"/>
                </a:ext>
              </a:extLst>
            </p:cNvPr>
            <p:cNvSpPr/>
            <p:nvPr/>
          </p:nvSpPr>
          <p:spPr>
            <a:xfrm>
              <a:off x="7455011" y="2188355"/>
              <a:ext cx="144016" cy="432000"/>
            </a:xfrm>
            <a:prstGeom prst="upArrow">
              <a:avLst/>
            </a:prstGeom>
            <a:noFill/>
            <a:ln w="9525"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7612A78-3756-C013-8732-CBE4A5BE5213}"/>
                </a:ext>
              </a:extLst>
            </p:cNvPr>
            <p:cNvSpPr/>
            <p:nvPr/>
          </p:nvSpPr>
          <p:spPr bwMode="auto">
            <a:xfrm>
              <a:off x="6696296" y="2615396"/>
              <a:ext cx="1080000" cy="540000"/>
            </a:xfrm>
            <a:prstGeom prst="rect">
              <a:avLst/>
            </a:prstGeom>
            <a:ln w="9525">
              <a:solidFill>
                <a:schemeClr val="bg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</a:rPr>
                <a:t>4</a:t>
              </a:r>
              <a:r>
                <a:rPr kumimoji="0" lang="zh-CN" altLang="en-US" sz="1400" b="1" i="0" u="none" strike="noStrike" cap="none" normalizeH="0" baseline="0" dirty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</a:rPr>
                <a:t>位</a:t>
              </a:r>
              <a:r>
                <a:rPr kumimoji="0" lang="en-US" altLang="zh-CN" sz="1400" b="1" i="0" u="none" strike="noStrike" cap="none" normalizeH="0" baseline="0" dirty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</a:rPr>
                <a:t>ALU</a:t>
              </a:r>
              <a:endParaRPr kumimoji="0" lang="zh-CN" altLang="en-US" sz="1400" b="1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F23AE13-E4C8-3750-43FD-577638810152}"/>
                </a:ext>
              </a:extLst>
            </p:cNvPr>
            <p:cNvSpPr txBox="1"/>
            <p:nvPr/>
          </p:nvSpPr>
          <p:spPr>
            <a:xfrm>
              <a:off x="6588224" y="3618129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1400" b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~A</a:t>
              </a:r>
              <a:r>
                <a:rPr lang="en-US" altLang="zh-CN" sz="1400" b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endParaRPr lang="zh-CN" altLang="en-US" sz="1400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73612DC-690F-13CA-2181-E3576228EEA2}"/>
                </a:ext>
              </a:extLst>
            </p:cNvPr>
            <p:cNvSpPr txBox="1"/>
            <p:nvPr/>
          </p:nvSpPr>
          <p:spPr>
            <a:xfrm>
              <a:off x="7247655" y="3618129"/>
              <a:ext cx="636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1400" b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~B</a:t>
              </a:r>
              <a:r>
                <a:rPr lang="en-US" altLang="zh-CN" sz="1400" b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endParaRPr lang="zh-CN" altLang="en-US" sz="1400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B2F6734-4956-950D-9B34-44BFA25DD316}"/>
                </a:ext>
              </a:extLst>
            </p:cNvPr>
            <p:cNvSpPr txBox="1"/>
            <p:nvPr/>
          </p:nvSpPr>
          <p:spPr>
            <a:xfrm>
              <a:off x="7219884" y="1884186"/>
              <a:ext cx="6142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1400" b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~F</a:t>
              </a:r>
              <a:r>
                <a:rPr lang="en-US" altLang="zh-CN" sz="1400" b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endParaRPr lang="zh-CN" altLang="en-US" sz="1400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箭头: 上 12">
              <a:extLst>
                <a:ext uri="{FF2B5EF4-FFF2-40B4-BE49-F238E27FC236}">
                  <a16:creationId xmlns:a16="http://schemas.microsoft.com/office/drawing/2014/main" id="{4F3CA146-F845-ED9A-1E11-6510D26602CE}"/>
                </a:ext>
              </a:extLst>
            </p:cNvPr>
            <p:cNvSpPr/>
            <p:nvPr/>
          </p:nvSpPr>
          <p:spPr>
            <a:xfrm>
              <a:off x="6824157" y="3175088"/>
              <a:ext cx="144016" cy="432000"/>
            </a:xfrm>
            <a:prstGeom prst="up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箭头: 上 13">
              <a:extLst>
                <a:ext uri="{FF2B5EF4-FFF2-40B4-BE49-F238E27FC236}">
                  <a16:creationId xmlns:a16="http://schemas.microsoft.com/office/drawing/2014/main" id="{91F475FD-A837-D0C2-F02E-B2AEF4FFB15C}"/>
                </a:ext>
              </a:extLst>
            </p:cNvPr>
            <p:cNvSpPr/>
            <p:nvPr/>
          </p:nvSpPr>
          <p:spPr>
            <a:xfrm>
              <a:off x="7489973" y="3175088"/>
              <a:ext cx="144016" cy="432000"/>
            </a:xfrm>
            <a:prstGeom prst="up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598155C-45FA-7EBA-7763-4913768F4BF0}"/>
              </a:ext>
            </a:extLst>
          </p:cNvPr>
          <p:cNvCxnSpPr>
            <a:cxnSpLocks/>
            <a:stCxn id="9" idx="3"/>
            <a:endCxn id="91" idx="3"/>
          </p:cNvCxnSpPr>
          <p:nvPr/>
        </p:nvCxnSpPr>
        <p:spPr bwMode="auto">
          <a:xfrm flipH="1" flipV="1">
            <a:off x="7423270" y="2489767"/>
            <a:ext cx="21683" cy="1842939"/>
          </a:xfrm>
          <a:prstGeom prst="bentConnector3">
            <a:avLst>
              <a:gd name="adj1" fmla="val -1054282"/>
            </a:avLst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D87032EF-6641-031B-8F21-416B8C2F1B0D}"/>
              </a:ext>
            </a:extLst>
          </p:cNvPr>
          <p:cNvSpPr txBox="1"/>
          <p:nvPr/>
        </p:nvSpPr>
        <p:spPr>
          <a:xfrm>
            <a:off x="7646828" y="3983238"/>
            <a:ext cx="381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1400" b="1" baseline="-25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1400" b="1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D835D2E-BFEC-AC28-AC41-092074EA6C9D}"/>
              </a:ext>
            </a:extLst>
          </p:cNvPr>
          <p:cNvGrpSpPr/>
          <p:nvPr/>
        </p:nvGrpSpPr>
        <p:grpSpPr>
          <a:xfrm>
            <a:off x="4576695" y="3331496"/>
            <a:ext cx="1296144" cy="2041720"/>
            <a:chOff x="6588224" y="1884186"/>
            <a:chExt cx="1296144" cy="2041720"/>
          </a:xfrm>
        </p:grpSpPr>
        <p:sp>
          <p:nvSpPr>
            <p:cNvPr id="18" name="箭头: 上 17">
              <a:extLst>
                <a:ext uri="{FF2B5EF4-FFF2-40B4-BE49-F238E27FC236}">
                  <a16:creationId xmlns:a16="http://schemas.microsoft.com/office/drawing/2014/main" id="{A13D3E73-3E08-504F-633D-15EFAA364DC9}"/>
                </a:ext>
              </a:extLst>
            </p:cNvPr>
            <p:cNvSpPr/>
            <p:nvPr/>
          </p:nvSpPr>
          <p:spPr>
            <a:xfrm>
              <a:off x="7407005" y="2188355"/>
              <a:ext cx="144016" cy="432000"/>
            </a:xfrm>
            <a:prstGeom prst="upArrow">
              <a:avLst/>
            </a:prstGeom>
            <a:noFill/>
            <a:ln w="9525"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1140F2C-EE51-3C35-E4D7-6B8EBCEA574E}"/>
                </a:ext>
              </a:extLst>
            </p:cNvPr>
            <p:cNvSpPr/>
            <p:nvPr/>
          </p:nvSpPr>
          <p:spPr bwMode="auto">
            <a:xfrm>
              <a:off x="6696296" y="2615396"/>
              <a:ext cx="1080000" cy="540000"/>
            </a:xfrm>
            <a:prstGeom prst="rect">
              <a:avLst/>
            </a:prstGeom>
            <a:ln w="9525">
              <a:solidFill>
                <a:schemeClr val="bg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</a:rPr>
                <a:t>4</a:t>
              </a:r>
              <a:r>
                <a:rPr kumimoji="0" lang="zh-CN" altLang="en-US" sz="1400" b="1" i="0" u="none" strike="noStrike" cap="none" normalizeH="0" baseline="0" dirty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</a:rPr>
                <a:t>位</a:t>
              </a:r>
              <a:r>
                <a:rPr kumimoji="0" lang="en-US" altLang="zh-CN" sz="1400" b="1" i="0" u="none" strike="noStrike" cap="none" normalizeH="0" baseline="0" dirty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</a:rPr>
                <a:t>ALU</a:t>
              </a:r>
              <a:endParaRPr kumimoji="0" lang="zh-CN" altLang="en-US" sz="1400" b="1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91E3B9D-36C7-C0F5-5984-73CB6FCA85E2}"/>
                </a:ext>
              </a:extLst>
            </p:cNvPr>
            <p:cNvSpPr txBox="1"/>
            <p:nvPr/>
          </p:nvSpPr>
          <p:spPr>
            <a:xfrm>
              <a:off x="6588224" y="3618129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1400" b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7</a:t>
              </a:r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~A</a:t>
              </a:r>
              <a:r>
                <a:rPr lang="en-US" altLang="zh-CN" sz="1400" b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endParaRPr lang="zh-CN" altLang="en-US" sz="1400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F4B0724-5F0D-EE10-BEBA-CEA17EA1A477}"/>
                </a:ext>
              </a:extLst>
            </p:cNvPr>
            <p:cNvSpPr txBox="1"/>
            <p:nvPr/>
          </p:nvSpPr>
          <p:spPr>
            <a:xfrm>
              <a:off x="7247655" y="3618129"/>
              <a:ext cx="636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1400" b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7</a:t>
              </a:r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~B</a:t>
              </a:r>
              <a:r>
                <a:rPr lang="en-US" altLang="zh-CN" sz="1400" b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endParaRPr lang="zh-CN" altLang="en-US" sz="1400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060C007-9B22-6D34-4FCF-E392EF3F7751}"/>
                </a:ext>
              </a:extLst>
            </p:cNvPr>
            <p:cNvSpPr txBox="1"/>
            <p:nvPr/>
          </p:nvSpPr>
          <p:spPr>
            <a:xfrm>
              <a:off x="7171878" y="1884186"/>
              <a:ext cx="6142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1400" b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7</a:t>
              </a:r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~F</a:t>
              </a:r>
              <a:r>
                <a:rPr lang="en-US" altLang="zh-CN" sz="1400" b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endParaRPr lang="zh-CN" altLang="en-US" sz="1400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箭头: 上 22">
              <a:extLst>
                <a:ext uri="{FF2B5EF4-FFF2-40B4-BE49-F238E27FC236}">
                  <a16:creationId xmlns:a16="http://schemas.microsoft.com/office/drawing/2014/main" id="{44D05EB7-77B0-D816-AA2B-FC3C76C51881}"/>
                </a:ext>
              </a:extLst>
            </p:cNvPr>
            <p:cNvSpPr/>
            <p:nvPr/>
          </p:nvSpPr>
          <p:spPr>
            <a:xfrm>
              <a:off x="6824157" y="3175088"/>
              <a:ext cx="144016" cy="432000"/>
            </a:xfrm>
            <a:prstGeom prst="up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箭头: 上 23">
              <a:extLst>
                <a:ext uri="{FF2B5EF4-FFF2-40B4-BE49-F238E27FC236}">
                  <a16:creationId xmlns:a16="http://schemas.microsoft.com/office/drawing/2014/main" id="{0AE21782-534F-39B8-26A2-B2C478A2E398}"/>
                </a:ext>
              </a:extLst>
            </p:cNvPr>
            <p:cNvSpPr/>
            <p:nvPr/>
          </p:nvSpPr>
          <p:spPr>
            <a:xfrm>
              <a:off x="7489973" y="3175088"/>
              <a:ext cx="144016" cy="432000"/>
            </a:xfrm>
            <a:prstGeom prst="up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3B291B9-C87A-D14E-9A43-FD4770910D2A}"/>
              </a:ext>
            </a:extLst>
          </p:cNvPr>
          <p:cNvGrpSpPr/>
          <p:nvPr/>
        </p:nvGrpSpPr>
        <p:grpSpPr>
          <a:xfrm>
            <a:off x="2870154" y="3331496"/>
            <a:ext cx="1348852" cy="2041720"/>
            <a:chOff x="6561870" y="1884186"/>
            <a:chExt cx="1348852" cy="2041720"/>
          </a:xfrm>
        </p:grpSpPr>
        <p:sp>
          <p:nvSpPr>
            <p:cNvPr id="26" name="箭头: 上 25">
              <a:extLst>
                <a:ext uri="{FF2B5EF4-FFF2-40B4-BE49-F238E27FC236}">
                  <a16:creationId xmlns:a16="http://schemas.microsoft.com/office/drawing/2014/main" id="{D4220A1F-3702-BA84-827F-DA5A7D15E35A}"/>
                </a:ext>
              </a:extLst>
            </p:cNvPr>
            <p:cNvSpPr/>
            <p:nvPr/>
          </p:nvSpPr>
          <p:spPr>
            <a:xfrm>
              <a:off x="7404654" y="2188355"/>
              <a:ext cx="144016" cy="432000"/>
            </a:xfrm>
            <a:prstGeom prst="upArrow">
              <a:avLst/>
            </a:prstGeom>
            <a:noFill/>
            <a:ln w="9525"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8CCF452-2913-0804-4016-8EFC29878906}"/>
                </a:ext>
              </a:extLst>
            </p:cNvPr>
            <p:cNvSpPr/>
            <p:nvPr/>
          </p:nvSpPr>
          <p:spPr bwMode="auto">
            <a:xfrm>
              <a:off x="6696296" y="2615396"/>
              <a:ext cx="1080000" cy="540000"/>
            </a:xfrm>
            <a:prstGeom prst="rect">
              <a:avLst/>
            </a:prstGeom>
            <a:ln w="9525">
              <a:solidFill>
                <a:schemeClr val="bg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</a:rPr>
                <a:t>4</a:t>
              </a:r>
              <a:r>
                <a:rPr kumimoji="0" lang="zh-CN" altLang="en-US" sz="1400" b="1" i="0" u="none" strike="noStrike" cap="none" normalizeH="0" baseline="0" dirty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</a:rPr>
                <a:t>位</a:t>
              </a:r>
              <a:r>
                <a:rPr kumimoji="0" lang="en-US" altLang="zh-CN" sz="1400" b="1" i="0" u="none" strike="noStrike" cap="none" normalizeH="0" baseline="0" dirty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</a:rPr>
                <a:t>ALU</a:t>
              </a:r>
              <a:endParaRPr kumimoji="0" lang="zh-CN" altLang="en-US" sz="1400" b="1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803A8D3B-F7DA-2B8D-A279-E7CEB18A51F2}"/>
                </a:ext>
              </a:extLst>
            </p:cNvPr>
            <p:cNvSpPr txBox="1"/>
            <p:nvPr/>
          </p:nvSpPr>
          <p:spPr>
            <a:xfrm>
              <a:off x="6561870" y="3618129"/>
              <a:ext cx="708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1400" b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11</a:t>
              </a:r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~A</a:t>
              </a:r>
              <a:r>
                <a:rPr lang="en-US" altLang="zh-CN" sz="1400" b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8</a:t>
              </a:r>
              <a:endParaRPr lang="zh-CN" altLang="en-US" sz="1400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3293F8C-3F5F-5ED8-1904-34E129918B37}"/>
                </a:ext>
              </a:extLst>
            </p:cNvPr>
            <p:cNvSpPr txBox="1"/>
            <p:nvPr/>
          </p:nvSpPr>
          <p:spPr>
            <a:xfrm>
              <a:off x="7221301" y="3618129"/>
              <a:ext cx="6894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1400" b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11</a:t>
              </a:r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~B</a:t>
              </a:r>
              <a:r>
                <a:rPr lang="en-US" altLang="zh-CN" sz="1400" b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8</a:t>
              </a:r>
              <a:endParaRPr lang="zh-CN" altLang="en-US" sz="1400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8E09051B-3FFF-42C2-9483-387D37A05832}"/>
                </a:ext>
              </a:extLst>
            </p:cNvPr>
            <p:cNvSpPr txBox="1"/>
            <p:nvPr/>
          </p:nvSpPr>
          <p:spPr>
            <a:xfrm>
              <a:off x="7143174" y="1884186"/>
              <a:ext cx="6669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1400" b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11</a:t>
              </a:r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~F</a:t>
              </a:r>
              <a:r>
                <a:rPr lang="en-US" altLang="zh-CN" sz="1400" b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8</a:t>
              </a:r>
              <a:endParaRPr lang="zh-CN" altLang="en-US" sz="1400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箭头: 上 30">
              <a:extLst>
                <a:ext uri="{FF2B5EF4-FFF2-40B4-BE49-F238E27FC236}">
                  <a16:creationId xmlns:a16="http://schemas.microsoft.com/office/drawing/2014/main" id="{81DB9BB9-6899-7A16-B16D-0B34EB454D13}"/>
                </a:ext>
              </a:extLst>
            </p:cNvPr>
            <p:cNvSpPr/>
            <p:nvPr/>
          </p:nvSpPr>
          <p:spPr>
            <a:xfrm>
              <a:off x="7489973" y="3175088"/>
              <a:ext cx="144016" cy="432000"/>
            </a:xfrm>
            <a:prstGeom prst="up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箭头: 上 31">
              <a:extLst>
                <a:ext uri="{FF2B5EF4-FFF2-40B4-BE49-F238E27FC236}">
                  <a16:creationId xmlns:a16="http://schemas.microsoft.com/office/drawing/2014/main" id="{AADF3C6F-6B8B-4134-BDA9-69DDBE4B0B02}"/>
                </a:ext>
              </a:extLst>
            </p:cNvPr>
            <p:cNvSpPr/>
            <p:nvPr/>
          </p:nvSpPr>
          <p:spPr>
            <a:xfrm>
              <a:off x="6824157" y="3175088"/>
              <a:ext cx="144016" cy="432000"/>
            </a:xfrm>
            <a:prstGeom prst="up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C4B18272-2C60-CF98-DB43-54459F2D1A89}"/>
              </a:ext>
            </a:extLst>
          </p:cNvPr>
          <p:cNvGrpSpPr/>
          <p:nvPr/>
        </p:nvGrpSpPr>
        <p:grpSpPr>
          <a:xfrm>
            <a:off x="1157011" y="3331496"/>
            <a:ext cx="1414766" cy="2041720"/>
            <a:chOff x="6528914" y="1884186"/>
            <a:chExt cx="1414766" cy="2041720"/>
          </a:xfrm>
        </p:grpSpPr>
        <p:sp>
          <p:nvSpPr>
            <p:cNvPr id="34" name="箭头: 上 33">
              <a:extLst>
                <a:ext uri="{FF2B5EF4-FFF2-40B4-BE49-F238E27FC236}">
                  <a16:creationId xmlns:a16="http://schemas.microsoft.com/office/drawing/2014/main" id="{77C3D216-B122-1440-9960-F82B9E15E7E3}"/>
                </a:ext>
              </a:extLst>
            </p:cNvPr>
            <p:cNvSpPr/>
            <p:nvPr/>
          </p:nvSpPr>
          <p:spPr>
            <a:xfrm>
              <a:off x="7395699" y="2188355"/>
              <a:ext cx="144016" cy="432000"/>
            </a:xfrm>
            <a:prstGeom prst="upArrow">
              <a:avLst/>
            </a:prstGeom>
            <a:noFill/>
            <a:ln w="9525"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D2AC6231-2455-4EBE-02E4-227E8B2BCB63}"/>
                </a:ext>
              </a:extLst>
            </p:cNvPr>
            <p:cNvSpPr/>
            <p:nvPr/>
          </p:nvSpPr>
          <p:spPr bwMode="auto">
            <a:xfrm>
              <a:off x="6696296" y="2615396"/>
              <a:ext cx="1080000" cy="540000"/>
            </a:xfrm>
            <a:prstGeom prst="rect">
              <a:avLst/>
            </a:prstGeom>
            <a:ln w="9525">
              <a:solidFill>
                <a:schemeClr val="bg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</a:rPr>
                <a:t>4</a:t>
              </a:r>
              <a:r>
                <a:rPr kumimoji="0" lang="zh-CN" altLang="en-US" sz="1400" b="1" i="0" u="none" strike="noStrike" cap="none" normalizeH="0" baseline="0" dirty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</a:rPr>
                <a:t>位</a:t>
              </a:r>
              <a:r>
                <a:rPr kumimoji="0" lang="en-US" altLang="zh-CN" sz="1400" b="1" i="0" u="none" strike="noStrike" cap="none" normalizeH="0" baseline="0" dirty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</a:rPr>
                <a:t>ALU</a:t>
              </a:r>
              <a:endParaRPr kumimoji="0" lang="zh-CN" altLang="en-US" sz="1400" b="1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2253DE5B-5F3C-2750-AFF8-486463F8D56F}"/>
                </a:ext>
              </a:extLst>
            </p:cNvPr>
            <p:cNvSpPr txBox="1"/>
            <p:nvPr/>
          </p:nvSpPr>
          <p:spPr>
            <a:xfrm>
              <a:off x="6528914" y="3618129"/>
              <a:ext cx="7745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1400" b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15</a:t>
              </a:r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~A</a:t>
              </a:r>
              <a:r>
                <a:rPr lang="en-US" altLang="zh-CN" sz="1400" b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12</a:t>
              </a:r>
              <a:endParaRPr lang="zh-CN" altLang="en-US" sz="1400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F8C5CCE1-B37B-445F-6E0E-E207073A39D6}"/>
                </a:ext>
              </a:extLst>
            </p:cNvPr>
            <p:cNvSpPr txBox="1"/>
            <p:nvPr/>
          </p:nvSpPr>
          <p:spPr>
            <a:xfrm>
              <a:off x="7188345" y="3618129"/>
              <a:ext cx="7553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1400" b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15</a:t>
              </a:r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~B</a:t>
              </a:r>
              <a:r>
                <a:rPr lang="en-US" altLang="zh-CN" sz="1400" b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12</a:t>
              </a:r>
              <a:endParaRPr lang="zh-CN" altLang="en-US" sz="1400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D83C9F7F-C8B2-637B-2D9B-B01E41441BBF}"/>
                </a:ext>
              </a:extLst>
            </p:cNvPr>
            <p:cNvSpPr txBox="1"/>
            <p:nvPr/>
          </p:nvSpPr>
          <p:spPr>
            <a:xfrm>
              <a:off x="7101262" y="1884186"/>
              <a:ext cx="7328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1400" b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15</a:t>
              </a:r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~F</a:t>
              </a:r>
              <a:r>
                <a:rPr lang="en-US" altLang="zh-CN" sz="1400" b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12</a:t>
              </a:r>
              <a:endParaRPr lang="zh-CN" altLang="en-US" sz="1400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箭头: 上 38">
              <a:extLst>
                <a:ext uri="{FF2B5EF4-FFF2-40B4-BE49-F238E27FC236}">
                  <a16:creationId xmlns:a16="http://schemas.microsoft.com/office/drawing/2014/main" id="{C1400B15-B930-6BCC-72D9-A8074AAF8E34}"/>
                </a:ext>
              </a:extLst>
            </p:cNvPr>
            <p:cNvSpPr/>
            <p:nvPr/>
          </p:nvSpPr>
          <p:spPr>
            <a:xfrm>
              <a:off x="6824157" y="3175088"/>
              <a:ext cx="144016" cy="432000"/>
            </a:xfrm>
            <a:prstGeom prst="up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箭头: 上 39">
              <a:extLst>
                <a:ext uri="{FF2B5EF4-FFF2-40B4-BE49-F238E27FC236}">
                  <a16:creationId xmlns:a16="http://schemas.microsoft.com/office/drawing/2014/main" id="{40B050C3-2F33-F588-5DC5-7A04863AEB5C}"/>
                </a:ext>
              </a:extLst>
            </p:cNvPr>
            <p:cNvSpPr/>
            <p:nvPr/>
          </p:nvSpPr>
          <p:spPr>
            <a:xfrm>
              <a:off x="7489973" y="3175088"/>
              <a:ext cx="144016" cy="432000"/>
            </a:xfrm>
            <a:prstGeom prst="up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C9E1183-E022-8639-758F-2CE7599C2202}"/>
              </a:ext>
            </a:extLst>
          </p:cNvPr>
          <p:cNvCxnSpPr>
            <a:cxnSpLocks/>
            <a:stCxn id="84" idx="2"/>
            <a:endCxn id="19" idx="3"/>
          </p:cNvCxnSpPr>
          <p:nvPr/>
        </p:nvCxnSpPr>
        <p:spPr bwMode="auto">
          <a:xfrm rot="5400000">
            <a:off x="5344558" y="3489284"/>
            <a:ext cx="1263631" cy="42321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6D88E502-8FE3-1578-1094-882DD2B20568}"/>
              </a:ext>
            </a:extLst>
          </p:cNvPr>
          <p:cNvCxnSpPr>
            <a:cxnSpLocks/>
            <a:stCxn id="83" idx="2"/>
            <a:endCxn id="27" idx="3"/>
          </p:cNvCxnSpPr>
          <p:nvPr/>
        </p:nvCxnSpPr>
        <p:spPr bwMode="auto">
          <a:xfrm rot="5400000">
            <a:off x="3641972" y="3511683"/>
            <a:ext cx="1263631" cy="378414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F1120B82-07A9-CA5E-2F99-5E5910645E81}"/>
              </a:ext>
            </a:extLst>
          </p:cNvPr>
          <p:cNvCxnSpPr>
            <a:cxnSpLocks/>
            <a:stCxn id="81" idx="2"/>
            <a:endCxn id="35" idx="3"/>
          </p:cNvCxnSpPr>
          <p:nvPr/>
        </p:nvCxnSpPr>
        <p:spPr bwMode="auto">
          <a:xfrm rot="5400000">
            <a:off x="1959213" y="3514255"/>
            <a:ext cx="1263631" cy="37327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F66A5E46-3077-4E4D-B45F-523A92819124}"/>
              </a:ext>
            </a:extLst>
          </p:cNvPr>
          <p:cNvSpPr txBox="1"/>
          <p:nvPr/>
        </p:nvSpPr>
        <p:spPr>
          <a:xfrm>
            <a:off x="5767449" y="3983238"/>
            <a:ext cx="381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1400" b="1" baseline="-25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1400" b="1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071D5C5-FABC-001F-E4DE-D8F1C970909B}"/>
              </a:ext>
            </a:extLst>
          </p:cNvPr>
          <p:cNvSpPr txBox="1"/>
          <p:nvPr/>
        </p:nvSpPr>
        <p:spPr>
          <a:xfrm>
            <a:off x="4091597" y="3983238"/>
            <a:ext cx="381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1400" b="1" baseline="-25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endParaRPr lang="zh-CN" altLang="en-US" sz="1400" b="1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9CFD866-596F-EFEE-D112-E2226500280F}"/>
              </a:ext>
            </a:extLst>
          </p:cNvPr>
          <p:cNvSpPr txBox="1"/>
          <p:nvPr/>
        </p:nvSpPr>
        <p:spPr>
          <a:xfrm>
            <a:off x="2412506" y="3983238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1400" b="1" baseline="-25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12</a:t>
            </a:r>
            <a:endParaRPr lang="zh-CN" altLang="en-US" sz="1400" b="1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0978BD2-AA97-C035-C0E9-CC2026736425}"/>
              </a:ext>
            </a:extLst>
          </p:cNvPr>
          <p:cNvSpPr txBox="1"/>
          <p:nvPr/>
        </p:nvSpPr>
        <p:spPr>
          <a:xfrm>
            <a:off x="809318" y="3983238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1400" b="1" baseline="-25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16</a:t>
            </a:r>
            <a:endParaRPr lang="zh-CN" altLang="en-US" sz="1400" b="1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4DB86AA8-F18E-97C0-0E68-AE5CAC59CD16}"/>
              </a:ext>
            </a:extLst>
          </p:cNvPr>
          <p:cNvCxnSpPr>
            <a:cxnSpLocks/>
            <a:stCxn id="35" idx="1"/>
          </p:cNvCxnSpPr>
          <p:nvPr/>
        </p:nvCxnSpPr>
        <p:spPr bwMode="auto">
          <a:xfrm flipH="1">
            <a:off x="734060" y="4332706"/>
            <a:ext cx="59033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sp>
        <p:nvSpPr>
          <p:cNvPr id="49" name="箭头: 直角上 48">
            <a:extLst>
              <a:ext uri="{FF2B5EF4-FFF2-40B4-BE49-F238E27FC236}">
                <a16:creationId xmlns:a16="http://schemas.microsoft.com/office/drawing/2014/main" id="{6981E465-C72C-8553-78A7-9364C9E3A5B1}"/>
              </a:ext>
            </a:extLst>
          </p:cNvPr>
          <p:cNvSpPr/>
          <p:nvPr/>
        </p:nvSpPr>
        <p:spPr>
          <a:xfrm rot="16200000">
            <a:off x="2382957" y="4483958"/>
            <a:ext cx="360000" cy="288032"/>
          </a:xfrm>
          <a:prstGeom prst="bentUpArrow">
            <a:avLst>
              <a:gd name="adj1" fmla="val 28734"/>
              <a:gd name="adj2" fmla="val 26201"/>
              <a:gd name="adj3" fmla="val 33092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箭头: 直角上 49">
            <a:extLst>
              <a:ext uri="{FF2B5EF4-FFF2-40B4-BE49-F238E27FC236}">
                <a16:creationId xmlns:a16="http://schemas.microsoft.com/office/drawing/2014/main" id="{AB25D283-9326-C995-9F8F-F6C6EABA0F8E}"/>
              </a:ext>
            </a:extLst>
          </p:cNvPr>
          <p:cNvSpPr/>
          <p:nvPr/>
        </p:nvSpPr>
        <p:spPr>
          <a:xfrm rot="16200000">
            <a:off x="4066730" y="4483957"/>
            <a:ext cx="360000" cy="288032"/>
          </a:xfrm>
          <a:prstGeom prst="bentUpArrow">
            <a:avLst>
              <a:gd name="adj1" fmla="val 28734"/>
              <a:gd name="adj2" fmla="val 26201"/>
              <a:gd name="adj3" fmla="val 33092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箭头: 直角上 50">
            <a:extLst>
              <a:ext uri="{FF2B5EF4-FFF2-40B4-BE49-F238E27FC236}">
                <a16:creationId xmlns:a16="http://schemas.microsoft.com/office/drawing/2014/main" id="{06700A15-420D-BFE5-57CB-B22D20A0796A}"/>
              </a:ext>
            </a:extLst>
          </p:cNvPr>
          <p:cNvSpPr/>
          <p:nvPr/>
        </p:nvSpPr>
        <p:spPr>
          <a:xfrm rot="16200000">
            <a:off x="5750503" y="4483958"/>
            <a:ext cx="360000" cy="288032"/>
          </a:xfrm>
          <a:prstGeom prst="bentUpArrow">
            <a:avLst>
              <a:gd name="adj1" fmla="val 28734"/>
              <a:gd name="adj2" fmla="val 26201"/>
              <a:gd name="adj3" fmla="val 33092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箭头: 直角上 51">
            <a:extLst>
              <a:ext uri="{FF2B5EF4-FFF2-40B4-BE49-F238E27FC236}">
                <a16:creationId xmlns:a16="http://schemas.microsoft.com/office/drawing/2014/main" id="{288117F4-75AF-0B3F-63B9-5784B320E20A}"/>
              </a:ext>
            </a:extLst>
          </p:cNvPr>
          <p:cNvSpPr/>
          <p:nvPr/>
        </p:nvSpPr>
        <p:spPr>
          <a:xfrm rot="16200000">
            <a:off x="7434275" y="4483957"/>
            <a:ext cx="360000" cy="288032"/>
          </a:xfrm>
          <a:prstGeom prst="bentUpArrow">
            <a:avLst>
              <a:gd name="adj1" fmla="val 28734"/>
              <a:gd name="adj2" fmla="val 26201"/>
              <a:gd name="adj3" fmla="val 33092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B0521EB-82CD-8F47-BF84-78009B753F7E}"/>
              </a:ext>
            </a:extLst>
          </p:cNvPr>
          <p:cNvSpPr txBox="1"/>
          <p:nvPr/>
        </p:nvSpPr>
        <p:spPr>
          <a:xfrm>
            <a:off x="7791278" y="4692972"/>
            <a:ext cx="885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M,</a:t>
            </a:r>
            <a:r>
              <a:rPr lang="zh-CN" altLang="en-US" sz="14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1400" b="1" baseline="-25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~S</a:t>
            </a:r>
            <a:r>
              <a:rPr lang="en-US" altLang="zh-CN" sz="1400" b="1" baseline="-25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1400" b="1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953903FD-DDEA-5526-4638-84E76511072B}"/>
              </a:ext>
            </a:extLst>
          </p:cNvPr>
          <p:cNvSpPr/>
          <p:nvPr/>
        </p:nvSpPr>
        <p:spPr>
          <a:xfrm>
            <a:off x="1310124" y="2204864"/>
            <a:ext cx="6120680" cy="859614"/>
          </a:xfrm>
          <a:prstGeom prst="rect">
            <a:avLst/>
          </a:prstGeom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000" tIns="72000" rIns="72000" bIns="72000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r>
              <a:rPr lang="en-US" altLang="zh-CN" sz="16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74182</a:t>
            </a:r>
            <a:endPara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B3BA778-0E1C-E761-DAC0-244C8E0483EC}"/>
              </a:ext>
            </a:extLst>
          </p:cNvPr>
          <p:cNvSpPr txBox="1"/>
          <p:nvPr/>
        </p:nvSpPr>
        <p:spPr>
          <a:xfrm>
            <a:off x="1328052" y="2771849"/>
            <a:ext cx="198772" cy="288147"/>
          </a:xfrm>
          <a:prstGeom prst="rect">
            <a:avLst/>
          </a:prstGeom>
          <a:noFill/>
        </p:spPr>
        <p:txBody>
          <a:bodyPr wrap="none" lIns="0" tIns="36000" rIns="0" bIns="36000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1400" b="1" baseline="-25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1400" b="1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A23098C-1981-2759-F106-4DE4CAAFE3B9}"/>
              </a:ext>
            </a:extLst>
          </p:cNvPr>
          <p:cNvSpPr txBox="1"/>
          <p:nvPr/>
        </p:nvSpPr>
        <p:spPr>
          <a:xfrm>
            <a:off x="1559304" y="2771849"/>
            <a:ext cx="168316" cy="288147"/>
          </a:xfrm>
          <a:prstGeom prst="rect">
            <a:avLst/>
          </a:prstGeom>
          <a:noFill/>
        </p:spPr>
        <p:txBody>
          <a:bodyPr wrap="none" lIns="0" tIns="36000" rIns="0" bIns="36000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1400" b="1" baseline="-25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1400" b="1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50A052F8-C6F9-A241-3153-1310F8408185}"/>
              </a:ext>
            </a:extLst>
          </p:cNvPr>
          <p:cNvCxnSpPr>
            <a:cxnSpLocks/>
            <a:stCxn id="105" idx="0"/>
            <a:endCxn id="58" idx="2"/>
          </p:cNvCxnSpPr>
          <p:nvPr/>
        </p:nvCxnSpPr>
        <p:spPr bwMode="auto">
          <a:xfrm flipV="1">
            <a:off x="1427438" y="3059996"/>
            <a:ext cx="0" cy="10056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008BDF28-67B3-2DCB-3F8B-A8AA90462B61}"/>
              </a:ext>
            </a:extLst>
          </p:cNvPr>
          <p:cNvCxnSpPr>
            <a:cxnSpLocks/>
            <a:stCxn id="106" idx="0"/>
            <a:endCxn id="59" idx="2"/>
          </p:cNvCxnSpPr>
          <p:nvPr/>
        </p:nvCxnSpPr>
        <p:spPr bwMode="auto">
          <a:xfrm flipV="1">
            <a:off x="1643462" y="3059996"/>
            <a:ext cx="0" cy="10056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C14F722A-3716-5024-AA86-537B13E7D1D7}"/>
              </a:ext>
            </a:extLst>
          </p:cNvPr>
          <p:cNvSpPr txBox="1"/>
          <p:nvPr/>
        </p:nvSpPr>
        <p:spPr>
          <a:xfrm>
            <a:off x="3016716" y="2771849"/>
            <a:ext cx="198772" cy="288147"/>
          </a:xfrm>
          <a:prstGeom prst="rect">
            <a:avLst/>
          </a:prstGeom>
          <a:noFill/>
        </p:spPr>
        <p:txBody>
          <a:bodyPr wrap="none" lIns="0" tIns="36000" rIns="0" bIns="36000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1400" b="1" baseline="-25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1400" b="1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1953B258-BBB3-A0AF-DA00-7F66D85BE072}"/>
              </a:ext>
            </a:extLst>
          </p:cNvPr>
          <p:cNvSpPr txBox="1"/>
          <p:nvPr/>
        </p:nvSpPr>
        <p:spPr>
          <a:xfrm>
            <a:off x="3247968" y="2771849"/>
            <a:ext cx="168316" cy="288147"/>
          </a:xfrm>
          <a:prstGeom prst="rect">
            <a:avLst/>
          </a:prstGeom>
          <a:noFill/>
        </p:spPr>
        <p:txBody>
          <a:bodyPr wrap="none" lIns="0" tIns="36000" rIns="0" bIns="36000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1400" b="1" baseline="-25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1400" b="1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D9A11D6-1CDA-144A-9FD9-98B4BB8AAB81}"/>
              </a:ext>
            </a:extLst>
          </p:cNvPr>
          <p:cNvCxnSpPr>
            <a:cxnSpLocks/>
            <a:endCxn id="69" idx="2"/>
          </p:cNvCxnSpPr>
          <p:nvPr/>
        </p:nvCxnSpPr>
        <p:spPr bwMode="auto">
          <a:xfrm flipV="1">
            <a:off x="3116102" y="3059996"/>
            <a:ext cx="0" cy="10082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C56AF5A0-6DB7-A1F3-3780-52C86DEF2D0C}"/>
              </a:ext>
            </a:extLst>
          </p:cNvPr>
          <p:cNvCxnSpPr>
            <a:cxnSpLocks/>
            <a:endCxn id="70" idx="2"/>
          </p:cNvCxnSpPr>
          <p:nvPr/>
        </p:nvCxnSpPr>
        <p:spPr bwMode="auto">
          <a:xfrm flipV="1">
            <a:off x="3332126" y="3059996"/>
            <a:ext cx="0" cy="10082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9DFB769A-EEF4-09D2-EAD3-AABFAD86DA65}"/>
              </a:ext>
            </a:extLst>
          </p:cNvPr>
          <p:cNvSpPr txBox="1"/>
          <p:nvPr/>
        </p:nvSpPr>
        <p:spPr>
          <a:xfrm>
            <a:off x="4718016" y="2771849"/>
            <a:ext cx="198772" cy="288147"/>
          </a:xfrm>
          <a:prstGeom prst="rect">
            <a:avLst/>
          </a:prstGeom>
          <a:noFill/>
        </p:spPr>
        <p:txBody>
          <a:bodyPr wrap="none" lIns="0" tIns="36000" rIns="0" bIns="36000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1400" b="1" baseline="-25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1400" b="1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94557EF6-59BF-1195-EFA2-B8F07D3B5F8A}"/>
              </a:ext>
            </a:extLst>
          </p:cNvPr>
          <p:cNvSpPr txBox="1"/>
          <p:nvPr/>
        </p:nvSpPr>
        <p:spPr>
          <a:xfrm>
            <a:off x="4949268" y="2771849"/>
            <a:ext cx="168316" cy="288147"/>
          </a:xfrm>
          <a:prstGeom prst="rect">
            <a:avLst/>
          </a:prstGeom>
          <a:noFill/>
        </p:spPr>
        <p:txBody>
          <a:bodyPr wrap="none" lIns="0" tIns="36000" rIns="0" bIns="36000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1400" b="1" baseline="-25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1400" b="1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8C850A57-C27F-C67E-9A19-7A730A19EDE7}"/>
              </a:ext>
            </a:extLst>
          </p:cNvPr>
          <p:cNvCxnSpPr>
            <a:cxnSpLocks/>
            <a:stCxn id="98" idx="0"/>
            <a:endCxn id="73" idx="2"/>
          </p:cNvCxnSpPr>
          <p:nvPr/>
        </p:nvCxnSpPr>
        <p:spPr bwMode="auto">
          <a:xfrm flipV="1">
            <a:off x="4817402" y="3059996"/>
            <a:ext cx="0" cy="10056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F3FDF6DD-2F19-6291-2465-F023788B513E}"/>
              </a:ext>
            </a:extLst>
          </p:cNvPr>
          <p:cNvCxnSpPr>
            <a:cxnSpLocks/>
            <a:stCxn id="99" idx="0"/>
            <a:endCxn id="74" idx="2"/>
          </p:cNvCxnSpPr>
          <p:nvPr/>
        </p:nvCxnSpPr>
        <p:spPr bwMode="auto">
          <a:xfrm flipV="1">
            <a:off x="5033426" y="3059996"/>
            <a:ext cx="0" cy="10056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2828EFAE-4678-2A05-AE8B-AD6FC5B1996E}"/>
              </a:ext>
            </a:extLst>
          </p:cNvPr>
          <p:cNvSpPr txBox="1"/>
          <p:nvPr/>
        </p:nvSpPr>
        <p:spPr>
          <a:xfrm>
            <a:off x="6419020" y="2771849"/>
            <a:ext cx="198772" cy="288147"/>
          </a:xfrm>
          <a:prstGeom prst="rect">
            <a:avLst/>
          </a:prstGeom>
          <a:noFill/>
        </p:spPr>
        <p:txBody>
          <a:bodyPr wrap="none" lIns="0" tIns="36000" rIns="0" bIns="36000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1400" b="1" baseline="-25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1400" b="1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87A6E710-CC2A-88E7-38A6-9927030AA7BB}"/>
              </a:ext>
            </a:extLst>
          </p:cNvPr>
          <p:cNvSpPr txBox="1"/>
          <p:nvPr/>
        </p:nvSpPr>
        <p:spPr>
          <a:xfrm>
            <a:off x="6650272" y="2771849"/>
            <a:ext cx="168316" cy="288147"/>
          </a:xfrm>
          <a:prstGeom prst="rect">
            <a:avLst/>
          </a:prstGeom>
          <a:noFill/>
        </p:spPr>
        <p:txBody>
          <a:bodyPr wrap="none" lIns="0" tIns="36000" rIns="0" bIns="36000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1400" b="1" baseline="-25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1400" b="1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2E97EBDF-0705-5E4A-06C2-E30FAB617C13}"/>
              </a:ext>
            </a:extLst>
          </p:cNvPr>
          <p:cNvCxnSpPr>
            <a:cxnSpLocks/>
            <a:stCxn id="95" idx="0"/>
            <a:endCxn id="77" idx="2"/>
          </p:cNvCxnSpPr>
          <p:nvPr/>
        </p:nvCxnSpPr>
        <p:spPr bwMode="auto">
          <a:xfrm flipV="1">
            <a:off x="6518406" y="3059996"/>
            <a:ext cx="0" cy="10056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C984D33F-8AFC-B6A2-846B-FF15F9DD91AA}"/>
              </a:ext>
            </a:extLst>
          </p:cNvPr>
          <p:cNvCxnSpPr>
            <a:cxnSpLocks/>
            <a:endCxn id="78" idx="2"/>
          </p:cNvCxnSpPr>
          <p:nvPr/>
        </p:nvCxnSpPr>
        <p:spPr bwMode="auto">
          <a:xfrm flipV="1">
            <a:off x="6734430" y="3059996"/>
            <a:ext cx="0" cy="10082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C5E7EF43-2B48-8294-084F-81A7E0CBE23D}"/>
              </a:ext>
            </a:extLst>
          </p:cNvPr>
          <p:cNvSpPr txBox="1"/>
          <p:nvPr/>
        </p:nvSpPr>
        <p:spPr>
          <a:xfrm>
            <a:off x="2618164" y="2780928"/>
            <a:ext cx="318997" cy="288147"/>
          </a:xfrm>
          <a:prstGeom prst="rect">
            <a:avLst/>
          </a:prstGeom>
          <a:noFill/>
        </p:spPr>
        <p:txBody>
          <a:bodyPr wrap="none" lIns="0" tIns="36000" rIns="0" bIns="36000" rtlCol="0">
            <a:spAutoFit/>
          </a:bodyPr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1400" b="1" i="1" baseline="-25000" dirty="0" err="1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1400" b="1" baseline="-25000" dirty="0" err="1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1400" b="1" i="1" baseline="-25000" dirty="0" err="1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endParaRPr lang="zh-CN" altLang="en-US" sz="1400" b="1" i="1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71555C83-A0F1-9728-6F7C-FD7EC4FA09B4}"/>
              </a:ext>
            </a:extLst>
          </p:cNvPr>
          <p:cNvSpPr txBox="1"/>
          <p:nvPr/>
        </p:nvSpPr>
        <p:spPr>
          <a:xfrm>
            <a:off x="4300289" y="2780928"/>
            <a:ext cx="325410" cy="288147"/>
          </a:xfrm>
          <a:prstGeom prst="rect">
            <a:avLst/>
          </a:prstGeom>
          <a:noFill/>
        </p:spPr>
        <p:txBody>
          <a:bodyPr wrap="none" lIns="0" tIns="36000" rIns="0" bIns="36000" rtlCol="0">
            <a:spAutoFit/>
          </a:bodyPr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1400" b="1" i="1" baseline="-25000" dirty="0" err="1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1400" b="1" baseline="-25000" dirty="0" err="1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1400" b="1" i="1" baseline="-25000" dirty="0" err="1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endParaRPr lang="zh-CN" altLang="en-US" sz="1400" b="1" i="1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49C546CE-9A3B-A3A4-BBBA-E6CC7E8F5ED4}"/>
              </a:ext>
            </a:extLst>
          </p:cNvPr>
          <p:cNvSpPr txBox="1"/>
          <p:nvPr/>
        </p:nvSpPr>
        <p:spPr>
          <a:xfrm>
            <a:off x="6025274" y="2780928"/>
            <a:ext cx="325410" cy="288147"/>
          </a:xfrm>
          <a:prstGeom prst="rect">
            <a:avLst/>
          </a:prstGeom>
          <a:noFill/>
        </p:spPr>
        <p:txBody>
          <a:bodyPr wrap="none" lIns="0" tIns="36000" rIns="0" bIns="36000" rtlCol="0">
            <a:spAutoFit/>
          </a:bodyPr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1400" b="1" i="1" baseline="-25000" dirty="0" err="1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1400" b="1" baseline="-25000" dirty="0" err="1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1400" b="1" i="1" baseline="-25000" dirty="0" err="1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endParaRPr lang="zh-CN" altLang="en-US" sz="1400" b="1" i="1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C1647474-700C-CCCB-CB3F-5F648DDEB8BE}"/>
              </a:ext>
            </a:extLst>
          </p:cNvPr>
          <p:cNvSpPr txBox="1"/>
          <p:nvPr/>
        </p:nvSpPr>
        <p:spPr>
          <a:xfrm>
            <a:off x="7108760" y="233587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endParaRPr lang="zh-CN" altLang="en-US" sz="1400" b="1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969B6D95-F646-8AC9-6394-2BCEF3F074AE}"/>
              </a:ext>
            </a:extLst>
          </p:cNvPr>
          <p:cNvSpPr txBox="1"/>
          <p:nvPr/>
        </p:nvSpPr>
        <p:spPr>
          <a:xfrm>
            <a:off x="6458293" y="4065625"/>
            <a:ext cx="12022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endParaRPr lang="zh-CN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D14E64D1-4EBF-5149-8274-7967170A31D3}"/>
              </a:ext>
            </a:extLst>
          </p:cNvPr>
          <p:cNvSpPr txBox="1"/>
          <p:nvPr/>
        </p:nvSpPr>
        <p:spPr>
          <a:xfrm>
            <a:off x="6687141" y="4065625"/>
            <a:ext cx="9457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endParaRPr lang="zh-CN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A4EF2355-574E-E8D1-830B-684A704B11A5}"/>
              </a:ext>
            </a:extLst>
          </p:cNvPr>
          <p:cNvSpPr txBox="1"/>
          <p:nvPr/>
        </p:nvSpPr>
        <p:spPr>
          <a:xfrm>
            <a:off x="4757289" y="4065625"/>
            <a:ext cx="12022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endParaRPr lang="zh-CN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D15ABC8B-9918-56B0-053A-B9EF9480D929}"/>
              </a:ext>
            </a:extLst>
          </p:cNvPr>
          <p:cNvSpPr txBox="1"/>
          <p:nvPr/>
        </p:nvSpPr>
        <p:spPr>
          <a:xfrm>
            <a:off x="4986137" y="4065625"/>
            <a:ext cx="9457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endParaRPr lang="zh-CN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33D44D6F-0AA5-D490-0C3B-DB08759391DB}"/>
              </a:ext>
            </a:extLst>
          </p:cNvPr>
          <p:cNvSpPr txBox="1"/>
          <p:nvPr/>
        </p:nvSpPr>
        <p:spPr>
          <a:xfrm>
            <a:off x="3055652" y="4065625"/>
            <a:ext cx="12022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endParaRPr lang="zh-CN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E1BFF08B-0E77-52E8-A2DB-A8EDB6F403DA}"/>
              </a:ext>
            </a:extLst>
          </p:cNvPr>
          <p:cNvSpPr txBox="1"/>
          <p:nvPr/>
        </p:nvSpPr>
        <p:spPr>
          <a:xfrm>
            <a:off x="3284500" y="4065625"/>
            <a:ext cx="9457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endParaRPr lang="zh-CN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E38106B7-F54D-2B6E-8185-BB0363D33E9A}"/>
              </a:ext>
            </a:extLst>
          </p:cNvPr>
          <p:cNvSpPr txBox="1"/>
          <p:nvPr/>
        </p:nvSpPr>
        <p:spPr>
          <a:xfrm>
            <a:off x="1367325" y="4065625"/>
            <a:ext cx="12022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endParaRPr lang="zh-CN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84CB788D-FF8D-5DCD-3F78-C2E20D8C20E7}"/>
              </a:ext>
            </a:extLst>
          </p:cNvPr>
          <p:cNvSpPr txBox="1"/>
          <p:nvPr/>
        </p:nvSpPr>
        <p:spPr>
          <a:xfrm>
            <a:off x="1596173" y="4065625"/>
            <a:ext cx="9457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endParaRPr lang="zh-CN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3003C306-29E3-8F93-00E3-BD4BF60ED478}"/>
              </a:ext>
            </a:extLst>
          </p:cNvPr>
          <p:cNvSpPr txBox="1"/>
          <p:nvPr/>
        </p:nvSpPr>
        <p:spPr>
          <a:xfrm>
            <a:off x="4118436" y="1916832"/>
            <a:ext cx="198772" cy="288147"/>
          </a:xfrm>
          <a:prstGeom prst="rect">
            <a:avLst/>
          </a:prstGeom>
          <a:noFill/>
        </p:spPr>
        <p:txBody>
          <a:bodyPr wrap="none" lIns="0" tIns="36000" rIns="0" bIns="36000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1400" b="1" baseline="30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endParaRPr lang="zh-CN" altLang="en-US" sz="1400" b="1" baseline="30000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09E31AC7-34BF-D1AB-3BDE-A0EF094F032C}"/>
              </a:ext>
            </a:extLst>
          </p:cNvPr>
          <p:cNvSpPr txBox="1"/>
          <p:nvPr/>
        </p:nvSpPr>
        <p:spPr>
          <a:xfrm>
            <a:off x="4349688" y="1916832"/>
            <a:ext cx="168316" cy="288147"/>
          </a:xfrm>
          <a:prstGeom prst="rect">
            <a:avLst/>
          </a:prstGeom>
          <a:noFill/>
        </p:spPr>
        <p:txBody>
          <a:bodyPr wrap="none" lIns="0" tIns="36000" rIns="0" bIns="36000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1400" b="1" baseline="30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endParaRPr lang="zh-CN" altLang="en-US" sz="1400" b="1" baseline="30000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604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53">
            <a:extLst>
              <a:ext uri="{FF2B5EF4-FFF2-40B4-BE49-F238E27FC236}">
                <a16:creationId xmlns:a16="http://schemas.microsoft.com/office/drawing/2014/main" id="{DAB01016-0E2B-B46B-5BF0-97F000384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lt"/>
              </a:rPr>
              <a:t>16</a:t>
            </a:r>
            <a:r>
              <a:rPr lang="zh-CN" altLang="en-US" dirty="0">
                <a:sym typeface="+mn-lt"/>
              </a:rPr>
              <a:t>位先行进位</a:t>
            </a:r>
            <a:r>
              <a:rPr lang="en-US" altLang="zh-CN" dirty="0">
                <a:sym typeface="+mn-lt"/>
              </a:rPr>
              <a:t>ALU</a:t>
            </a:r>
            <a:r>
              <a:rPr lang="zh-CN" altLang="en-US" dirty="0">
                <a:sym typeface="+mn-lt"/>
              </a:rPr>
              <a:t>（二级先行进位</a:t>
            </a:r>
            <a:r>
              <a:rPr lang="en-US" altLang="zh-CN" dirty="0">
                <a:sym typeface="+mn-lt"/>
              </a:rPr>
              <a:t>ALU</a:t>
            </a:r>
            <a:r>
              <a:rPr lang="zh-CN" altLang="en-US" dirty="0">
                <a:sym typeface="+mn-lt"/>
              </a:rPr>
              <a:t>）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692AB5-C325-2755-7FB5-6DC9DEA888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DCAD8A-7E35-B964-065C-224CD9C3F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6" name="箭头: 左 5">
            <a:extLst>
              <a:ext uri="{FF2B5EF4-FFF2-40B4-BE49-F238E27FC236}">
                <a16:creationId xmlns:a16="http://schemas.microsoft.com/office/drawing/2014/main" id="{F2896427-DA2C-6D82-0DCD-B9C7F53947B6}"/>
              </a:ext>
            </a:extLst>
          </p:cNvPr>
          <p:cNvSpPr/>
          <p:nvPr/>
        </p:nvSpPr>
        <p:spPr>
          <a:xfrm>
            <a:off x="2414441" y="4757520"/>
            <a:ext cx="5436000" cy="180000"/>
          </a:xfrm>
          <a:prstGeom prst="leftArrow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67940DA-FC22-ABDA-9C56-DB1EC4C6F51C}"/>
              </a:ext>
            </a:extLst>
          </p:cNvPr>
          <p:cNvGrpSpPr/>
          <p:nvPr/>
        </p:nvGrpSpPr>
        <p:grpSpPr>
          <a:xfrm>
            <a:off x="6256881" y="3331496"/>
            <a:ext cx="1296144" cy="2041720"/>
            <a:chOff x="6588224" y="1884186"/>
            <a:chExt cx="1296144" cy="2041720"/>
          </a:xfrm>
        </p:grpSpPr>
        <p:sp>
          <p:nvSpPr>
            <p:cNvPr id="8" name="箭头: 上 7">
              <a:extLst>
                <a:ext uri="{FF2B5EF4-FFF2-40B4-BE49-F238E27FC236}">
                  <a16:creationId xmlns:a16="http://schemas.microsoft.com/office/drawing/2014/main" id="{EC79DC71-9382-9B2A-452D-2CA9DD059C27}"/>
                </a:ext>
              </a:extLst>
            </p:cNvPr>
            <p:cNvSpPr/>
            <p:nvPr/>
          </p:nvSpPr>
          <p:spPr>
            <a:xfrm>
              <a:off x="7455011" y="2188355"/>
              <a:ext cx="144016" cy="432000"/>
            </a:xfrm>
            <a:prstGeom prst="upArrow">
              <a:avLst/>
            </a:prstGeom>
            <a:noFill/>
            <a:ln w="9525"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7612A78-3756-C013-8732-CBE4A5BE5213}"/>
                </a:ext>
              </a:extLst>
            </p:cNvPr>
            <p:cNvSpPr/>
            <p:nvPr/>
          </p:nvSpPr>
          <p:spPr bwMode="auto">
            <a:xfrm>
              <a:off x="6696296" y="2615396"/>
              <a:ext cx="1080000" cy="540000"/>
            </a:xfrm>
            <a:prstGeom prst="rect">
              <a:avLst/>
            </a:prstGeom>
            <a:ln w="9525">
              <a:solidFill>
                <a:schemeClr val="bg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</a:rPr>
                <a:t>4</a:t>
              </a:r>
              <a:r>
                <a:rPr kumimoji="0" lang="zh-CN" altLang="en-US" sz="1400" b="1" i="0" u="none" strike="noStrike" cap="none" normalizeH="0" baseline="0" dirty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</a:rPr>
                <a:t>位</a:t>
              </a:r>
              <a:r>
                <a:rPr kumimoji="0" lang="en-US" altLang="zh-CN" sz="1400" b="1" i="0" u="none" strike="noStrike" cap="none" normalizeH="0" baseline="0" dirty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</a:rPr>
                <a:t>ALU</a:t>
              </a:r>
              <a:endParaRPr kumimoji="0" lang="zh-CN" altLang="en-US" sz="1400" b="1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F23AE13-E4C8-3750-43FD-577638810152}"/>
                </a:ext>
              </a:extLst>
            </p:cNvPr>
            <p:cNvSpPr txBox="1"/>
            <p:nvPr/>
          </p:nvSpPr>
          <p:spPr>
            <a:xfrm>
              <a:off x="6588224" y="3618129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1400" b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~A</a:t>
              </a:r>
              <a:r>
                <a:rPr lang="en-US" altLang="zh-CN" sz="1400" b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endParaRPr lang="zh-CN" altLang="en-US" sz="1400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73612DC-690F-13CA-2181-E3576228EEA2}"/>
                </a:ext>
              </a:extLst>
            </p:cNvPr>
            <p:cNvSpPr txBox="1"/>
            <p:nvPr/>
          </p:nvSpPr>
          <p:spPr>
            <a:xfrm>
              <a:off x="7247655" y="3618129"/>
              <a:ext cx="636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1400" b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~B</a:t>
              </a:r>
              <a:r>
                <a:rPr lang="en-US" altLang="zh-CN" sz="1400" b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endParaRPr lang="zh-CN" altLang="en-US" sz="1400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B2F6734-4956-950D-9B34-44BFA25DD316}"/>
                </a:ext>
              </a:extLst>
            </p:cNvPr>
            <p:cNvSpPr txBox="1"/>
            <p:nvPr/>
          </p:nvSpPr>
          <p:spPr>
            <a:xfrm>
              <a:off x="7219884" y="1884186"/>
              <a:ext cx="6142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1400" b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~F</a:t>
              </a:r>
              <a:r>
                <a:rPr lang="en-US" altLang="zh-CN" sz="1400" b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endParaRPr lang="zh-CN" altLang="en-US" sz="1400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箭头: 上 12">
              <a:extLst>
                <a:ext uri="{FF2B5EF4-FFF2-40B4-BE49-F238E27FC236}">
                  <a16:creationId xmlns:a16="http://schemas.microsoft.com/office/drawing/2014/main" id="{4F3CA146-F845-ED9A-1E11-6510D26602CE}"/>
                </a:ext>
              </a:extLst>
            </p:cNvPr>
            <p:cNvSpPr/>
            <p:nvPr/>
          </p:nvSpPr>
          <p:spPr>
            <a:xfrm>
              <a:off x="6824157" y="3175088"/>
              <a:ext cx="144016" cy="432000"/>
            </a:xfrm>
            <a:prstGeom prst="up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箭头: 上 13">
              <a:extLst>
                <a:ext uri="{FF2B5EF4-FFF2-40B4-BE49-F238E27FC236}">
                  <a16:creationId xmlns:a16="http://schemas.microsoft.com/office/drawing/2014/main" id="{91F475FD-A837-D0C2-F02E-B2AEF4FFB15C}"/>
                </a:ext>
              </a:extLst>
            </p:cNvPr>
            <p:cNvSpPr/>
            <p:nvPr/>
          </p:nvSpPr>
          <p:spPr>
            <a:xfrm>
              <a:off x="7489973" y="3175088"/>
              <a:ext cx="144016" cy="432000"/>
            </a:xfrm>
            <a:prstGeom prst="up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598155C-45FA-7EBA-7763-4913768F4BF0}"/>
              </a:ext>
            </a:extLst>
          </p:cNvPr>
          <p:cNvCxnSpPr>
            <a:cxnSpLocks/>
            <a:stCxn id="9" idx="3"/>
            <a:endCxn id="91" idx="3"/>
          </p:cNvCxnSpPr>
          <p:nvPr/>
        </p:nvCxnSpPr>
        <p:spPr bwMode="auto">
          <a:xfrm flipH="1" flipV="1">
            <a:off x="7423270" y="2489767"/>
            <a:ext cx="21683" cy="1842939"/>
          </a:xfrm>
          <a:prstGeom prst="bentConnector3">
            <a:avLst>
              <a:gd name="adj1" fmla="val -1054282"/>
            </a:avLst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D87032EF-6641-031B-8F21-416B8C2F1B0D}"/>
              </a:ext>
            </a:extLst>
          </p:cNvPr>
          <p:cNvSpPr txBox="1"/>
          <p:nvPr/>
        </p:nvSpPr>
        <p:spPr>
          <a:xfrm>
            <a:off x="7646828" y="3983238"/>
            <a:ext cx="381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1400" b="1" baseline="-25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1400" b="1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D835D2E-BFEC-AC28-AC41-092074EA6C9D}"/>
              </a:ext>
            </a:extLst>
          </p:cNvPr>
          <p:cNvGrpSpPr/>
          <p:nvPr/>
        </p:nvGrpSpPr>
        <p:grpSpPr>
          <a:xfrm>
            <a:off x="4576695" y="3331496"/>
            <a:ext cx="1296144" cy="2041720"/>
            <a:chOff x="6588224" y="1884186"/>
            <a:chExt cx="1296144" cy="2041720"/>
          </a:xfrm>
        </p:grpSpPr>
        <p:sp>
          <p:nvSpPr>
            <p:cNvPr id="18" name="箭头: 上 17">
              <a:extLst>
                <a:ext uri="{FF2B5EF4-FFF2-40B4-BE49-F238E27FC236}">
                  <a16:creationId xmlns:a16="http://schemas.microsoft.com/office/drawing/2014/main" id="{A13D3E73-3E08-504F-633D-15EFAA364DC9}"/>
                </a:ext>
              </a:extLst>
            </p:cNvPr>
            <p:cNvSpPr/>
            <p:nvPr/>
          </p:nvSpPr>
          <p:spPr>
            <a:xfrm>
              <a:off x="7407005" y="2188355"/>
              <a:ext cx="144016" cy="432000"/>
            </a:xfrm>
            <a:prstGeom prst="upArrow">
              <a:avLst/>
            </a:prstGeom>
            <a:noFill/>
            <a:ln w="9525"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1140F2C-EE51-3C35-E4D7-6B8EBCEA574E}"/>
                </a:ext>
              </a:extLst>
            </p:cNvPr>
            <p:cNvSpPr/>
            <p:nvPr/>
          </p:nvSpPr>
          <p:spPr bwMode="auto">
            <a:xfrm>
              <a:off x="6696296" y="2615396"/>
              <a:ext cx="1080000" cy="540000"/>
            </a:xfrm>
            <a:prstGeom prst="rect">
              <a:avLst/>
            </a:prstGeom>
            <a:ln w="9525">
              <a:solidFill>
                <a:schemeClr val="bg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</a:rPr>
                <a:t>4</a:t>
              </a:r>
              <a:r>
                <a:rPr kumimoji="0" lang="zh-CN" altLang="en-US" sz="1400" b="1" i="0" u="none" strike="noStrike" cap="none" normalizeH="0" baseline="0" dirty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</a:rPr>
                <a:t>位</a:t>
              </a:r>
              <a:r>
                <a:rPr kumimoji="0" lang="en-US" altLang="zh-CN" sz="1400" b="1" i="0" u="none" strike="noStrike" cap="none" normalizeH="0" baseline="0" dirty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</a:rPr>
                <a:t>ALU</a:t>
              </a:r>
              <a:endParaRPr kumimoji="0" lang="zh-CN" altLang="en-US" sz="1400" b="1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91E3B9D-36C7-C0F5-5984-73CB6FCA85E2}"/>
                </a:ext>
              </a:extLst>
            </p:cNvPr>
            <p:cNvSpPr txBox="1"/>
            <p:nvPr/>
          </p:nvSpPr>
          <p:spPr>
            <a:xfrm>
              <a:off x="6588224" y="3618129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1400" b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7</a:t>
              </a:r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~A</a:t>
              </a:r>
              <a:r>
                <a:rPr lang="en-US" altLang="zh-CN" sz="1400" b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endParaRPr lang="zh-CN" altLang="en-US" sz="1400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F4B0724-5F0D-EE10-BEBA-CEA17EA1A477}"/>
                </a:ext>
              </a:extLst>
            </p:cNvPr>
            <p:cNvSpPr txBox="1"/>
            <p:nvPr/>
          </p:nvSpPr>
          <p:spPr>
            <a:xfrm>
              <a:off x="7247655" y="3618129"/>
              <a:ext cx="636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1400" b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7</a:t>
              </a:r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~B</a:t>
              </a:r>
              <a:r>
                <a:rPr lang="en-US" altLang="zh-CN" sz="1400" b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endParaRPr lang="zh-CN" altLang="en-US" sz="1400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060C007-9B22-6D34-4FCF-E392EF3F7751}"/>
                </a:ext>
              </a:extLst>
            </p:cNvPr>
            <p:cNvSpPr txBox="1"/>
            <p:nvPr/>
          </p:nvSpPr>
          <p:spPr>
            <a:xfrm>
              <a:off x="7171878" y="1884186"/>
              <a:ext cx="6142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1400" b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7</a:t>
              </a:r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~F</a:t>
              </a:r>
              <a:r>
                <a:rPr lang="en-US" altLang="zh-CN" sz="1400" b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endParaRPr lang="zh-CN" altLang="en-US" sz="1400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箭头: 上 22">
              <a:extLst>
                <a:ext uri="{FF2B5EF4-FFF2-40B4-BE49-F238E27FC236}">
                  <a16:creationId xmlns:a16="http://schemas.microsoft.com/office/drawing/2014/main" id="{44D05EB7-77B0-D816-AA2B-FC3C76C51881}"/>
                </a:ext>
              </a:extLst>
            </p:cNvPr>
            <p:cNvSpPr/>
            <p:nvPr/>
          </p:nvSpPr>
          <p:spPr>
            <a:xfrm>
              <a:off x="6824157" y="3175088"/>
              <a:ext cx="144016" cy="432000"/>
            </a:xfrm>
            <a:prstGeom prst="up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箭头: 上 23">
              <a:extLst>
                <a:ext uri="{FF2B5EF4-FFF2-40B4-BE49-F238E27FC236}">
                  <a16:creationId xmlns:a16="http://schemas.microsoft.com/office/drawing/2014/main" id="{0AE21782-534F-39B8-26A2-B2C478A2E398}"/>
                </a:ext>
              </a:extLst>
            </p:cNvPr>
            <p:cNvSpPr/>
            <p:nvPr/>
          </p:nvSpPr>
          <p:spPr>
            <a:xfrm>
              <a:off x="7489973" y="3175088"/>
              <a:ext cx="144016" cy="432000"/>
            </a:xfrm>
            <a:prstGeom prst="up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3B291B9-C87A-D14E-9A43-FD4770910D2A}"/>
              </a:ext>
            </a:extLst>
          </p:cNvPr>
          <p:cNvGrpSpPr/>
          <p:nvPr/>
        </p:nvGrpSpPr>
        <p:grpSpPr>
          <a:xfrm>
            <a:off x="2870154" y="3331496"/>
            <a:ext cx="1348852" cy="2041720"/>
            <a:chOff x="6561870" y="1884186"/>
            <a:chExt cx="1348852" cy="2041720"/>
          </a:xfrm>
        </p:grpSpPr>
        <p:sp>
          <p:nvSpPr>
            <p:cNvPr id="26" name="箭头: 上 25">
              <a:extLst>
                <a:ext uri="{FF2B5EF4-FFF2-40B4-BE49-F238E27FC236}">
                  <a16:creationId xmlns:a16="http://schemas.microsoft.com/office/drawing/2014/main" id="{D4220A1F-3702-BA84-827F-DA5A7D15E35A}"/>
                </a:ext>
              </a:extLst>
            </p:cNvPr>
            <p:cNvSpPr/>
            <p:nvPr/>
          </p:nvSpPr>
          <p:spPr>
            <a:xfrm>
              <a:off x="7404654" y="2188355"/>
              <a:ext cx="144016" cy="432000"/>
            </a:xfrm>
            <a:prstGeom prst="upArrow">
              <a:avLst/>
            </a:prstGeom>
            <a:noFill/>
            <a:ln w="9525"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8CCF452-2913-0804-4016-8EFC29878906}"/>
                </a:ext>
              </a:extLst>
            </p:cNvPr>
            <p:cNvSpPr/>
            <p:nvPr/>
          </p:nvSpPr>
          <p:spPr bwMode="auto">
            <a:xfrm>
              <a:off x="6696296" y="2615396"/>
              <a:ext cx="1080000" cy="540000"/>
            </a:xfrm>
            <a:prstGeom prst="rect">
              <a:avLst/>
            </a:prstGeom>
            <a:ln w="9525">
              <a:solidFill>
                <a:schemeClr val="bg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</a:rPr>
                <a:t>4</a:t>
              </a:r>
              <a:r>
                <a:rPr kumimoji="0" lang="zh-CN" altLang="en-US" sz="1400" b="1" i="0" u="none" strike="noStrike" cap="none" normalizeH="0" baseline="0" dirty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</a:rPr>
                <a:t>位</a:t>
              </a:r>
              <a:r>
                <a:rPr kumimoji="0" lang="en-US" altLang="zh-CN" sz="1400" b="1" i="0" u="none" strike="noStrike" cap="none" normalizeH="0" baseline="0" dirty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</a:rPr>
                <a:t>ALU</a:t>
              </a:r>
              <a:endParaRPr kumimoji="0" lang="zh-CN" altLang="en-US" sz="1400" b="1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803A8D3B-F7DA-2B8D-A279-E7CEB18A51F2}"/>
                </a:ext>
              </a:extLst>
            </p:cNvPr>
            <p:cNvSpPr txBox="1"/>
            <p:nvPr/>
          </p:nvSpPr>
          <p:spPr>
            <a:xfrm>
              <a:off x="6561870" y="3618129"/>
              <a:ext cx="708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1400" b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11</a:t>
              </a:r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~A</a:t>
              </a:r>
              <a:r>
                <a:rPr lang="en-US" altLang="zh-CN" sz="1400" b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8</a:t>
              </a:r>
              <a:endParaRPr lang="zh-CN" altLang="en-US" sz="1400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3293F8C-3F5F-5ED8-1904-34E129918B37}"/>
                </a:ext>
              </a:extLst>
            </p:cNvPr>
            <p:cNvSpPr txBox="1"/>
            <p:nvPr/>
          </p:nvSpPr>
          <p:spPr>
            <a:xfrm>
              <a:off x="7221301" y="3618129"/>
              <a:ext cx="6894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1400" b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11</a:t>
              </a:r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~B</a:t>
              </a:r>
              <a:r>
                <a:rPr lang="en-US" altLang="zh-CN" sz="1400" b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8</a:t>
              </a:r>
              <a:endParaRPr lang="zh-CN" altLang="en-US" sz="1400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8E09051B-3FFF-42C2-9483-387D37A05832}"/>
                </a:ext>
              </a:extLst>
            </p:cNvPr>
            <p:cNvSpPr txBox="1"/>
            <p:nvPr/>
          </p:nvSpPr>
          <p:spPr>
            <a:xfrm>
              <a:off x="7143174" y="1884186"/>
              <a:ext cx="6669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1400" b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11</a:t>
              </a:r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~F</a:t>
              </a:r>
              <a:r>
                <a:rPr lang="en-US" altLang="zh-CN" sz="1400" b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8</a:t>
              </a:r>
              <a:endParaRPr lang="zh-CN" altLang="en-US" sz="1400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箭头: 上 30">
              <a:extLst>
                <a:ext uri="{FF2B5EF4-FFF2-40B4-BE49-F238E27FC236}">
                  <a16:creationId xmlns:a16="http://schemas.microsoft.com/office/drawing/2014/main" id="{81DB9BB9-6899-7A16-B16D-0B34EB454D13}"/>
                </a:ext>
              </a:extLst>
            </p:cNvPr>
            <p:cNvSpPr/>
            <p:nvPr/>
          </p:nvSpPr>
          <p:spPr>
            <a:xfrm>
              <a:off x="7489973" y="3175088"/>
              <a:ext cx="144016" cy="432000"/>
            </a:xfrm>
            <a:prstGeom prst="up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箭头: 上 31">
              <a:extLst>
                <a:ext uri="{FF2B5EF4-FFF2-40B4-BE49-F238E27FC236}">
                  <a16:creationId xmlns:a16="http://schemas.microsoft.com/office/drawing/2014/main" id="{AADF3C6F-6B8B-4134-BDA9-69DDBE4B0B02}"/>
                </a:ext>
              </a:extLst>
            </p:cNvPr>
            <p:cNvSpPr/>
            <p:nvPr/>
          </p:nvSpPr>
          <p:spPr>
            <a:xfrm>
              <a:off x="6824157" y="3175088"/>
              <a:ext cx="144016" cy="432000"/>
            </a:xfrm>
            <a:prstGeom prst="up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C4B18272-2C60-CF98-DB43-54459F2D1A89}"/>
              </a:ext>
            </a:extLst>
          </p:cNvPr>
          <p:cNvGrpSpPr/>
          <p:nvPr/>
        </p:nvGrpSpPr>
        <p:grpSpPr>
          <a:xfrm>
            <a:off x="1157011" y="3331496"/>
            <a:ext cx="1414766" cy="2041720"/>
            <a:chOff x="6528914" y="1884186"/>
            <a:chExt cx="1414766" cy="2041720"/>
          </a:xfrm>
        </p:grpSpPr>
        <p:sp>
          <p:nvSpPr>
            <p:cNvPr id="34" name="箭头: 上 33">
              <a:extLst>
                <a:ext uri="{FF2B5EF4-FFF2-40B4-BE49-F238E27FC236}">
                  <a16:creationId xmlns:a16="http://schemas.microsoft.com/office/drawing/2014/main" id="{77C3D216-B122-1440-9960-F82B9E15E7E3}"/>
                </a:ext>
              </a:extLst>
            </p:cNvPr>
            <p:cNvSpPr/>
            <p:nvPr/>
          </p:nvSpPr>
          <p:spPr>
            <a:xfrm>
              <a:off x="7395699" y="2188355"/>
              <a:ext cx="144016" cy="432000"/>
            </a:xfrm>
            <a:prstGeom prst="upArrow">
              <a:avLst/>
            </a:prstGeom>
            <a:noFill/>
            <a:ln w="9525"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D2AC6231-2455-4EBE-02E4-227E8B2BCB63}"/>
                </a:ext>
              </a:extLst>
            </p:cNvPr>
            <p:cNvSpPr/>
            <p:nvPr/>
          </p:nvSpPr>
          <p:spPr bwMode="auto">
            <a:xfrm>
              <a:off x="6696296" y="2615396"/>
              <a:ext cx="1080000" cy="540000"/>
            </a:xfrm>
            <a:prstGeom prst="rect">
              <a:avLst/>
            </a:prstGeom>
            <a:ln w="9525">
              <a:solidFill>
                <a:schemeClr val="bg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</a:rPr>
                <a:t>4</a:t>
              </a:r>
              <a:r>
                <a:rPr kumimoji="0" lang="zh-CN" altLang="en-US" sz="1400" b="1" i="0" u="none" strike="noStrike" cap="none" normalizeH="0" baseline="0" dirty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</a:rPr>
                <a:t>位</a:t>
              </a:r>
              <a:r>
                <a:rPr kumimoji="0" lang="en-US" altLang="zh-CN" sz="1400" b="1" i="0" u="none" strike="noStrike" cap="none" normalizeH="0" baseline="0" dirty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</a:rPr>
                <a:t>ALU</a:t>
              </a:r>
              <a:endParaRPr kumimoji="0" lang="zh-CN" altLang="en-US" sz="1400" b="1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2253DE5B-5F3C-2750-AFF8-486463F8D56F}"/>
                </a:ext>
              </a:extLst>
            </p:cNvPr>
            <p:cNvSpPr txBox="1"/>
            <p:nvPr/>
          </p:nvSpPr>
          <p:spPr>
            <a:xfrm>
              <a:off x="6528914" y="3618129"/>
              <a:ext cx="7745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1400" b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15</a:t>
              </a:r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~A</a:t>
              </a:r>
              <a:r>
                <a:rPr lang="en-US" altLang="zh-CN" sz="1400" b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12</a:t>
              </a:r>
              <a:endParaRPr lang="zh-CN" altLang="en-US" sz="1400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F8C5CCE1-B37B-445F-6E0E-E207073A39D6}"/>
                </a:ext>
              </a:extLst>
            </p:cNvPr>
            <p:cNvSpPr txBox="1"/>
            <p:nvPr/>
          </p:nvSpPr>
          <p:spPr>
            <a:xfrm>
              <a:off x="7188345" y="3618129"/>
              <a:ext cx="7553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1400" b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15</a:t>
              </a:r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~B</a:t>
              </a:r>
              <a:r>
                <a:rPr lang="en-US" altLang="zh-CN" sz="1400" b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12</a:t>
              </a:r>
              <a:endParaRPr lang="zh-CN" altLang="en-US" sz="1400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D83C9F7F-C8B2-637B-2D9B-B01E41441BBF}"/>
                </a:ext>
              </a:extLst>
            </p:cNvPr>
            <p:cNvSpPr txBox="1"/>
            <p:nvPr/>
          </p:nvSpPr>
          <p:spPr>
            <a:xfrm>
              <a:off x="7101262" y="1884186"/>
              <a:ext cx="7328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1400" b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15</a:t>
              </a:r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~F</a:t>
              </a:r>
              <a:r>
                <a:rPr lang="en-US" altLang="zh-CN" sz="1400" b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12</a:t>
              </a:r>
              <a:endParaRPr lang="zh-CN" altLang="en-US" sz="1400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箭头: 上 38">
              <a:extLst>
                <a:ext uri="{FF2B5EF4-FFF2-40B4-BE49-F238E27FC236}">
                  <a16:creationId xmlns:a16="http://schemas.microsoft.com/office/drawing/2014/main" id="{C1400B15-B930-6BCC-72D9-A8074AAF8E34}"/>
                </a:ext>
              </a:extLst>
            </p:cNvPr>
            <p:cNvSpPr/>
            <p:nvPr/>
          </p:nvSpPr>
          <p:spPr>
            <a:xfrm>
              <a:off x="6824157" y="3175088"/>
              <a:ext cx="144016" cy="432000"/>
            </a:xfrm>
            <a:prstGeom prst="up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箭头: 上 39">
              <a:extLst>
                <a:ext uri="{FF2B5EF4-FFF2-40B4-BE49-F238E27FC236}">
                  <a16:creationId xmlns:a16="http://schemas.microsoft.com/office/drawing/2014/main" id="{40B050C3-2F33-F588-5DC5-7A04863AEB5C}"/>
                </a:ext>
              </a:extLst>
            </p:cNvPr>
            <p:cNvSpPr/>
            <p:nvPr/>
          </p:nvSpPr>
          <p:spPr>
            <a:xfrm>
              <a:off x="7489973" y="3175088"/>
              <a:ext cx="144016" cy="432000"/>
            </a:xfrm>
            <a:prstGeom prst="up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C9E1183-E022-8639-758F-2CE7599C2202}"/>
              </a:ext>
            </a:extLst>
          </p:cNvPr>
          <p:cNvCxnSpPr>
            <a:cxnSpLocks/>
            <a:stCxn id="84" idx="2"/>
            <a:endCxn id="19" idx="3"/>
          </p:cNvCxnSpPr>
          <p:nvPr/>
        </p:nvCxnSpPr>
        <p:spPr bwMode="auto">
          <a:xfrm rot="5400000">
            <a:off x="5344558" y="3489284"/>
            <a:ext cx="1263631" cy="42321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6D88E502-8FE3-1578-1094-882DD2B20568}"/>
              </a:ext>
            </a:extLst>
          </p:cNvPr>
          <p:cNvCxnSpPr>
            <a:cxnSpLocks/>
            <a:stCxn id="83" idx="2"/>
            <a:endCxn id="27" idx="3"/>
          </p:cNvCxnSpPr>
          <p:nvPr/>
        </p:nvCxnSpPr>
        <p:spPr bwMode="auto">
          <a:xfrm rot="5400000">
            <a:off x="3641972" y="3511683"/>
            <a:ext cx="1263631" cy="378414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F1120B82-07A9-CA5E-2F99-5E5910645E81}"/>
              </a:ext>
            </a:extLst>
          </p:cNvPr>
          <p:cNvCxnSpPr>
            <a:cxnSpLocks/>
            <a:stCxn id="81" idx="2"/>
            <a:endCxn id="35" idx="3"/>
          </p:cNvCxnSpPr>
          <p:nvPr/>
        </p:nvCxnSpPr>
        <p:spPr bwMode="auto">
          <a:xfrm rot="5400000">
            <a:off x="1959213" y="3514255"/>
            <a:ext cx="1263631" cy="37327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F66A5E46-3077-4E4D-B45F-523A92819124}"/>
              </a:ext>
            </a:extLst>
          </p:cNvPr>
          <p:cNvSpPr txBox="1"/>
          <p:nvPr/>
        </p:nvSpPr>
        <p:spPr>
          <a:xfrm>
            <a:off x="5767449" y="3983238"/>
            <a:ext cx="381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1400" b="1" baseline="-25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1400" b="1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071D5C5-FABC-001F-E4DE-D8F1C970909B}"/>
              </a:ext>
            </a:extLst>
          </p:cNvPr>
          <p:cNvSpPr txBox="1"/>
          <p:nvPr/>
        </p:nvSpPr>
        <p:spPr>
          <a:xfrm>
            <a:off x="4091597" y="3983238"/>
            <a:ext cx="381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1400" b="1" baseline="-25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endParaRPr lang="zh-CN" altLang="en-US" sz="1400" b="1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9CFD866-596F-EFEE-D112-E2226500280F}"/>
              </a:ext>
            </a:extLst>
          </p:cNvPr>
          <p:cNvSpPr txBox="1"/>
          <p:nvPr/>
        </p:nvSpPr>
        <p:spPr>
          <a:xfrm>
            <a:off x="2412506" y="3983238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1400" b="1" baseline="-25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12</a:t>
            </a:r>
            <a:endParaRPr lang="zh-CN" altLang="en-US" sz="1400" b="1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0978BD2-AA97-C035-C0E9-CC2026736425}"/>
              </a:ext>
            </a:extLst>
          </p:cNvPr>
          <p:cNvSpPr txBox="1"/>
          <p:nvPr/>
        </p:nvSpPr>
        <p:spPr>
          <a:xfrm>
            <a:off x="809318" y="3983238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1400" b="1" baseline="-25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16</a:t>
            </a:r>
            <a:endParaRPr lang="zh-CN" altLang="en-US" sz="1400" b="1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4DB86AA8-F18E-97C0-0E68-AE5CAC59CD16}"/>
              </a:ext>
            </a:extLst>
          </p:cNvPr>
          <p:cNvCxnSpPr>
            <a:cxnSpLocks/>
            <a:stCxn id="35" idx="1"/>
          </p:cNvCxnSpPr>
          <p:nvPr/>
        </p:nvCxnSpPr>
        <p:spPr bwMode="auto">
          <a:xfrm flipH="1">
            <a:off x="734060" y="4332706"/>
            <a:ext cx="59033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sp>
        <p:nvSpPr>
          <p:cNvPr id="49" name="箭头: 直角上 48">
            <a:extLst>
              <a:ext uri="{FF2B5EF4-FFF2-40B4-BE49-F238E27FC236}">
                <a16:creationId xmlns:a16="http://schemas.microsoft.com/office/drawing/2014/main" id="{6981E465-C72C-8553-78A7-9364C9E3A5B1}"/>
              </a:ext>
            </a:extLst>
          </p:cNvPr>
          <p:cNvSpPr/>
          <p:nvPr/>
        </p:nvSpPr>
        <p:spPr>
          <a:xfrm rot="16200000">
            <a:off x="2382957" y="4483958"/>
            <a:ext cx="360000" cy="288032"/>
          </a:xfrm>
          <a:prstGeom prst="bentUpArrow">
            <a:avLst>
              <a:gd name="adj1" fmla="val 28734"/>
              <a:gd name="adj2" fmla="val 26201"/>
              <a:gd name="adj3" fmla="val 33092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箭头: 直角上 49">
            <a:extLst>
              <a:ext uri="{FF2B5EF4-FFF2-40B4-BE49-F238E27FC236}">
                <a16:creationId xmlns:a16="http://schemas.microsoft.com/office/drawing/2014/main" id="{AB25D283-9326-C995-9F8F-F6C6EABA0F8E}"/>
              </a:ext>
            </a:extLst>
          </p:cNvPr>
          <p:cNvSpPr/>
          <p:nvPr/>
        </p:nvSpPr>
        <p:spPr>
          <a:xfrm rot="16200000">
            <a:off x="4066730" y="4483957"/>
            <a:ext cx="360000" cy="288032"/>
          </a:xfrm>
          <a:prstGeom prst="bentUpArrow">
            <a:avLst>
              <a:gd name="adj1" fmla="val 28734"/>
              <a:gd name="adj2" fmla="val 26201"/>
              <a:gd name="adj3" fmla="val 33092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箭头: 直角上 50">
            <a:extLst>
              <a:ext uri="{FF2B5EF4-FFF2-40B4-BE49-F238E27FC236}">
                <a16:creationId xmlns:a16="http://schemas.microsoft.com/office/drawing/2014/main" id="{06700A15-420D-BFE5-57CB-B22D20A0796A}"/>
              </a:ext>
            </a:extLst>
          </p:cNvPr>
          <p:cNvSpPr/>
          <p:nvPr/>
        </p:nvSpPr>
        <p:spPr>
          <a:xfrm rot="16200000">
            <a:off x="5750503" y="4483958"/>
            <a:ext cx="360000" cy="288032"/>
          </a:xfrm>
          <a:prstGeom prst="bentUpArrow">
            <a:avLst>
              <a:gd name="adj1" fmla="val 28734"/>
              <a:gd name="adj2" fmla="val 26201"/>
              <a:gd name="adj3" fmla="val 33092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箭头: 直角上 51">
            <a:extLst>
              <a:ext uri="{FF2B5EF4-FFF2-40B4-BE49-F238E27FC236}">
                <a16:creationId xmlns:a16="http://schemas.microsoft.com/office/drawing/2014/main" id="{288117F4-75AF-0B3F-63B9-5784B320E20A}"/>
              </a:ext>
            </a:extLst>
          </p:cNvPr>
          <p:cNvSpPr/>
          <p:nvPr/>
        </p:nvSpPr>
        <p:spPr>
          <a:xfrm rot="16200000">
            <a:off x="7434275" y="4483957"/>
            <a:ext cx="360000" cy="288032"/>
          </a:xfrm>
          <a:prstGeom prst="bentUpArrow">
            <a:avLst>
              <a:gd name="adj1" fmla="val 28734"/>
              <a:gd name="adj2" fmla="val 26201"/>
              <a:gd name="adj3" fmla="val 33092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B0521EB-82CD-8F47-BF84-78009B753F7E}"/>
              </a:ext>
            </a:extLst>
          </p:cNvPr>
          <p:cNvSpPr txBox="1"/>
          <p:nvPr/>
        </p:nvSpPr>
        <p:spPr>
          <a:xfrm>
            <a:off x="7791278" y="4692972"/>
            <a:ext cx="885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M,</a:t>
            </a:r>
            <a:r>
              <a:rPr lang="zh-CN" altLang="en-US" sz="14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1400" b="1" baseline="-25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~S</a:t>
            </a:r>
            <a:r>
              <a:rPr lang="en-US" altLang="zh-CN" sz="1400" b="1" baseline="-25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1400" b="1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953903FD-DDEA-5526-4638-84E76511072B}"/>
              </a:ext>
            </a:extLst>
          </p:cNvPr>
          <p:cNvSpPr/>
          <p:nvPr/>
        </p:nvSpPr>
        <p:spPr>
          <a:xfrm>
            <a:off x="1310124" y="2204864"/>
            <a:ext cx="6120680" cy="859614"/>
          </a:xfrm>
          <a:prstGeom prst="rect">
            <a:avLst/>
          </a:prstGeom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000" tIns="72000" rIns="72000" bIns="72000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r>
              <a:rPr lang="en-US" altLang="zh-CN" sz="16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74182</a:t>
            </a:r>
            <a:endPara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B3BA778-0E1C-E761-DAC0-244C8E0483EC}"/>
              </a:ext>
            </a:extLst>
          </p:cNvPr>
          <p:cNvSpPr txBox="1"/>
          <p:nvPr/>
        </p:nvSpPr>
        <p:spPr>
          <a:xfrm>
            <a:off x="1328052" y="2771849"/>
            <a:ext cx="198772" cy="288147"/>
          </a:xfrm>
          <a:prstGeom prst="rect">
            <a:avLst/>
          </a:prstGeom>
          <a:noFill/>
        </p:spPr>
        <p:txBody>
          <a:bodyPr wrap="none" lIns="0" tIns="36000" rIns="0" bIns="36000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1400" b="1" baseline="-25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1400" b="1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A23098C-1981-2759-F106-4DE4CAAFE3B9}"/>
              </a:ext>
            </a:extLst>
          </p:cNvPr>
          <p:cNvSpPr txBox="1"/>
          <p:nvPr/>
        </p:nvSpPr>
        <p:spPr>
          <a:xfrm>
            <a:off x="1559304" y="2771849"/>
            <a:ext cx="168316" cy="288147"/>
          </a:xfrm>
          <a:prstGeom prst="rect">
            <a:avLst/>
          </a:prstGeom>
          <a:noFill/>
        </p:spPr>
        <p:txBody>
          <a:bodyPr wrap="none" lIns="0" tIns="36000" rIns="0" bIns="36000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1400" b="1" baseline="-25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1400" b="1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50A052F8-C6F9-A241-3153-1310F8408185}"/>
              </a:ext>
            </a:extLst>
          </p:cNvPr>
          <p:cNvCxnSpPr>
            <a:cxnSpLocks/>
            <a:stCxn id="105" idx="0"/>
            <a:endCxn id="58" idx="2"/>
          </p:cNvCxnSpPr>
          <p:nvPr/>
        </p:nvCxnSpPr>
        <p:spPr bwMode="auto">
          <a:xfrm flipV="1">
            <a:off x="1427438" y="3059996"/>
            <a:ext cx="0" cy="10056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008BDF28-67B3-2DCB-3F8B-A8AA90462B61}"/>
              </a:ext>
            </a:extLst>
          </p:cNvPr>
          <p:cNvCxnSpPr>
            <a:cxnSpLocks/>
            <a:stCxn id="106" idx="0"/>
            <a:endCxn id="59" idx="2"/>
          </p:cNvCxnSpPr>
          <p:nvPr/>
        </p:nvCxnSpPr>
        <p:spPr bwMode="auto">
          <a:xfrm flipV="1">
            <a:off x="1643462" y="3059996"/>
            <a:ext cx="0" cy="10056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C14F722A-3716-5024-AA86-537B13E7D1D7}"/>
              </a:ext>
            </a:extLst>
          </p:cNvPr>
          <p:cNvSpPr txBox="1"/>
          <p:nvPr/>
        </p:nvSpPr>
        <p:spPr>
          <a:xfrm>
            <a:off x="3016716" y="2771849"/>
            <a:ext cx="198772" cy="288147"/>
          </a:xfrm>
          <a:prstGeom prst="rect">
            <a:avLst/>
          </a:prstGeom>
          <a:noFill/>
        </p:spPr>
        <p:txBody>
          <a:bodyPr wrap="none" lIns="0" tIns="36000" rIns="0" bIns="36000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1400" b="1" baseline="-25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1400" b="1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1953B258-BBB3-A0AF-DA00-7F66D85BE072}"/>
              </a:ext>
            </a:extLst>
          </p:cNvPr>
          <p:cNvSpPr txBox="1"/>
          <p:nvPr/>
        </p:nvSpPr>
        <p:spPr>
          <a:xfrm>
            <a:off x="3247968" y="2771849"/>
            <a:ext cx="168316" cy="288147"/>
          </a:xfrm>
          <a:prstGeom prst="rect">
            <a:avLst/>
          </a:prstGeom>
          <a:noFill/>
        </p:spPr>
        <p:txBody>
          <a:bodyPr wrap="none" lIns="0" tIns="36000" rIns="0" bIns="36000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1400" b="1" baseline="-25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1400" b="1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D9A11D6-1CDA-144A-9FD9-98B4BB8AAB81}"/>
              </a:ext>
            </a:extLst>
          </p:cNvPr>
          <p:cNvCxnSpPr>
            <a:cxnSpLocks/>
            <a:endCxn id="69" idx="2"/>
          </p:cNvCxnSpPr>
          <p:nvPr/>
        </p:nvCxnSpPr>
        <p:spPr bwMode="auto">
          <a:xfrm flipV="1">
            <a:off x="3116102" y="3059996"/>
            <a:ext cx="0" cy="10082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C56AF5A0-6DB7-A1F3-3780-52C86DEF2D0C}"/>
              </a:ext>
            </a:extLst>
          </p:cNvPr>
          <p:cNvCxnSpPr>
            <a:cxnSpLocks/>
            <a:endCxn id="70" idx="2"/>
          </p:cNvCxnSpPr>
          <p:nvPr/>
        </p:nvCxnSpPr>
        <p:spPr bwMode="auto">
          <a:xfrm flipV="1">
            <a:off x="3332126" y="3059996"/>
            <a:ext cx="0" cy="10082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9DFB769A-EEF4-09D2-EAD3-AABFAD86DA65}"/>
              </a:ext>
            </a:extLst>
          </p:cNvPr>
          <p:cNvSpPr txBox="1"/>
          <p:nvPr/>
        </p:nvSpPr>
        <p:spPr>
          <a:xfrm>
            <a:off x="4718016" y="2771849"/>
            <a:ext cx="198772" cy="288147"/>
          </a:xfrm>
          <a:prstGeom prst="rect">
            <a:avLst/>
          </a:prstGeom>
          <a:noFill/>
        </p:spPr>
        <p:txBody>
          <a:bodyPr wrap="none" lIns="0" tIns="36000" rIns="0" bIns="36000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1400" b="1" baseline="-25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1400" b="1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94557EF6-59BF-1195-EFA2-B8F07D3B5F8A}"/>
              </a:ext>
            </a:extLst>
          </p:cNvPr>
          <p:cNvSpPr txBox="1"/>
          <p:nvPr/>
        </p:nvSpPr>
        <p:spPr>
          <a:xfrm>
            <a:off x="4949268" y="2771849"/>
            <a:ext cx="168316" cy="288147"/>
          </a:xfrm>
          <a:prstGeom prst="rect">
            <a:avLst/>
          </a:prstGeom>
          <a:noFill/>
        </p:spPr>
        <p:txBody>
          <a:bodyPr wrap="none" lIns="0" tIns="36000" rIns="0" bIns="36000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1400" b="1" baseline="-25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1400" b="1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8C850A57-C27F-C67E-9A19-7A730A19EDE7}"/>
              </a:ext>
            </a:extLst>
          </p:cNvPr>
          <p:cNvCxnSpPr>
            <a:cxnSpLocks/>
            <a:stCxn id="98" idx="0"/>
            <a:endCxn id="73" idx="2"/>
          </p:cNvCxnSpPr>
          <p:nvPr/>
        </p:nvCxnSpPr>
        <p:spPr bwMode="auto">
          <a:xfrm flipV="1">
            <a:off x="4817402" y="3059996"/>
            <a:ext cx="0" cy="10056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F3FDF6DD-2F19-6291-2465-F023788B513E}"/>
              </a:ext>
            </a:extLst>
          </p:cNvPr>
          <p:cNvCxnSpPr>
            <a:cxnSpLocks/>
            <a:stCxn id="99" idx="0"/>
            <a:endCxn id="74" idx="2"/>
          </p:cNvCxnSpPr>
          <p:nvPr/>
        </p:nvCxnSpPr>
        <p:spPr bwMode="auto">
          <a:xfrm flipV="1">
            <a:off x="5033426" y="3059996"/>
            <a:ext cx="0" cy="10056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2828EFAE-4678-2A05-AE8B-AD6FC5B1996E}"/>
              </a:ext>
            </a:extLst>
          </p:cNvPr>
          <p:cNvSpPr txBox="1"/>
          <p:nvPr/>
        </p:nvSpPr>
        <p:spPr>
          <a:xfrm>
            <a:off x="6419020" y="2771849"/>
            <a:ext cx="198772" cy="288147"/>
          </a:xfrm>
          <a:prstGeom prst="rect">
            <a:avLst/>
          </a:prstGeom>
          <a:noFill/>
        </p:spPr>
        <p:txBody>
          <a:bodyPr wrap="none" lIns="0" tIns="36000" rIns="0" bIns="36000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1400" b="1" baseline="-25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1400" b="1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87A6E710-CC2A-88E7-38A6-9927030AA7BB}"/>
              </a:ext>
            </a:extLst>
          </p:cNvPr>
          <p:cNvSpPr txBox="1"/>
          <p:nvPr/>
        </p:nvSpPr>
        <p:spPr>
          <a:xfrm>
            <a:off x="6650272" y="2771849"/>
            <a:ext cx="168316" cy="288147"/>
          </a:xfrm>
          <a:prstGeom prst="rect">
            <a:avLst/>
          </a:prstGeom>
          <a:noFill/>
        </p:spPr>
        <p:txBody>
          <a:bodyPr wrap="none" lIns="0" tIns="36000" rIns="0" bIns="36000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1400" b="1" baseline="-25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1400" b="1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2E97EBDF-0705-5E4A-06C2-E30FAB617C13}"/>
              </a:ext>
            </a:extLst>
          </p:cNvPr>
          <p:cNvCxnSpPr>
            <a:cxnSpLocks/>
            <a:stCxn id="95" idx="0"/>
            <a:endCxn id="77" idx="2"/>
          </p:cNvCxnSpPr>
          <p:nvPr/>
        </p:nvCxnSpPr>
        <p:spPr bwMode="auto">
          <a:xfrm flipV="1">
            <a:off x="6518406" y="3059996"/>
            <a:ext cx="0" cy="10056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C984D33F-8AFC-B6A2-846B-FF15F9DD91AA}"/>
              </a:ext>
            </a:extLst>
          </p:cNvPr>
          <p:cNvCxnSpPr>
            <a:cxnSpLocks/>
            <a:endCxn id="78" idx="2"/>
          </p:cNvCxnSpPr>
          <p:nvPr/>
        </p:nvCxnSpPr>
        <p:spPr bwMode="auto">
          <a:xfrm flipV="1">
            <a:off x="6734430" y="3059996"/>
            <a:ext cx="0" cy="10082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C5E7EF43-2B48-8294-084F-81A7E0CBE23D}"/>
              </a:ext>
            </a:extLst>
          </p:cNvPr>
          <p:cNvSpPr txBox="1"/>
          <p:nvPr/>
        </p:nvSpPr>
        <p:spPr>
          <a:xfrm>
            <a:off x="2618164" y="2780928"/>
            <a:ext cx="318997" cy="288147"/>
          </a:xfrm>
          <a:prstGeom prst="rect">
            <a:avLst/>
          </a:prstGeom>
          <a:noFill/>
        </p:spPr>
        <p:txBody>
          <a:bodyPr wrap="none" lIns="0" tIns="36000" rIns="0" bIns="36000" rtlCol="0">
            <a:spAutoFit/>
          </a:bodyPr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1400" b="1" i="1" baseline="-25000" dirty="0" err="1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1400" b="1" baseline="-25000" dirty="0" err="1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1400" b="1" i="1" baseline="-25000" dirty="0" err="1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endParaRPr lang="zh-CN" altLang="en-US" sz="1400" b="1" i="1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71555C83-A0F1-9728-6F7C-FD7EC4FA09B4}"/>
              </a:ext>
            </a:extLst>
          </p:cNvPr>
          <p:cNvSpPr txBox="1"/>
          <p:nvPr/>
        </p:nvSpPr>
        <p:spPr>
          <a:xfrm>
            <a:off x="4300289" y="2780928"/>
            <a:ext cx="325410" cy="288147"/>
          </a:xfrm>
          <a:prstGeom prst="rect">
            <a:avLst/>
          </a:prstGeom>
          <a:noFill/>
        </p:spPr>
        <p:txBody>
          <a:bodyPr wrap="none" lIns="0" tIns="36000" rIns="0" bIns="36000" rtlCol="0">
            <a:spAutoFit/>
          </a:bodyPr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1400" b="1" i="1" baseline="-25000" dirty="0" err="1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1400" b="1" baseline="-25000" dirty="0" err="1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1400" b="1" i="1" baseline="-25000" dirty="0" err="1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endParaRPr lang="zh-CN" altLang="en-US" sz="1400" b="1" i="1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49C546CE-9A3B-A3A4-BBBA-E6CC7E8F5ED4}"/>
              </a:ext>
            </a:extLst>
          </p:cNvPr>
          <p:cNvSpPr txBox="1"/>
          <p:nvPr/>
        </p:nvSpPr>
        <p:spPr>
          <a:xfrm>
            <a:off x="6025274" y="2780928"/>
            <a:ext cx="325410" cy="288147"/>
          </a:xfrm>
          <a:prstGeom prst="rect">
            <a:avLst/>
          </a:prstGeom>
          <a:noFill/>
        </p:spPr>
        <p:txBody>
          <a:bodyPr wrap="none" lIns="0" tIns="36000" rIns="0" bIns="36000" rtlCol="0">
            <a:spAutoFit/>
          </a:bodyPr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1400" b="1" i="1" baseline="-25000" dirty="0" err="1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1400" b="1" baseline="-25000" dirty="0" err="1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1400" b="1" i="1" baseline="-25000" dirty="0" err="1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endParaRPr lang="zh-CN" altLang="en-US" sz="1400" b="1" i="1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C1647474-700C-CCCB-CB3F-5F648DDEB8BE}"/>
              </a:ext>
            </a:extLst>
          </p:cNvPr>
          <p:cNvSpPr txBox="1"/>
          <p:nvPr/>
        </p:nvSpPr>
        <p:spPr>
          <a:xfrm>
            <a:off x="7108760" y="233587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endParaRPr lang="zh-CN" altLang="en-US" sz="1400" b="1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969B6D95-F646-8AC9-6394-2BCEF3F074AE}"/>
              </a:ext>
            </a:extLst>
          </p:cNvPr>
          <p:cNvSpPr txBox="1"/>
          <p:nvPr/>
        </p:nvSpPr>
        <p:spPr>
          <a:xfrm>
            <a:off x="6458293" y="4065625"/>
            <a:ext cx="12022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endParaRPr lang="zh-CN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D14E64D1-4EBF-5149-8274-7967170A31D3}"/>
              </a:ext>
            </a:extLst>
          </p:cNvPr>
          <p:cNvSpPr txBox="1"/>
          <p:nvPr/>
        </p:nvSpPr>
        <p:spPr>
          <a:xfrm>
            <a:off x="6687141" y="4065625"/>
            <a:ext cx="9457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endParaRPr lang="zh-CN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A4EF2355-574E-E8D1-830B-684A704B11A5}"/>
              </a:ext>
            </a:extLst>
          </p:cNvPr>
          <p:cNvSpPr txBox="1"/>
          <p:nvPr/>
        </p:nvSpPr>
        <p:spPr>
          <a:xfrm>
            <a:off x="4757289" y="4065625"/>
            <a:ext cx="12022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endParaRPr lang="zh-CN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D15ABC8B-9918-56B0-053A-B9EF9480D929}"/>
              </a:ext>
            </a:extLst>
          </p:cNvPr>
          <p:cNvSpPr txBox="1"/>
          <p:nvPr/>
        </p:nvSpPr>
        <p:spPr>
          <a:xfrm>
            <a:off x="4986137" y="4065625"/>
            <a:ext cx="9457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endParaRPr lang="zh-CN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33D44D6F-0AA5-D490-0C3B-DB08759391DB}"/>
              </a:ext>
            </a:extLst>
          </p:cNvPr>
          <p:cNvSpPr txBox="1"/>
          <p:nvPr/>
        </p:nvSpPr>
        <p:spPr>
          <a:xfrm>
            <a:off x="3055652" y="4065625"/>
            <a:ext cx="12022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endParaRPr lang="zh-CN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E1BFF08B-0E77-52E8-A2DB-A8EDB6F403DA}"/>
              </a:ext>
            </a:extLst>
          </p:cNvPr>
          <p:cNvSpPr txBox="1"/>
          <p:nvPr/>
        </p:nvSpPr>
        <p:spPr>
          <a:xfrm>
            <a:off x="3284500" y="4065625"/>
            <a:ext cx="9457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endParaRPr lang="zh-CN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E38106B7-F54D-2B6E-8185-BB0363D33E9A}"/>
              </a:ext>
            </a:extLst>
          </p:cNvPr>
          <p:cNvSpPr txBox="1"/>
          <p:nvPr/>
        </p:nvSpPr>
        <p:spPr>
          <a:xfrm>
            <a:off x="1367325" y="4065625"/>
            <a:ext cx="12022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endParaRPr lang="zh-CN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84CB788D-FF8D-5DCD-3F78-C2E20D8C20E7}"/>
              </a:ext>
            </a:extLst>
          </p:cNvPr>
          <p:cNvSpPr txBox="1"/>
          <p:nvPr/>
        </p:nvSpPr>
        <p:spPr>
          <a:xfrm>
            <a:off x="1596173" y="4065625"/>
            <a:ext cx="9457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endParaRPr lang="zh-CN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3003C306-29E3-8F93-00E3-BD4BF60ED478}"/>
              </a:ext>
            </a:extLst>
          </p:cNvPr>
          <p:cNvSpPr txBox="1"/>
          <p:nvPr/>
        </p:nvSpPr>
        <p:spPr>
          <a:xfrm>
            <a:off x="4118436" y="1916832"/>
            <a:ext cx="198772" cy="288147"/>
          </a:xfrm>
          <a:prstGeom prst="rect">
            <a:avLst/>
          </a:prstGeom>
          <a:noFill/>
        </p:spPr>
        <p:txBody>
          <a:bodyPr wrap="none" lIns="0" tIns="36000" rIns="0" bIns="36000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1400" b="1" baseline="30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endParaRPr lang="zh-CN" altLang="en-US" sz="1400" b="1" baseline="30000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09E31AC7-34BF-D1AB-3BDE-A0EF094F032C}"/>
              </a:ext>
            </a:extLst>
          </p:cNvPr>
          <p:cNvSpPr txBox="1"/>
          <p:nvPr/>
        </p:nvSpPr>
        <p:spPr>
          <a:xfrm>
            <a:off x="4349688" y="1916832"/>
            <a:ext cx="168316" cy="288147"/>
          </a:xfrm>
          <a:prstGeom prst="rect">
            <a:avLst/>
          </a:prstGeom>
          <a:noFill/>
        </p:spPr>
        <p:txBody>
          <a:bodyPr wrap="none" lIns="0" tIns="36000" rIns="0" bIns="36000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1400" b="1" baseline="30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endParaRPr lang="zh-CN" altLang="en-US" sz="1400" b="1" baseline="30000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70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500"/>
                            </p:stCondLst>
                            <p:childTnLst>
                              <p:par>
                                <p:cTn id="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00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9" grpId="0"/>
      <p:bldP spid="70" grpId="0"/>
      <p:bldP spid="73" grpId="0"/>
      <p:bldP spid="74" grpId="0"/>
      <p:bldP spid="77" grpId="0"/>
      <p:bldP spid="78" grpId="0"/>
      <p:bldP spid="81" grpId="0"/>
      <p:bldP spid="83" grpId="0"/>
      <p:bldP spid="84" grpId="0"/>
      <p:bldP spid="9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7475A0-21E5-F00C-B8A4-880DE5BEC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74182 CLA</a:t>
            </a:r>
            <a:r>
              <a:rPr lang="zh-CN" altLang="en-US" dirty="0"/>
              <a:t>所提供的进位逻辑关系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F3ECE5-C0F2-6EFD-096D-005CB121A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900"/>
              </a:spcBef>
              <a:buNone/>
            </a:pPr>
            <a:r>
              <a:rPr kumimoji="1" lang="en-US" altLang="zh-CN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C</a:t>
            </a:r>
            <a:r>
              <a:rPr kumimoji="1" lang="en-US" altLang="zh-CN" sz="2000" b="1" i="1" baseline="-30000" dirty="0" err="1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n</a:t>
            </a:r>
            <a:r>
              <a:rPr kumimoji="1" lang="en-US" altLang="zh-CN" sz="2000" b="1" baseline="-30000" dirty="0" err="1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+</a:t>
            </a:r>
            <a:r>
              <a:rPr kumimoji="1" lang="en-US" altLang="zh-CN" sz="2000" b="1" i="1" baseline="-30000" dirty="0" err="1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x</a:t>
            </a:r>
            <a:r>
              <a:rPr kumimoji="1" lang="zh-CN" altLang="en-US" sz="2000" b="1" i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 </a:t>
            </a:r>
            <a:r>
              <a:rPr kumimoji="1" lang="en-US" altLang="zh-CN" sz="2000" b="1" i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	</a:t>
            </a:r>
            <a:r>
              <a:rPr kumimoji="1"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= G</a:t>
            </a:r>
            <a:r>
              <a:rPr kumimoji="1" lang="en-US" altLang="zh-CN" sz="2000" b="1" baseline="-30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0</a:t>
            </a: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 </a:t>
            </a:r>
            <a:r>
              <a:rPr kumimoji="1"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+ P</a:t>
            </a:r>
            <a:r>
              <a:rPr kumimoji="1" lang="en-US" altLang="zh-CN" sz="2000" b="1" baseline="-30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0</a:t>
            </a:r>
            <a:r>
              <a:rPr kumimoji="1"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C</a:t>
            </a:r>
            <a:r>
              <a:rPr kumimoji="1" lang="en-US" altLang="zh-CN" sz="2000" b="1" i="1" baseline="-30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n</a:t>
            </a:r>
            <a:endParaRPr kumimoji="1" lang="en-US" altLang="zh-CN" sz="2000" b="1" i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  <a:p>
            <a:pPr marL="0" indent="0">
              <a:lnSpc>
                <a:spcPct val="100000"/>
              </a:lnSpc>
              <a:spcBef>
                <a:spcPts val="900"/>
              </a:spcBef>
              <a:buNone/>
            </a:pPr>
            <a:r>
              <a:rPr kumimoji="1" lang="en-US" altLang="zh-CN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C</a:t>
            </a:r>
            <a:r>
              <a:rPr kumimoji="1" lang="en-US" altLang="zh-CN" sz="2000" b="1" i="1" baseline="-30000" dirty="0" err="1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n</a:t>
            </a:r>
            <a:r>
              <a:rPr kumimoji="1" lang="en-US" altLang="zh-CN" sz="2000" b="1" baseline="-30000" dirty="0" err="1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+</a:t>
            </a:r>
            <a:r>
              <a:rPr kumimoji="1" lang="en-US" altLang="zh-CN" sz="2000" b="1" i="1" baseline="-30000" dirty="0" err="1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y</a:t>
            </a:r>
            <a:r>
              <a:rPr kumimoji="1"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 	= G</a:t>
            </a:r>
            <a:r>
              <a:rPr kumimoji="1" lang="en-US" altLang="zh-CN" sz="2000" b="1" baseline="-30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1</a:t>
            </a: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 </a:t>
            </a:r>
            <a:r>
              <a:rPr kumimoji="1"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+ P</a:t>
            </a:r>
            <a:r>
              <a:rPr kumimoji="1" lang="en-US" altLang="zh-CN" sz="2000" b="1" baseline="-30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1</a:t>
            </a:r>
            <a:r>
              <a:rPr kumimoji="1"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C</a:t>
            </a:r>
            <a:r>
              <a:rPr kumimoji="1" lang="en-US" altLang="zh-CN" sz="2000" b="1" i="1" baseline="-30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n</a:t>
            </a:r>
            <a:r>
              <a:rPr kumimoji="1" lang="en-US" altLang="zh-CN" sz="2000" b="1" baseline="-30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+</a:t>
            </a:r>
            <a:r>
              <a:rPr kumimoji="1" lang="en-US" altLang="zh-CN" sz="2000" b="1" i="1" baseline="-30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x</a:t>
            </a: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 </a:t>
            </a:r>
            <a:r>
              <a:rPr kumimoji="1"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= G</a:t>
            </a:r>
            <a:r>
              <a:rPr kumimoji="1" lang="en-US" altLang="zh-CN" sz="2000" b="1" baseline="-30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1</a:t>
            </a: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 </a:t>
            </a:r>
            <a:r>
              <a:rPr kumimoji="1"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+ G</a:t>
            </a:r>
            <a:r>
              <a:rPr kumimoji="1" lang="en-US" altLang="zh-CN" sz="2000" b="1" baseline="-30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0</a:t>
            </a:r>
            <a:r>
              <a:rPr kumimoji="1"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P</a:t>
            </a:r>
            <a:r>
              <a:rPr kumimoji="1" lang="en-US" altLang="zh-CN" sz="2000" b="1" baseline="-30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1</a:t>
            </a: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 </a:t>
            </a:r>
            <a:r>
              <a:rPr kumimoji="1"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+ P</a:t>
            </a:r>
            <a:r>
              <a:rPr kumimoji="1" lang="en-US" altLang="zh-CN" sz="2000" b="1" baseline="-30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0</a:t>
            </a:r>
            <a:r>
              <a:rPr kumimoji="1"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P</a:t>
            </a:r>
            <a:r>
              <a:rPr kumimoji="1" lang="en-US" altLang="zh-CN" sz="2000" b="1" baseline="-30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1</a:t>
            </a:r>
            <a:r>
              <a:rPr kumimoji="1"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C</a:t>
            </a:r>
            <a:r>
              <a:rPr kumimoji="1" lang="en-US" altLang="zh-CN" sz="2000" b="1" i="1" baseline="-30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n</a:t>
            </a:r>
            <a:endParaRPr kumimoji="1" lang="en-US" altLang="zh-CN" sz="2000" b="1" i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  <a:p>
            <a:pPr marL="0" indent="0">
              <a:lnSpc>
                <a:spcPct val="100000"/>
              </a:lnSpc>
              <a:spcBef>
                <a:spcPts val="900"/>
              </a:spcBef>
              <a:buNone/>
            </a:pPr>
            <a:r>
              <a:rPr kumimoji="1" lang="en-US" altLang="zh-CN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C</a:t>
            </a:r>
            <a:r>
              <a:rPr kumimoji="1" lang="en-US" altLang="zh-CN" sz="2000" b="1" i="1" baseline="-30000" dirty="0" err="1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n</a:t>
            </a:r>
            <a:r>
              <a:rPr kumimoji="1" lang="en-US" altLang="zh-CN" sz="2000" b="1" baseline="-30000" dirty="0" err="1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+</a:t>
            </a:r>
            <a:r>
              <a:rPr kumimoji="1" lang="en-US" altLang="zh-CN" sz="2000" b="1" i="1" baseline="-30000" dirty="0" err="1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z</a:t>
            </a:r>
            <a:r>
              <a:rPr kumimoji="1" lang="en-US" altLang="zh-CN" sz="2000" b="1" i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 	</a:t>
            </a:r>
            <a:r>
              <a:rPr kumimoji="1"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= G</a:t>
            </a:r>
            <a:r>
              <a:rPr kumimoji="1" lang="en-US" altLang="zh-CN" sz="2000" b="1" baseline="-30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2</a:t>
            </a: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 </a:t>
            </a:r>
            <a:r>
              <a:rPr kumimoji="1"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+ P</a:t>
            </a:r>
            <a:r>
              <a:rPr kumimoji="1" lang="en-US" altLang="zh-CN" sz="2000" b="1" baseline="-30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2</a:t>
            </a:r>
            <a:r>
              <a:rPr kumimoji="1"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C</a:t>
            </a:r>
            <a:r>
              <a:rPr kumimoji="1" lang="en-US" altLang="zh-CN" sz="2000" b="1" i="1" baseline="-30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n</a:t>
            </a:r>
            <a:r>
              <a:rPr kumimoji="1" lang="en-US" altLang="zh-CN" sz="2000" b="1" baseline="-30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+</a:t>
            </a:r>
            <a:r>
              <a:rPr kumimoji="1" lang="en-US" altLang="zh-CN" sz="2000" b="1" i="1" baseline="-30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y</a:t>
            </a: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 </a:t>
            </a:r>
            <a:r>
              <a:rPr kumimoji="1"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= G</a:t>
            </a:r>
            <a:r>
              <a:rPr kumimoji="1" lang="en-US" altLang="zh-CN" sz="2000" b="1" baseline="-30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2</a:t>
            </a: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 </a:t>
            </a:r>
            <a:r>
              <a:rPr kumimoji="1"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+ G</a:t>
            </a:r>
            <a:r>
              <a:rPr kumimoji="1" lang="en-US" altLang="zh-CN" sz="2000" b="1" baseline="-30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1</a:t>
            </a:r>
            <a:r>
              <a:rPr kumimoji="1"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P</a:t>
            </a:r>
            <a:r>
              <a:rPr kumimoji="1" lang="en-US" altLang="zh-CN" sz="2000" b="1" baseline="-30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2</a:t>
            </a: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 </a:t>
            </a:r>
            <a:r>
              <a:rPr kumimoji="1"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+ G</a:t>
            </a:r>
            <a:r>
              <a:rPr kumimoji="1" lang="en-US" altLang="zh-CN" sz="2000" b="1" baseline="-30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0</a:t>
            </a:r>
            <a:r>
              <a:rPr kumimoji="1"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P</a:t>
            </a:r>
            <a:r>
              <a:rPr kumimoji="1" lang="en-US" altLang="zh-CN" sz="2000" b="1" baseline="-30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1</a:t>
            </a:r>
            <a:r>
              <a:rPr kumimoji="1"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P</a:t>
            </a:r>
            <a:r>
              <a:rPr kumimoji="1" lang="en-US" altLang="zh-CN" sz="2000" b="1" baseline="-30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2</a:t>
            </a: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 </a:t>
            </a:r>
            <a:r>
              <a:rPr kumimoji="1"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+ P</a:t>
            </a:r>
            <a:r>
              <a:rPr kumimoji="1" lang="en-US" altLang="zh-CN" sz="2000" b="1" baseline="-30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0</a:t>
            </a:r>
            <a:r>
              <a:rPr kumimoji="1"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P</a:t>
            </a:r>
            <a:r>
              <a:rPr kumimoji="1" lang="en-US" altLang="zh-CN" sz="2000" b="1" baseline="-30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1</a:t>
            </a:r>
            <a:r>
              <a:rPr kumimoji="1"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P</a:t>
            </a:r>
            <a:r>
              <a:rPr kumimoji="1" lang="en-US" altLang="zh-CN" sz="2000" b="1" baseline="-30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2</a:t>
            </a:r>
            <a:r>
              <a:rPr kumimoji="1"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C</a:t>
            </a:r>
            <a:r>
              <a:rPr kumimoji="1" lang="en-US" altLang="zh-CN" sz="2000" b="1" i="1" baseline="-30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n</a:t>
            </a:r>
            <a:r>
              <a:rPr kumimoji="1"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      </a:t>
            </a:r>
          </a:p>
          <a:p>
            <a:pPr marL="0" indent="0">
              <a:lnSpc>
                <a:spcPct val="100000"/>
              </a:lnSpc>
              <a:spcBef>
                <a:spcPts val="900"/>
              </a:spcBef>
              <a:buNone/>
            </a:pPr>
            <a:r>
              <a:rPr kumimoji="1"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C</a:t>
            </a:r>
            <a:r>
              <a:rPr kumimoji="1" lang="en-US" altLang="zh-CN" sz="2000" b="1" i="1" baseline="-30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n</a:t>
            </a:r>
            <a:r>
              <a:rPr kumimoji="1" lang="en-US" altLang="zh-CN" sz="2000" b="1" baseline="-30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+4</a:t>
            </a:r>
            <a:r>
              <a:rPr kumimoji="1"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 	= G</a:t>
            </a:r>
            <a:r>
              <a:rPr kumimoji="1" lang="en-US" altLang="zh-CN" sz="2000" b="1" baseline="-30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3</a:t>
            </a: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 </a:t>
            </a:r>
            <a:r>
              <a:rPr kumimoji="1"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+ P</a:t>
            </a:r>
            <a:r>
              <a:rPr kumimoji="1" lang="en-US" altLang="zh-CN" sz="2000" b="1" baseline="-30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3</a:t>
            </a:r>
            <a:r>
              <a:rPr kumimoji="1"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C</a:t>
            </a:r>
            <a:r>
              <a:rPr kumimoji="1" lang="en-US" altLang="zh-CN" sz="2000" b="1" i="1" baseline="-30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n</a:t>
            </a:r>
            <a:r>
              <a:rPr kumimoji="1" lang="en-US" altLang="zh-CN" sz="2000" b="1" baseline="-30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+</a:t>
            </a:r>
            <a:r>
              <a:rPr kumimoji="1" lang="en-US" altLang="zh-CN" sz="2000" b="1" i="1" baseline="-30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z</a:t>
            </a:r>
            <a:endParaRPr kumimoji="1" lang="zh-CN" altLang="en-US" sz="2000" b="1" i="1" baseline="-300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  <a:p>
            <a:pPr marL="0" indent="0">
              <a:lnSpc>
                <a:spcPct val="100000"/>
              </a:lnSpc>
              <a:spcBef>
                <a:spcPts val="900"/>
              </a:spcBef>
              <a:buNone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    	</a:t>
            </a:r>
            <a:r>
              <a:rPr kumimoji="1"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=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 </a:t>
            </a:r>
            <a:r>
              <a:rPr kumimoji="1" lang="en-US" altLang="zh-CN" sz="2000" b="1" dirty="0">
                <a:solidFill>
                  <a:srgbClr val="54A77D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G</a:t>
            </a:r>
            <a:r>
              <a:rPr kumimoji="1" lang="en-US" altLang="zh-CN" sz="2000" b="1" baseline="-30000" dirty="0">
                <a:solidFill>
                  <a:srgbClr val="54A77D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3</a:t>
            </a:r>
            <a:r>
              <a:rPr kumimoji="1" lang="en-US" altLang="zh-CN" sz="2000" b="1" dirty="0">
                <a:solidFill>
                  <a:srgbClr val="54A77D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 + G</a:t>
            </a:r>
            <a:r>
              <a:rPr kumimoji="1" lang="en-US" altLang="zh-CN" sz="2000" b="1" baseline="-30000" dirty="0">
                <a:solidFill>
                  <a:srgbClr val="54A77D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2</a:t>
            </a:r>
            <a:r>
              <a:rPr kumimoji="1" lang="en-US" altLang="zh-CN" sz="2000" b="1" dirty="0">
                <a:solidFill>
                  <a:srgbClr val="54A77D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P</a:t>
            </a:r>
            <a:r>
              <a:rPr kumimoji="1" lang="en-US" altLang="zh-CN" sz="2000" b="1" baseline="-30000" dirty="0">
                <a:solidFill>
                  <a:srgbClr val="54A77D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3</a:t>
            </a:r>
            <a:r>
              <a:rPr kumimoji="1" lang="en-US" altLang="zh-CN" sz="2000" b="1" dirty="0">
                <a:solidFill>
                  <a:srgbClr val="54A77D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 + G</a:t>
            </a:r>
            <a:r>
              <a:rPr kumimoji="1" lang="en-US" altLang="zh-CN" sz="2000" b="1" baseline="-30000" dirty="0">
                <a:solidFill>
                  <a:srgbClr val="54A77D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1</a:t>
            </a:r>
            <a:r>
              <a:rPr kumimoji="1" lang="en-US" altLang="zh-CN" sz="2000" b="1" dirty="0">
                <a:solidFill>
                  <a:srgbClr val="54A77D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P</a:t>
            </a:r>
            <a:r>
              <a:rPr kumimoji="1" lang="en-US" altLang="zh-CN" sz="2000" b="1" baseline="-30000" dirty="0">
                <a:solidFill>
                  <a:srgbClr val="54A77D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1</a:t>
            </a:r>
            <a:r>
              <a:rPr kumimoji="1" lang="en-US" altLang="zh-CN" sz="2000" b="1" dirty="0">
                <a:solidFill>
                  <a:srgbClr val="54A77D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P</a:t>
            </a:r>
            <a:r>
              <a:rPr kumimoji="1" lang="en-US" altLang="zh-CN" sz="2000" b="1" baseline="-30000" dirty="0">
                <a:solidFill>
                  <a:srgbClr val="54A77D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2</a:t>
            </a:r>
            <a:r>
              <a:rPr kumimoji="1" lang="zh-CN" altLang="en-US" sz="2000" b="1" dirty="0">
                <a:solidFill>
                  <a:srgbClr val="54A77D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 </a:t>
            </a:r>
            <a:r>
              <a:rPr kumimoji="1" lang="en-US" altLang="zh-CN" sz="2000" b="1" dirty="0">
                <a:solidFill>
                  <a:srgbClr val="54A77D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+ G</a:t>
            </a:r>
            <a:r>
              <a:rPr kumimoji="1" lang="en-US" altLang="zh-CN" sz="2000" b="1" baseline="-30000" dirty="0">
                <a:solidFill>
                  <a:srgbClr val="54A77D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0</a:t>
            </a:r>
            <a:r>
              <a:rPr kumimoji="1" lang="en-US" altLang="zh-CN" sz="2000" b="1" dirty="0">
                <a:solidFill>
                  <a:srgbClr val="54A77D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P</a:t>
            </a:r>
            <a:r>
              <a:rPr kumimoji="1" lang="en-US" altLang="zh-CN" sz="2000" b="1" baseline="-30000" dirty="0">
                <a:solidFill>
                  <a:srgbClr val="54A77D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1</a:t>
            </a:r>
            <a:r>
              <a:rPr kumimoji="1" lang="en-US" altLang="zh-CN" sz="2000" b="1" dirty="0">
                <a:solidFill>
                  <a:srgbClr val="54A77D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P</a:t>
            </a:r>
            <a:r>
              <a:rPr kumimoji="1" lang="en-US" altLang="zh-CN" sz="2000" b="1" baseline="-30000" dirty="0">
                <a:solidFill>
                  <a:srgbClr val="54A77D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2</a:t>
            </a:r>
            <a:r>
              <a:rPr kumimoji="1" lang="en-US" altLang="zh-CN" sz="2000" b="1" dirty="0">
                <a:solidFill>
                  <a:srgbClr val="54A77D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P</a:t>
            </a:r>
            <a:r>
              <a:rPr kumimoji="1" lang="en-US" altLang="zh-CN" sz="2000" b="1" baseline="-30000" dirty="0">
                <a:solidFill>
                  <a:srgbClr val="54A77D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3</a:t>
            </a:r>
            <a:r>
              <a:rPr kumimoji="1" lang="zh-CN" altLang="en-US" sz="2000" b="1" dirty="0">
                <a:solidFill>
                  <a:srgbClr val="54A77D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 </a:t>
            </a:r>
            <a:r>
              <a:rPr kumimoji="1"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+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P</a:t>
            </a:r>
            <a:r>
              <a:rPr kumimoji="1" lang="en-US" altLang="zh-CN" sz="2000" b="1" baseline="-30000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0</a:t>
            </a: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P</a:t>
            </a:r>
            <a:r>
              <a:rPr kumimoji="1" lang="en-US" altLang="zh-CN" sz="2000" b="1" baseline="-30000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1</a:t>
            </a: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P</a:t>
            </a:r>
            <a:r>
              <a:rPr kumimoji="1" lang="en-US" altLang="zh-CN" sz="2000" b="1" baseline="-30000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2</a:t>
            </a: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P</a:t>
            </a:r>
            <a:r>
              <a:rPr kumimoji="1" lang="en-US" altLang="zh-CN" sz="2000" b="1" baseline="-30000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3</a:t>
            </a:r>
            <a:r>
              <a:rPr kumimoji="1"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C</a:t>
            </a:r>
            <a:r>
              <a:rPr kumimoji="1" lang="en-US" altLang="zh-CN" sz="2000" b="1" baseline="-30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n</a:t>
            </a:r>
          </a:p>
          <a:p>
            <a:pPr marL="0" indent="0">
              <a:lnSpc>
                <a:spcPct val="100000"/>
              </a:lnSpc>
              <a:spcBef>
                <a:spcPts val="900"/>
              </a:spcBef>
              <a:buNone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    	</a:t>
            </a:r>
            <a:r>
              <a:rPr kumimoji="1"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=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 </a:t>
            </a:r>
            <a:r>
              <a:rPr kumimoji="1" lang="en-US" altLang="zh-CN" sz="2000" b="1" dirty="0">
                <a:solidFill>
                  <a:srgbClr val="54A77D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G</a:t>
            </a:r>
            <a:r>
              <a:rPr kumimoji="1" lang="en-US" altLang="zh-CN" sz="2000" b="1" baseline="30000" dirty="0">
                <a:solidFill>
                  <a:srgbClr val="54A77D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*</a:t>
            </a:r>
            <a:r>
              <a:rPr kumimoji="1" lang="en-US" altLang="zh-CN" sz="2000" b="1" dirty="0">
                <a:solidFill>
                  <a:srgbClr val="54A77D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 </a:t>
            </a:r>
            <a:r>
              <a:rPr kumimoji="1"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+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P</a:t>
            </a:r>
            <a:r>
              <a:rPr kumimoji="1" lang="en-US" altLang="zh-CN" sz="2000" b="1" baseline="30000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*</a:t>
            </a:r>
            <a:r>
              <a:rPr kumimoji="1"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C</a:t>
            </a:r>
            <a:r>
              <a:rPr kumimoji="1" lang="en-US" altLang="zh-CN" sz="2000" b="1" baseline="-30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n</a:t>
            </a:r>
            <a:endParaRPr kumimoji="1" lang="en-US" altLang="zh-CN" sz="2000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  <a:p>
            <a:pPr marL="0" indent="0">
              <a:lnSpc>
                <a:spcPct val="100000"/>
              </a:lnSpc>
              <a:spcBef>
                <a:spcPts val="900"/>
              </a:spcBef>
              <a:buNone/>
            </a:pP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P</a:t>
            </a:r>
            <a:r>
              <a:rPr kumimoji="1" lang="en-US" altLang="zh-CN" sz="2000" b="1" baseline="30000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*</a:t>
            </a: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 </a:t>
            </a:r>
            <a:r>
              <a:rPr kumimoji="1"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	</a:t>
            </a:r>
            <a:r>
              <a:rPr kumimoji="1"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=</a:t>
            </a:r>
            <a:r>
              <a:rPr kumimoji="1"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P</a:t>
            </a:r>
            <a:r>
              <a:rPr kumimoji="1" lang="en-US" altLang="zh-CN" sz="2000" b="1" baseline="-30000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0</a:t>
            </a: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P</a:t>
            </a:r>
            <a:r>
              <a:rPr kumimoji="1" lang="en-US" altLang="zh-CN" sz="2000" b="1" baseline="-30000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1</a:t>
            </a: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P</a:t>
            </a:r>
            <a:r>
              <a:rPr kumimoji="1" lang="en-US" altLang="zh-CN" sz="2000" b="1" baseline="-30000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2</a:t>
            </a: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P</a:t>
            </a:r>
            <a:r>
              <a:rPr kumimoji="1" lang="en-US" altLang="zh-CN" sz="2000" b="1" baseline="-30000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900"/>
              </a:spcBef>
              <a:buNone/>
            </a:pPr>
            <a:r>
              <a:rPr kumimoji="1" lang="en-US" altLang="zh-CN" sz="2000" b="1" dirty="0">
                <a:solidFill>
                  <a:srgbClr val="54A77D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G</a:t>
            </a:r>
            <a:r>
              <a:rPr kumimoji="1" lang="en-US" altLang="zh-CN" sz="2000" b="1" baseline="30000" dirty="0">
                <a:solidFill>
                  <a:srgbClr val="54A77D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*</a:t>
            </a:r>
            <a:r>
              <a:rPr kumimoji="1" lang="en-US" altLang="zh-CN" sz="2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	</a:t>
            </a:r>
            <a:r>
              <a:rPr kumimoji="1"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=</a:t>
            </a:r>
            <a:r>
              <a:rPr kumimoji="1" lang="en-US" altLang="zh-CN" sz="2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 </a:t>
            </a:r>
            <a:r>
              <a:rPr kumimoji="1" lang="en-US" altLang="zh-CN" sz="2000" b="1" dirty="0">
                <a:solidFill>
                  <a:srgbClr val="54A77D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G</a:t>
            </a:r>
            <a:r>
              <a:rPr kumimoji="1" lang="en-US" altLang="zh-CN" sz="2000" b="1" baseline="-30000" dirty="0">
                <a:solidFill>
                  <a:srgbClr val="54A77D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3</a:t>
            </a:r>
            <a:r>
              <a:rPr kumimoji="1" lang="en-US" altLang="zh-CN" sz="2000" b="1" dirty="0">
                <a:solidFill>
                  <a:srgbClr val="54A77D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 + G</a:t>
            </a:r>
            <a:r>
              <a:rPr kumimoji="1" lang="en-US" altLang="zh-CN" sz="2000" b="1" baseline="-30000" dirty="0">
                <a:solidFill>
                  <a:srgbClr val="54A77D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2</a:t>
            </a:r>
            <a:r>
              <a:rPr kumimoji="1" lang="en-US" altLang="zh-CN" sz="2000" b="1" dirty="0">
                <a:solidFill>
                  <a:srgbClr val="54A77D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P</a:t>
            </a:r>
            <a:r>
              <a:rPr kumimoji="1" lang="en-US" altLang="zh-CN" sz="2000" b="1" baseline="-30000" dirty="0">
                <a:solidFill>
                  <a:srgbClr val="54A77D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3</a:t>
            </a:r>
            <a:r>
              <a:rPr kumimoji="1" lang="en-US" altLang="zh-CN" sz="2000" b="1" dirty="0">
                <a:solidFill>
                  <a:srgbClr val="54A77D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 + G</a:t>
            </a:r>
            <a:r>
              <a:rPr kumimoji="1" lang="en-US" altLang="zh-CN" sz="2000" b="1" baseline="-30000" dirty="0">
                <a:solidFill>
                  <a:srgbClr val="54A77D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1</a:t>
            </a:r>
            <a:r>
              <a:rPr kumimoji="1" lang="en-US" altLang="zh-CN" sz="2000" b="1" dirty="0">
                <a:solidFill>
                  <a:srgbClr val="54A77D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P</a:t>
            </a:r>
            <a:r>
              <a:rPr kumimoji="1" lang="en-US" altLang="zh-CN" sz="2000" b="1" baseline="-30000" dirty="0">
                <a:solidFill>
                  <a:srgbClr val="54A77D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1</a:t>
            </a:r>
            <a:r>
              <a:rPr kumimoji="1" lang="en-US" altLang="zh-CN" sz="2000" b="1" dirty="0">
                <a:solidFill>
                  <a:srgbClr val="54A77D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P</a:t>
            </a:r>
            <a:r>
              <a:rPr kumimoji="1" lang="en-US" altLang="zh-CN" sz="2000" b="1" baseline="-30000" dirty="0">
                <a:solidFill>
                  <a:srgbClr val="54A77D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2</a:t>
            </a:r>
            <a:r>
              <a:rPr kumimoji="1" lang="zh-CN" altLang="en-US" sz="2000" b="1" dirty="0">
                <a:solidFill>
                  <a:srgbClr val="54A77D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 </a:t>
            </a:r>
            <a:r>
              <a:rPr kumimoji="1" lang="en-US" altLang="zh-CN" sz="2000" b="1" dirty="0">
                <a:solidFill>
                  <a:srgbClr val="54A77D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+ G</a:t>
            </a:r>
            <a:r>
              <a:rPr kumimoji="1" lang="en-US" altLang="zh-CN" sz="2000" b="1" baseline="-30000" dirty="0">
                <a:solidFill>
                  <a:srgbClr val="54A77D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0</a:t>
            </a:r>
            <a:r>
              <a:rPr kumimoji="1" lang="en-US" altLang="zh-CN" sz="2000" b="1" dirty="0">
                <a:solidFill>
                  <a:srgbClr val="54A77D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P</a:t>
            </a:r>
            <a:r>
              <a:rPr kumimoji="1" lang="en-US" altLang="zh-CN" sz="2000" b="1" baseline="-30000" dirty="0">
                <a:solidFill>
                  <a:srgbClr val="54A77D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1</a:t>
            </a:r>
            <a:r>
              <a:rPr kumimoji="1" lang="en-US" altLang="zh-CN" sz="2000" b="1" dirty="0">
                <a:solidFill>
                  <a:srgbClr val="54A77D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P</a:t>
            </a:r>
            <a:r>
              <a:rPr kumimoji="1" lang="en-US" altLang="zh-CN" sz="2000" b="1" baseline="-30000" dirty="0">
                <a:solidFill>
                  <a:srgbClr val="54A77D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2</a:t>
            </a:r>
            <a:r>
              <a:rPr kumimoji="1" lang="en-US" altLang="zh-CN" sz="2000" b="1" dirty="0">
                <a:solidFill>
                  <a:srgbClr val="54A77D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P</a:t>
            </a:r>
            <a:r>
              <a:rPr kumimoji="1" lang="en-US" altLang="zh-CN" sz="2000" b="1" baseline="-30000" dirty="0">
                <a:solidFill>
                  <a:srgbClr val="54A77D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3</a:t>
            </a:r>
            <a:endParaRPr kumimoji="1" lang="en-US" altLang="zh-CN" sz="2000" b="1" dirty="0">
              <a:solidFill>
                <a:srgbClr val="54A77D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  <a:p>
            <a:pPr marL="0" indent="0">
              <a:lnSpc>
                <a:spcPct val="100000"/>
              </a:lnSpc>
              <a:spcBef>
                <a:spcPts val="900"/>
              </a:spcBef>
              <a:buNone/>
            </a:pPr>
            <a:r>
              <a:rPr kumimoji="1"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根据以上表达式实现的部件称为</a:t>
            </a:r>
            <a:r>
              <a:rPr kumimoji="1"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74182(</a:t>
            </a:r>
            <a:r>
              <a:rPr kumimoji="1"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成组先行进位产生器</a:t>
            </a:r>
            <a:r>
              <a:rPr kumimoji="1"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)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208AA1-6E1F-4A5F-5F27-88C1D4AB2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929D50-5FDE-6F97-BA52-DAA6D3E30B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701A3F3-77F6-4266-417C-31414D77EFCF}"/>
              </a:ext>
            </a:extLst>
          </p:cNvPr>
          <p:cNvSpPr txBox="1"/>
          <p:nvPr/>
        </p:nvSpPr>
        <p:spPr>
          <a:xfrm>
            <a:off x="3995936" y="4437112"/>
            <a:ext cx="2160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0070C0"/>
                </a:solidFill>
                <a:cs typeface="Times New Roman" panose="02020603050405020304" pitchFamily="18" charset="0"/>
                <a:sym typeface="+mn-lt"/>
              </a:rPr>
              <a:t>成组进位传送输出</a:t>
            </a:r>
            <a:endParaRPr lang="en-US" altLang="zh-CN" sz="1600" b="1" dirty="0">
              <a:solidFill>
                <a:srgbClr val="0070C0"/>
              </a:solidFill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E785559-48C5-322E-1CA1-C7DB8B33FA96}"/>
              </a:ext>
            </a:extLst>
          </p:cNvPr>
          <p:cNvSpPr txBox="1"/>
          <p:nvPr/>
        </p:nvSpPr>
        <p:spPr>
          <a:xfrm>
            <a:off x="5508104" y="4894280"/>
            <a:ext cx="2160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54A77D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成组进位发生输出 </a:t>
            </a:r>
            <a:endParaRPr lang="zh-CN" altLang="en-US" sz="1600" b="1" dirty="0">
              <a:solidFill>
                <a:srgbClr val="54A77D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cover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0C0C5-A2A8-ECE6-144D-89289019B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74182 CLA</a:t>
            </a:r>
            <a:r>
              <a:rPr lang="zh-CN" altLang="en-US" dirty="0"/>
              <a:t>的逻辑电路图　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AE085E-AEEF-2143-5025-9B7F377087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E57F79-CC77-AD96-636E-4CC723F909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35ACE7-19B2-4F54-9048-4DFFEA3E73D5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D2DE7A2-0DF9-87DF-273A-74083B6C9AEE}"/>
              </a:ext>
            </a:extLst>
          </p:cNvPr>
          <p:cNvSpPr/>
          <p:nvPr/>
        </p:nvSpPr>
        <p:spPr>
          <a:xfrm>
            <a:off x="1115616" y="1978719"/>
            <a:ext cx="6840760" cy="2304256"/>
          </a:xfrm>
          <a:prstGeom prst="rect">
            <a:avLst/>
          </a:prstGeom>
          <a:solidFill>
            <a:schemeClr val="tx1"/>
          </a:solidFill>
          <a:ln>
            <a:solidFill>
              <a:srgbClr val="54A77D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箭头连接符 37">
            <a:extLst>
              <a:ext uri="{FF2B5EF4-FFF2-40B4-BE49-F238E27FC236}">
                <a16:creationId xmlns:a16="http://schemas.microsoft.com/office/drawing/2014/main" id="{B007A2C7-FAFF-8132-5E2B-B9AE4B28DDF7}"/>
              </a:ext>
            </a:extLst>
          </p:cNvPr>
          <p:cNvCxnSpPr>
            <a:cxnSpLocks/>
            <a:stCxn id="17" idx="2"/>
            <a:endCxn id="145" idx="3"/>
          </p:cNvCxnSpPr>
          <p:nvPr/>
        </p:nvCxnSpPr>
        <p:spPr bwMode="auto">
          <a:xfrm rot="10800000">
            <a:off x="1300522" y="3036955"/>
            <a:ext cx="1674300" cy="118076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7" name="直接箭头连接符 37">
            <a:extLst>
              <a:ext uri="{FF2B5EF4-FFF2-40B4-BE49-F238E27FC236}">
                <a16:creationId xmlns:a16="http://schemas.microsoft.com/office/drawing/2014/main" id="{A365031D-7202-F3BE-47B4-87CF4F3CBCA2}"/>
              </a:ext>
            </a:extLst>
          </p:cNvPr>
          <p:cNvCxnSpPr>
            <a:cxnSpLocks/>
            <a:stCxn id="188" idx="2"/>
            <a:endCxn id="145" idx="5"/>
          </p:cNvCxnSpPr>
          <p:nvPr/>
        </p:nvCxnSpPr>
        <p:spPr bwMode="auto">
          <a:xfrm rot="10800000">
            <a:off x="1351434" y="3036955"/>
            <a:ext cx="3316020" cy="103963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7EA26AA5-BE28-089C-474F-34DE46E9CD23}"/>
              </a:ext>
            </a:extLst>
          </p:cNvPr>
          <p:cNvGrpSpPr/>
          <p:nvPr/>
        </p:nvGrpSpPr>
        <p:grpSpPr>
          <a:xfrm>
            <a:off x="1289978" y="2975499"/>
            <a:ext cx="185678" cy="72000"/>
            <a:chOff x="2645128" y="3561384"/>
            <a:chExt cx="185678" cy="72000"/>
          </a:xfrm>
        </p:grpSpPr>
        <p:sp>
          <p:nvSpPr>
            <p:cNvPr id="144" name="椭圆 143">
              <a:extLst>
                <a:ext uri="{FF2B5EF4-FFF2-40B4-BE49-F238E27FC236}">
                  <a16:creationId xmlns:a16="http://schemas.microsoft.com/office/drawing/2014/main" id="{9E2EFE4C-F307-A00E-4A04-248BAEFEDD59}"/>
                </a:ext>
              </a:extLst>
            </p:cNvPr>
            <p:cNvSpPr/>
            <p:nvPr/>
          </p:nvSpPr>
          <p:spPr>
            <a:xfrm>
              <a:off x="2758806" y="3561384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F42496A5-4B08-795C-678C-000CBCB1058B}"/>
                </a:ext>
              </a:extLst>
            </p:cNvPr>
            <p:cNvSpPr/>
            <p:nvPr/>
          </p:nvSpPr>
          <p:spPr>
            <a:xfrm>
              <a:off x="2645128" y="3561384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4" name="直接箭头连接符 37">
            <a:extLst>
              <a:ext uri="{FF2B5EF4-FFF2-40B4-BE49-F238E27FC236}">
                <a16:creationId xmlns:a16="http://schemas.microsoft.com/office/drawing/2014/main" id="{BA4099D8-7C55-FC1B-9463-C9239E60210D}"/>
              </a:ext>
            </a:extLst>
          </p:cNvPr>
          <p:cNvCxnSpPr>
            <a:cxnSpLocks/>
            <a:stCxn id="395" idx="2"/>
            <a:endCxn id="144" idx="3"/>
          </p:cNvCxnSpPr>
          <p:nvPr/>
        </p:nvCxnSpPr>
        <p:spPr bwMode="auto">
          <a:xfrm rot="10800000">
            <a:off x="1414200" y="3036956"/>
            <a:ext cx="4539860" cy="89851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55" name="直接箭头连接符 37">
            <a:extLst>
              <a:ext uri="{FF2B5EF4-FFF2-40B4-BE49-F238E27FC236}">
                <a16:creationId xmlns:a16="http://schemas.microsoft.com/office/drawing/2014/main" id="{1006F60E-EABC-EF01-6B66-46688A4D9FC5}"/>
              </a:ext>
            </a:extLst>
          </p:cNvPr>
          <p:cNvCxnSpPr>
            <a:cxnSpLocks/>
            <a:stCxn id="278" idx="2"/>
            <a:endCxn id="144" idx="5"/>
          </p:cNvCxnSpPr>
          <p:nvPr/>
        </p:nvCxnSpPr>
        <p:spPr bwMode="auto">
          <a:xfrm rot="10800000">
            <a:off x="1465113" y="3036955"/>
            <a:ext cx="5451055" cy="75739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94" name="直接箭头连接符 37">
            <a:extLst>
              <a:ext uri="{FF2B5EF4-FFF2-40B4-BE49-F238E27FC236}">
                <a16:creationId xmlns:a16="http://schemas.microsoft.com/office/drawing/2014/main" id="{A4A7A33C-B96F-D577-04BD-41E569659988}"/>
              </a:ext>
            </a:extLst>
          </p:cNvPr>
          <p:cNvCxnSpPr>
            <a:cxnSpLocks/>
            <a:stCxn id="300" idx="2"/>
            <a:endCxn id="216" idx="5"/>
          </p:cNvCxnSpPr>
          <p:nvPr/>
        </p:nvCxnSpPr>
        <p:spPr bwMode="auto">
          <a:xfrm rot="10800000">
            <a:off x="3753307" y="3043953"/>
            <a:ext cx="2925018" cy="18590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24" name="直接箭头连接符 37">
            <a:extLst>
              <a:ext uri="{FF2B5EF4-FFF2-40B4-BE49-F238E27FC236}">
                <a16:creationId xmlns:a16="http://schemas.microsoft.com/office/drawing/2014/main" id="{F5041B50-5DC9-1287-690E-2D05E5608BFD}"/>
              </a:ext>
            </a:extLst>
          </p:cNvPr>
          <p:cNvCxnSpPr>
            <a:cxnSpLocks/>
            <a:stCxn id="327" idx="2"/>
            <a:endCxn id="162" idx="3"/>
          </p:cNvCxnSpPr>
          <p:nvPr/>
        </p:nvCxnSpPr>
        <p:spPr bwMode="auto">
          <a:xfrm rot="10800000">
            <a:off x="1896085" y="3043954"/>
            <a:ext cx="5154554" cy="609271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25" name="直接箭头连接符 37">
            <a:extLst>
              <a:ext uri="{FF2B5EF4-FFF2-40B4-BE49-F238E27FC236}">
                <a16:creationId xmlns:a16="http://schemas.microsoft.com/office/drawing/2014/main" id="{FA06D5AB-714C-4E89-6DCF-486018444E71}"/>
              </a:ext>
            </a:extLst>
          </p:cNvPr>
          <p:cNvCxnSpPr>
            <a:cxnSpLocks/>
            <a:stCxn id="352" idx="2"/>
            <a:endCxn id="162" idx="5"/>
          </p:cNvCxnSpPr>
          <p:nvPr/>
        </p:nvCxnSpPr>
        <p:spPr bwMode="auto">
          <a:xfrm rot="10800000">
            <a:off x="1946998" y="3043953"/>
            <a:ext cx="4128821" cy="46814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26" name="直接箭头连接符 37">
            <a:extLst>
              <a:ext uri="{FF2B5EF4-FFF2-40B4-BE49-F238E27FC236}">
                <a16:creationId xmlns:a16="http://schemas.microsoft.com/office/drawing/2014/main" id="{9FB101F5-FDB5-5DA8-2879-97B230991CB1}"/>
              </a:ext>
            </a:extLst>
          </p:cNvPr>
          <p:cNvCxnSpPr>
            <a:cxnSpLocks/>
            <a:stCxn id="341" idx="2"/>
            <a:endCxn id="161" idx="3"/>
          </p:cNvCxnSpPr>
          <p:nvPr/>
        </p:nvCxnSpPr>
        <p:spPr bwMode="auto">
          <a:xfrm rot="10800000">
            <a:off x="2009764" y="3043954"/>
            <a:ext cx="2778261" cy="32702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graphicFrame>
        <p:nvGraphicFramePr>
          <p:cNvPr id="451" name="对象 450">
            <a:extLst>
              <a:ext uri="{FF2B5EF4-FFF2-40B4-BE49-F238E27FC236}">
                <a16:creationId xmlns:a16="http://schemas.microsoft.com/office/drawing/2014/main" id="{10A487E3-F2E7-DB91-E8CE-1F2DBAE46C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345461"/>
              </p:ext>
            </p:extLst>
          </p:nvPr>
        </p:nvGraphicFramePr>
        <p:xfrm>
          <a:off x="7540056" y="4355007"/>
          <a:ext cx="179209" cy="2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0440" imgH="228600" progId="Equation.DSMT4">
                  <p:embed/>
                </p:oleObj>
              </mc:Choice>
              <mc:Fallback>
                <p:oleObj name="Equation" r:id="rId2" imgW="190440" imgH="228600" progId="Equation.DSMT4">
                  <p:embed/>
                  <p:pic>
                    <p:nvPicPr>
                      <p:cNvPr id="295" name="对象 294">
                        <a:extLst>
                          <a:ext uri="{FF2B5EF4-FFF2-40B4-BE49-F238E27FC236}">
                            <a16:creationId xmlns:a16="http://schemas.microsoft.com/office/drawing/2014/main" id="{59B257F8-0862-7620-67E3-CC8FC1727D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40056" y="4355007"/>
                        <a:ext cx="179209" cy="21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9" name="组合 478">
            <a:extLst>
              <a:ext uri="{FF2B5EF4-FFF2-40B4-BE49-F238E27FC236}">
                <a16:creationId xmlns:a16="http://schemas.microsoft.com/office/drawing/2014/main" id="{C9A4FE9E-4AB5-7FAC-C0B0-097625AF3258}"/>
              </a:ext>
            </a:extLst>
          </p:cNvPr>
          <p:cNvGrpSpPr/>
          <p:nvPr/>
        </p:nvGrpSpPr>
        <p:grpSpPr>
          <a:xfrm>
            <a:off x="7524328" y="3472831"/>
            <a:ext cx="216000" cy="234080"/>
            <a:chOff x="7164288" y="4059016"/>
            <a:chExt cx="216000" cy="234080"/>
          </a:xfrm>
        </p:grpSpPr>
        <p:sp>
          <p:nvSpPr>
            <p:cNvPr id="452" name="等腰三角形 451">
              <a:extLst>
                <a:ext uri="{FF2B5EF4-FFF2-40B4-BE49-F238E27FC236}">
                  <a16:creationId xmlns:a16="http://schemas.microsoft.com/office/drawing/2014/main" id="{3D8D246F-05F7-6619-0872-918A382B8065}"/>
                </a:ext>
              </a:extLst>
            </p:cNvPr>
            <p:cNvSpPr/>
            <p:nvPr/>
          </p:nvSpPr>
          <p:spPr>
            <a:xfrm>
              <a:off x="7164288" y="4113096"/>
              <a:ext cx="216000" cy="18000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rgbClr val="76A88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0" name="椭圆 469">
              <a:extLst>
                <a:ext uri="{FF2B5EF4-FFF2-40B4-BE49-F238E27FC236}">
                  <a16:creationId xmlns:a16="http://schemas.microsoft.com/office/drawing/2014/main" id="{71351159-E749-BC90-AC72-637290F447C2}"/>
                </a:ext>
              </a:extLst>
            </p:cNvPr>
            <p:cNvSpPr/>
            <p:nvPr/>
          </p:nvSpPr>
          <p:spPr>
            <a:xfrm>
              <a:off x="7249770" y="4059016"/>
              <a:ext cx="54000" cy="54000"/>
            </a:xfrm>
            <a:prstGeom prst="ellipse">
              <a:avLst/>
            </a:prstGeom>
            <a:solidFill>
              <a:srgbClr val="76A88F"/>
            </a:solidFill>
            <a:ln w="1270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72" name="直接箭头连接符 37">
            <a:extLst>
              <a:ext uri="{FF2B5EF4-FFF2-40B4-BE49-F238E27FC236}">
                <a16:creationId xmlns:a16="http://schemas.microsoft.com/office/drawing/2014/main" id="{736CB632-E879-D0AB-240D-523319E05A8D}"/>
              </a:ext>
            </a:extLst>
          </p:cNvPr>
          <p:cNvCxnSpPr>
            <a:cxnSpLocks/>
            <a:stCxn id="451" idx="0"/>
            <a:endCxn id="452" idx="3"/>
          </p:cNvCxnSpPr>
          <p:nvPr/>
        </p:nvCxnSpPr>
        <p:spPr bwMode="auto">
          <a:xfrm flipV="1">
            <a:off x="7629660" y="3706911"/>
            <a:ext cx="2668" cy="6480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75" name="直接箭头连接符 37">
            <a:extLst>
              <a:ext uri="{FF2B5EF4-FFF2-40B4-BE49-F238E27FC236}">
                <a16:creationId xmlns:a16="http://schemas.microsoft.com/office/drawing/2014/main" id="{4779790E-FB26-D9B7-06AE-1EAA71E286CD}"/>
              </a:ext>
            </a:extLst>
          </p:cNvPr>
          <p:cNvCxnSpPr>
            <a:cxnSpLocks/>
            <a:stCxn id="452" idx="0"/>
            <a:endCxn id="300" idx="6"/>
          </p:cNvCxnSpPr>
          <p:nvPr/>
        </p:nvCxnSpPr>
        <p:spPr bwMode="auto">
          <a:xfrm rot="16200000" flipV="1">
            <a:off x="7033799" y="2928381"/>
            <a:ext cx="297056" cy="900003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graphicFrame>
        <p:nvGraphicFramePr>
          <p:cNvPr id="480" name="对象 479">
            <a:extLst>
              <a:ext uri="{FF2B5EF4-FFF2-40B4-BE49-F238E27FC236}">
                <a16:creationId xmlns:a16="http://schemas.microsoft.com/office/drawing/2014/main" id="{B00628A9-D336-B654-6CCF-BE7F79F7D8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2581585"/>
              </p:ext>
            </p:extLst>
          </p:nvPr>
        </p:nvGraphicFramePr>
        <p:xfrm>
          <a:off x="1286114" y="1618703"/>
          <a:ext cx="203294" cy="2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3040" imgH="215640" progId="Equation.DSMT4">
                  <p:embed/>
                </p:oleObj>
              </mc:Choice>
              <mc:Fallback>
                <p:oleObj name="Equation" r:id="rId4" imgW="2030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86114" y="1618703"/>
                        <a:ext cx="203294" cy="21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81" name="直接箭头连接符 37">
            <a:extLst>
              <a:ext uri="{FF2B5EF4-FFF2-40B4-BE49-F238E27FC236}">
                <a16:creationId xmlns:a16="http://schemas.microsoft.com/office/drawing/2014/main" id="{F5C96D59-BC6C-620E-7D62-EC3A53C01C9A}"/>
              </a:ext>
            </a:extLst>
          </p:cNvPr>
          <p:cNvCxnSpPr>
            <a:cxnSpLocks/>
            <a:stCxn id="53" idx="0"/>
            <a:endCxn id="480" idx="2"/>
          </p:cNvCxnSpPr>
          <p:nvPr/>
        </p:nvCxnSpPr>
        <p:spPr bwMode="auto">
          <a:xfrm flipV="1">
            <a:off x="1386935" y="1834703"/>
            <a:ext cx="826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pic>
        <p:nvPicPr>
          <p:cNvPr id="53" name="图片 52">
            <a:extLst>
              <a:ext uri="{FF2B5EF4-FFF2-40B4-BE49-F238E27FC236}">
                <a16:creationId xmlns:a16="http://schemas.microsoft.com/office/drawing/2014/main" id="{1C98CE8F-732B-ECEE-57B7-9C5D08E0ECD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</a:blip>
          <a:srcRect l="7022" t="5203" r="8071" b="21924"/>
          <a:stretch/>
        </p:blipFill>
        <p:spPr>
          <a:xfrm>
            <a:off x="1259632" y="2770807"/>
            <a:ext cx="254606" cy="317213"/>
          </a:xfrm>
          <a:prstGeom prst="rect">
            <a:avLst/>
          </a:prstGeom>
        </p:spPr>
      </p:pic>
      <p:grpSp>
        <p:nvGrpSpPr>
          <p:cNvPr id="485" name="组合 484">
            <a:extLst>
              <a:ext uri="{FF2B5EF4-FFF2-40B4-BE49-F238E27FC236}">
                <a16:creationId xmlns:a16="http://schemas.microsoft.com/office/drawing/2014/main" id="{7503829F-626D-C17E-30BC-B04CA976D33D}"/>
              </a:ext>
            </a:extLst>
          </p:cNvPr>
          <p:cNvGrpSpPr/>
          <p:nvPr/>
        </p:nvGrpSpPr>
        <p:grpSpPr>
          <a:xfrm>
            <a:off x="1870368" y="1583480"/>
            <a:ext cx="1345490" cy="2987503"/>
            <a:chOff x="1726352" y="2303560"/>
            <a:chExt cx="1345490" cy="2987503"/>
          </a:xfrm>
        </p:grpSpPr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48CF8D7F-EA95-2663-7A0E-35AC577CBA7E}"/>
                </a:ext>
              </a:extLst>
            </p:cNvPr>
            <p:cNvCxnSpPr>
              <a:cxnSpLocks/>
              <a:stCxn id="52" idx="0"/>
              <a:endCxn id="123" idx="2"/>
            </p:cNvCxnSpPr>
            <p:nvPr/>
          </p:nvCxnSpPr>
          <p:spPr bwMode="auto">
            <a:xfrm flipH="1" flipV="1">
              <a:off x="2370780" y="2519560"/>
              <a:ext cx="2052" cy="27814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76A88F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</p:cxnSp>
        <p:cxnSp>
          <p:nvCxnSpPr>
            <p:cNvPr id="23" name="直接箭头连接符 37">
              <a:extLst>
                <a:ext uri="{FF2B5EF4-FFF2-40B4-BE49-F238E27FC236}">
                  <a16:creationId xmlns:a16="http://schemas.microsoft.com/office/drawing/2014/main" id="{7DA9E923-CAA8-544B-CCE2-2CC5CA32F295}"/>
                </a:ext>
              </a:extLst>
            </p:cNvPr>
            <p:cNvCxnSpPr>
              <a:cxnSpLocks/>
              <a:stCxn id="25" idx="3"/>
              <a:endCxn id="6" idx="3"/>
            </p:cNvCxnSpPr>
            <p:nvPr/>
          </p:nvCxnSpPr>
          <p:spPr bwMode="auto">
            <a:xfrm rot="5400000" flipH="1" flipV="1">
              <a:off x="1871860" y="3082799"/>
              <a:ext cx="370592" cy="445585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rgbClr val="76A88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直接箭头连接符 37">
              <a:extLst>
                <a:ext uri="{FF2B5EF4-FFF2-40B4-BE49-F238E27FC236}">
                  <a16:creationId xmlns:a16="http://schemas.microsoft.com/office/drawing/2014/main" id="{99A84844-349C-969B-8533-B756682635CC}"/>
                </a:ext>
              </a:extLst>
            </p:cNvPr>
            <p:cNvCxnSpPr>
              <a:cxnSpLocks/>
              <a:stCxn id="106" idx="0"/>
              <a:endCxn id="112" idx="4"/>
            </p:cNvCxnSpPr>
            <p:nvPr/>
          </p:nvCxnSpPr>
          <p:spPr bwMode="auto">
            <a:xfrm flipH="1" flipV="1">
              <a:off x="2853812" y="3775947"/>
              <a:ext cx="2264" cy="129911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76A88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直接箭头连接符 37">
              <a:extLst>
                <a:ext uri="{FF2B5EF4-FFF2-40B4-BE49-F238E27FC236}">
                  <a16:creationId xmlns:a16="http://schemas.microsoft.com/office/drawing/2014/main" id="{40E1FECE-2AC8-AC07-AE63-61EF44EEF422}"/>
                </a:ext>
              </a:extLst>
            </p:cNvPr>
            <p:cNvCxnSpPr>
              <a:cxnSpLocks/>
              <a:stCxn id="29" idx="2"/>
              <a:endCxn id="161" idx="5"/>
            </p:cNvCxnSpPr>
            <p:nvPr/>
          </p:nvCxnSpPr>
          <p:spPr bwMode="auto">
            <a:xfrm rot="10800000">
              <a:off x="1916659" y="3764033"/>
              <a:ext cx="1037546" cy="185902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rgbClr val="76A88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直接箭头连接符 37">
              <a:extLst>
                <a:ext uri="{FF2B5EF4-FFF2-40B4-BE49-F238E27FC236}">
                  <a16:creationId xmlns:a16="http://schemas.microsoft.com/office/drawing/2014/main" id="{8CE52BF2-1B9D-64ED-7DBC-AD80ED8AA040}"/>
                </a:ext>
              </a:extLst>
            </p:cNvPr>
            <p:cNvCxnSpPr>
              <a:cxnSpLocks/>
              <a:stCxn id="60" idx="3"/>
              <a:endCxn id="6" idx="5"/>
            </p:cNvCxnSpPr>
            <p:nvPr/>
          </p:nvCxnSpPr>
          <p:spPr bwMode="auto">
            <a:xfrm rot="5400000" flipH="1" flipV="1">
              <a:off x="2077780" y="3237807"/>
              <a:ext cx="370592" cy="135569"/>
            </a:xfrm>
            <a:prstGeom prst="bentConnector3">
              <a:avLst>
                <a:gd name="adj1" fmla="val 33066"/>
              </a:avLst>
            </a:prstGeom>
            <a:solidFill>
              <a:schemeClr val="accent1"/>
            </a:solidFill>
            <a:ln w="9525" cap="flat" cmpd="sng" algn="ctr">
              <a:solidFill>
                <a:srgbClr val="76A88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直接箭头连接符 37">
              <a:extLst>
                <a:ext uri="{FF2B5EF4-FFF2-40B4-BE49-F238E27FC236}">
                  <a16:creationId xmlns:a16="http://schemas.microsoft.com/office/drawing/2014/main" id="{200EFB6A-EB3C-E191-652F-F4B45418D6A1}"/>
                </a:ext>
              </a:extLst>
            </p:cNvPr>
            <p:cNvCxnSpPr>
              <a:cxnSpLocks/>
              <a:stCxn id="61" idx="3"/>
              <a:endCxn id="5" idx="3"/>
            </p:cNvCxnSpPr>
            <p:nvPr/>
          </p:nvCxnSpPr>
          <p:spPr bwMode="auto">
            <a:xfrm rot="16200000" flipV="1">
              <a:off x="2287015" y="3221683"/>
              <a:ext cx="370593" cy="167818"/>
            </a:xfrm>
            <a:prstGeom prst="bentConnector3">
              <a:avLst>
                <a:gd name="adj1" fmla="val 34276"/>
              </a:avLst>
            </a:prstGeom>
            <a:solidFill>
              <a:schemeClr val="accent1"/>
            </a:solidFill>
            <a:ln w="9525" cap="flat" cmpd="sng" algn="ctr">
              <a:solidFill>
                <a:srgbClr val="76A88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直接箭头连接符 37">
              <a:extLst>
                <a:ext uri="{FF2B5EF4-FFF2-40B4-BE49-F238E27FC236}">
                  <a16:creationId xmlns:a16="http://schemas.microsoft.com/office/drawing/2014/main" id="{CFF669DC-2AF3-3B8E-455A-04EC39FC048F}"/>
                </a:ext>
              </a:extLst>
            </p:cNvPr>
            <p:cNvCxnSpPr>
              <a:cxnSpLocks/>
              <a:stCxn id="62" idx="3"/>
              <a:endCxn id="5" idx="5"/>
            </p:cNvCxnSpPr>
            <p:nvPr/>
          </p:nvCxnSpPr>
          <p:spPr bwMode="auto">
            <a:xfrm rot="16200000" flipV="1">
              <a:off x="2492935" y="3066675"/>
              <a:ext cx="370593" cy="47783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rgbClr val="76A88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graphicFrame>
          <p:nvGraphicFramePr>
            <p:cNvPr id="100" name="对象 99">
              <a:extLst>
                <a:ext uri="{FF2B5EF4-FFF2-40B4-BE49-F238E27FC236}">
                  <a16:creationId xmlns:a16="http://schemas.microsoft.com/office/drawing/2014/main" id="{8B418909-6B18-025B-8B13-CC6A4B5CF23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05481878"/>
                </p:ext>
              </p:extLst>
            </p:nvPr>
          </p:nvGraphicFramePr>
          <p:xfrm>
            <a:off x="2899042" y="5075063"/>
            <a:ext cx="172800" cy="21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03040" imgH="253800" progId="Equation.DSMT4">
                    <p:embed/>
                  </p:oleObj>
                </mc:Choice>
                <mc:Fallback>
                  <p:oleObj name="Equation" r:id="rId7" imgW="20304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899042" y="5075063"/>
                          <a:ext cx="172800" cy="216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" name="对象 105">
              <a:extLst>
                <a:ext uri="{FF2B5EF4-FFF2-40B4-BE49-F238E27FC236}">
                  <a16:creationId xmlns:a16="http://schemas.microsoft.com/office/drawing/2014/main" id="{4CEEF30A-0BCB-5787-0235-47179C87AF7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27113303"/>
                </p:ext>
              </p:extLst>
            </p:nvPr>
          </p:nvGraphicFramePr>
          <p:xfrm>
            <a:off x="2780476" y="5075063"/>
            <a:ext cx="151200" cy="21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77480" imgH="253800" progId="Equation.DSMT4">
                    <p:embed/>
                  </p:oleObj>
                </mc:Choice>
                <mc:Fallback>
                  <p:oleObj name="Equation" r:id="rId9" imgW="17748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780476" y="5075063"/>
                          <a:ext cx="151200" cy="216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7" name="直接箭头连接符 37">
              <a:extLst>
                <a:ext uri="{FF2B5EF4-FFF2-40B4-BE49-F238E27FC236}">
                  <a16:creationId xmlns:a16="http://schemas.microsoft.com/office/drawing/2014/main" id="{E520364D-ED75-775E-A936-184D928D1B90}"/>
                </a:ext>
              </a:extLst>
            </p:cNvPr>
            <p:cNvCxnSpPr>
              <a:cxnSpLocks/>
              <a:stCxn id="100" idx="0"/>
              <a:endCxn id="111" idx="4"/>
            </p:cNvCxnSpPr>
            <p:nvPr/>
          </p:nvCxnSpPr>
          <p:spPr bwMode="auto">
            <a:xfrm flipH="1" flipV="1">
              <a:off x="2984826" y="3775947"/>
              <a:ext cx="616" cy="129911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76A88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graphicFrame>
          <p:nvGraphicFramePr>
            <p:cNvPr id="123" name="对象 122">
              <a:extLst>
                <a:ext uri="{FF2B5EF4-FFF2-40B4-BE49-F238E27FC236}">
                  <a16:creationId xmlns:a16="http://schemas.microsoft.com/office/drawing/2014/main" id="{FD6B5652-4CB0-6771-41C0-6C07DCE3D9E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05031719"/>
                </p:ext>
              </p:extLst>
            </p:nvPr>
          </p:nvGraphicFramePr>
          <p:xfrm>
            <a:off x="2268780" y="2303560"/>
            <a:ext cx="204000" cy="21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215640" imgH="228600" progId="Equation.DSMT4">
                    <p:embed/>
                  </p:oleObj>
                </mc:Choice>
                <mc:Fallback>
                  <p:oleObj name="Equation" r:id="rId11" imgW="21564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268780" y="2303560"/>
                          <a:ext cx="204000" cy="216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9" name="组合 128">
              <a:extLst>
                <a:ext uri="{FF2B5EF4-FFF2-40B4-BE49-F238E27FC236}">
                  <a16:creationId xmlns:a16="http://schemas.microsoft.com/office/drawing/2014/main" id="{F25D163D-A320-7812-84CD-386C0C37A249}"/>
                </a:ext>
              </a:extLst>
            </p:cNvPr>
            <p:cNvGrpSpPr/>
            <p:nvPr/>
          </p:nvGrpSpPr>
          <p:grpSpPr>
            <a:xfrm>
              <a:off x="2817812" y="3703947"/>
              <a:ext cx="203014" cy="72000"/>
              <a:chOff x="2636460" y="3561384"/>
              <a:chExt cx="203014" cy="72000"/>
            </a:xfrm>
          </p:grpSpPr>
          <p:sp>
            <p:nvSpPr>
              <p:cNvPr id="111" name="椭圆 110">
                <a:extLst>
                  <a:ext uri="{FF2B5EF4-FFF2-40B4-BE49-F238E27FC236}">
                    <a16:creationId xmlns:a16="http://schemas.microsoft.com/office/drawing/2014/main" id="{F4FDD422-E13E-1756-C1B9-A1DF091D3E08}"/>
                  </a:ext>
                </a:extLst>
              </p:cNvPr>
              <p:cNvSpPr/>
              <p:nvPr/>
            </p:nvSpPr>
            <p:spPr>
              <a:xfrm>
                <a:off x="2767474" y="3561384"/>
                <a:ext cx="72000" cy="72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-3308557"/>
                  <a:satOff val="-17770"/>
                  <a:lumOff val="6078"/>
                  <a:alphaOff val="0"/>
                </a:schemeClr>
              </a:fillRef>
              <a:effectRef idx="0">
                <a:schemeClr val="accent5">
                  <a:hueOff val="-3308557"/>
                  <a:satOff val="-17770"/>
                  <a:lumOff val="6078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3792" tIns="113793" rIns="113792" bIns="861899" numCol="1" spcCol="1270" rtlCol="0" anchor="ctr" anchorCtr="0">
                <a:noAutofit/>
              </a:bodyPr>
              <a:lstStyle/>
              <a:p>
                <a:pPr algn="ctr" defTabSz="711200">
                  <a:lnSpc>
                    <a:spcPct val="90000"/>
                  </a:lnSpc>
                  <a:spcAft>
                    <a:spcPct val="35000"/>
                  </a:spcAft>
                  <a:buSzPct val="90000"/>
                </a:pPr>
                <a:endParaRPr lang="zh-CN" alt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" name="椭圆 111">
                <a:extLst>
                  <a:ext uri="{FF2B5EF4-FFF2-40B4-BE49-F238E27FC236}">
                    <a16:creationId xmlns:a16="http://schemas.microsoft.com/office/drawing/2014/main" id="{AC7CDE68-70DD-39DF-4872-C89FDA0282F4}"/>
                  </a:ext>
                </a:extLst>
              </p:cNvPr>
              <p:cNvSpPr/>
              <p:nvPr/>
            </p:nvSpPr>
            <p:spPr>
              <a:xfrm>
                <a:off x="2636460" y="3561384"/>
                <a:ext cx="72000" cy="72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-3308557"/>
                  <a:satOff val="-17770"/>
                  <a:lumOff val="6078"/>
                  <a:alphaOff val="0"/>
                </a:schemeClr>
              </a:fillRef>
              <a:effectRef idx="0">
                <a:schemeClr val="accent5">
                  <a:hueOff val="-3308557"/>
                  <a:satOff val="-17770"/>
                  <a:lumOff val="6078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3792" tIns="113793" rIns="113792" bIns="861899" numCol="1" spcCol="1270" rtlCol="0" anchor="ctr" anchorCtr="0">
                <a:noAutofit/>
              </a:bodyPr>
              <a:lstStyle/>
              <a:p>
                <a:pPr algn="ctr" defTabSz="711200">
                  <a:lnSpc>
                    <a:spcPct val="90000"/>
                  </a:lnSpc>
                  <a:spcAft>
                    <a:spcPct val="35000"/>
                  </a:spcAft>
                  <a:buSzPct val="90000"/>
                </a:pPr>
                <a:endParaRPr lang="zh-CN" alt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8" name="椭圆 127">
                <a:extLst>
                  <a:ext uri="{FF2B5EF4-FFF2-40B4-BE49-F238E27FC236}">
                    <a16:creationId xmlns:a16="http://schemas.microsoft.com/office/drawing/2014/main" id="{313B7862-3B78-70F3-83F8-4F5E41592847}"/>
                  </a:ext>
                </a:extLst>
              </p:cNvPr>
              <p:cNvSpPr/>
              <p:nvPr/>
            </p:nvSpPr>
            <p:spPr>
              <a:xfrm>
                <a:off x="2701967" y="3561384"/>
                <a:ext cx="72000" cy="72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-3308557"/>
                  <a:satOff val="-17770"/>
                  <a:lumOff val="6078"/>
                  <a:alphaOff val="0"/>
                </a:schemeClr>
              </a:fillRef>
              <a:effectRef idx="0">
                <a:schemeClr val="accent5">
                  <a:hueOff val="-3308557"/>
                  <a:satOff val="-17770"/>
                  <a:lumOff val="6078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3792" tIns="113793" rIns="113792" bIns="861899" numCol="1" spcCol="1270" rtlCol="0" anchor="ctr" anchorCtr="0">
                <a:noAutofit/>
              </a:bodyPr>
              <a:lstStyle/>
              <a:p>
                <a:pPr algn="ctr" defTabSz="711200">
                  <a:lnSpc>
                    <a:spcPct val="90000"/>
                  </a:lnSpc>
                  <a:spcAft>
                    <a:spcPct val="35000"/>
                  </a:spcAft>
                  <a:buSzPct val="90000"/>
                </a:pPr>
                <a:endParaRPr lang="zh-CN" alt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id="{482A164E-169C-E7C5-6C8F-FF3D20F0AA9C}"/>
                </a:ext>
              </a:extLst>
            </p:cNvPr>
            <p:cNvGrpSpPr/>
            <p:nvPr/>
          </p:nvGrpSpPr>
          <p:grpSpPr>
            <a:xfrm>
              <a:off x="2454713" y="3703947"/>
              <a:ext cx="203014" cy="72000"/>
              <a:chOff x="2636460" y="3561384"/>
              <a:chExt cx="203014" cy="72000"/>
            </a:xfrm>
          </p:grpSpPr>
          <p:sp>
            <p:nvSpPr>
              <p:cNvPr id="131" name="椭圆 130">
                <a:extLst>
                  <a:ext uri="{FF2B5EF4-FFF2-40B4-BE49-F238E27FC236}">
                    <a16:creationId xmlns:a16="http://schemas.microsoft.com/office/drawing/2014/main" id="{44306F68-2484-7ED6-8F9B-B2DBC45E21F7}"/>
                  </a:ext>
                </a:extLst>
              </p:cNvPr>
              <p:cNvSpPr/>
              <p:nvPr/>
            </p:nvSpPr>
            <p:spPr>
              <a:xfrm>
                <a:off x="2767474" y="3561384"/>
                <a:ext cx="72000" cy="72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-3308557"/>
                  <a:satOff val="-17770"/>
                  <a:lumOff val="6078"/>
                  <a:alphaOff val="0"/>
                </a:schemeClr>
              </a:fillRef>
              <a:effectRef idx="0">
                <a:schemeClr val="accent5">
                  <a:hueOff val="-3308557"/>
                  <a:satOff val="-17770"/>
                  <a:lumOff val="6078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3792" tIns="113793" rIns="113792" bIns="861899" numCol="1" spcCol="1270" rtlCol="0" anchor="ctr" anchorCtr="0">
                <a:noAutofit/>
              </a:bodyPr>
              <a:lstStyle/>
              <a:p>
                <a:pPr algn="ctr" defTabSz="711200">
                  <a:lnSpc>
                    <a:spcPct val="90000"/>
                  </a:lnSpc>
                  <a:spcAft>
                    <a:spcPct val="35000"/>
                  </a:spcAft>
                  <a:buSzPct val="90000"/>
                </a:pPr>
                <a:endParaRPr lang="zh-CN" alt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2" name="椭圆 131">
                <a:extLst>
                  <a:ext uri="{FF2B5EF4-FFF2-40B4-BE49-F238E27FC236}">
                    <a16:creationId xmlns:a16="http://schemas.microsoft.com/office/drawing/2014/main" id="{131FD42F-80BA-121D-E731-6520D806F640}"/>
                  </a:ext>
                </a:extLst>
              </p:cNvPr>
              <p:cNvSpPr/>
              <p:nvPr/>
            </p:nvSpPr>
            <p:spPr>
              <a:xfrm>
                <a:off x="2636460" y="3561384"/>
                <a:ext cx="72000" cy="72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-3308557"/>
                  <a:satOff val="-17770"/>
                  <a:lumOff val="6078"/>
                  <a:alphaOff val="0"/>
                </a:schemeClr>
              </a:fillRef>
              <a:effectRef idx="0">
                <a:schemeClr val="accent5">
                  <a:hueOff val="-3308557"/>
                  <a:satOff val="-17770"/>
                  <a:lumOff val="6078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3792" tIns="113793" rIns="113792" bIns="861899" numCol="1" spcCol="1270" rtlCol="0" anchor="ctr" anchorCtr="0">
                <a:noAutofit/>
              </a:bodyPr>
              <a:lstStyle/>
              <a:p>
                <a:pPr algn="ctr" defTabSz="711200">
                  <a:lnSpc>
                    <a:spcPct val="90000"/>
                  </a:lnSpc>
                  <a:spcAft>
                    <a:spcPct val="35000"/>
                  </a:spcAft>
                  <a:buSzPct val="90000"/>
                </a:pPr>
                <a:endParaRPr lang="zh-CN" alt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3" name="椭圆 132">
                <a:extLst>
                  <a:ext uri="{FF2B5EF4-FFF2-40B4-BE49-F238E27FC236}">
                    <a16:creationId xmlns:a16="http://schemas.microsoft.com/office/drawing/2014/main" id="{E2650232-19E5-A0E6-0998-642B0544FCAA}"/>
                  </a:ext>
                </a:extLst>
              </p:cNvPr>
              <p:cNvSpPr/>
              <p:nvPr/>
            </p:nvSpPr>
            <p:spPr>
              <a:xfrm>
                <a:off x="2701967" y="3561384"/>
                <a:ext cx="72000" cy="72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-3308557"/>
                  <a:satOff val="-17770"/>
                  <a:lumOff val="6078"/>
                  <a:alphaOff val="0"/>
                </a:schemeClr>
              </a:fillRef>
              <a:effectRef idx="0">
                <a:schemeClr val="accent5">
                  <a:hueOff val="-3308557"/>
                  <a:satOff val="-17770"/>
                  <a:lumOff val="6078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3792" tIns="113793" rIns="113792" bIns="861899" numCol="1" spcCol="1270" rtlCol="0" anchor="ctr" anchorCtr="0">
                <a:noAutofit/>
              </a:bodyPr>
              <a:lstStyle/>
              <a:p>
                <a:pPr algn="ctr" defTabSz="711200">
                  <a:lnSpc>
                    <a:spcPct val="90000"/>
                  </a:lnSpc>
                  <a:spcAft>
                    <a:spcPct val="35000"/>
                  </a:spcAft>
                  <a:buSzPct val="90000"/>
                </a:pPr>
                <a:endParaRPr lang="zh-CN" alt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0" name="组合 159">
              <a:extLst>
                <a:ext uri="{FF2B5EF4-FFF2-40B4-BE49-F238E27FC236}">
                  <a16:creationId xmlns:a16="http://schemas.microsoft.com/office/drawing/2014/main" id="{B1315AE2-862E-6705-A45B-0B0A82B95CA0}"/>
                </a:ext>
              </a:extLst>
            </p:cNvPr>
            <p:cNvGrpSpPr/>
            <p:nvPr/>
          </p:nvGrpSpPr>
          <p:grpSpPr>
            <a:xfrm>
              <a:off x="1741525" y="3702577"/>
              <a:ext cx="185678" cy="72000"/>
              <a:chOff x="2645128" y="3561384"/>
              <a:chExt cx="185678" cy="72000"/>
            </a:xfrm>
          </p:grpSpPr>
          <p:sp>
            <p:nvSpPr>
              <p:cNvPr id="161" name="椭圆 160">
                <a:extLst>
                  <a:ext uri="{FF2B5EF4-FFF2-40B4-BE49-F238E27FC236}">
                    <a16:creationId xmlns:a16="http://schemas.microsoft.com/office/drawing/2014/main" id="{7296CFBE-E096-C59E-C0DB-E1FFA22DEF77}"/>
                  </a:ext>
                </a:extLst>
              </p:cNvPr>
              <p:cNvSpPr/>
              <p:nvPr/>
            </p:nvSpPr>
            <p:spPr>
              <a:xfrm>
                <a:off x="2758806" y="3561384"/>
                <a:ext cx="72000" cy="72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-3308557"/>
                  <a:satOff val="-17770"/>
                  <a:lumOff val="6078"/>
                  <a:alphaOff val="0"/>
                </a:schemeClr>
              </a:fillRef>
              <a:effectRef idx="0">
                <a:schemeClr val="accent5">
                  <a:hueOff val="-3308557"/>
                  <a:satOff val="-17770"/>
                  <a:lumOff val="6078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3792" tIns="113793" rIns="113792" bIns="861899" numCol="1" spcCol="1270" rtlCol="0" anchor="ctr" anchorCtr="0">
                <a:noAutofit/>
              </a:bodyPr>
              <a:lstStyle/>
              <a:p>
                <a:pPr algn="ctr" defTabSz="711200">
                  <a:lnSpc>
                    <a:spcPct val="90000"/>
                  </a:lnSpc>
                  <a:spcAft>
                    <a:spcPct val="35000"/>
                  </a:spcAft>
                  <a:buSzPct val="90000"/>
                </a:pPr>
                <a:endParaRPr lang="zh-CN" alt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2" name="椭圆 161">
                <a:extLst>
                  <a:ext uri="{FF2B5EF4-FFF2-40B4-BE49-F238E27FC236}">
                    <a16:creationId xmlns:a16="http://schemas.microsoft.com/office/drawing/2014/main" id="{6A56AF9B-466D-D40F-F028-343265752881}"/>
                  </a:ext>
                </a:extLst>
              </p:cNvPr>
              <p:cNvSpPr/>
              <p:nvPr/>
            </p:nvSpPr>
            <p:spPr>
              <a:xfrm>
                <a:off x="2645128" y="3561384"/>
                <a:ext cx="72000" cy="72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-3308557"/>
                  <a:satOff val="-17770"/>
                  <a:lumOff val="6078"/>
                  <a:alphaOff val="0"/>
                </a:schemeClr>
              </a:fillRef>
              <a:effectRef idx="0">
                <a:schemeClr val="accent5">
                  <a:hueOff val="-3308557"/>
                  <a:satOff val="-17770"/>
                  <a:lumOff val="6078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3792" tIns="113793" rIns="113792" bIns="861899" numCol="1" spcCol="1270" rtlCol="0" anchor="ctr" anchorCtr="0">
                <a:noAutofit/>
              </a:bodyPr>
              <a:lstStyle/>
              <a:p>
                <a:pPr algn="ctr" defTabSz="711200">
                  <a:lnSpc>
                    <a:spcPct val="90000"/>
                  </a:lnSpc>
                  <a:spcAft>
                    <a:spcPct val="35000"/>
                  </a:spcAft>
                  <a:buSzPct val="90000"/>
                </a:pPr>
                <a:endParaRPr lang="zh-CN" alt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69" name="直接箭头连接符 37">
              <a:extLst>
                <a:ext uri="{FF2B5EF4-FFF2-40B4-BE49-F238E27FC236}">
                  <a16:creationId xmlns:a16="http://schemas.microsoft.com/office/drawing/2014/main" id="{02114D37-FF9E-538C-4042-94798CA45461}"/>
                </a:ext>
              </a:extLst>
            </p:cNvPr>
            <p:cNvCxnSpPr>
              <a:cxnSpLocks/>
              <a:stCxn id="168" idx="0"/>
              <a:endCxn id="131" idx="4"/>
            </p:cNvCxnSpPr>
            <p:nvPr/>
          </p:nvCxnSpPr>
          <p:spPr bwMode="auto">
            <a:xfrm flipH="1" flipV="1">
              <a:off x="2621727" y="3775947"/>
              <a:ext cx="2719" cy="1469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76A88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73" name="直接箭头连接符 37">
              <a:extLst>
                <a:ext uri="{FF2B5EF4-FFF2-40B4-BE49-F238E27FC236}">
                  <a16:creationId xmlns:a16="http://schemas.microsoft.com/office/drawing/2014/main" id="{CCB8F2C1-411E-BA35-02C9-00F248EB7C3C}"/>
                </a:ext>
              </a:extLst>
            </p:cNvPr>
            <p:cNvCxnSpPr>
              <a:cxnSpLocks/>
              <a:stCxn id="167" idx="0"/>
              <a:endCxn id="175" idx="5"/>
            </p:cNvCxnSpPr>
            <p:nvPr/>
          </p:nvCxnSpPr>
          <p:spPr bwMode="auto">
            <a:xfrm flipH="1" flipV="1">
              <a:off x="2277587" y="3764033"/>
              <a:ext cx="2163" cy="15890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76A88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grpSp>
          <p:nvGrpSpPr>
            <p:cNvPr id="174" name="组合 173">
              <a:extLst>
                <a:ext uri="{FF2B5EF4-FFF2-40B4-BE49-F238E27FC236}">
                  <a16:creationId xmlns:a16="http://schemas.microsoft.com/office/drawing/2014/main" id="{1CB1BBB8-4FB0-0EC6-0D86-23CE54751266}"/>
                </a:ext>
              </a:extLst>
            </p:cNvPr>
            <p:cNvGrpSpPr/>
            <p:nvPr/>
          </p:nvGrpSpPr>
          <p:grpSpPr>
            <a:xfrm>
              <a:off x="2102453" y="3702577"/>
              <a:ext cx="185678" cy="72000"/>
              <a:chOff x="2645128" y="3561384"/>
              <a:chExt cx="185678" cy="72000"/>
            </a:xfrm>
          </p:grpSpPr>
          <p:sp>
            <p:nvSpPr>
              <p:cNvPr id="175" name="椭圆 174">
                <a:extLst>
                  <a:ext uri="{FF2B5EF4-FFF2-40B4-BE49-F238E27FC236}">
                    <a16:creationId xmlns:a16="http://schemas.microsoft.com/office/drawing/2014/main" id="{FF298FDD-D700-84D9-8272-496FCAED78C9}"/>
                  </a:ext>
                </a:extLst>
              </p:cNvPr>
              <p:cNvSpPr/>
              <p:nvPr/>
            </p:nvSpPr>
            <p:spPr>
              <a:xfrm>
                <a:off x="2758806" y="3561384"/>
                <a:ext cx="72000" cy="72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-3308557"/>
                  <a:satOff val="-17770"/>
                  <a:lumOff val="6078"/>
                  <a:alphaOff val="0"/>
                </a:schemeClr>
              </a:fillRef>
              <a:effectRef idx="0">
                <a:schemeClr val="accent5">
                  <a:hueOff val="-3308557"/>
                  <a:satOff val="-17770"/>
                  <a:lumOff val="6078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3792" tIns="113793" rIns="113792" bIns="861899" numCol="1" spcCol="1270" rtlCol="0" anchor="ctr" anchorCtr="0">
                <a:noAutofit/>
              </a:bodyPr>
              <a:lstStyle/>
              <a:p>
                <a:pPr algn="ctr" defTabSz="711200">
                  <a:lnSpc>
                    <a:spcPct val="90000"/>
                  </a:lnSpc>
                  <a:spcAft>
                    <a:spcPct val="35000"/>
                  </a:spcAft>
                  <a:buSzPct val="90000"/>
                </a:pPr>
                <a:endParaRPr lang="zh-CN" alt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6" name="椭圆 175">
                <a:extLst>
                  <a:ext uri="{FF2B5EF4-FFF2-40B4-BE49-F238E27FC236}">
                    <a16:creationId xmlns:a16="http://schemas.microsoft.com/office/drawing/2014/main" id="{C6A3D905-A17B-6ABC-58D5-592A38A04219}"/>
                  </a:ext>
                </a:extLst>
              </p:cNvPr>
              <p:cNvSpPr/>
              <p:nvPr/>
            </p:nvSpPr>
            <p:spPr>
              <a:xfrm>
                <a:off x="2645128" y="3561384"/>
                <a:ext cx="72000" cy="72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-3308557"/>
                  <a:satOff val="-17770"/>
                  <a:lumOff val="6078"/>
                  <a:alphaOff val="0"/>
                </a:schemeClr>
              </a:fillRef>
              <a:effectRef idx="0">
                <a:schemeClr val="accent5">
                  <a:hueOff val="-3308557"/>
                  <a:satOff val="-17770"/>
                  <a:lumOff val="6078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3792" tIns="113793" rIns="113792" bIns="861899" numCol="1" spcCol="1270" rtlCol="0" anchor="ctr" anchorCtr="0">
                <a:noAutofit/>
              </a:bodyPr>
              <a:lstStyle/>
              <a:p>
                <a:pPr algn="ctr" defTabSz="711200">
                  <a:lnSpc>
                    <a:spcPct val="90000"/>
                  </a:lnSpc>
                  <a:spcAft>
                    <a:spcPct val="35000"/>
                  </a:spcAft>
                  <a:buSzPct val="90000"/>
                </a:pPr>
                <a:endParaRPr lang="zh-CN" alt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C2535D6D-EF90-06E7-C9ED-2D1EE045FD06}"/>
                </a:ext>
              </a:extLst>
            </p:cNvPr>
            <p:cNvSpPr/>
            <p:nvPr/>
          </p:nvSpPr>
          <p:spPr>
            <a:xfrm>
              <a:off x="2377858" y="3058839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606DFCE8-EDA3-1641-7708-B70D78A04D67}"/>
                </a:ext>
              </a:extLst>
            </p:cNvPr>
            <p:cNvSpPr/>
            <p:nvPr/>
          </p:nvSpPr>
          <p:spPr>
            <a:xfrm>
              <a:off x="2269405" y="3058839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82" name="直接箭头连接符 37">
              <a:extLst>
                <a:ext uri="{FF2B5EF4-FFF2-40B4-BE49-F238E27FC236}">
                  <a16:creationId xmlns:a16="http://schemas.microsoft.com/office/drawing/2014/main" id="{62CEC51D-2F6A-06E2-13F5-D8DF70CFE386}"/>
                </a:ext>
              </a:extLst>
            </p:cNvPr>
            <p:cNvCxnSpPr>
              <a:cxnSpLocks/>
              <a:stCxn id="381" idx="0"/>
            </p:cNvCxnSpPr>
            <p:nvPr/>
          </p:nvCxnSpPr>
          <p:spPr bwMode="auto">
            <a:xfrm flipH="1" flipV="1">
              <a:off x="2549015" y="3792365"/>
              <a:ext cx="2171" cy="2716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76A88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84" name="直接箭头连接符 37">
              <a:extLst>
                <a:ext uri="{FF2B5EF4-FFF2-40B4-BE49-F238E27FC236}">
                  <a16:creationId xmlns:a16="http://schemas.microsoft.com/office/drawing/2014/main" id="{10014C18-739A-5BB1-6FE4-E300A71A6BC1}"/>
                </a:ext>
              </a:extLst>
            </p:cNvPr>
            <p:cNvCxnSpPr>
              <a:cxnSpLocks/>
              <a:stCxn id="383" idx="0"/>
              <a:endCxn id="175" idx="3"/>
            </p:cNvCxnSpPr>
            <p:nvPr/>
          </p:nvCxnSpPr>
          <p:spPr bwMode="auto">
            <a:xfrm flipH="1" flipV="1">
              <a:off x="2226675" y="3764033"/>
              <a:ext cx="623" cy="30002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76A88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87" name="直接箭头连接符 37">
              <a:extLst>
                <a:ext uri="{FF2B5EF4-FFF2-40B4-BE49-F238E27FC236}">
                  <a16:creationId xmlns:a16="http://schemas.microsoft.com/office/drawing/2014/main" id="{15E499C2-0B6C-72A8-B9EC-F37949DB670F}"/>
                </a:ext>
              </a:extLst>
            </p:cNvPr>
            <p:cNvCxnSpPr>
              <a:cxnSpLocks/>
              <a:stCxn id="386" idx="0"/>
              <a:endCxn id="176" idx="5"/>
            </p:cNvCxnSpPr>
            <p:nvPr/>
          </p:nvCxnSpPr>
          <p:spPr bwMode="auto">
            <a:xfrm flipH="1" flipV="1">
              <a:off x="2163909" y="3764033"/>
              <a:ext cx="265" cy="4411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76A88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392" name="椭圆 391">
              <a:extLst>
                <a:ext uri="{FF2B5EF4-FFF2-40B4-BE49-F238E27FC236}">
                  <a16:creationId xmlns:a16="http://schemas.microsoft.com/office/drawing/2014/main" id="{D60C7215-AE93-40A4-851C-7CAED28459EE}"/>
                </a:ext>
              </a:extLst>
            </p:cNvPr>
            <p:cNvSpPr/>
            <p:nvPr/>
          </p:nvSpPr>
          <p:spPr>
            <a:xfrm>
              <a:off x="2083174" y="4628550"/>
              <a:ext cx="54000" cy="54000"/>
            </a:xfrm>
            <a:prstGeom prst="ellipse">
              <a:avLst/>
            </a:prstGeom>
            <a:solidFill>
              <a:srgbClr val="76A88F"/>
            </a:solidFill>
            <a:ln w="1270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93" name="直接箭头连接符 37">
              <a:extLst>
                <a:ext uri="{FF2B5EF4-FFF2-40B4-BE49-F238E27FC236}">
                  <a16:creationId xmlns:a16="http://schemas.microsoft.com/office/drawing/2014/main" id="{1E5A48F0-CD96-751E-07B8-B2FF692951B7}"/>
                </a:ext>
              </a:extLst>
            </p:cNvPr>
            <p:cNvCxnSpPr>
              <a:cxnSpLocks/>
              <a:stCxn id="392" idx="0"/>
              <a:endCxn id="176" idx="3"/>
            </p:cNvCxnSpPr>
            <p:nvPr/>
          </p:nvCxnSpPr>
          <p:spPr bwMode="auto">
            <a:xfrm flipV="1">
              <a:off x="2110174" y="3764033"/>
              <a:ext cx="2823" cy="86451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76A88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179D10F2-615D-8A4C-C32E-DFF01ACAFE3D}"/>
                </a:ext>
              </a:extLst>
            </p:cNvPr>
            <p:cNvSpPr/>
            <p:nvPr/>
          </p:nvSpPr>
          <p:spPr>
            <a:xfrm>
              <a:off x="2954205" y="3922935"/>
              <a:ext cx="54000" cy="54000"/>
            </a:xfrm>
            <a:prstGeom prst="ellipse">
              <a:avLst/>
            </a:prstGeom>
            <a:solidFill>
              <a:srgbClr val="76A88F"/>
            </a:solidFill>
            <a:ln w="1270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7" name="椭圆 166">
              <a:extLst>
                <a:ext uri="{FF2B5EF4-FFF2-40B4-BE49-F238E27FC236}">
                  <a16:creationId xmlns:a16="http://schemas.microsoft.com/office/drawing/2014/main" id="{23524B3B-5383-9164-7B32-08208C14400F}"/>
                </a:ext>
              </a:extLst>
            </p:cNvPr>
            <p:cNvSpPr/>
            <p:nvPr/>
          </p:nvSpPr>
          <p:spPr>
            <a:xfrm>
              <a:off x="2252750" y="3922935"/>
              <a:ext cx="54000" cy="54000"/>
            </a:xfrm>
            <a:prstGeom prst="ellipse">
              <a:avLst/>
            </a:prstGeom>
            <a:solidFill>
              <a:srgbClr val="76A88F"/>
            </a:solidFill>
            <a:ln w="1270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8" name="椭圆 167">
              <a:extLst>
                <a:ext uri="{FF2B5EF4-FFF2-40B4-BE49-F238E27FC236}">
                  <a16:creationId xmlns:a16="http://schemas.microsoft.com/office/drawing/2014/main" id="{4585A724-CD47-CFC8-D5D1-A0F59BC833B3}"/>
                </a:ext>
              </a:extLst>
            </p:cNvPr>
            <p:cNvSpPr/>
            <p:nvPr/>
          </p:nvSpPr>
          <p:spPr>
            <a:xfrm>
              <a:off x="2597446" y="3922935"/>
              <a:ext cx="54000" cy="54000"/>
            </a:xfrm>
            <a:prstGeom prst="ellipse">
              <a:avLst/>
            </a:prstGeom>
            <a:solidFill>
              <a:srgbClr val="76A88F"/>
            </a:solidFill>
            <a:ln w="1270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78F49C1B-9F5C-C84D-EED4-0AFAE34AC110}"/>
                </a:ext>
              </a:extLst>
            </p:cNvPr>
            <p:cNvSpPr/>
            <p:nvPr/>
          </p:nvSpPr>
          <p:spPr>
            <a:xfrm>
              <a:off x="2830806" y="4910795"/>
              <a:ext cx="54000" cy="54000"/>
            </a:xfrm>
            <a:prstGeom prst="ellipse">
              <a:avLst/>
            </a:prstGeom>
            <a:solidFill>
              <a:srgbClr val="76A88F"/>
            </a:solidFill>
            <a:ln w="1270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7" name="椭圆 396">
              <a:extLst>
                <a:ext uri="{FF2B5EF4-FFF2-40B4-BE49-F238E27FC236}">
                  <a16:creationId xmlns:a16="http://schemas.microsoft.com/office/drawing/2014/main" id="{28859CE0-15AA-6CBE-2528-5AD40020CBA9}"/>
                </a:ext>
              </a:extLst>
            </p:cNvPr>
            <p:cNvSpPr/>
            <p:nvPr/>
          </p:nvSpPr>
          <p:spPr>
            <a:xfrm>
              <a:off x="2461142" y="4769673"/>
              <a:ext cx="54000" cy="54000"/>
            </a:xfrm>
            <a:prstGeom prst="ellipse">
              <a:avLst/>
            </a:prstGeom>
            <a:solidFill>
              <a:srgbClr val="76A88F"/>
            </a:solidFill>
            <a:ln w="1270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98" name="直接箭头连接符 37">
              <a:extLst>
                <a:ext uri="{FF2B5EF4-FFF2-40B4-BE49-F238E27FC236}">
                  <a16:creationId xmlns:a16="http://schemas.microsoft.com/office/drawing/2014/main" id="{DA9C1604-210D-4242-5E21-8C7FE4F1EAF8}"/>
                </a:ext>
              </a:extLst>
            </p:cNvPr>
            <p:cNvCxnSpPr>
              <a:cxnSpLocks/>
              <a:stCxn id="397" idx="0"/>
              <a:endCxn id="132" idx="4"/>
            </p:cNvCxnSpPr>
            <p:nvPr/>
          </p:nvCxnSpPr>
          <p:spPr bwMode="auto">
            <a:xfrm flipV="1">
              <a:off x="2488142" y="3775947"/>
              <a:ext cx="0" cy="99372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76A88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381" name="椭圆 380">
              <a:extLst>
                <a:ext uri="{FF2B5EF4-FFF2-40B4-BE49-F238E27FC236}">
                  <a16:creationId xmlns:a16="http://schemas.microsoft.com/office/drawing/2014/main" id="{E8F530D9-CA09-464A-4368-3327A646AAF0}"/>
                </a:ext>
              </a:extLst>
            </p:cNvPr>
            <p:cNvSpPr/>
            <p:nvPr/>
          </p:nvSpPr>
          <p:spPr>
            <a:xfrm>
              <a:off x="2524186" y="4064058"/>
              <a:ext cx="54000" cy="54000"/>
            </a:xfrm>
            <a:prstGeom prst="ellipse">
              <a:avLst/>
            </a:prstGeom>
            <a:solidFill>
              <a:srgbClr val="76A88F"/>
            </a:solidFill>
            <a:ln w="1270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3" name="椭圆 382">
              <a:extLst>
                <a:ext uri="{FF2B5EF4-FFF2-40B4-BE49-F238E27FC236}">
                  <a16:creationId xmlns:a16="http://schemas.microsoft.com/office/drawing/2014/main" id="{2F3253DD-AE22-B51E-446F-99C75879AEAA}"/>
                </a:ext>
              </a:extLst>
            </p:cNvPr>
            <p:cNvSpPr/>
            <p:nvPr/>
          </p:nvSpPr>
          <p:spPr>
            <a:xfrm>
              <a:off x="2200298" y="4064058"/>
              <a:ext cx="54000" cy="54000"/>
            </a:xfrm>
            <a:prstGeom prst="ellipse">
              <a:avLst/>
            </a:prstGeom>
            <a:solidFill>
              <a:srgbClr val="76A88F"/>
            </a:solidFill>
            <a:ln w="1270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6" name="椭圆 385">
              <a:extLst>
                <a:ext uri="{FF2B5EF4-FFF2-40B4-BE49-F238E27FC236}">
                  <a16:creationId xmlns:a16="http://schemas.microsoft.com/office/drawing/2014/main" id="{0F620354-524F-9051-21FA-70BCAB8466A0}"/>
                </a:ext>
              </a:extLst>
            </p:cNvPr>
            <p:cNvSpPr/>
            <p:nvPr/>
          </p:nvSpPr>
          <p:spPr>
            <a:xfrm>
              <a:off x="2137174" y="4205181"/>
              <a:ext cx="54000" cy="54000"/>
            </a:xfrm>
            <a:prstGeom prst="ellipse">
              <a:avLst/>
            </a:prstGeom>
            <a:solidFill>
              <a:srgbClr val="76A88F"/>
            </a:solidFill>
            <a:ln w="1270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流程图: 延期 24">
              <a:extLst>
                <a:ext uri="{FF2B5EF4-FFF2-40B4-BE49-F238E27FC236}">
                  <a16:creationId xmlns:a16="http://schemas.microsoft.com/office/drawing/2014/main" id="{BE9EEEE6-5357-124F-E6FE-2E661D659782}"/>
                </a:ext>
              </a:extLst>
            </p:cNvPr>
            <p:cNvSpPr/>
            <p:nvPr/>
          </p:nvSpPr>
          <p:spPr>
            <a:xfrm rot="16200000">
              <a:off x="1690348" y="3526891"/>
              <a:ext cx="288032" cy="216024"/>
            </a:xfrm>
            <a:prstGeom prst="flowChartDelay">
              <a:avLst/>
            </a:prstGeom>
            <a:solidFill>
              <a:srgbClr val="DCE7E1"/>
            </a:solidFill>
            <a:ln w="12700">
              <a:solidFill>
                <a:srgbClr val="76A88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流程图: 延期 59">
              <a:extLst>
                <a:ext uri="{FF2B5EF4-FFF2-40B4-BE49-F238E27FC236}">
                  <a16:creationId xmlns:a16="http://schemas.microsoft.com/office/drawing/2014/main" id="{A8CF9FC0-F67E-A214-5DF5-B6403088E9F5}"/>
                </a:ext>
              </a:extLst>
            </p:cNvPr>
            <p:cNvSpPr/>
            <p:nvPr/>
          </p:nvSpPr>
          <p:spPr>
            <a:xfrm rot="16200000">
              <a:off x="2051276" y="3526891"/>
              <a:ext cx="288032" cy="216024"/>
            </a:xfrm>
            <a:prstGeom prst="flowChartDelay">
              <a:avLst/>
            </a:prstGeom>
            <a:solidFill>
              <a:srgbClr val="DCE7E1"/>
            </a:solidFill>
            <a:ln w="12700">
              <a:solidFill>
                <a:srgbClr val="76A88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52B200EA-5D98-1894-B3B1-B69575284488}"/>
                </a:ext>
              </a:extLst>
            </p:cNvPr>
            <p:cNvGrpSpPr/>
            <p:nvPr/>
          </p:nvGrpSpPr>
          <p:grpSpPr>
            <a:xfrm>
              <a:off x="2242321" y="2797702"/>
              <a:ext cx="252205" cy="368849"/>
              <a:chOff x="1758874" y="2663807"/>
              <a:chExt cx="252205" cy="368849"/>
            </a:xfrm>
          </p:grpSpPr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E2AFB6D5-2313-74E2-833A-E2D43D95E757}"/>
                  </a:ext>
                </a:extLst>
              </p:cNvPr>
              <p:cNvSpPr/>
              <p:nvPr/>
            </p:nvSpPr>
            <p:spPr>
              <a:xfrm>
                <a:off x="1862385" y="2663807"/>
                <a:ext cx="54000" cy="54000"/>
              </a:xfrm>
              <a:prstGeom prst="ellipse">
                <a:avLst/>
              </a:prstGeom>
              <a:solidFill>
                <a:srgbClr val="DCE7E1"/>
              </a:solidFill>
              <a:ln w="12700">
                <a:solidFill>
                  <a:srgbClr val="76A88F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-3308557"/>
                  <a:satOff val="-17770"/>
                  <a:lumOff val="6078"/>
                  <a:alphaOff val="0"/>
                </a:schemeClr>
              </a:fillRef>
              <a:effectRef idx="0">
                <a:schemeClr val="accent5">
                  <a:hueOff val="-3308557"/>
                  <a:satOff val="-17770"/>
                  <a:lumOff val="6078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3792" tIns="113793" rIns="113792" bIns="861899" numCol="1" spcCol="1270" rtlCol="0" anchor="ctr" anchorCtr="0">
                <a:noAutofit/>
              </a:bodyPr>
              <a:lstStyle/>
              <a:p>
                <a:pPr algn="ctr" defTabSz="711200">
                  <a:lnSpc>
                    <a:spcPct val="90000"/>
                  </a:lnSpc>
                  <a:spcAft>
                    <a:spcPct val="35000"/>
                  </a:spcAft>
                  <a:buSzPct val="90000"/>
                </a:pPr>
                <a:endParaRPr lang="zh-CN" alt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44" name="图片 43">
                <a:extLst>
                  <a:ext uri="{FF2B5EF4-FFF2-40B4-BE49-F238E27FC236}">
                    <a16:creationId xmlns:a16="http://schemas.microsoft.com/office/drawing/2014/main" id="{9144130B-A558-1A33-4385-7C239E041F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rcRect l="7823" t="5402" r="8072" b="21924"/>
              <a:stretch/>
            </p:blipFill>
            <p:spPr>
              <a:xfrm>
                <a:off x="1758874" y="2716306"/>
                <a:ext cx="252205" cy="316350"/>
              </a:xfrm>
              <a:prstGeom prst="rect">
                <a:avLst/>
              </a:prstGeom>
            </p:spPr>
          </p:pic>
        </p:grpSp>
        <p:sp>
          <p:nvSpPr>
            <p:cNvPr id="61" name="流程图: 延期 60">
              <a:extLst>
                <a:ext uri="{FF2B5EF4-FFF2-40B4-BE49-F238E27FC236}">
                  <a16:creationId xmlns:a16="http://schemas.microsoft.com/office/drawing/2014/main" id="{4063A39C-CC22-2A79-7302-D59F6CF373C2}"/>
                </a:ext>
              </a:extLst>
            </p:cNvPr>
            <p:cNvSpPr/>
            <p:nvPr/>
          </p:nvSpPr>
          <p:spPr>
            <a:xfrm rot="16200000">
              <a:off x="2412204" y="3526892"/>
              <a:ext cx="288032" cy="216024"/>
            </a:xfrm>
            <a:prstGeom prst="flowChartDelay">
              <a:avLst/>
            </a:prstGeom>
            <a:solidFill>
              <a:srgbClr val="DCE7E1"/>
            </a:solidFill>
            <a:ln w="12700">
              <a:solidFill>
                <a:srgbClr val="76A88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流程图: 延期 61">
              <a:extLst>
                <a:ext uri="{FF2B5EF4-FFF2-40B4-BE49-F238E27FC236}">
                  <a16:creationId xmlns:a16="http://schemas.microsoft.com/office/drawing/2014/main" id="{7F477011-4C68-649F-2786-625EBCC53491}"/>
                </a:ext>
              </a:extLst>
            </p:cNvPr>
            <p:cNvSpPr/>
            <p:nvPr/>
          </p:nvSpPr>
          <p:spPr>
            <a:xfrm rot="16200000">
              <a:off x="2773132" y="3526892"/>
              <a:ext cx="288032" cy="216024"/>
            </a:xfrm>
            <a:prstGeom prst="flowChartDelay">
              <a:avLst/>
            </a:prstGeom>
            <a:solidFill>
              <a:srgbClr val="DCE7E1"/>
            </a:solidFill>
            <a:ln w="12700">
              <a:solidFill>
                <a:srgbClr val="76A88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6" name="组合 485">
            <a:extLst>
              <a:ext uri="{FF2B5EF4-FFF2-40B4-BE49-F238E27FC236}">
                <a16:creationId xmlns:a16="http://schemas.microsoft.com/office/drawing/2014/main" id="{C2F98B6C-7DEC-11C3-62BB-9B2C7B94CA3B}"/>
              </a:ext>
            </a:extLst>
          </p:cNvPr>
          <p:cNvGrpSpPr/>
          <p:nvPr/>
        </p:nvGrpSpPr>
        <p:grpSpPr>
          <a:xfrm>
            <a:off x="3563000" y="1583778"/>
            <a:ext cx="1352148" cy="2987825"/>
            <a:chOff x="3418984" y="2303858"/>
            <a:chExt cx="1352148" cy="2987825"/>
          </a:xfrm>
        </p:grpSpPr>
        <p:cxnSp>
          <p:nvCxnSpPr>
            <p:cNvPr id="189" name="直接箭头连接符 188">
              <a:extLst>
                <a:ext uri="{FF2B5EF4-FFF2-40B4-BE49-F238E27FC236}">
                  <a16:creationId xmlns:a16="http://schemas.microsoft.com/office/drawing/2014/main" id="{6D1F5D69-9CCF-7431-9BFC-7B3D7B1A75E2}"/>
                </a:ext>
              </a:extLst>
            </p:cNvPr>
            <p:cNvCxnSpPr>
              <a:cxnSpLocks/>
              <a:stCxn id="224" idx="0"/>
              <a:endCxn id="205" idx="2"/>
            </p:cNvCxnSpPr>
            <p:nvPr/>
          </p:nvCxnSpPr>
          <p:spPr bwMode="auto">
            <a:xfrm flipV="1">
              <a:off x="4065464" y="2519858"/>
              <a:ext cx="780" cy="27784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76A88F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</p:cxnSp>
        <p:cxnSp>
          <p:nvCxnSpPr>
            <p:cNvPr id="190" name="直接箭头连接符 37">
              <a:extLst>
                <a:ext uri="{FF2B5EF4-FFF2-40B4-BE49-F238E27FC236}">
                  <a16:creationId xmlns:a16="http://schemas.microsoft.com/office/drawing/2014/main" id="{C703E632-3E6C-513E-7DA7-19F43C455D00}"/>
                </a:ext>
              </a:extLst>
            </p:cNvPr>
            <p:cNvCxnSpPr>
              <a:cxnSpLocks/>
              <a:stCxn id="191" idx="3"/>
              <a:endCxn id="183" idx="3"/>
            </p:cNvCxnSpPr>
            <p:nvPr/>
          </p:nvCxnSpPr>
          <p:spPr bwMode="auto">
            <a:xfrm rot="5400000" flipH="1" flipV="1">
              <a:off x="3564492" y="3082799"/>
              <a:ext cx="370592" cy="445585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rgbClr val="76A88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93" name="直接箭头连接符 37">
              <a:extLst>
                <a:ext uri="{FF2B5EF4-FFF2-40B4-BE49-F238E27FC236}">
                  <a16:creationId xmlns:a16="http://schemas.microsoft.com/office/drawing/2014/main" id="{DB1DF03B-C3ED-162B-AD9D-0065E87E3E19}"/>
                </a:ext>
              </a:extLst>
            </p:cNvPr>
            <p:cNvCxnSpPr>
              <a:cxnSpLocks/>
              <a:stCxn id="203" idx="0"/>
              <a:endCxn id="222" idx="4"/>
            </p:cNvCxnSpPr>
            <p:nvPr/>
          </p:nvCxnSpPr>
          <p:spPr bwMode="auto">
            <a:xfrm flipH="1" flipV="1">
              <a:off x="4546444" y="3775947"/>
              <a:ext cx="2264" cy="129911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76A88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98" name="直接箭头连接符 37">
              <a:extLst>
                <a:ext uri="{FF2B5EF4-FFF2-40B4-BE49-F238E27FC236}">
                  <a16:creationId xmlns:a16="http://schemas.microsoft.com/office/drawing/2014/main" id="{79C6F96D-1DE4-71EC-38F0-EE19EDEED6FE}"/>
                </a:ext>
              </a:extLst>
            </p:cNvPr>
            <p:cNvCxnSpPr>
              <a:cxnSpLocks/>
              <a:stCxn id="195" idx="3"/>
              <a:endCxn id="183" idx="5"/>
            </p:cNvCxnSpPr>
            <p:nvPr/>
          </p:nvCxnSpPr>
          <p:spPr bwMode="auto">
            <a:xfrm rot="5400000" flipH="1" flipV="1">
              <a:off x="3770412" y="3237807"/>
              <a:ext cx="370592" cy="135569"/>
            </a:xfrm>
            <a:prstGeom prst="bentConnector3">
              <a:avLst>
                <a:gd name="adj1" fmla="val 34276"/>
              </a:avLst>
            </a:prstGeom>
            <a:solidFill>
              <a:schemeClr val="accent1"/>
            </a:solidFill>
            <a:ln w="9525" cap="flat" cmpd="sng" algn="ctr">
              <a:solidFill>
                <a:srgbClr val="76A88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99" name="直接箭头连接符 37">
              <a:extLst>
                <a:ext uri="{FF2B5EF4-FFF2-40B4-BE49-F238E27FC236}">
                  <a16:creationId xmlns:a16="http://schemas.microsoft.com/office/drawing/2014/main" id="{E59E1233-FAE7-61CC-37B0-01C4A9739A73}"/>
                </a:ext>
              </a:extLst>
            </p:cNvPr>
            <p:cNvCxnSpPr>
              <a:cxnSpLocks/>
              <a:stCxn id="196" idx="3"/>
              <a:endCxn id="182" idx="3"/>
            </p:cNvCxnSpPr>
            <p:nvPr/>
          </p:nvCxnSpPr>
          <p:spPr bwMode="auto">
            <a:xfrm rot="16200000" flipV="1">
              <a:off x="3979647" y="3221683"/>
              <a:ext cx="370593" cy="167818"/>
            </a:xfrm>
            <a:prstGeom prst="bentConnector3">
              <a:avLst>
                <a:gd name="adj1" fmla="val 35486"/>
              </a:avLst>
            </a:prstGeom>
            <a:solidFill>
              <a:schemeClr val="accent1"/>
            </a:solidFill>
            <a:ln w="9525" cap="flat" cmpd="sng" algn="ctr">
              <a:solidFill>
                <a:srgbClr val="76A88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00" name="直接箭头连接符 37">
              <a:extLst>
                <a:ext uri="{FF2B5EF4-FFF2-40B4-BE49-F238E27FC236}">
                  <a16:creationId xmlns:a16="http://schemas.microsoft.com/office/drawing/2014/main" id="{04672FF7-CD7F-EE38-B844-89285BF1BACA}"/>
                </a:ext>
              </a:extLst>
            </p:cNvPr>
            <p:cNvCxnSpPr>
              <a:cxnSpLocks/>
              <a:stCxn id="197" idx="3"/>
              <a:endCxn id="182" idx="5"/>
            </p:cNvCxnSpPr>
            <p:nvPr/>
          </p:nvCxnSpPr>
          <p:spPr bwMode="auto">
            <a:xfrm rot="16200000" flipV="1">
              <a:off x="4185567" y="3066675"/>
              <a:ext cx="370593" cy="47783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rgbClr val="76A88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graphicFrame>
          <p:nvGraphicFramePr>
            <p:cNvPr id="202" name="对象 201">
              <a:extLst>
                <a:ext uri="{FF2B5EF4-FFF2-40B4-BE49-F238E27FC236}">
                  <a16:creationId xmlns:a16="http://schemas.microsoft.com/office/drawing/2014/main" id="{8DEF9845-3135-304D-0CB5-C8DB83B92E9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79516215"/>
                </p:ext>
              </p:extLst>
            </p:nvPr>
          </p:nvGraphicFramePr>
          <p:xfrm>
            <a:off x="4586982" y="5075783"/>
            <a:ext cx="18415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215640" imgH="253800" progId="Equation.DSMT4">
                    <p:embed/>
                  </p:oleObj>
                </mc:Choice>
                <mc:Fallback>
                  <p:oleObj name="Equation" r:id="rId13" imgW="215640" imgH="253800" progId="Equation.DSMT4">
                    <p:embed/>
                    <p:pic>
                      <p:nvPicPr>
                        <p:cNvPr id="100" name="对象 99">
                          <a:extLst>
                            <a:ext uri="{FF2B5EF4-FFF2-40B4-BE49-F238E27FC236}">
                              <a16:creationId xmlns:a16="http://schemas.microsoft.com/office/drawing/2014/main" id="{8B418909-6B18-025B-8B13-CC6A4B5CF23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586982" y="5075783"/>
                          <a:ext cx="184150" cy="215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3" name="对象 202">
              <a:extLst>
                <a:ext uri="{FF2B5EF4-FFF2-40B4-BE49-F238E27FC236}">
                  <a16:creationId xmlns:a16="http://schemas.microsoft.com/office/drawing/2014/main" id="{0B3BE82F-F5F8-230F-B480-BD186B473A0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63422509"/>
                </p:ext>
              </p:extLst>
            </p:nvPr>
          </p:nvGraphicFramePr>
          <p:xfrm>
            <a:off x="4473108" y="5075063"/>
            <a:ext cx="151200" cy="21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77480" imgH="253800" progId="Equation.DSMT4">
                    <p:embed/>
                  </p:oleObj>
                </mc:Choice>
                <mc:Fallback>
                  <p:oleObj name="Equation" r:id="rId15" imgW="177480" imgH="253800" progId="Equation.DSMT4">
                    <p:embed/>
                    <p:pic>
                      <p:nvPicPr>
                        <p:cNvPr id="106" name="对象 105">
                          <a:extLst>
                            <a:ext uri="{FF2B5EF4-FFF2-40B4-BE49-F238E27FC236}">
                              <a16:creationId xmlns:a16="http://schemas.microsoft.com/office/drawing/2014/main" id="{4CEEF30A-0BCB-5787-0235-47179C87AF7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473108" y="5075063"/>
                          <a:ext cx="151200" cy="216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04" name="直接箭头连接符 37">
              <a:extLst>
                <a:ext uri="{FF2B5EF4-FFF2-40B4-BE49-F238E27FC236}">
                  <a16:creationId xmlns:a16="http://schemas.microsoft.com/office/drawing/2014/main" id="{4433BBAC-2E3F-4036-0864-A3C8193143FA}"/>
                </a:ext>
              </a:extLst>
            </p:cNvPr>
            <p:cNvCxnSpPr>
              <a:cxnSpLocks/>
              <a:stCxn id="202" idx="0"/>
              <a:endCxn id="221" idx="4"/>
            </p:cNvCxnSpPr>
            <p:nvPr/>
          </p:nvCxnSpPr>
          <p:spPr bwMode="auto">
            <a:xfrm flipH="1" flipV="1">
              <a:off x="4677458" y="3775947"/>
              <a:ext cx="616" cy="129911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76A88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graphicFrame>
          <p:nvGraphicFramePr>
            <p:cNvPr id="205" name="对象 204">
              <a:extLst>
                <a:ext uri="{FF2B5EF4-FFF2-40B4-BE49-F238E27FC236}">
                  <a16:creationId xmlns:a16="http://schemas.microsoft.com/office/drawing/2014/main" id="{20DB3B62-2AB1-A10C-9EB8-18A47B0FFCC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05177962"/>
                </p:ext>
              </p:extLst>
            </p:nvPr>
          </p:nvGraphicFramePr>
          <p:xfrm>
            <a:off x="3928410" y="2303858"/>
            <a:ext cx="275669" cy="21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291960" imgH="228600" progId="Equation.DSMT4">
                    <p:embed/>
                  </p:oleObj>
                </mc:Choice>
                <mc:Fallback>
                  <p:oleObj name="Equation" r:id="rId17" imgW="291960" imgH="228600" progId="Equation.DSMT4">
                    <p:embed/>
                    <p:pic>
                      <p:nvPicPr>
                        <p:cNvPr id="123" name="对象 122">
                          <a:extLst>
                            <a:ext uri="{FF2B5EF4-FFF2-40B4-BE49-F238E27FC236}">
                              <a16:creationId xmlns:a16="http://schemas.microsoft.com/office/drawing/2014/main" id="{FD6B5652-4CB0-6771-41C0-6C07DCE3D9E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928410" y="2303858"/>
                          <a:ext cx="275669" cy="216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6" name="组合 205">
              <a:extLst>
                <a:ext uri="{FF2B5EF4-FFF2-40B4-BE49-F238E27FC236}">
                  <a16:creationId xmlns:a16="http://schemas.microsoft.com/office/drawing/2014/main" id="{F0AF27CC-18A0-F42E-4E30-F4D10BC16D7F}"/>
                </a:ext>
              </a:extLst>
            </p:cNvPr>
            <p:cNvGrpSpPr/>
            <p:nvPr/>
          </p:nvGrpSpPr>
          <p:grpSpPr>
            <a:xfrm>
              <a:off x="4510444" y="3703947"/>
              <a:ext cx="203014" cy="72000"/>
              <a:chOff x="2636460" y="3561384"/>
              <a:chExt cx="203014" cy="72000"/>
            </a:xfrm>
          </p:grpSpPr>
          <p:sp>
            <p:nvSpPr>
              <p:cNvPr id="221" name="椭圆 220">
                <a:extLst>
                  <a:ext uri="{FF2B5EF4-FFF2-40B4-BE49-F238E27FC236}">
                    <a16:creationId xmlns:a16="http://schemas.microsoft.com/office/drawing/2014/main" id="{8513B0A3-5948-2934-2E69-D39AB5EB1C27}"/>
                  </a:ext>
                </a:extLst>
              </p:cNvPr>
              <p:cNvSpPr/>
              <p:nvPr/>
            </p:nvSpPr>
            <p:spPr>
              <a:xfrm>
                <a:off x="2767474" y="3561384"/>
                <a:ext cx="72000" cy="72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-3308557"/>
                  <a:satOff val="-17770"/>
                  <a:lumOff val="6078"/>
                  <a:alphaOff val="0"/>
                </a:schemeClr>
              </a:fillRef>
              <a:effectRef idx="0">
                <a:schemeClr val="accent5">
                  <a:hueOff val="-3308557"/>
                  <a:satOff val="-17770"/>
                  <a:lumOff val="6078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3792" tIns="113793" rIns="113792" bIns="861899" numCol="1" spcCol="1270" rtlCol="0" anchor="ctr" anchorCtr="0">
                <a:noAutofit/>
              </a:bodyPr>
              <a:lstStyle/>
              <a:p>
                <a:pPr algn="ctr" defTabSz="711200">
                  <a:lnSpc>
                    <a:spcPct val="90000"/>
                  </a:lnSpc>
                  <a:spcAft>
                    <a:spcPct val="35000"/>
                  </a:spcAft>
                  <a:buSzPct val="90000"/>
                </a:pPr>
                <a:endParaRPr lang="zh-CN" alt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2" name="椭圆 221">
                <a:extLst>
                  <a:ext uri="{FF2B5EF4-FFF2-40B4-BE49-F238E27FC236}">
                    <a16:creationId xmlns:a16="http://schemas.microsoft.com/office/drawing/2014/main" id="{1F725153-1DFC-F552-EACA-719FF2454526}"/>
                  </a:ext>
                </a:extLst>
              </p:cNvPr>
              <p:cNvSpPr/>
              <p:nvPr/>
            </p:nvSpPr>
            <p:spPr>
              <a:xfrm>
                <a:off x="2636460" y="3561384"/>
                <a:ext cx="72000" cy="72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-3308557"/>
                  <a:satOff val="-17770"/>
                  <a:lumOff val="6078"/>
                  <a:alphaOff val="0"/>
                </a:schemeClr>
              </a:fillRef>
              <a:effectRef idx="0">
                <a:schemeClr val="accent5">
                  <a:hueOff val="-3308557"/>
                  <a:satOff val="-17770"/>
                  <a:lumOff val="6078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3792" tIns="113793" rIns="113792" bIns="861899" numCol="1" spcCol="1270" rtlCol="0" anchor="ctr" anchorCtr="0">
                <a:noAutofit/>
              </a:bodyPr>
              <a:lstStyle/>
              <a:p>
                <a:pPr algn="ctr" defTabSz="711200">
                  <a:lnSpc>
                    <a:spcPct val="90000"/>
                  </a:lnSpc>
                  <a:spcAft>
                    <a:spcPct val="35000"/>
                  </a:spcAft>
                  <a:buSzPct val="90000"/>
                </a:pPr>
                <a:endParaRPr lang="zh-CN" alt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3" name="椭圆 222">
                <a:extLst>
                  <a:ext uri="{FF2B5EF4-FFF2-40B4-BE49-F238E27FC236}">
                    <a16:creationId xmlns:a16="http://schemas.microsoft.com/office/drawing/2014/main" id="{0BA4AFF7-A6E2-79E7-7828-57B0AD928764}"/>
                  </a:ext>
                </a:extLst>
              </p:cNvPr>
              <p:cNvSpPr/>
              <p:nvPr/>
            </p:nvSpPr>
            <p:spPr>
              <a:xfrm>
                <a:off x="2701967" y="3561384"/>
                <a:ext cx="72000" cy="72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-3308557"/>
                  <a:satOff val="-17770"/>
                  <a:lumOff val="6078"/>
                  <a:alphaOff val="0"/>
                </a:schemeClr>
              </a:fillRef>
              <a:effectRef idx="0">
                <a:schemeClr val="accent5">
                  <a:hueOff val="-3308557"/>
                  <a:satOff val="-17770"/>
                  <a:lumOff val="6078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3792" tIns="113793" rIns="113792" bIns="861899" numCol="1" spcCol="1270" rtlCol="0" anchor="ctr" anchorCtr="0">
                <a:noAutofit/>
              </a:bodyPr>
              <a:lstStyle/>
              <a:p>
                <a:pPr algn="ctr" defTabSz="711200">
                  <a:lnSpc>
                    <a:spcPct val="90000"/>
                  </a:lnSpc>
                  <a:spcAft>
                    <a:spcPct val="35000"/>
                  </a:spcAft>
                  <a:buSzPct val="90000"/>
                </a:pPr>
                <a:endParaRPr lang="zh-CN" alt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7" name="组合 206">
              <a:extLst>
                <a:ext uri="{FF2B5EF4-FFF2-40B4-BE49-F238E27FC236}">
                  <a16:creationId xmlns:a16="http://schemas.microsoft.com/office/drawing/2014/main" id="{0750E615-8A36-7BF0-D8BD-D14564D993B0}"/>
                </a:ext>
              </a:extLst>
            </p:cNvPr>
            <p:cNvGrpSpPr/>
            <p:nvPr/>
          </p:nvGrpSpPr>
          <p:grpSpPr>
            <a:xfrm>
              <a:off x="4147345" y="3703947"/>
              <a:ext cx="203014" cy="72000"/>
              <a:chOff x="2636460" y="3561384"/>
              <a:chExt cx="203014" cy="72000"/>
            </a:xfrm>
          </p:grpSpPr>
          <p:sp>
            <p:nvSpPr>
              <p:cNvPr id="218" name="椭圆 217">
                <a:extLst>
                  <a:ext uri="{FF2B5EF4-FFF2-40B4-BE49-F238E27FC236}">
                    <a16:creationId xmlns:a16="http://schemas.microsoft.com/office/drawing/2014/main" id="{D91B60E4-BFF9-E615-074B-3E87DA554672}"/>
                  </a:ext>
                </a:extLst>
              </p:cNvPr>
              <p:cNvSpPr/>
              <p:nvPr/>
            </p:nvSpPr>
            <p:spPr>
              <a:xfrm>
                <a:off x="2767474" y="3561384"/>
                <a:ext cx="72000" cy="72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-3308557"/>
                  <a:satOff val="-17770"/>
                  <a:lumOff val="6078"/>
                  <a:alphaOff val="0"/>
                </a:schemeClr>
              </a:fillRef>
              <a:effectRef idx="0">
                <a:schemeClr val="accent5">
                  <a:hueOff val="-3308557"/>
                  <a:satOff val="-17770"/>
                  <a:lumOff val="6078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3792" tIns="113793" rIns="113792" bIns="861899" numCol="1" spcCol="1270" rtlCol="0" anchor="ctr" anchorCtr="0">
                <a:noAutofit/>
              </a:bodyPr>
              <a:lstStyle/>
              <a:p>
                <a:pPr algn="ctr" defTabSz="711200">
                  <a:lnSpc>
                    <a:spcPct val="90000"/>
                  </a:lnSpc>
                  <a:spcAft>
                    <a:spcPct val="35000"/>
                  </a:spcAft>
                  <a:buSzPct val="90000"/>
                </a:pPr>
                <a:endParaRPr lang="zh-CN" alt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9" name="椭圆 218">
                <a:extLst>
                  <a:ext uri="{FF2B5EF4-FFF2-40B4-BE49-F238E27FC236}">
                    <a16:creationId xmlns:a16="http://schemas.microsoft.com/office/drawing/2014/main" id="{F48A8745-BBEB-5EDA-500D-81EDC217E9EC}"/>
                  </a:ext>
                </a:extLst>
              </p:cNvPr>
              <p:cNvSpPr/>
              <p:nvPr/>
            </p:nvSpPr>
            <p:spPr>
              <a:xfrm>
                <a:off x="2636460" y="3561384"/>
                <a:ext cx="72000" cy="72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-3308557"/>
                  <a:satOff val="-17770"/>
                  <a:lumOff val="6078"/>
                  <a:alphaOff val="0"/>
                </a:schemeClr>
              </a:fillRef>
              <a:effectRef idx="0">
                <a:schemeClr val="accent5">
                  <a:hueOff val="-3308557"/>
                  <a:satOff val="-17770"/>
                  <a:lumOff val="6078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3792" tIns="113793" rIns="113792" bIns="861899" numCol="1" spcCol="1270" rtlCol="0" anchor="ctr" anchorCtr="0">
                <a:noAutofit/>
              </a:bodyPr>
              <a:lstStyle/>
              <a:p>
                <a:pPr algn="ctr" defTabSz="711200">
                  <a:lnSpc>
                    <a:spcPct val="90000"/>
                  </a:lnSpc>
                  <a:spcAft>
                    <a:spcPct val="35000"/>
                  </a:spcAft>
                  <a:buSzPct val="90000"/>
                </a:pPr>
                <a:endParaRPr lang="zh-CN" alt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0" name="椭圆 219">
                <a:extLst>
                  <a:ext uri="{FF2B5EF4-FFF2-40B4-BE49-F238E27FC236}">
                    <a16:creationId xmlns:a16="http://schemas.microsoft.com/office/drawing/2014/main" id="{477D7EA6-073A-B6CB-AFAA-7B3967128D29}"/>
                  </a:ext>
                </a:extLst>
              </p:cNvPr>
              <p:cNvSpPr/>
              <p:nvPr/>
            </p:nvSpPr>
            <p:spPr>
              <a:xfrm>
                <a:off x="2701967" y="3561384"/>
                <a:ext cx="72000" cy="72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-3308557"/>
                  <a:satOff val="-17770"/>
                  <a:lumOff val="6078"/>
                  <a:alphaOff val="0"/>
                </a:schemeClr>
              </a:fillRef>
              <a:effectRef idx="0">
                <a:schemeClr val="accent5">
                  <a:hueOff val="-3308557"/>
                  <a:satOff val="-17770"/>
                  <a:lumOff val="6078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3792" tIns="113793" rIns="113792" bIns="861899" numCol="1" spcCol="1270" rtlCol="0" anchor="ctr" anchorCtr="0">
                <a:noAutofit/>
              </a:bodyPr>
              <a:lstStyle/>
              <a:p>
                <a:pPr algn="ctr" defTabSz="711200">
                  <a:lnSpc>
                    <a:spcPct val="90000"/>
                  </a:lnSpc>
                  <a:spcAft>
                    <a:spcPct val="35000"/>
                  </a:spcAft>
                  <a:buSzPct val="90000"/>
                </a:pPr>
                <a:endParaRPr lang="zh-CN" alt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8" name="组合 207">
              <a:extLst>
                <a:ext uri="{FF2B5EF4-FFF2-40B4-BE49-F238E27FC236}">
                  <a16:creationId xmlns:a16="http://schemas.microsoft.com/office/drawing/2014/main" id="{34C8D653-DF36-86A3-93EB-9663A77439FF}"/>
                </a:ext>
              </a:extLst>
            </p:cNvPr>
            <p:cNvGrpSpPr/>
            <p:nvPr/>
          </p:nvGrpSpPr>
          <p:grpSpPr>
            <a:xfrm>
              <a:off x="3434157" y="3702577"/>
              <a:ext cx="185678" cy="72000"/>
              <a:chOff x="2645128" y="3561384"/>
              <a:chExt cx="185678" cy="72000"/>
            </a:xfrm>
          </p:grpSpPr>
          <p:sp>
            <p:nvSpPr>
              <p:cNvPr id="216" name="椭圆 215">
                <a:extLst>
                  <a:ext uri="{FF2B5EF4-FFF2-40B4-BE49-F238E27FC236}">
                    <a16:creationId xmlns:a16="http://schemas.microsoft.com/office/drawing/2014/main" id="{335D9482-07ED-85BE-12AA-C6B15F136452}"/>
                  </a:ext>
                </a:extLst>
              </p:cNvPr>
              <p:cNvSpPr/>
              <p:nvPr/>
            </p:nvSpPr>
            <p:spPr>
              <a:xfrm>
                <a:off x="2758806" y="3561384"/>
                <a:ext cx="72000" cy="72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-3308557"/>
                  <a:satOff val="-17770"/>
                  <a:lumOff val="6078"/>
                  <a:alphaOff val="0"/>
                </a:schemeClr>
              </a:fillRef>
              <a:effectRef idx="0">
                <a:schemeClr val="accent5">
                  <a:hueOff val="-3308557"/>
                  <a:satOff val="-17770"/>
                  <a:lumOff val="6078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3792" tIns="113793" rIns="113792" bIns="861899" numCol="1" spcCol="1270" rtlCol="0" anchor="ctr" anchorCtr="0">
                <a:noAutofit/>
              </a:bodyPr>
              <a:lstStyle/>
              <a:p>
                <a:pPr algn="ctr" defTabSz="711200">
                  <a:lnSpc>
                    <a:spcPct val="90000"/>
                  </a:lnSpc>
                  <a:spcAft>
                    <a:spcPct val="35000"/>
                  </a:spcAft>
                  <a:buSzPct val="90000"/>
                </a:pPr>
                <a:endParaRPr lang="zh-CN" alt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7" name="椭圆 216">
                <a:extLst>
                  <a:ext uri="{FF2B5EF4-FFF2-40B4-BE49-F238E27FC236}">
                    <a16:creationId xmlns:a16="http://schemas.microsoft.com/office/drawing/2014/main" id="{380EFCAF-B1FD-61AA-7C9A-878EE8E6894C}"/>
                  </a:ext>
                </a:extLst>
              </p:cNvPr>
              <p:cNvSpPr/>
              <p:nvPr/>
            </p:nvSpPr>
            <p:spPr>
              <a:xfrm>
                <a:off x="2645128" y="3561384"/>
                <a:ext cx="72000" cy="72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-3308557"/>
                  <a:satOff val="-17770"/>
                  <a:lumOff val="6078"/>
                  <a:alphaOff val="0"/>
                </a:schemeClr>
              </a:fillRef>
              <a:effectRef idx="0">
                <a:schemeClr val="accent5">
                  <a:hueOff val="-3308557"/>
                  <a:satOff val="-17770"/>
                  <a:lumOff val="6078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3792" tIns="113793" rIns="113792" bIns="861899" numCol="1" spcCol="1270" rtlCol="0" anchor="ctr" anchorCtr="0">
                <a:noAutofit/>
              </a:bodyPr>
              <a:lstStyle/>
              <a:p>
                <a:pPr algn="ctr" defTabSz="711200">
                  <a:lnSpc>
                    <a:spcPct val="90000"/>
                  </a:lnSpc>
                  <a:spcAft>
                    <a:spcPct val="35000"/>
                  </a:spcAft>
                  <a:buSzPct val="90000"/>
                </a:pPr>
                <a:endParaRPr lang="zh-CN" alt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211" name="直接箭头连接符 37">
              <a:extLst>
                <a:ext uri="{FF2B5EF4-FFF2-40B4-BE49-F238E27FC236}">
                  <a16:creationId xmlns:a16="http://schemas.microsoft.com/office/drawing/2014/main" id="{60227F7B-CA15-A115-C8CE-692757DFDF26}"/>
                </a:ext>
              </a:extLst>
            </p:cNvPr>
            <p:cNvCxnSpPr>
              <a:cxnSpLocks/>
              <a:stCxn id="210" idx="0"/>
              <a:endCxn id="218" idx="4"/>
            </p:cNvCxnSpPr>
            <p:nvPr/>
          </p:nvCxnSpPr>
          <p:spPr bwMode="auto">
            <a:xfrm flipH="1" flipV="1">
              <a:off x="4314359" y="3775947"/>
              <a:ext cx="2719" cy="84892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76A88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12" name="直接箭头连接符 37">
              <a:extLst>
                <a:ext uri="{FF2B5EF4-FFF2-40B4-BE49-F238E27FC236}">
                  <a16:creationId xmlns:a16="http://schemas.microsoft.com/office/drawing/2014/main" id="{E6F9734B-0952-2F56-03A9-789E0D0E705F}"/>
                </a:ext>
              </a:extLst>
            </p:cNvPr>
            <p:cNvCxnSpPr>
              <a:cxnSpLocks/>
              <a:stCxn id="209" idx="0"/>
              <a:endCxn id="215" idx="3"/>
            </p:cNvCxnSpPr>
            <p:nvPr/>
          </p:nvCxnSpPr>
          <p:spPr bwMode="auto">
            <a:xfrm flipH="1" flipV="1">
              <a:off x="3805629" y="3764033"/>
              <a:ext cx="1283" cy="30002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76A88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grpSp>
          <p:nvGrpSpPr>
            <p:cNvPr id="213" name="组合 212">
              <a:extLst>
                <a:ext uri="{FF2B5EF4-FFF2-40B4-BE49-F238E27FC236}">
                  <a16:creationId xmlns:a16="http://schemas.microsoft.com/office/drawing/2014/main" id="{F28EC8DE-666D-0C44-B524-302EAD680BAB}"/>
                </a:ext>
              </a:extLst>
            </p:cNvPr>
            <p:cNvGrpSpPr/>
            <p:nvPr/>
          </p:nvGrpSpPr>
          <p:grpSpPr>
            <a:xfrm>
              <a:off x="3795085" y="3702577"/>
              <a:ext cx="185678" cy="72000"/>
              <a:chOff x="2645128" y="3561384"/>
              <a:chExt cx="185678" cy="72000"/>
            </a:xfrm>
          </p:grpSpPr>
          <p:sp>
            <p:nvSpPr>
              <p:cNvPr id="214" name="椭圆 213">
                <a:extLst>
                  <a:ext uri="{FF2B5EF4-FFF2-40B4-BE49-F238E27FC236}">
                    <a16:creationId xmlns:a16="http://schemas.microsoft.com/office/drawing/2014/main" id="{CA7377F3-EEE5-45F9-37D7-D4BEB25A2468}"/>
                  </a:ext>
                </a:extLst>
              </p:cNvPr>
              <p:cNvSpPr/>
              <p:nvPr/>
            </p:nvSpPr>
            <p:spPr>
              <a:xfrm>
                <a:off x="2758806" y="3561384"/>
                <a:ext cx="72000" cy="72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-3308557"/>
                  <a:satOff val="-17770"/>
                  <a:lumOff val="6078"/>
                  <a:alphaOff val="0"/>
                </a:schemeClr>
              </a:fillRef>
              <a:effectRef idx="0">
                <a:schemeClr val="accent5">
                  <a:hueOff val="-3308557"/>
                  <a:satOff val="-17770"/>
                  <a:lumOff val="6078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3792" tIns="113793" rIns="113792" bIns="861899" numCol="1" spcCol="1270" rtlCol="0" anchor="ctr" anchorCtr="0">
                <a:noAutofit/>
              </a:bodyPr>
              <a:lstStyle/>
              <a:p>
                <a:pPr algn="ctr" defTabSz="711200">
                  <a:lnSpc>
                    <a:spcPct val="90000"/>
                  </a:lnSpc>
                  <a:spcAft>
                    <a:spcPct val="35000"/>
                  </a:spcAft>
                  <a:buSzPct val="90000"/>
                </a:pPr>
                <a:endParaRPr lang="zh-CN" alt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5" name="椭圆 214">
                <a:extLst>
                  <a:ext uri="{FF2B5EF4-FFF2-40B4-BE49-F238E27FC236}">
                    <a16:creationId xmlns:a16="http://schemas.microsoft.com/office/drawing/2014/main" id="{48C4B0DC-8006-C1E3-3311-02E186309C98}"/>
                  </a:ext>
                </a:extLst>
              </p:cNvPr>
              <p:cNvSpPr/>
              <p:nvPr/>
            </p:nvSpPr>
            <p:spPr>
              <a:xfrm>
                <a:off x="2645128" y="3561384"/>
                <a:ext cx="72000" cy="72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-3308557"/>
                  <a:satOff val="-17770"/>
                  <a:lumOff val="6078"/>
                  <a:alphaOff val="0"/>
                </a:schemeClr>
              </a:fillRef>
              <a:effectRef idx="0">
                <a:schemeClr val="accent5">
                  <a:hueOff val="-3308557"/>
                  <a:satOff val="-17770"/>
                  <a:lumOff val="6078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3792" tIns="113793" rIns="113792" bIns="861899" numCol="1" spcCol="1270" rtlCol="0" anchor="ctr" anchorCtr="0">
                <a:noAutofit/>
              </a:bodyPr>
              <a:lstStyle/>
              <a:p>
                <a:pPr algn="ctr" defTabSz="711200">
                  <a:lnSpc>
                    <a:spcPct val="90000"/>
                  </a:lnSpc>
                  <a:spcAft>
                    <a:spcPct val="35000"/>
                  </a:spcAft>
                  <a:buSzPct val="90000"/>
                </a:pPr>
                <a:endParaRPr lang="zh-CN" alt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82" name="椭圆 181">
              <a:extLst>
                <a:ext uri="{FF2B5EF4-FFF2-40B4-BE49-F238E27FC236}">
                  <a16:creationId xmlns:a16="http://schemas.microsoft.com/office/drawing/2014/main" id="{224CA0CF-142E-80A3-DC78-38A1DE1FBBF8}"/>
                </a:ext>
              </a:extLst>
            </p:cNvPr>
            <p:cNvSpPr/>
            <p:nvPr/>
          </p:nvSpPr>
          <p:spPr>
            <a:xfrm>
              <a:off x="4070490" y="3058839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3" name="椭圆 182">
              <a:extLst>
                <a:ext uri="{FF2B5EF4-FFF2-40B4-BE49-F238E27FC236}">
                  <a16:creationId xmlns:a16="http://schemas.microsoft.com/office/drawing/2014/main" id="{C24487E7-9DA0-9727-CAEA-BF7737326395}"/>
                </a:ext>
              </a:extLst>
            </p:cNvPr>
            <p:cNvSpPr/>
            <p:nvPr/>
          </p:nvSpPr>
          <p:spPr>
            <a:xfrm>
              <a:off x="3962037" y="3058839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76" name="直接箭头连接符 37">
              <a:extLst>
                <a:ext uri="{FF2B5EF4-FFF2-40B4-BE49-F238E27FC236}">
                  <a16:creationId xmlns:a16="http://schemas.microsoft.com/office/drawing/2014/main" id="{02024CBB-E405-EB28-0086-AED803721795}"/>
                </a:ext>
              </a:extLst>
            </p:cNvPr>
            <p:cNvCxnSpPr>
              <a:cxnSpLocks/>
              <a:stCxn id="192" idx="0"/>
              <a:endCxn id="217" idx="3"/>
            </p:cNvCxnSpPr>
            <p:nvPr/>
          </p:nvCxnSpPr>
          <p:spPr bwMode="auto">
            <a:xfrm flipH="1" flipV="1">
              <a:off x="3444701" y="3764033"/>
              <a:ext cx="2171" cy="30002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76A88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188" name="椭圆 187">
              <a:extLst>
                <a:ext uri="{FF2B5EF4-FFF2-40B4-BE49-F238E27FC236}">
                  <a16:creationId xmlns:a16="http://schemas.microsoft.com/office/drawing/2014/main" id="{388B7F71-9785-EEE5-E969-65F58A5F501D}"/>
                </a:ext>
              </a:extLst>
            </p:cNvPr>
            <p:cNvSpPr/>
            <p:nvPr/>
          </p:nvSpPr>
          <p:spPr>
            <a:xfrm>
              <a:off x="4523438" y="4769673"/>
              <a:ext cx="54000" cy="54000"/>
            </a:xfrm>
            <a:prstGeom prst="ellipse">
              <a:avLst/>
            </a:prstGeom>
            <a:solidFill>
              <a:srgbClr val="76A88F"/>
            </a:solidFill>
            <a:ln w="1270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2" name="椭圆 191">
              <a:extLst>
                <a:ext uri="{FF2B5EF4-FFF2-40B4-BE49-F238E27FC236}">
                  <a16:creationId xmlns:a16="http://schemas.microsoft.com/office/drawing/2014/main" id="{25A2B6C3-34D6-30FF-F492-EF096352AC21}"/>
                </a:ext>
              </a:extLst>
            </p:cNvPr>
            <p:cNvSpPr/>
            <p:nvPr/>
          </p:nvSpPr>
          <p:spPr>
            <a:xfrm>
              <a:off x="3419872" y="4064058"/>
              <a:ext cx="54000" cy="54000"/>
            </a:xfrm>
            <a:prstGeom prst="ellipse">
              <a:avLst/>
            </a:prstGeom>
            <a:solidFill>
              <a:srgbClr val="76A88F"/>
            </a:solidFill>
            <a:ln w="1270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9" name="椭圆 208">
              <a:extLst>
                <a:ext uri="{FF2B5EF4-FFF2-40B4-BE49-F238E27FC236}">
                  <a16:creationId xmlns:a16="http://schemas.microsoft.com/office/drawing/2014/main" id="{CDF89025-3CE6-BE00-99FA-BFFDFAFFC54F}"/>
                </a:ext>
              </a:extLst>
            </p:cNvPr>
            <p:cNvSpPr/>
            <p:nvPr/>
          </p:nvSpPr>
          <p:spPr>
            <a:xfrm>
              <a:off x="3779912" y="4064058"/>
              <a:ext cx="54000" cy="54000"/>
            </a:xfrm>
            <a:prstGeom prst="ellipse">
              <a:avLst/>
            </a:prstGeom>
            <a:solidFill>
              <a:srgbClr val="76A88F"/>
            </a:solidFill>
            <a:ln w="1270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0" name="椭圆 209">
              <a:extLst>
                <a:ext uri="{FF2B5EF4-FFF2-40B4-BE49-F238E27FC236}">
                  <a16:creationId xmlns:a16="http://schemas.microsoft.com/office/drawing/2014/main" id="{70EF6602-756C-849C-12FA-AAA9D14E8CE1}"/>
                </a:ext>
              </a:extLst>
            </p:cNvPr>
            <p:cNvSpPr/>
            <p:nvPr/>
          </p:nvSpPr>
          <p:spPr>
            <a:xfrm>
              <a:off x="4290078" y="4624871"/>
              <a:ext cx="54000" cy="54000"/>
            </a:xfrm>
            <a:prstGeom prst="ellipse">
              <a:avLst/>
            </a:prstGeom>
            <a:solidFill>
              <a:srgbClr val="76A88F"/>
            </a:solidFill>
            <a:ln w="1270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1" name="椭圆 340">
              <a:extLst>
                <a:ext uri="{FF2B5EF4-FFF2-40B4-BE49-F238E27FC236}">
                  <a16:creationId xmlns:a16="http://schemas.microsoft.com/office/drawing/2014/main" id="{815D31CE-F762-E673-928B-692395A89E9C}"/>
                </a:ext>
              </a:extLst>
            </p:cNvPr>
            <p:cNvSpPr/>
            <p:nvPr/>
          </p:nvSpPr>
          <p:spPr>
            <a:xfrm>
              <a:off x="4644008" y="4064058"/>
              <a:ext cx="54000" cy="54000"/>
            </a:xfrm>
            <a:prstGeom prst="ellipse">
              <a:avLst/>
            </a:prstGeom>
            <a:solidFill>
              <a:srgbClr val="76A88F"/>
            </a:solidFill>
            <a:ln w="1270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06" name="直接箭头连接符 37">
              <a:extLst>
                <a:ext uri="{FF2B5EF4-FFF2-40B4-BE49-F238E27FC236}">
                  <a16:creationId xmlns:a16="http://schemas.microsoft.com/office/drawing/2014/main" id="{D299B1E9-A2E1-672E-F1E3-917D824DE79E}"/>
                </a:ext>
              </a:extLst>
            </p:cNvPr>
            <p:cNvCxnSpPr>
              <a:cxnSpLocks/>
              <a:stCxn id="407" idx="0"/>
              <a:endCxn id="217" idx="5"/>
            </p:cNvCxnSpPr>
            <p:nvPr/>
          </p:nvCxnSpPr>
          <p:spPr bwMode="auto">
            <a:xfrm flipH="1" flipV="1">
              <a:off x="3495613" y="3764033"/>
              <a:ext cx="857" cy="4411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76A88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407" name="椭圆 406">
              <a:extLst>
                <a:ext uri="{FF2B5EF4-FFF2-40B4-BE49-F238E27FC236}">
                  <a16:creationId xmlns:a16="http://schemas.microsoft.com/office/drawing/2014/main" id="{81365F9C-B881-8584-031B-2296CF1F0369}"/>
                </a:ext>
              </a:extLst>
            </p:cNvPr>
            <p:cNvSpPr/>
            <p:nvPr/>
          </p:nvSpPr>
          <p:spPr>
            <a:xfrm>
              <a:off x="3469470" y="4205181"/>
              <a:ext cx="54000" cy="54000"/>
            </a:xfrm>
            <a:prstGeom prst="ellipse">
              <a:avLst/>
            </a:prstGeom>
            <a:solidFill>
              <a:srgbClr val="76A88F"/>
            </a:solidFill>
            <a:ln w="1270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09" name="直接箭头连接符 37">
              <a:extLst>
                <a:ext uri="{FF2B5EF4-FFF2-40B4-BE49-F238E27FC236}">
                  <a16:creationId xmlns:a16="http://schemas.microsoft.com/office/drawing/2014/main" id="{1F0921BC-A42A-D0B0-3C97-4375DED0838C}"/>
                </a:ext>
              </a:extLst>
            </p:cNvPr>
            <p:cNvCxnSpPr>
              <a:cxnSpLocks/>
              <a:stCxn id="410" idx="0"/>
              <a:endCxn id="216" idx="3"/>
            </p:cNvCxnSpPr>
            <p:nvPr/>
          </p:nvCxnSpPr>
          <p:spPr bwMode="auto">
            <a:xfrm flipH="1" flipV="1">
              <a:off x="3558379" y="3764033"/>
              <a:ext cx="5697" cy="58227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76A88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410" name="椭圆 409">
              <a:extLst>
                <a:ext uri="{FF2B5EF4-FFF2-40B4-BE49-F238E27FC236}">
                  <a16:creationId xmlns:a16="http://schemas.microsoft.com/office/drawing/2014/main" id="{EF8ECB7A-4A07-5503-1E6A-400840BFDB5F}"/>
                </a:ext>
              </a:extLst>
            </p:cNvPr>
            <p:cNvSpPr/>
            <p:nvPr/>
          </p:nvSpPr>
          <p:spPr>
            <a:xfrm>
              <a:off x="3537076" y="4346304"/>
              <a:ext cx="54000" cy="54000"/>
            </a:xfrm>
            <a:prstGeom prst="ellipse">
              <a:avLst/>
            </a:prstGeom>
            <a:solidFill>
              <a:srgbClr val="76A88F"/>
            </a:solidFill>
            <a:ln w="1270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11" name="直接箭头连接符 37">
              <a:extLst>
                <a:ext uri="{FF2B5EF4-FFF2-40B4-BE49-F238E27FC236}">
                  <a16:creationId xmlns:a16="http://schemas.microsoft.com/office/drawing/2014/main" id="{72615D97-399C-F83D-4141-FCEFB7CB4F88}"/>
                </a:ext>
              </a:extLst>
            </p:cNvPr>
            <p:cNvCxnSpPr>
              <a:cxnSpLocks/>
              <a:stCxn id="412" idx="0"/>
              <a:endCxn id="220" idx="4"/>
            </p:cNvCxnSpPr>
            <p:nvPr/>
          </p:nvCxnSpPr>
          <p:spPr bwMode="auto">
            <a:xfrm flipH="1" flipV="1">
              <a:off x="4248852" y="3775947"/>
              <a:ext cx="3634" cy="42923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76A88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412" name="椭圆 411">
              <a:extLst>
                <a:ext uri="{FF2B5EF4-FFF2-40B4-BE49-F238E27FC236}">
                  <a16:creationId xmlns:a16="http://schemas.microsoft.com/office/drawing/2014/main" id="{9CE3B522-7E00-14AB-AD4B-48BE54FFB9BC}"/>
                </a:ext>
              </a:extLst>
            </p:cNvPr>
            <p:cNvSpPr/>
            <p:nvPr/>
          </p:nvSpPr>
          <p:spPr>
            <a:xfrm>
              <a:off x="4225486" y="4205181"/>
              <a:ext cx="54000" cy="54000"/>
            </a:xfrm>
            <a:prstGeom prst="ellipse">
              <a:avLst/>
            </a:prstGeom>
            <a:solidFill>
              <a:srgbClr val="76A88F"/>
            </a:solidFill>
            <a:ln w="1270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15" name="直接箭头连接符 37">
              <a:extLst>
                <a:ext uri="{FF2B5EF4-FFF2-40B4-BE49-F238E27FC236}">
                  <a16:creationId xmlns:a16="http://schemas.microsoft.com/office/drawing/2014/main" id="{E7781246-E338-BCE6-97CE-AB99D3DB8D9C}"/>
                </a:ext>
              </a:extLst>
            </p:cNvPr>
            <p:cNvCxnSpPr>
              <a:cxnSpLocks/>
              <a:stCxn id="418" idx="0"/>
              <a:endCxn id="215" idx="5"/>
            </p:cNvCxnSpPr>
            <p:nvPr/>
          </p:nvCxnSpPr>
          <p:spPr bwMode="auto">
            <a:xfrm flipH="1" flipV="1">
              <a:off x="3856541" y="3764033"/>
              <a:ext cx="49" cy="4411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76A88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16" name="直接箭头连接符 37">
              <a:extLst>
                <a:ext uri="{FF2B5EF4-FFF2-40B4-BE49-F238E27FC236}">
                  <a16:creationId xmlns:a16="http://schemas.microsoft.com/office/drawing/2014/main" id="{85E9DB85-DC20-3A80-FFB4-85682BA8C234}"/>
                </a:ext>
              </a:extLst>
            </p:cNvPr>
            <p:cNvCxnSpPr>
              <a:cxnSpLocks/>
              <a:stCxn id="417" idx="0"/>
              <a:endCxn id="214" idx="3"/>
            </p:cNvCxnSpPr>
            <p:nvPr/>
          </p:nvCxnSpPr>
          <p:spPr bwMode="auto">
            <a:xfrm flipH="1" flipV="1">
              <a:off x="3919307" y="3764033"/>
              <a:ext cx="4808" cy="58227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76A88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417" name="椭圆 416">
              <a:extLst>
                <a:ext uri="{FF2B5EF4-FFF2-40B4-BE49-F238E27FC236}">
                  <a16:creationId xmlns:a16="http://schemas.microsoft.com/office/drawing/2014/main" id="{9396DCB2-D6A0-3DC5-C2F1-64AF0D79FDDD}"/>
                </a:ext>
              </a:extLst>
            </p:cNvPr>
            <p:cNvSpPr/>
            <p:nvPr/>
          </p:nvSpPr>
          <p:spPr>
            <a:xfrm>
              <a:off x="3897115" y="4346304"/>
              <a:ext cx="54000" cy="54000"/>
            </a:xfrm>
            <a:prstGeom prst="ellipse">
              <a:avLst/>
            </a:prstGeom>
            <a:solidFill>
              <a:srgbClr val="76A88F"/>
            </a:solidFill>
            <a:ln w="1270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8" name="椭圆 417">
              <a:extLst>
                <a:ext uri="{FF2B5EF4-FFF2-40B4-BE49-F238E27FC236}">
                  <a16:creationId xmlns:a16="http://schemas.microsoft.com/office/drawing/2014/main" id="{33EF5059-011E-AE19-F9CD-18A6523D4F94}"/>
                </a:ext>
              </a:extLst>
            </p:cNvPr>
            <p:cNvSpPr/>
            <p:nvPr/>
          </p:nvSpPr>
          <p:spPr>
            <a:xfrm>
              <a:off x="3829590" y="4205181"/>
              <a:ext cx="54000" cy="54000"/>
            </a:xfrm>
            <a:prstGeom prst="ellipse">
              <a:avLst/>
            </a:prstGeom>
            <a:solidFill>
              <a:srgbClr val="76A88F"/>
            </a:solidFill>
            <a:ln w="1270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24" name="直接箭头连接符 37">
              <a:extLst>
                <a:ext uri="{FF2B5EF4-FFF2-40B4-BE49-F238E27FC236}">
                  <a16:creationId xmlns:a16="http://schemas.microsoft.com/office/drawing/2014/main" id="{7494D2AF-3B7A-E4D2-37C5-5B59938E6E5D}"/>
                </a:ext>
              </a:extLst>
            </p:cNvPr>
            <p:cNvCxnSpPr>
              <a:cxnSpLocks/>
              <a:stCxn id="425" idx="0"/>
              <a:endCxn id="214" idx="5"/>
            </p:cNvCxnSpPr>
            <p:nvPr/>
          </p:nvCxnSpPr>
          <p:spPr bwMode="auto">
            <a:xfrm flipV="1">
              <a:off x="3968936" y="3764033"/>
              <a:ext cx="1283" cy="72339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76A88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425" name="椭圆 424">
              <a:extLst>
                <a:ext uri="{FF2B5EF4-FFF2-40B4-BE49-F238E27FC236}">
                  <a16:creationId xmlns:a16="http://schemas.microsoft.com/office/drawing/2014/main" id="{959EB951-05EF-F593-CC7B-F5C89B801D23}"/>
                </a:ext>
              </a:extLst>
            </p:cNvPr>
            <p:cNvSpPr/>
            <p:nvPr/>
          </p:nvSpPr>
          <p:spPr>
            <a:xfrm>
              <a:off x="3941936" y="4487427"/>
              <a:ext cx="54000" cy="54000"/>
            </a:xfrm>
            <a:prstGeom prst="ellipse">
              <a:avLst/>
            </a:prstGeom>
            <a:solidFill>
              <a:srgbClr val="76A88F"/>
            </a:solidFill>
            <a:ln w="1270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1" name="椭圆 430">
              <a:extLst>
                <a:ext uri="{FF2B5EF4-FFF2-40B4-BE49-F238E27FC236}">
                  <a16:creationId xmlns:a16="http://schemas.microsoft.com/office/drawing/2014/main" id="{54D6B09F-1155-BC68-871C-A79CDE599264}"/>
                </a:ext>
              </a:extLst>
            </p:cNvPr>
            <p:cNvSpPr/>
            <p:nvPr/>
          </p:nvSpPr>
          <p:spPr>
            <a:xfrm>
              <a:off x="4157960" y="4064058"/>
              <a:ext cx="54000" cy="54000"/>
            </a:xfrm>
            <a:prstGeom prst="ellipse">
              <a:avLst/>
            </a:prstGeom>
            <a:solidFill>
              <a:srgbClr val="76A88F"/>
            </a:solidFill>
            <a:ln w="1270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32" name="直接箭头连接符 37">
              <a:extLst>
                <a:ext uri="{FF2B5EF4-FFF2-40B4-BE49-F238E27FC236}">
                  <a16:creationId xmlns:a16="http://schemas.microsoft.com/office/drawing/2014/main" id="{0F2CF051-2961-2704-73EE-1ADF5BE18123}"/>
                </a:ext>
              </a:extLst>
            </p:cNvPr>
            <p:cNvCxnSpPr>
              <a:cxnSpLocks/>
              <a:stCxn id="431" idx="0"/>
              <a:endCxn id="219" idx="4"/>
            </p:cNvCxnSpPr>
            <p:nvPr/>
          </p:nvCxnSpPr>
          <p:spPr bwMode="auto">
            <a:xfrm flipH="1" flipV="1">
              <a:off x="4183345" y="3775947"/>
              <a:ext cx="1615" cy="28811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76A88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grpSp>
          <p:nvGrpSpPr>
            <p:cNvPr id="201" name="组合 200">
              <a:extLst>
                <a:ext uri="{FF2B5EF4-FFF2-40B4-BE49-F238E27FC236}">
                  <a16:creationId xmlns:a16="http://schemas.microsoft.com/office/drawing/2014/main" id="{709BC089-E908-4E43-D986-E9ACEDD73C8A}"/>
                </a:ext>
              </a:extLst>
            </p:cNvPr>
            <p:cNvGrpSpPr/>
            <p:nvPr/>
          </p:nvGrpSpPr>
          <p:grpSpPr>
            <a:xfrm>
              <a:off x="3934953" y="2797702"/>
              <a:ext cx="252205" cy="368849"/>
              <a:chOff x="1758874" y="2663807"/>
              <a:chExt cx="252205" cy="368849"/>
            </a:xfrm>
          </p:grpSpPr>
          <p:sp>
            <p:nvSpPr>
              <p:cNvPr id="224" name="椭圆 223">
                <a:extLst>
                  <a:ext uri="{FF2B5EF4-FFF2-40B4-BE49-F238E27FC236}">
                    <a16:creationId xmlns:a16="http://schemas.microsoft.com/office/drawing/2014/main" id="{89733CDF-5519-C62B-F9E2-D16284D2B30E}"/>
                  </a:ext>
                </a:extLst>
              </p:cNvPr>
              <p:cNvSpPr/>
              <p:nvPr/>
            </p:nvSpPr>
            <p:spPr>
              <a:xfrm>
                <a:off x="1862385" y="2663807"/>
                <a:ext cx="54000" cy="54000"/>
              </a:xfrm>
              <a:prstGeom prst="ellipse">
                <a:avLst/>
              </a:prstGeom>
              <a:solidFill>
                <a:srgbClr val="DCE7E1"/>
              </a:solidFill>
              <a:ln w="12700">
                <a:solidFill>
                  <a:srgbClr val="76A88F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-3308557"/>
                  <a:satOff val="-17770"/>
                  <a:lumOff val="6078"/>
                  <a:alphaOff val="0"/>
                </a:schemeClr>
              </a:fillRef>
              <a:effectRef idx="0">
                <a:schemeClr val="accent5">
                  <a:hueOff val="-3308557"/>
                  <a:satOff val="-17770"/>
                  <a:lumOff val="6078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3792" tIns="113793" rIns="113792" bIns="861899" numCol="1" spcCol="1270" rtlCol="0" anchor="ctr" anchorCtr="0">
                <a:noAutofit/>
              </a:bodyPr>
              <a:lstStyle/>
              <a:p>
                <a:pPr algn="ctr" defTabSz="711200">
                  <a:lnSpc>
                    <a:spcPct val="90000"/>
                  </a:lnSpc>
                  <a:spcAft>
                    <a:spcPct val="35000"/>
                  </a:spcAft>
                  <a:buSzPct val="90000"/>
                </a:pPr>
                <a:endParaRPr lang="zh-CN" alt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225" name="图片 224">
                <a:extLst>
                  <a:ext uri="{FF2B5EF4-FFF2-40B4-BE49-F238E27FC236}">
                    <a16:creationId xmlns:a16="http://schemas.microsoft.com/office/drawing/2014/main" id="{6E5BC31F-E4EF-4BA5-5D78-5DD5FF25747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rcRect l="7823" t="5402" r="8072" b="21924"/>
              <a:stretch/>
            </p:blipFill>
            <p:spPr>
              <a:xfrm>
                <a:off x="1758874" y="2716306"/>
                <a:ext cx="252205" cy="316350"/>
              </a:xfrm>
              <a:prstGeom prst="rect">
                <a:avLst/>
              </a:prstGeom>
            </p:spPr>
          </p:pic>
        </p:grpSp>
        <p:sp>
          <p:nvSpPr>
            <p:cNvPr id="191" name="流程图: 延期 190">
              <a:extLst>
                <a:ext uri="{FF2B5EF4-FFF2-40B4-BE49-F238E27FC236}">
                  <a16:creationId xmlns:a16="http://schemas.microsoft.com/office/drawing/2014/main" id="{DF2CB136-0367-D7A8-7FF4-85470294F444}"/>
                </a:ext>
              </a:extLst>
            </p:cNvPr>
            <p:cNvSpPr/>
            <p:nvPr/>
          </p:nvSpPr>
          <p:spPr>
            <a:xfrm rot="16200000">
              <a:off x="3382980" y="3526891"/>
              <a:ext cx="288032" cy="216024"/>
            </a:xfrm>
            <a:prstGeom prst="flowChartDelay">
              <a:avLst/>
            </a:prstGeom>
            <a:solidFill>
              <a:srgbClr val="DCE7E1"/>
            </a:solidFill>
            <a:ln w="12700">
              <a:solidFill>
                <a:srgbClr val="76A88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" name="流程图: 延期 194">
              <a:extLst>
                <a:ext uri="{FF2B5EF4-FFF2-40B4-BE49-F238E27FC236}">
                  <a16:creationId xmlns:a16="http://schemas.microsoft.com/office/drawing/2014/main" id="{512696C1-C10C-9B6A-A2FC-FD336552033C}"/>
                </a:ext>
              </a:extLst>
            </p:cNvPr>
            <p:cNvSpPr/>
            <p:nvPr/>
          </p:nvSpPr>
          <p:spPr>
            <a:xfrm rot="16200000">
              <a:off x="3743908" y="3526891"/>
              <a:ext cx="288032" cy="216024"/>
            </a:xfrm>
            <a:prstGeom prst="flowChartDelay">
              <a:avLst/>
            </a:prstGeom>
            <a:solidFill>
              <a:srgbClr val="DCE7E1"/>
            </a:solidFill>
            <a:ln w="12700">
              <a:solidFill>
                <a:srgbClr val="76A88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6" name="流程图: 延期 195">
              <a:extLst>
                <a:ext uri="{FF2B5EF4-FFF2-40B4-BE49-F238E27FC236}">
                  <a16:creationId xmlns:a16="http://schemas.microsoft.com/office/drawing/2014/main" id="{4426B925-C0A9-966C-B9BD-0259AB11560C}"/>
                </a:ext>
              </a:extLst>
            </p:cNvPr>
            <p:cNvSpPr/>
            <p:nvPr/>
          </p:nvSpPr>
          <p:spPr>
            <a:xfrm rot="16200000">
              <a:off x="4104836" y="3526892"/>
              <a:ext cx="288032" cy="216024"/>
            </a:xfrm>
            <a:prstGeom prst="flowChartDelay">
              <a:avLst/>
            </a:prstGeom>
            <a:solidFill>
              <a:srgbClr val="DCE7E1"/>
            </a:solidFill>
            <a:ln w="12700">
              <a:solidFill>
                <a:srgbClr val="76A88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7" name="流程图: 延期 196">
              <a:extLst>
                <a:ext uri="{FF2B5EF4-FFF2-40B4-BE49-F238E27FC236}">
                  <a16:creationId xmlns:a16="http://schemas.microsoft.com/office/drawing/2014/main" id="{D921157B-864F-06B4-074C-3462FEC9E641}"/>
                </a:ext>
              </a:extLst>
            </p:cNvPr>
            <p:cNvSpPr/>
            <p:nvPr/>
          </p:nvSpPr>
          <p:spPr>
            <a:xfrm rot="16200000">
              <a:off x="4465764" y="3526892"/>
              <a:ext cx="288032" cy="216024"/>
            </a:xfrm>
            <a:prstGeom prst="flowChartDelay">
              <a:avLst/>
            </a:prstGeom>
            <a:solidFill>
              <a:srgbClr val="DCE7E1"/>
            </a:solidFill>
            <a:ln w="12700">
              <a:solidFill>
                <a:srgbClr val="76A88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7" name="组合 486">
            <a:extLst>
              <a:ext uri="{FF2B5EF4-FFF2-40B4-BE49-F238E27FC236}">
                <a16:creationId xmlns:a16="http://schemas.microsoft.com/office/drawing/2014/main" id="{DA451A14-D557-16E9-EB52-FD9AC0C875D3}"/>
              </a:ext>
            </a:extLst>
          </p:cNvPr>
          <p:cNvGrpSpPr/>
          <p:nvPr/>
        </p:nvGrpSpPr>
        <p:grpSpPr>
          <a:xfrm>
            <a:off x="5202014" y="1575840"/>
            <a:ext cx="976737" cy="3005288"/>
            <a:chOff x="5057998" y="2295920"/>
            <a:chExt cx="976737" cy="3005288"/>
          </a:xfrm>
        </p:grpSpPr>
        <p:cxnSp>
          <p:nvCxnSpPr>
            <p:cNvPr id="234" name="直接箭头连接符 233">
              <a:extLst>
                <a:ext uri="{FF2B5EF4-FFF2-40B4-BE49-F238E27FC236}">
                  <a16:creationId xmlns:a16="http://schemas.microsoft.com/office/drawing/2014/main" id="{BA96DF80-C9C7-CE7B-EBCD-A5008190D005}"/>
                </a:ext>
              </a:extLst>
            </p:cNvPr>
            <p:cNvCxnSpPr>
              <a:cxnSpLocks/>
              <a:stCxn id="269" idx="0"/>
              <a:endCxn id="250" idx="2"/>
            </p:cNvCxnSpPr>
            <p:nvPr/>
          </p:nvCxnSpPr>
          <p:spPr bwMode="auto">
            <a:xfrm flipH="1" flipV="1">
              <a:off x="5532559" y="2511920"/>
              <a:ext cx="419" cy="28578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76A88F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</p:cxnSp>
        <p:cxnSp>
          <p:nvCxnSpPr>
            <p:cNvPr id="235" name="直接箭头连接符 37">
              <a:extLst>
                <a:ext uri="{FF2B5EF4-FFF2-40B4-BE49-F238E27FC236}">
                  <a16:creationId xmlns:a16="http://schemas.microsoft.com/office/drawing/2014/main" id="{FB405E09-8A3B-CCA6-0498-001041B35A6A}"/>
                </a:ext>
              </a:extLst>
            </p:cNvPr>
            <p:cNvCxnSpPr>
              <a:cxnSpLocks/>
              <a:stCxn id="353" idx="3"/>
              <a:endCxn id="228" idx="4"/>
            </p:cNvCxnSpPr>
            <p:nvPr/>
          </p:nvCxnSpPr>
          <p:spPr bwMode="auto">
            <a:xfrm rot="5400000" flipH="1" flipV="1">
              <a:off x="5135756" y="3161094"/>
              <a:ext cx="360049" cy="299541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rgbClr val="76A88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39" name="直接箭头连接符 37">
              <a:extLst>
                <a:ext uri="{FF2B5EF4-FFF2-40B4-BE49-F238E27FC236}">
                  <a16:creationId xmlns:a16="http://schemas.microsoft.com/office/drawing/2014/main" id="{E8D7A187-44EA-843F-2CE1-0155F203E111}"/>
                </a:ext>
              </a:extLst>
            </p:cNvPr>
            <p:cNvCxnSpPr>
              <a:cxnSpLocks/>
              <a:stCxn id="351" idx="0"/>
              <a:endCxn id="356" idx="4"/>
            </p:cNvCxnSpPr>
            <p:nvPr/>
          </p:nvCxnSpPr>
          <p:spPr bwMode="auto">
            <a:xfrm flipV="1">
              <a:off x="5098444" y="3775947"/>
              <a:ext cx="2059" cy="1469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76A88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44" name="直接箭头连接符 37">
              <a:extLst>
                <a:ext uri="{FF2B5EF4-FFF2-40B4-BE49-F238E27FC236}">
                  <a16:creationId xmlns:a16="http://schemas.microsoft.com/office/drawing/2014/main" id="{41BDB70A-8200-41E1-7CEE-8C58BF20262A}"/>
                </a:ext>
              </a:extLst>
            </p:cNvPr>
            <p:cNvCxnSpPr>
              <a:cxnSpLocks/>
              <a:stCxn id="241" idx="3"/>
              <a:endCxn id="270" idx="2"/>
            </p:cNvCxnSpPr>
            <p:nvPr/>
          </p:nvCxnSpPr>
          <p:spPr bwMode="auto">
            <a:xfrm flipV="1">
              <a:off x="5526050" y="3166551"/>
              <a:ext cx="2520" cy="32433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76A88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45" name="直接箭头连接符 37">
              <a:extLst>
                <a:ext uri="{FF2B5EF4-FFF2-40B4-BE49-F238E27FC236}">
                  <a16:creationId xmlns:a16="http://schemas.microsoft.com/office/drawing/2014/main" id="{4AAE3AE6-B2B5-7A7B-D87C-111E0FB3F8B0}"/>
                </a:ext>
              </a:extLst>
            </p:cNvPr>
            <p:cNvCxnSpPr>
              <a:cxnSpLocks/>
              <a:stCxn id="344" idx="3"/>
              <a:endCxn id="227" idx="5"/>
            </p:cNvCxnSpPr>
            <p:nvPr/>
          </p:nvCxnSpPr>
          <p:spPr bwMode="auto">
            <a:xfrm rot="16200000" flipV="1">
              <a:off x="5558881" y="3160875"/>
              <a:ext cx="370593" cy="28943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rgbClr val="76A88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graphicFrame>
          <p:nvGraphicFramePr>
            <p:cNvPr id="250" name="对象 249">
              <a:extLst>
                <a:ext uri="{FF2B5EF4-FFF2-40B4-BE49-F238E27FC236}">
                  <a16:creationId xmlns:a16="http://schemas.microsoft.com/office/drawing/2014/main" id="{79CAC8A0-7570-FE61-B0BB-C9C0123F2D7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65829287"/>
                </p:ext>
              </p:extLst>
            </p:nvPr>
          </p:nvGraphicFramePr>
          <p:xfrm>
            <a:off x="5396287" y="2295920"/>
            <a:ext cx="272544" cy="21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304560" imgH="241200" progId="Equation.DSMT4">
                    <p:embed/>
                  </p:oleObj>
                </mc:Choice>
                <mc:Fallback>
                  <p:oleObj name="Equation" r:id="rId19" imgW="304560" imgH="241200" progId="Equation.DSMT4">
                    <p:embed/>
                    <p:pic>
                      <p:nvPicPr>
                        <p:cNvPr id="205" name="对象 204">
                          <a:extLst>
                            <a:ext uri="{FF2B5EF4-FFF2-40B4-BE49-F238E27FC236}">
                              <a16:creationId xmlns:a16="http://schemas.microsoft.com/office/drawing/2014/main" id="{20DB3B62-2AB1-A10C-9EB8-18A47B0FFCC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5396287" y="2295920"/>
                          <a:ext cx="272544" cy="216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52" name="组合 251">
              <a:extLst>
                <a:ext uri="{FF2B5EF4-FFF2-40B4-BE49-F238E27FC236}">
                  <a16:creationId xmlns:a16="http://schemas.microsoft.com/office/drawing/2014/main" id="{E282E182-AA6F-7D59-5C0D-3091C558999C}"/>
                </a:ext>
              </a:extLst>
            </p:cNvPr>
            <p:cNvGrpSpPr/>
            <p:nvPr/>
          </p:nvGrpSpPr>
          <p:grpSpPr>
            <a:xfrm>
              <a:off x="5424543" y="3703947"/>
              <a:ext cx="203014" cy="72000"/>
              <a:chOff x="2636460" y="3561384"/>
              <a:chExt cx="203014" cy="72000"/>
            </a:xfrm>
          </p:grpSpPr>
          <p:sp>
            <p:nvSpPr>
              <p:cNvPr id="263" name="椭圆 262">
                <a:extLst>
                  <a:ext uri="{FF2B5EF4-FFF2-40B4-BE49-F238E27FC236}">
                    <a16:creationId xmlns:a16="http://schemas.microsoft.com/office/drawing/2014/main" id="{EA7C51A3-1BEF-5D20-AC0E-DAAF64FA8D3D}"/>
                  </a:ext>
                </a:extLst>
              </p:cNvPr>
              <p:cNvSpPr/>
              <p:nvPr/>
            </p:nvSpPr>
            <p:spPr>
              <a:xfrm>
                <a:off x="2767474" y="3561384"/>
                <a:ext cx="72000" cy="72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-3308557"/>
                  <a:satOff val="-17770"/>
                  <a:lumOff val="6078"/>
                  <a:alphaOff val="0"/>
                </a:schemeClr>
              </a:fillRef>
              <a:effectRef idx="0">
                <a:schemeClr val="accent5">
                  <a:hueOff val="-3308557"/>
                  <a:satOff val="-17770"/>
                  <a:lumOff val="6078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3792" tIns="113793" rIns="113792" bIns="861899" numCol="1" spcCol="1270" rtlCol="0" anchor="ctr" anchorCtr="0">
                <a:noAutofit/>
              </a:bodyPr>
              <a:lstStyle/>
              <a:p>
                <a:pPr algn="ctr" defTabSz="711200">
                  <a:lnSpc>
                    <a:spcPct val="90000"/>
                  </a:lnSpc>
                  <a:spcAft>
                    <a:spcPct val="35000"/>
                  </a:spcAft>
                  <a:buSzPct val="90000"/>
                </a:pPr>
                <a:endParaRPr lang="zh-CN" alt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4" name="椭圆 263">
                <a:extLst>
                  <a:ext uri="{FF2B5EF4-FFF2-40B4-BE49-F238E27FC236}">
                    <a16:creationId xmlns:a16="http://schemas.microsoft.com/office/drawing/2014/main" id="{21F54890-FDFC-881F-E250-526D5C278E1F}"/>
                  </a:ext>
                </a:extLst>
              </p:cNvPr>
              <p:cNvSpPr/>
              <p:nvPr/>
            </p:nvSpPr>
            <p:spPr>
              <a:xfrm>
                <a:off x="2636460" y="3561384"/>
                <a:ext cx="72000" cy="72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-3308557"/>
                  <a:satOff val="-17770"/>
                  <a:lumOff val="6078"/>
                  <a:alphaOff val="0"/>
                </a:schemeClr>
              </a:fillRef>
              <a:effectRef idx="0">
                <a:schemeClr val="accent5">
                  <a:hueOff val="-3308557"/>
                  <a:satOff val="-17770"/>
                  <a:lumOff val="6078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3792" tIns="113793" rIns="113792" bIns="861899" numCol="1" spcCol="1270" rtlCol="0" anchor="ctr" anchorCtr="0">
                <a:noAutofit/>
              </a:bodyPr>
              <a:lstStyle/>
              <a:p>
                <a:pPr algn="ctr" defTabSz="711200">
                  <a:lnSpc>
                    <a:spcPct val="90000"/>
                  </a:lnSpc>
                  <a:spcAft>
                    <a:spcPct val="35000"/>
                  </a:spcAft>
                  <a:buSzPct val="90000"/>
                </a:pPr>
                <a:endParaRPr lang="zh-CN" alt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5" name="椭圆 264">
                <a:extLst>
                  <a:ext uri="{FF2B5EF4-FFF2-40B4-BE49-F238E27FC236}">
                    <a16:creationId xmlns:a16="http://schemas.microsoft.com/office/drawing/2014/main" id="{E18306D9-D1D6-3B9A-5637-46124944B282}"/>
                  </a:ext>
                </a:extLst>
              </p:cNvPr>
              <p:cNvSpPr/>
              <p:nvPr/>
            </p:nvSpPr>
            <p:spPr>
              <a:xfrm>
                <a:off x="2701967" y="3561384"/>
                <a:ext cx="72000" cy="72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-3308557"/>
                  <a:satOff val="-17770"/>
                  <a:lumOff val="6078"/>
                  <a:alphaOff val="0"/>
                </a:schemeClr>
              </a:fillRef>
              <a:effectRef idx="0">
                <a:schemeClr val="accent5">
                  <a:hueOff val="-3308557"/>
                  <a:satOff val="-17770"/>
                  <a:lumOff val="6078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3792" tIns="113793" rIns="113792" bIns="861899" numCol="1" spcCol="1270" rtlCol="0" anchor="ctr" anchorCtr="0">
                <a:noAutofit/>
              </a:bodyPr>
              <a:lstStyle/>
              <a:p>
                <a:pPr algn="ctr" defTabSz="711200">
                  <a:lnSpc>
                    <a:spcPct val="90000"/>
                  </a:lnSpc>
                  <a:spcAft>
                    <a:spcPct val="35000"/>
                  </a:spcAft>
                  <a:buSzPct val="90000"/>
                </a:pPr>
                <a:endParaRPr lang="zh-CN" alt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256" name="直接箭头连接符 37">
              <a:extLst>
                <a:ext uri="{FF2B5EF4-FFF2-40B4-BE49-F238E27FC236}">
                  <a16:creationId xmlns:a16="http://schemas.microsoft.com/office/drawing/2014/main" id="{B3AB0836-E4D3-DC15-E102-95DF2DF7AA1E}"/>
                </a:ext>
              </a:extLst>
            </p:cNvPr>
            <p:cNvCxnSpPr>
              <a:cxnSpLocks/>
              <a:stCxn id="255" idx="0"/>
              <a:endCxn id="263" idx="4"/>
            </p:cNvCxnSpPr>
            <p:nvPr/>
          </p:nvCxnSpPr>
          <p:spPr bwMode="auto">
            <a:xfrm flipH="1" flipV="1">
              <a:off x="5591557" y="3775947"/>
              <a:ext cx="2719" cy="71148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76A88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57" name="直接箭头连接符 37">
              <a:extLst>
                <a:ext uri="{FF2B5EF4-FFF2-40B4-BE49-F238E27FC236}">
                  <a16:creationId xmlns:a16="http://schemas.microsoft.com/office/drawing/2014/main" id="{B70BE794-F9A6-4B5B-4B2F-85AAC94A6214}"/>
                </a:ext>
              </a:extLst>
            </p:cNvPr>
            <p:cNvCxnSpPr>
              <a:cxnSpLocks/>
              <a:stCxn id="254" idx="0"/>
              <a:endCxn id="353" idx="1"/>
            </p:cNvCxnSpPr>
            <p:nvPr/>
          </p:nvCxnSpPr>
          <p:spPr bwMode="auto">
            <a:xfrm flipV="1">
              <a:off x="5161488" y="3778920"/>
              <a:ext cx="4522" cy="4262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76A88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43" name="直接箭头连接符 37">
              <a:extLst>
                <a:ext uri="{FF2B5EF4-FFF2-40B4-BE49-F238E27FC236}">
                  <a16:creationId xmlns:a16="http://schemas.microsoft.com/office/drawing/2014/main" id="{1D27F180-145A-59E3-4C1F-47BB9460429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840528" y="3774578"/>
              <a:ext cx="491" cy="130974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76A88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graphicFrame>
          <p:nvGraphicFramePr>
            <p:cNvPr id="345" name="对象 344">
              <a:extLst>
                <a:ext uri="{FF2B5EF4-FFF2-40B4-BE49-F238E27FC236}">
                  <a16:creationId xmlns:a16="http://schemas.microsoft.com/office/drawing/2014/main" id="{32340BE8-FD6D-F42B-BD2F-C727B6D5BC7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02039201"/>
                </p:ext>
              </p:extLst>
            </p:nvPr>
          </p:nvGraphicFramePr>
          <p:xfrm>
            <a:off x="5871222" y="5085308"/>
            <a:ext cx="163513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190440" imgH="253800" progId="Equation.DSMT4">
                    <p:embed/>
                  </p:oleObj>
                </mc:Choice>
                <mc:Fallback>
                  <p:oleObj name="Equation" r:id="rId21" imgW="190440" imgH="253800" progId="Equation.DSMT4">
                    <p:embed/>
                    <p:pic>
                      <p:nvPicPr>
                        <p:cNvPr id="292" name="对象 291">
                          <a:extLst>
                            <a:ext uri="{FF2B5EF4-FFF2-40B4-BE49-F238E27FC236}">
                              <a16:creationId xmlns:a16="http://schemas.microsoft.com/office/drawing/2014/main" id="{A8C181EF-AD95-1D4B-BC3A-FE9B8D79E60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5871222" y="5085308"/>
                          <a:ext cx="163513" cy="215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6" name="对象 345">
              <a:extLst>
                <a:ext uri="{FF2B5EF4-FFF2-40B4-BE49-F238E27FC236}">
                  <a16:creationId xmlns:a16="http://schemas.microsoft.com/office/drawing/2014/main" id="{13A0EC6C-439F-A023-5342-FE3F4607FBE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97430423"/>
                </p:ext>
              </p:extLst>
            </p:nvPr>
          </p:nvGraphicFramePr>
          <p:xfrm>
            <a:off x="5752160" y="5083720"/>
            <a:ext cx="141287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164880" imgH="253800" progId="Equation.DSMT4">
                    <p:embed/>
                  </p:oleObj>
                </mc:Choice>
                <mc:Fallback>
                  <p:oleObj name="Equation" r:id="rId23" imgW="164880" imgH="253800" progId="Equation.DSMT4">
                    <p:embed/>
                    <p:pic>
                      <p:nvPicPr>
                        <p:cNvPr id="293" name="对象 292">
                          <a:extLst>
                            <a:ext uri="{FF2B5EF4-FFF2-40B4-BE49-F238E27FC236}">
                              <a16:creationId xmlns:a16="http://schemas.microsoft.com/office/drawing/2014/main" id="{46B49904-7A11-C2DC-9EA1-4BA9522BCAF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5752160" y="5083720"/>
                          <a:ext cx="141287" cy="215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47" name="直接箭头连接符 37">
              <a:extLst>
                <a:ext uri="{FF2B5EF4-FFF2-40B4-BE49-F238E27FC236}">
                  <a16:creationId xmlns:a16="http://schemas.microsoft.com/office/drawing/2014/main" id="{E985EDC0-6612-5ABC-0B9F-F9F250776057}"/>
                </a:ext>
              </a:extLst>
            </p:cNvPr>
            <p:cNvCxnSpPr>
              <a:cxnSpLocks/>
              <a:stCxn id="345" idx="0"/>
              <a:endCxn id="349" idx="4"/>
            </p:cNvCxnSpPr>
            <p:nvPr/>
          </p:nvCxnSpPr>
          <p:spPr bwMode="auto">
            <a:xfrm flipV="1">
              <a:off x="5953376" y="3774578"/>
              <a:ext cx="1321" cy="13104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76A88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grpSp>
          <p:nvGrpSpPr>
            <p:cNvPr id="348" name="组合 347">
              <a:extLst>
                <a:ext uri="{FF2B5EF4-FFF2-40B4-BE49-F238E27FC236}">
                  <a16:creationId xmlns:a16="http://schemas.microsoft.com/office/drawing/2014/main" id="{4C5748D7-4825-4A17-A00A-D5C2356FA1A0}"/>
                </a:ext>
              </a:extLst>
            </p:cNvPr>
            <p:cNvGrpSpPr/>
            <p:nvPr/>
          </p:nvGrpSpPr>
          <p:grpSpPr>
            <a:xfrm>
              <a:off x="5787091" y="3702578"/>
              <a:ext cx="203606" cy="72000"/>
              <a:chOff x="2645128" y="3561384"/>
              <a:chExt cx="203606" cy="72000"/>
            </a:xfrm>
          </p:grpSpPr>
          <p:sp>
            <p:nvSpPr>
              <p:cNvPr id="349" name="椭圆 348">
                <a:extLst>
                  <a:ext uri="{FF2B5EF4-FFF2-40B4-BE49-F238E27FC236}">
                    <a16:creationId xmlns:a16="http://schemas.microsoft.com/office/drawing/2014/main" id="{CC8F8CDE-9D2D-7DBF-1DF7-A56A5BD3DD82}"/>
                  </a:ext>
                </a:extLst>
              </p:cNvPr>
              <p:cNvSpPr/>
              <p:nvPr/>
            </p:nvSpPr>
            <p:spPr>
              <a:xfrm>
                <a:off x="2776734" y="3561384"/>
                <a:ext cx="72000" cy="72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-3308557"/>
                  <a:satOff val="-17770"/>
                  <a:lumOff val="6078"/>
                  <a:alphaOff val="0"/>
                </a:schemeClr>
              </a:fillRef>
              <a:effectRef idx="0">
                <a:schemeClr val="accent5">
                  <a:hueOff val="-3308557"/>
                  <a:satOff val="-17770"/>
                  <a:lumOff val="6078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3792" tIns="113793" rIns="113792" bIns="861899" numCol="1" spcCol="1270" rtlCol="0" anchor="ctr" anchorCtr="0">
                <a:noAutofit/>
              </a:bodyPr>
              <a:lstStyle/>
              <a:p>
                <a:pPr algn="ctr" defTabSz="711200">
                  <a:lnSpc>
                    <a:spcPct val="90000"/>
                  </a:lnSpc>
                  <a:spcAft>
                    <a:spcPct val="35000"/>
                  </a:spcAft>
                  <a:buSzPct val="90000"/>
                </a:pPr>
                <a:endParaRPr lang="zh-CN" alt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0" name="椭圆 349">
                <a:extLst>
                  <a:ext uri="{FF2B5EF4-FFF2-40B4-BE49-F238E27FC236}">
                    <a16:creationId xmlns:a16="http://schemas.microsoft.com/office/drawing/2014/main" id="{7A4E1F0A-6807-BAB9-2E80-4B2A4975BC33}"/>
                  </a:ext>
                </a:extLst>
              </p:cNvPr>
              <p:cNvSpPr/>
              <p:nvPr/>
            </p:nvSpPr>
            <p:spPr>
              <a:xfrm>
                <a:off x="2645128" y="3561384"/>
                <a:ext cx="72000" cy="72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-3308557"/>
                  <a:satOff val="-17770"/>
                  <a:lumOff val="6078"/>
                  <a:alphaOff val="0"/>
                </a:schemeClr>
              </a:fillRef>
              <a:effectRef idx="0">
                <a:schemeClr val="accent5">
                  <a:hueOff val="-3308557"/>
                  <a:satOff val="-17770"/>
                  <a:lumOff val="6078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3792" tIns="113793" rIns="113792" bIns="861899" numCol="1" spcCol="1270" rtlCol="0" anchor="ctr" anchorCtr="0">
                <a:noAutofit/>
              </a:bodyPr>
              <a:lstStyle/>
              <a:p>
                <a:pPr algn="ctr" defTabSz="711200">
                  <a:lnSpc>
                    <a:spcPct val="90000"/>
                  </a:lnSpc>
                  <a:spcAft>
                    <a:spcPct val="35000"/>
                  </a:spcAft>
                  <a:buSzPct val="90000"/>
                </a:pPr>
                <a:endParaRPr lang="zh-CN" alt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359" name="直接箭头连接符 37">
              <a:extLst>
                <a:ext uri="{FF2B5EF4-FFF2-40B4-BE49-F238E27FC236}">
                  <a16:creationId xmlns:a16="http://schemas.microsoft.com/office/drawing/2014/main" id="{99935328-0AD0-365B-88C8-DB6901144BD4}"/>
                </a:ext>
              </a:extLst>
            </p:cNvPr>
            <p:cNvCxnSpPr>
              <a:cxnSpLocks/>
              <a:stCxn id="358" idx="0"/>
              <a:endCxn id="355" idx="4"/>
            </p:cNvCxnSpPr>
            <p:nvPr/>
          </p:nvCxnSpPr>
          <p:spPr bwMode="auto">
            <a:xfrm flipH="1" flipV="1">
              <a:off x="5231517" y="3775947"/>
              <a:ext cx="2719" cy="57035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76A88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227" name="椭圆 226">
              <a:extLst>
                <a:ext uri="{FF2B5EF4-FFF2-40B4-BE49-F238E27FC236}">
                  <a16:creationId xmlns:a16="http://schemas.microsoft.com/office/drawing/2014/main" id="{2632BA06-5F60-4A76-D800-B1B49364B2C7}"/>
                </a:ext>
              </a:extLst>
            </p:cNvPr>
            <p:cNvSpPr/>
            <p:nvPr/>
          </p:nvSpPr>
          <p:spPr>
            <a:xfrm>
              <a:off x="5538004" y="3058839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8" name="椭圆 227">
              <a:extLst>
                <a:ext uri="{FF2B5EF4-FFF2-40B4-BE49-F238E27FC236}">
                  <a16:creationId xmlns:a16="http://schemas.microsoft.com/office/drawing/2014/main" id="{B778E17D-9861-F11C-C6C7-405E49CB66A3}"/>
                </a:ext>
              </a:extLst>
            </p:cNvPr>
            <p:cNvSpPr/>
            <p:nvPr/>
          </p:nvSpPr>
          <p:spPr>
            <a:xfrm>
              <a:off x="5429551" y="3058839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39" name="直接箭头连接符 37">
              <a:extLst>
                <a:ext uri="{FF2B5EF4-FFF2-40B4-BE49-F238E27FC236}">
                  <a16:creationId xmlns:a16="http://schemas.microsoft.com/office/drawing/2014/main" id="{3678EA42-8CF8-DC48-7E21-9DB6C8E30168}"/>
                </a:ext>
              </a:extLst>
            </p:cNvPr>
            <p:cNvCxnSpPr>
              <a:cxnSpLocks/>
              <a:stCxn id="438" idx="0"/>
              <a:endCxn id="264" idx="4"/>
            </p:cNvCxnSpPr>
            <p:nvPr/>
          </p:nvCxnSpPr>
          <p:spPr bwMode="auto">
            <a:xfrm flipV="1">
              <a:off x="5458484" y="3775947"/>
              <a:ext cx="2059" cy="42923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76A88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42" name="直接箭头连接符 37">
              <a:extLst>
                <a:ext uri="{FF2B5EF4-FFF2-40B4-BE49-F238E27FC236}">
                  <a16:creationId xmlns:a16="http://schemas.microsoft.com/office/drawing/2014/main" id="{531A0884-4AF4-939C-93FA-C3C66C45A8DF}"/>
                </a:ext>
              </a:extLst>
            </p:cNvPr>
            <p:cNvCxnSpPr>
              <a:cxnSpLocks/>
              <a:stCxn id="441" idx="0"/>
              <a:endCxn id="265" idx="4"/>
            </p:cNvCxnSpPr>
            <p:nvPr/>
          </p:nvCxnSpPr>
          <p:spPr bwMode="auto">
            <a:xfrm flipH="1" flipV="1">
              <a:off x="5526050" y="3775947"/>
              <a:ext cx="40" cy="57035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76A88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254" name="椭圆 253">
              <a:extLst>
                <a:ext uri="{FF2B5EF4-FFF2-40B4-BE49-F238E27FC236}">
                  <a16:creationId xmlns:a16="http://schemas.microsoft.com/office/drawing/2014/main" id="{32A81CBB-9358-DDAA-94B7-5B3CDE72E01C}"/>
                </a:ext>
              </a:extLst>
            </p:cNvPr>
            <p:cNvSpPr/>
            <p:nvPr/>
          </p:nvSpPr>
          <p:spPr>
            <a:xfrm>
              <a:off x="5134488" y="4205181"/>
              <a:ext cx="54000" cy="54000"/>
            </a:xfrm>
            <a:prstGeom prst="ellipse">
              <a:avLst/>
            </a:prstGeom>
            <a:solidFill>
              <a:srgbClr val="76A88F"/>
            </a:solidFill>
            <a:ln w="1270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5" name="椭圆 254">
              <a:extLst>
                <a:ext uri="{FF2B5EF4-FFF2-40B4-BE49-F238E27FC236}">
                  <a16:creationId xmlns:a16="http://schemas.microsoft.com/office/drawing/2014/main" id="{168A875F-FC80-302F-1D30-B23EA5875628}"/>
                </a:ext>
              </a:extLst>
            </p:cNvPr>
            <p:cNvSpPr/>
            <p:nvPr/>
          </p:nvSpPr>
          <p:spPr>
            <a:xfrm>
              <a:off x="5567276" y="4487427"/>
              <a:ext cx="54000" cy="54000"/>
            </a:xfrm>
            <a:prstGeom prst="ellipse">
              <a:avLst/>
            </a:prstGeom>
            <a:solidFill>
              <a:srgbClr val="76A88F"/>
            </a:solidFill>
            <a:ln w="1270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1" name="椭圆 350">
              <a:extLst>
                <a:ext uri="{FF2B5EF4-FFF2-40B4-BE49-F238E27FC236}">
                  <a16:creationId xmlns:a16="http://schemas.microsoft.com/office/drawing/2014/main" id="{22E447E4-43CE-EB5E-FA9F-3872F9593A89}"/>
                </a:ext>
              </a:extLst>
            </p:cNvPr>
            <p:cNvSpPr/>
            <p:nvPr/>
          </p:nvSpPr>
          <p:spPr>
            <a:xfrm>
              <a:off x="5071444" y="3922935"/>
              <a:ext cx="54000" cy="54000"/>
            </a:xfrm>
            <a:prstGeom prst="ellipse">
              <a:avLst/>
            </a:prstGeom>
            <a:solidFill>
              <a:srgbClr val="76A88F"/>
            </a:solidFill>
            <a:ln w="1270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2" name="椭圆 351">
              <a:extLst>
                <a:ext uri="{FF2B5EF4-FFF2-40B4-BE49-F238E27FC236}">
                  <a16:creationId xmlns:a16="http://schemas.microsoft.com/office/drawing/2014/main" id="{77CBD867-FD76-5B32-CA43-EBBB4C875B64}"/>
                </a:ext>
              </a:extLst>
            </p:cNvPr>
            <p:cNvSpPr/>
            <p:nvPr/>
          </p:nvSpPr>
          <p:spPr>
            <a:xfrm>
              <a:off x="5931802" y="4205181"/>
              <a:ext cx="54000" cy="54000"/>
            </a:xfrm>
            <a:prstGeom prst="ellipse">
              <a:avLst/>
            </a:prstGeom>
            <a:solidFill>
              <a:srgbClr val="76A88F"/>
            </a:solidFill>
            <a:ln w="1270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5" name="椭圆 394">
              <a:extLst>
                <a:ext uri="{FF2B5EF4-FFF2-40B4-BE49-F238E27FC236}">
                  <a16:creationId xmlns:a16="http://schemas.microsoft.com/office/drawing/2014/main" id="{6AD91118-160D-6834-85C5-632B7D10D130}"/>
                </a:ext>
              </a:extLst>
            </p:cNvPr>
            <p:cNvSpPr/>
            <p:nvPr/>
          </p:nvSpPr>
          <p:spPr>
            <a:xfrm>
              <a:off x="5810044" y="4628550"/>
              <a:ext cx="54000" cy="54000"/>
            </a:xfrm>
            <a:prstGeom prst="ellipse">
              <a:avLst/>
            </a:prstGeom>
            <a:solidFill>
              <a:srgbClr val="76A88F"/>
            </a:solidFill>
            <a:ln w="1270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8" name="椭圆 437">
              <a:extLst>
                <a:ext uri="{FF2B5EF4-FFF2-40B4-BE49-F238E27FC236}">
                  <a16:creationId xmlns:a16="http://schemas.microsoft.com/office/drawing/2014/main" id="{55085554-3A6E-EEBF-8A82-B5EF78620516}"/>
                </a:ext>
              </a:extLst>
            </p:cNvPr>
            <p:cNvSpPr/>
            <p:nvPr/>
          </p:nvSpPr>
          <p:spPr>
            <a:xfrm>
              <a:off x="5431484" y="4205181"/>
              <a:ext cx="54000" cy="54000"/>
            </a:xfrm>
            <a:prstGeom prst="ellipse">
              <a:avLst/>
            </a:prstGeom>
            <a:solidFill>
              <a:srgbClr val="76A88F"/>
            </a:solidFill>
            <a:ln w="1270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1" name="椭圆 440">
              <a:extLst>
                <a:ext uri="{FF2B5EF4-FFF2-40B4-BE49-F238E27FC236}">
                  <a16:creationId xmlns:a16="http://schemas.microsoft.com/office/drawing/2014/main" id="{BA4AFEE7-1528-01D1-3D75-B50BD190C9D2}"/>
                </a:ext>
              </a:extLst>
            </p:cNvPr>
            <p:cNvSpPr/>
            <p:nvPr/>
          </p:nvSpPr>
          <p:spPr>
            <a:xfrm>
              <a:off x="5499090" y="4346304"/>
              <a:ext cx="54000" cy="54000"/>
            </a:xfrm>
            <a:prstGeom prst="ellipse">
              <a:avLst/>
            </a:prstGeom>
            <a:solidFill>
              <a:srgbClr val="76A88F"/>
            </a:solidFill>
            <a:ln w="1270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8" name="椭圆 357">
              <a:extLst>
                <a:ext uri="{FF2B5EF4-FFF2-40B4-BE49-F238E27FC236}">
                  <a16:creationId xmlns:a16="http://schemas.microsoft.com/office/drawing/2014/main" id="{8A0EC89E-635D-F209-FD9A-3644F416A34D}"/>
                </a:ext>
              </a:extLst>
            </p:cNvPr>
            <p:cNvSpPr/>
            <p:nvPr/>
          </p:nvSpPr>
          <p:spPr>
            <a:xfrm>
              <a:off x="5207236" y="4346304"/>
              <a:ext cx="54000" cy="54000"/>
            </a:xfrm>
            <a:prstGeom prst="ellipse">
              <a:avLst/>
            </a:prstGeom>
            <a:solidFill>
              <a:srgbClr val="76A88F"/>
            </a:solidFill>
            <a:ln w="1270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46" name="组合 245">
              <a:extLst>
                <a:ext uri="{FF2B5EF4-FFF2-40B4-BE49-F238E27FC236}">
                  <a16:creationId xmlns:a16="http://schemas.microsoft.com/office/drawing/2014/main" id="{A9E72A0A-D14D-823E-EBC6-AE693B7E934A}"/>
                </a:ext>
              </a:extLst>
            </p:cNvPr>
            <p:cNvGrpSpPr/>
            <p:nvPr/>
          </p:nvGrpSpPr>
          <p:grpSpPr>
            <a:xfrm>
              <a:off x="5402467" y="2797702"/>
              <a:ext cx="252205" cy="368849"/>
              <a:chOff x="1758874" y="2663807"/>
              <a:chExt cx="252205" cy="368849"/>
            </a:xfrm>
          </p:grpSpPr>
          <p:sp>
            <p:nvSpPr>
              <p:cNvPr id="269" name="椭圆 268">
                <a:extLst>
                  <a:ext uri="{FF2B5EF4-FFF2-40B4-BE49-F238E27FC236}">
                    <a16:creationId xmlns:a16="http://schemas.microsoft.com/office/drawing/2014/main" id="{48E0FDCD-EF8C-5C52-0F85-7FEE1248A899}"/>
                  </a:ext>
                </a:extLst>
              </p:cNvPr>
              <p:cNvSpPr/>
              <p:nvPr/>
            </p:nvSpPr>
            <p:spPr>
              <a:xfrm>
                <a:off x="1862385" y="2663807"/>
                <a:ext cx="54000" cy="54000"/>
              </a:xfrm>
              <a:prstGeom prst="ellipse">
                <a:avLst/>
              </a:prstGeom>
              <a:solidFill>
                <a:srgbClr val="DCE7E1"/>
              </a:solidFill>
              <a:ln w="12700">
                <a:solidFill>
                  <a:srgbClr val="76A88F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-3308557"/>
                  <a:satOff val="-17770"/>
                  <a:lumOff val="6078"/>
                  <a:alphaOff val="0"/>
                </a:schemeClr>
              </a:fillRef>
              <a:effectRef idx="0">
                <a:schemeClr val="accent5">
                  <a:hueOff val="-3308557"/>
                  <a:satOff val="-17770"/>
                  <a:lumOff val="6078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3792" tIns="113793" rIns="113792" bIns="861899" numCol="1" spcCol="1270" rtlCol="0" anchor="ctr" anchorCtr="0">
                <a:noAutofit/>
              </a:bodyPr>
              <a:lstStyle/>
              <a:p>
                <a:pPr algn="ctr" defTabSz="711200">
                  <a:lnSpc>
                    <a:spcPct val="90000"/>
                  </a:lnSpc>
                  <a:spcAft>
                    <a:spcPct val="35000"/>
                  </a:spcAft>
                  <a:buSzPct val="90000"/>
                </a:pPr>
                <a:endParaRPr lang="zh-CN" alt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270" name="图片 269">
                <a:extLst>
                  <a:ext uri="{FF2B5EF4-FFF2-40B4-BE49-F238E27FC236}">
                    <a16:creationId xmlns:a16="http://schemas.microsoft.com/office/drawing/2014/main" id="{73DDAF82-8F21-0184-714B-EF968468D2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rcRect l="7823" t="5402" r="8072" b="21924"/>
              <a:stretch/>
            </p:blipFill>
            <p:spPr>
              <a:xfrm>
                <a:off x="1758874" y="2716306"/>
                <a:ext cx="252205" cy="316350"/>
              </a:xfrm>
              <a:prstGeom prst="rect">
                <a:avLst/>
              </a:prstGeom>
            </p:spPr>
          </p:pic>
        </p:grpSp>
        <p:sp>
          <p:nvSpPr>
            <p:cNvPr id="241" name="流程图: 延期 240">
              <a:extLst>
                <a:ext uri="{FF2B5EF4-FFF2-40B4-BE49-F238E27FC236}">
                  <a16:creationId xmlns:a16="http://schemas.microsoft.com/office/drawing/2014/main" id="{0C885E47-0820-E49A-69F8-262D0A0470E1}"/>
                </a:ext>
              </a:extLst>
            </p:cNvPr>
            <p:cNvSpPr/>
            <p:nvPr/>
          </p:nvSpPr>
          <p:spPr>
            <a:xfrm rot="16200000">
              <a:off x="5382034" y="3526892"/>
              <a:ext cx="288032" cy="216024"/>
            </a:xfrm>
            <a:prstGeom prst="flowChartDelay">
              <a:avLst/>
            </a:prstGeom>
            <a:solidFill>
              <a:srgbClr val="DCE7E1"/>
            </a:solidFill>
            <a:ln w="12700">
              <a:solidFill>
                <a:srgbClr val="76A88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4" name="流程图: 延期 343">
              <a:extLst>
                <a:ext uri="{FF2B5EF4-FFF2-40B4-BE49-F238E27FC236}">
                  <a16:creationId xmlns:a16="http://schemas.microsoft.com/office/drawing/2014/main" id="{0159FB0F-4C26-EECB-E601-EBB72C3A8E34}"/>
                </a:ext>
              </a:extLst>
            </p:cNvPr>
            <p:cNvSpPr/>
            <p:nvPr/>
          </p:nvSpPr>
          <p:spPr>
            <a:xfrm rot="16200000">
              <a:off x="5744878" y="3526892"/>
              <a:ext cx="288032" cy="216024"/>
            </a:xfrm>
            <a:prstGeom prst="flowChartDelay">
              <a:avLst/>
            </a:prstGeom>
            <a:solidFill>
              <a:srgbClr val="DCE7E1"/>
            </a:solidFill>
            <a:ln w="12700">
              <a:solidFill>
                <a:srgbClr val="76A88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54" name="组合 353">
              <a:extLst>
                <a:ext uri="{FF2B5EF4-FFF2-40B4-BE49-F238E27FC236}">
                  <a16:creationId xmlns:a16="http://schemas.microsoft.com/office/drawing/2014/main" id="{A2B2064C-62B1-0474-58A6-1FA1D93DBE58}"/>
                </a:ext>
              </a:extLst>
            </p:cNvPr>
            <p:cNvGrpSpPr/>
            <p:nvPr/>
          </p:nvGrpSpPr>
          <p:grpSpPr>
            <a:xfrm>
              <a:off x="5064503" y="3703947"/>
              <a:ext cx="203014" cy="72000"/>
              <a:chOff x="2636460" y="3561384"/>
              <a:chExt cx="203014" cy="72000"/>
            </a:xfrm>
          </p:grpSpPr>
          <p:sp>
            <p:nvSpPr>
              <p:cNvPr id="355" name="椭圆 354">
                <a:extLst>
                  <a:ext uri="{FF2B5EF4-FFF2-40B4-BE49-F238E27FC236}">
                    <a16:creationId xmlns:a16="http://schemas.microsoft.com/office/drawing/2014/main" id="{27B295C7-1DCE-16AB-AD37-4C61D489241D}"/>
                  </a:ext>
                </a:extLst>
              </p:cNvPr>
              <p:cNvSpPr/>
              <p:nvPr/>
            </p:nvSpPr>
            <p:spPr>
              <a:xfrm>
                <a:off x="2767474" y="3561384"/>
                <a:ext cx="72000" cy="72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-3308557"/>
                  <a:satOff val="-17770"/>
                  <a:lumOff val="6078"/>
                  <a:alphaOff val="0"/>
                </a:schemeClr>
              </a:fillRef>
              <a:effectRef idx="0">
                <a:schemeClr val="accent5">
                  <a:hueOff val="-3308557"/>
                  <a:satOff val="-17770"/>
                  <a:lumOff val="6078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3792" tIns="113793" rIns="113792" bIns="861899" numCol="1" spcCol="1270" rtlCol="0" anchor="ctr" anchorCtr="0">
                <a:noAutofit/>
              </a:bodyPr>
              <a:lstStyle/>
              <a:p>
                <a:pPr algn="ctr" defTabSz="711200">
                  <a:lnSpc>
                    <a:spcPct val="90000"/>
                  </a:lnSpc>
                  <a:spcAft>
                    <a:spcPct val="35000"/>
                  </a:spcAft>
                  <a:buSzPct val="90000"/>
                </a:pPr>
                <a:endParaRPr lang="zh-CN" alt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6" name="椭圆 355">
                <a:extLst>
                  <a:ext uri="{FF2B5EF4-FFF2-40B4-BE49-F238E27FC236}">
                    <a16:creationId xmlns:a16="http://schemas.microsoft.com/office/drawing/2014/main" id="{040F659B-1092-AEB4-247B-FE85B0E80711}"/>
                  </a:ext>
                </a:extLst>
              </p:cNvPr>
              <p:cNvSpPr/>
              <p:nvPr/>
            </p:nvSpPr>
            <p:spPr>
              <a:xfrm>
                <a:off x="2636460" y="3561384"/>
                <a:ext cx="72000" cy="72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-3308557"/>
                  <a:satOff val="-17770"/>
                  <a:lumOff val="6078"/>
                  <a:alphaOff val="0"/>
                </a:schemeClr>
              </a:fillRef>
              <a:effectRef idx="0">
                <a:schemeClr val="accent5">
                  <a:hueOff val="-3308557"/>
                  <a:satOff val="-17770"/>
                  <a:lumOff val="6078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3792" tIns="113793" rIns="113792" bIns="861899" numCol="1" spcCol="1270" rtlCol="0" anchor="ctr" anchorCtr="0">
                <a:noAutofit/>
              </a:bodyPr>
              <a:lstStyle/>
              <a:p>
                <a:pPr algn="ctr" defTabSz="711200">
                  <a:lnSpc>
                    <a:spcPct val="90000"/>
                  </a:lnSpc>
                  <a:spcAft>
                    <a:spcPct val="35000"/>
                  </a:spcAft>
                  <a:buSzPct val="90000"/>
                </a:pPr>
                <a:endParaRPr lang="zh-CN" alt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7" name="椭圆 356">
                <a:extLst>
                  <a:ext uri="{FF2B5EF4-FFF2-40B4-BE49-F238E27FC236}">
                    <a16:creationId xmlns:a16="http://schemas.microsoft.com/office/drawing/2014/main" id="{13E8AE73-6D67-669C-C0D8-C258F04CBFC1}"/>
                  </a:ext>
                </a:extLst>
              </p:cNvPr>
              <p:cNvSpPr/>
              <p:nvPr/>
            </p:nvSpPr>
            <p:spPr>
              <a:xfrm>
                <a:off x="2701967" y="3561384"/>
                <a:ext cx="72000" cy="72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-3308557"/>
                  <a:satOff val="-17770"/>
                  <a:lumOff val="6078"/>
                  <a:alphaOff val="0"/>
                </a:schemeClr>
              </a:fillRef>
              <a:effectRef idx="0">
                <a:schemeClr val="accent5">
                  <a:hueOff val="-3308557"/>
                  <a:satOff val="-17770"/>
                  <a:lumOff val="6078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3792" tIns="113793" rIns="113792" bIns="861899" numCol="1" spcCol="1270" rtlCol="0" anchor="ctr" anchorCtr="0">
                <a:noAutofit/>
              </a:bodyPr>
              <a:lstStyle/>
              <a:p>
                <a:pPr algn="ctr" defTabSz="711200">
                  <a:lnSpc>
                    <a:spcPct val="90000"/>
                  </a:lnSpc>
                  <a:spcAft>
                    <a:spcPct val="35000"/>
                  </a:spcAft>
                  <a:buSzPct val="90000"/>
                </a:pPr>
                <a:endParaRPr lang="zh-CN" alt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53" name="流程图: 延期 352">
              <a:extLst>
                <a:ext uri="{FF2B5EF4-FFF2-40B4-BE49-F238E27FC236}">
                  <a16:creationId xmlns:a16="http://schemas.microsoft.com/office/drawing/2014/main" id="{6EC3C2DC-41CA-D234-58A0-811355B00E42}"/>
                </a:ext>
              </a:extLst>
            </p:cNvPr>
            <p:cNvSpPr/>
            <p:nvPr/>
          </p:nvSpPr>
          <p:spPr>
            <a:xfrm rot="16200000">
              <a:off x="5021994" y="3526892"/>
              <a:ext cx="288032" cy="216024"/>
            </a:xfrm>
            <a:prstGeom prst="flowChartDelay">
              <a:avLst/>
            </a:prstGeom>
            <a:solidFill>
              <a:srgbClr val="DCE7E1"/>
            </a:solidFill>
            <a:ln w="12700">
              <a:solidFill>
                <a:srgbClr val="76A88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8" name="组合 487">
            <a:extLst>
              <a:ext uri="{FF2B5EF4-FFF2-40B4-BE49-F238E27FC236}">
                <a16:creationId xmlns:a16="http://schemas.microsoft.com/office/drawing/2014/main" id="{D37E9AF5-46C3-F0F5-ECB1-43E2F509A9E9}"/>
              </a:ext>
            </a:extLst>
          </p:cNvPr>
          <p:cNvGrpSpPr/>
          <p:nvPr/>
        </p:nvGrpSpPr>
        <p:grpSpPr>
          <a:xfrm>
            <a:off x="6538791" y="1583778"/>
            <a:ext cx="625497" cy="2987825"/>
            <a:chOff x="6394775" y="2303858"/>
            <a:chExt cx="625497" cy="2987825"/>
          </a:xfrm>
        </p:grpSpPr>
        <p:cxnSp>
          <p:nvCxnSpPr>
            <p:cNvPr id="279" name="直接箭头连接符 278">
              <a:extLst>
                <a:ext uri="{FF2B5EF4-FFF2-40B4-BE49-F238E27FC236}">
                  <a16:creationId xmlns:a16="http://schemas.microsoft.com/office/drawing/2014/main" id="{770F0300-46AE-65CC-DE78-03CACEC563A8}"/>
                </a:ext>
              </a:extLst>
            </p:cNvPr>
            <p:cNvCxnSpPr>
              <a:cxnSpLocks/>
              <a:stCxn id="314" idx="0"/>
              <a:endCxn id="295" idx="2"/>
            </p:cNvCxnSpPr>
            <p:nvPr/>
          </p:nvCxnSpPr>
          <p:spPr bwMode="auto">
            <a:xfrm flipV="1">
              <a:off x="6701405" y="2519858"/>
              <a:ext cx="89" cy="27784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76A88F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</p:cxnSp>
        <p:cxnSp>
          <p:nvCxnSpPr>
            <p:cNvPr id="280" name="直接箭头连接符 37">
              <a:extLst>
                <a:ext uri="{FF2B5EF4-FFF2-40B4-BE49-F238E27FC236}">
                  <a16:creationId xmlns:a16="http://schemas.microsoft.com/office/drawing/2014/main" id="{03FFB029-BC31-D53A-B15C-54408D7497EF}"/>
                </a:ext>
              </a:extLst>
            </p:cNvPr>
            <p:cNvCxnSpPr>
              <a:cxnSpLocks/>
              <a:stCxn id="281" idx="3"/>
              <a:endCxn id="273" idx="4"/>
            </p:cNvCxnSpPr>
            <p:nvPr/>
          </p:nvCxnSpPr>
          <p:spPr bwMode="auto">
            <a:xfrm rot="5400000" flipH="1" flipV="1">
              <a:off x="6388358" y="3245268"/>
              <a:ext cx="360048" cy="131191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rgbClr val="76A88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83" name="直接箭头连接符 37">
              <a:extLst>
                <a:ext uri="{FF2B5EF4-FFF2-40B4-BE49-F238E27FC236}">
                  <a16:creationId xmlns:a16="http://schemas.microsoft.com/office/drawing/2014/main" id="{C575FC4B-CA13-5757-89E9-10980BE555A2}"/>
                </a:ext>
              </a:extLst>
            </p:cNvPr>
            <p:cNvCxnSpPr>
              <a:cxnSpLocks/>
              <a:stCxn id="293" idx="0"/>
              <a:endCxn id="305" idx="4"/>
            </p:cNvCxnSpPr>
            <p:nvPr/>
          </p:nvCxnSpPr>
          <p:spPr bwMode="auto">
            <a:xfrm flipV="1">
              <a:off x="6797421" y="3774577"/>
              <a:ext cx="491" cy="130048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76A88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88" name="直接箭头连接符 37">
              <a:extLst>
                <a:ext uri="{FF2B5EF4-FFF2-40B4-BE49-F238E27FC236}">
                  <a16:creationId xmlns:a16="http://schemas.microsoft.com/office/drawing/2014/main" id="{854BBA0E-7FD3-B56B-74B6-A0DB6F3180F4}"/>
                </a:ext>
              </a:extLst>
            </p:cNvPr>
            <p:cNvCxnSpPr>
              <a:cxnSpLocks/>
              <a:stCxn id="285" idx="3"/>
              <a:endCxn id="272" idx="4"/>
            </p:cNvCxnSpPr>
            <p:nvPr/>
          </p:nvCxnSpPr>
          <p:spPr bwMode="auto">
            <a:xfrm rot="16200000" flipV="1">
              <a:off x="6623049" y="3250221"/>
              <a:ext cx="360048" cy="12128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rgbClr val="76A88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graphicFrame>
          <p:nvGraphicFramePr>
            <p:cNvPr id="292" name="对象 291">
              <a:extLst>
                <a:ext uri="{FF2B5EF4-FFF2-40B4-BE49-F238E27FC236}">
                  <a16:creationId xmlns:a16="http://schemas.microsoft.com/office/drawing/2014/main" id="{A8C181EF-AD95-1D4B-BC3A-FE9B8D79E60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81339149"/>
                </p:ext>
              </p:extLst>
            </p:nvPr>
          </p:nvGraphicFramePr>
          <p:xfrm>
            <a:off x="6836122" y="5075783"/>
            <a:ext cx="18415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215640" imgH="253800" progId="Equation.DSMT4">
                    <p:embed/>
                  </p:oleObj>
                </mc:Choice>
                <mc:Fallback>
                  <p:oleObj name="Equation" r:id="rId25" imgW="215640" imgH="253800" progId="Equation.DSMT4">
                    <p:embed/>
                    <p:pic>
                      <p:nvPicPr>
                        <p:cNvPr id="247" name="对象 246">
                          <a:extLst>
                            <a:ext uri="{FF2B5EF4-FFF2-40B4-BE49-F238E27FC236}">
                              <a16:creationId xmlns:a16="http://schemas.microsoft.com/office/drawing/2014/main" id="{167D3DCE-D130-BDEE-73D6-7FA3461C235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6836122" y="5075783"/>
                          <a:ext cx="184150" cy="215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3" name="对象 292">
              <a:extLst>
                <a:ext uri="{FF2B5EF4-FFF2-40B4-BE49-F238E27FC236}">
                  <a16:creationId xmlns:a16="http://schemas.microsoft.com/office/drawing/2014/main" id="{46B49904-7A11-C2DC-9EA1-4BA9522BCAF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03248243"/>
                </p:ext>
              </p:extLst>
            </p:nvPr>
          </p:nvGraphicFramePr>
          <p:xfrm>
            <a:off x="6721821" y="5075063"/>
            <a:ext cx="151200" cy="21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177480" imgH="253800" progId="Equation.DSMT4">
                    <p:embed/>
                  </p:oleObj>
                </mc:Choice>
                <mc:Fallback>
                  <p:oleObj name="Equation" r:id="rId27" imgW="177480" imgH="253800" progId="Equation.DSMT4">
                    <p:embed/>
                    <p:pic>
                      <p:nvPicPr>
                        <p:cNvPr id="248" name="对象 247">
                          <a:extLst>
                            <a:ext uri="{FF2B5EF4-FFF2-40B4-BE49-F238E27FC236}">
                              <a16:creationId xmlns:a16="http://schemas.microsoft.com/office/drawing/2014/main" id="{175F58F7-131A-4A41-CEEE-78DF17CA5FF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6721821" y="5075063"/>
                          <a:ext cx="151200" cy="216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94" name="直接箭头连接符 37">
              <a:extLst>
                <a:ext uri="{FF2B5EF4-FFF2-40B4-BE49-F238E27FC236}">
                  <a16:creationId xmlns:a16="http://schemas.microsoft.com/office/drawing/2014/main" id="{6599C2A8-DB42-A61D-4372-1713EEA85B52}"/>
                </a:ext>
              </a:extLst>
            </p:cNvPr>
            <p:cNvCxnSpPr>
              <a:cxnSpLocks/>
              <a:stCxn id="292" idx="0"/>
              <a:endCxn id="304" idx="4"/>
            </p:cNvCxnSpPr>
            <p:nvPr/>
          </p:nvCxnSpPr>
          <p:spPr bwMode="auto">
            <a:xfrm flipV="1">
              <a:off x="6928197" y="3774577"/>
              <a:ext cx="1321" cy="13012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76A88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graphicFrame>
          <p:nvGraphicFramePr>
            <p:cNvPr id="295" name="对象 294">
              <a:extLst>
                <a:ext uri="{FF2B5EF4-FFF2-40B4-BE49-F238E27FC236}">
                  <a16:creationId xmlns:a16="http://schemas.microsoft.com/office/drawing/2014/main" id="{59B257F8-0862-7620-67E3-CC8FC1727DD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60927780"/>
                </p:ext>
              </p:extLst>
            </p:nvPr>
          </p:nvGraphicFramePr>
          <p:xfrm>
            <a:off x="6563660" y="2303858"/>
            <a:ext cx="275669" cy="21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291960" imgH="228600" progId="Equation.DSMT4">
                    <p:embed/>
                  </p:oleObj>
                </mc:Choice>
                <mc:Fallback>
                  <p:oleObj name="Equation" r:id="rId29" imgW="291960" imgH="228600" progId="Equation.DSMT4">
                    <p:embed/>
                    <p:pic>
                      <p:nvPicPr>
                        <p:cNvPr id="250" name="对象 249">
                          <a:extLst>
                            <a:ext uri="{FF2B5EF4-FFF2-40B4-BE49-F238E27FC236}">
                              <a16:creationId xmlns:a16="http://schemas.microsoft.com/office/drawing/2014/main" id="{79CAC8A0-7570-FE61-B0BB-C9C0123F2D7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6563660" y="2303858"/>
                          <a:ext cx="275669" cy="216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98" name="组合 297">
              <a:extLst>
                <a:ext uri="{FF2B5EF4-FFF2-40B4-BE49-F238E27FC236}">
                  <a16:creationId xmlns:a16="http://schemas.microsoft.com/office/drawing/2014/main" id="{4652DDF2-5C0C-ADE8-979C-283B195EA6F2}"/>
                </a:ext>
              </a:extLst>
            </p:cNvPr>
            <p:cNvGrpSpPr/>
            <p:nvPr/>
          </p:nvGrpSpPr>
          <p:grpSpPr>
            <a:xfrm>
              <a:off x="6409948" y="3702577"/>
              <a:ext cx="185678" cy="72000"/>
              <a:chOff x="2645128" y="3561384"/>
              <a:chExt cx="185678" cy="72000"/>
            </a:xfrm>
          </p:grpSpPr>
          <p:sp>
            <p:nvSpPr>
              <p:cNvPr id="306" name="椭圆 305">
                <a:extLst>
                  <a:ext uri="{FF2B5EF4-FFF2-40B4-BE49-F238E27FC236}">
                    <a16:creationId xmlns:a16="http://schemas.microsoft.com/office/drawing/2014/main" id="{730F763D-D7DE-9276-5DD2-6F4FF0409495}"/>
                  </a:ext>
                </a:extLst>
              </p:cNvPr>
              <p:cNvSpPr/>
              <p:nvPr/>
            </p:nvSpPr>
            <p:spPr>
              <a:xfrm>
                <a:off x="2758806" y="3561384"/>
                <a:ext cx="72000" cy="72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-3308557"/>
                  <a:satOff val="-17770"/>
                  <a:lumOff val="6078"/>
                  <a:alphaOff val="0"/>
                </a:schemeClr>
              </a:fillRef>
              <a:effectRef idx="0">
                <a:schemeClr val="accent5">
                  <a:hueOff val="-3308557"/>
                  <a:satOff val="-17770"/>
                  <a:lumOff val="6078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3792" tIns="113793" rIns="113792" bIns="861899" numCol="1" spcCol="1270" rtlCol="0" anchor="ctr" anchorCtr="0">
                <a:noAutofit/>
              </a:bodyPr>
              <a:lstStyle/>
              <a:p>
                <a:pPr algn="ctr" defTabSz="711200">
                  <a:lnSpc>
                    <a:spcPct val="90000"/>
                  </a:lnSpc>
                  <a:spcAft>
                    <a:spcPct val="35000"/>
                  </a:spcAft>
                  <a:buSzPct val="90000"/>
                </a:pPr>
                <a:endParaRPr lang="zh-CN" alt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7" name="椭圆 306">
                <a:extLst>
                  <a:ext uri="{FF2B5EF4-FFF2-40B4-BE49-F238E27FC236}">
                    <a16:creationId xmlns:a16="http://schemas.microsoft.com/office/drawing/2014/main" id="{6AD48BBD-BB01-BD91-D2E3-B867E427CBA1}"/>
                  </a:ext>
                </a:extLst>
              </p:cNvPr>
              <p:cNvSpPr/>
              <p:nvPr/>
            </p:nvSpPr>
            <p:spPr>
              <a:xfrm>
                <a:off x="2645128" y="3561384"/>
                <a:ext cx="72000" cy="72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-3308557"/>
                  <a:satOff val="-17770"/>
                  <a:lumOff val="6078"/>
                  <a:alphaOff val="0"/>
                </a:schemeClr>
              </a:fillRef>
              <a:effectRef idx="0">
                <a:schemeClr val="accent5">
                  <a:hueOff val="-3308557"/>
                  <a:satOff val="-17770"/>
                  <a:lumOff val="6078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3792" tIns="113793" rIns="113792" bIns="861899" numCol="1" spcCol="1270" rtlCol="0" anchor="ctr" anchorCtr="0">
                <a:noAutofit/>
              </a:bodyPr>
              <a:lstStyle/>
              <a:p>
                <a:pPr algn="ctr" defTabSz="711200">
                  <a:lnSpc>
                    <a:spcPct val="90000"/>
                  </a:lnSpc>
                  <a:spcAft>
                    <a:spcPct val="35000"/>
                  </a:spcAft>
                  <a:buSzPct val="90000"/>
                </a:pPr>
                <a:endParaRPr lang="zh-CN" alt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301" name="直接箭头连接符 37">
              <a:extLst>
                <a:ext uri="{FF2B5EF4-FFF2-40B4-BE49-F238E27FC236}">
                  <a16:creationId xmlns:a16="http://schemas.microsoft.com/office/drawing/2014/main" id="{2BECF8E9-0E18-143E-F9BE-A7AD63B6AB92}"/>
                </a:ext>
              </a:extLst>
            </p:cNvPr>
            <p:cNvCxnSpPr>
              <a:cxnSpLocks/>
              <a:stCxn id="300" idx="0"/>
              <a:endCxn id="306" idx="4"/>
            </p:cNvCxnSpPr>
            <p:nvPr/>
          </p:nvCxnSpPr>
          <p:spPr bwMode="auto">
            <a:xfrm flipH="1" flipV="1">
              <a:off x="6559626" y="3774577"/>
              <a:ext cx="1683" cy="14835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76A88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grpSp>
          <p:nvGrpSpPr>
            <p:cNvPr id="303" name="组合 302">
              <a:extLst>
                <a:ext uri="{FF2B5EF4-FFF2-40B4-BE49-F238E27FC236}">
                  <a16:creationId xmlns:a16="http://schemas.microsoft.com/office/drawing/2014/main" id="{D504FE92-B025-C699-9B60-64499B32F6E6}"/>
                </a:ext>
              </a:extLst>
            </p:cNvPr>
            <p:cNvGrpSpPr/>
            <p:nvPr/>
          </p:nvGrpSpPr>
          <p:grpSpPr>
            <a:xfrm>
              <a:off x="6761912" y="3702577"/>
              <a:ext cx="203606" cy="72000"/>
              <a:chOff x="2645128" y="3561384"/>
              <a:chExt cx="203606" cy="72000"/>
            </a:xfrm>
          </p:grpSpPr>
          <p:sp>
            <p:nvSpPr>
              <p:cNvPr id="304" name="椭圆 303">
                <a:extLst>
                  <a:ext uri="{FF2B5EF4-FFF2-40B4-BE49-F238E27FC236}">
                    <a16:creationId xmlns:a16="http://schemas.microsoft.com/office/drawing/2014/main" id="{363DFD3C-8DB2-A3F4-8AEA-8CD06226EBB6}"/>
                  </a:ext>
                </a:extLst>
              </p:cNvPr>
              <p:cNvSpPr/>
              <p:nvPr/>
            </p:nvSpPr>
            <p:spPr>
              <a:xfrm>
                <a:off x="2776734" y="3561384"/>
                <a:ext cx="72000" cy="72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-3308557"/>
                  <a:satOff val="-17770"/>
                  <a:lumOff val="6078"/>
                  <a:alphaOff val="0"/>
                </a:schemeClr>
              </a:fillRef>
              <a:effectRef idx="0">
                <a:schemeClr val="accent5">
                  <a:hueOff val="-3308557"/>
                  <a:satOff val="-17770"/>
                  <a:lumOff val="6078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3792" tIns="113793" rIns="113792" bIns="861899" numCol="1" spcCol="1270" rtlCol="0" anchor="ctr" anchorCtr="0">
                <a:noAutofit/>
              </a:bodyPr>
              <a:lstStyle/>
              <a:p>
                <a:pPr algn="ctr" defTabSz="711200">
                  <a:lnSpc>
                    <a:spcPct val="90000"/>
                  </a:lnSpc>
                  <a:spcAft>
                    <a:spcPct val="35000"/>
                  </a:spcAft>
                  <a:buSzPct val="90000"/>
                </a:pPr>
                <a:endParaRPr lang="zh-CN" alt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5" name="椭圆 304">
                <a:extLst>
                  <a:ext uri="{FF2B5EF4-FFF2-40B4-BE49-F238E27FC236}">
                    <a16:creationId xmlns:a16="http://schemas.microsoft.com/office/drawing/2014/main" id="{58E4A33F-B9DC-EA60-11CD-936874222E99}"/>
                  </a:ext>
                </a:extLst>
              </p:cNvPr>
              <p:cNvSpPr/>
              <p:nvPr/>
            </p:nvSpPr>
            <p:spPr>
              <a:xfrm>
                <a:off x="2645128" y="3561384"/>
                <a:ext cx="72000" cy="72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-3308557"/>
                  <a:satOff val="-17770"/>
                  <a:lumOff val="6078"/>
                  <a:alphaOff val="0"/>
                </a:schemeClr>
              </a:fillRef>
              <a:effectRef idx="0">
                <a:schemeClr val="accent5">
                  <a:hueOff val="-3308557"/>
                  <a:satOff val="-17770"/>
                  <a:lumOff val="6078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3792" tIns="113793" rIns="113792" bIns="861899" numCol="1" spcCol="1270" rtlCol="0" anchor="ctr" anchorCtr="0">
                <a:noAutofit/>
              </a:bodyPr>
              <a:lstStyle/>
              <a:p>
                <a:pPr algn="ctr" defTabSz="711200">
                  <a:lnSpc>
                    <a:spcPct val="90000"/>
                  </a:lnSpc>
                  <a:spcAft>
                    <a:spcPct val="35000"/>
                  </a:spcAft>
                  <a:buSzPct val="90000"/>
                </a:pPr>
                <a:endParaRPr lang="zh-CN" alt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72" name="椭圆 271">
              <a:extLst>
                <a:ext uri="{FF2B5EF4-FFF2-40B4-BE49-F238E27FC236}">
                  <a16:creationId xmlns:a16="http://schemas.microsoft.com/office/drawing/2014/main" id="{EB3AEBE6-5DBD-8F73-7DD7-7DFBE2052CA5}"/>
                </a:ext>
              </a:extLst>
            </p:cNvPr>
            <p:cNvSpPr/>
            <p:nvPr/>
          </p:nvSpPr>
          <p:spPr>
            <a:xfrm>
              <a:off x="6706431" y="3058839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3" name="椭圆 272">
              <a:extLst>
                <a:ext uri="{FF2B5EF4-FFF2-40B4-BE49-F238E27FC236}">
                  <a16:creationId xmlns:a16="http://schemas.microsoft.com/office/drawing/2014/main" id="{CAEB7D65-49C9-22B0-7113-B184F78C9C88}"/>
                </a:ext>
              </a:extLst>
            </p:cNvPr>
            <p:cNvSpPr/>
            <p:nvPr/>
          </p:nvSpPr>
          <p:spPr>
            <a:xfrm>
              <a:off x="6597978" y="3058839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8" name="椭圆 277">
              <a:extLst>
                <a:ext uri="{FF2B5EF4-FFF2-40B4-BE49-F238E27FC236}">
                  <a16:creationId xmlns:a16="http://schemas.microsoft.com/office/drawing/2014/main" id="{C5D492D7-86C9-5B23-0ADD-A486320B5576}"/>
                </a:ext>
              </a:extLst>
            </p:cNvPr>
            <p:cNvSpPr/>
            <p:nvPr/>
          </p:nvSpPr>
          <p:spPr>
            <a:xfrm>
              <a:off x="6772151" y="4487427"/>
              <a:ext cx="54000" cy="54000"/>
            </a:xfrm>
            <a:prstGeom prst="ellipse">
              <a:avLst/>
            </a:prstGeom>
            <a:solidFill>
              <a:srgbClr val="76A88F"/>
            </a:solidFill>
            <a:ln w="1270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7" name="椭圆 326">
              <a:extLst>
                <a:ext uri="{FF2B5EF4-FFF2-40B4-BE49-F238E27FC236}">
                  <a16:creationId xmlns:a16="http://schemas.microsoft.com/office/drawing/2014/main" id="{9873D53F-6D27-6383-69E3-3DBBAA5BF5E7}"/>
                </a:ext>
              </a:extLst>
            </p:cNvPr>
            <p:cNvSpPr/>
            <p:nvPr/>
          </p:nvSpPr>
          <p:spPr>
            <a:xfrm>
              <a:off x="6906623" y="4346304"/>
              <a:ext cx="54000" cy="54000"/>
            </a:xfrm>
            <a:prstGeom prst="ellipse">
              <a:avLst/>
            </a:prstGeom>
            <a:solidFill>
              <a:srgbClr val="76A88F"/>
            </a:solidFill>
            <a:ln w="1270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0" name="椭圆 299">
              <a:extLst>
                <a:ext uri="{FF2B5EF4-FFF2-40B4-BE49-F238E27FC236}">
                  <a16:creationId xmlns:a16="http://schemas.microsoft.com/office/drawing/2014/main" id="{9746D82F-FAAE-9CDE-3157-FA5853FBD133}"/>
                </a:ext>
              </a:extLst>
            </p:cNvPr>
            <p:cNvSpPr/>
            <p:nvPr/>
          </p:nvSpPr>
          <p:spPr>
            <a:xfrm>
              <a:off x="6534309" y="3922935"/>
              <a:ext cx="54000" cy="54000"/>
            </a:xfrm>
            <a:prstGeom prst="ellipse">
              <a:avLst/>
            </a:prstGeom>
            <a:solidFill>
              <a:srgbClr val="76A88F"/>
            </a:solidFill>
            <a:ln w="1270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2" name="椭圆 341">
              <a:extLst>
                <a:ext uri="{FF2B5EF4-FFF2-40B4-BE49-F238E27FC236}">
                  <a16:creationId xmlns:a16="http://schemas.microsoft.com/office/drawing/2014/main" id="{EB7D61F8-FA02-925A-750E-D0E6DB01CCA3}"/>
                </a:ext>
              </a:extLst>
            </p:cNvPr>
            <p:cNvSpPr/>
            <p:nvPr/>
          </p:nvSpPr>
          <p:spPr>
            <a:xfrm>
              <a:off x="6417265" y="4346304"/>
              <a:ext cx="54000" cy="54000"/>
            </a:xfrm>
            <a:prstGeom prst="ellipse">
              <a:avLst/>
            </a:prstGeom>
            <a:solidFill>
              <a:srgbClr val="76A88F"/>
            </a:solidFill>
            <a:ln w="1270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45" name="直接箭头连接符 37">
              <a:extLst>
                <a:ext uri="{FF2B5EF4-FFF2-40B4-BE49-F238E27FC236}">
                  <a16:creationId xmlns:a16="http://schemas.microsoft.com/office/drawing/2014/main" id="{2D3647A5-3127-CD52-2958-AB3632014909}"/>
                </a:ext>
              </a:extLst>
            </p:cNvPr>
            <p:cNvCxnSpPr>
              <a:cxnSpLocks/>
              <a:endCxn id="307" idx="4"/>
            </p:cNvCxnSpPr>
            <p:nvPr/>
          </p:nvCxnSpPr>
          <p:spPr bwMode="auto">
            <a:xfrm flipV="1">
              <a:off x="6445948" y="3774577"/>
              <a:ext cx="0" cy="5804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76A88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285" name="流程图: 延期 284">
              <a:extLst>
                <a:ext uri="{FF2B5EF4-FFF2-40B4-BE49-F238E27FC236}">
                  <a16:creationId xmlns:a16="http://schemas.microsoft.com/office/drawing/2014/main" id="{3819BF52-9270-666D-40B0-CA3C28C9B082}"/>
                </a:ext>
              </a:extLst>
            </p:cNvPr>
            <p:cNvSpPr/>
            <p:nvPr/>
          </p:nvSpPr>
          <p:spPr>
            <a:xfrm rot="16200000">
              <a:off x="6719699" y="3526891"/>
              <a:ext cx="288032" cy="216024"/>
            </a:xfrm>
            <a:prstGeom prst="flowChartDelay">
              <a:avLst/>
            </a:prstGeom>
            <a:solidFill>
              <a:srgbClr val="DCE7E1"/>
            </a:solidFill>
            <a:ln w="12700">
              <a:solidFill>
                <a:srgbClr val="76A88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91" name="组合 290">
              <a:extLst>
                <a:ext uri="{FF2B5EF4-FFF2-40B4-BE49-F238E27FC236}">
                  <a16:creationId xmlns:a16="http://schemas.microsoft.com/office/drawing/2014/main" id="{135A4D16-821F-5C74-F627-2E057CA9B8BC}"/>
                </a:ext>
              </a:extLst>
            </p:cNvPr>
            <p:cNvGrpSpPr/>
            <p:nvPr/>
          </p:nvGrpSpPr>
          <p:grpSpPr>
            <a:xfrm>
              <a:off x="6570894" y="2797702"/>
              <a:ext cx="252205" cy="368849"/>
              <a:chOff x="1758874" y="2663807"/>
              <a:chExt cx="252205" cy="368849"/>
            </a:xfrm>
          </p:grpSpPr>
          <p:sp>
            <p:nvSpPr>
              <p:cNvPr id="314" name="椭圆 313">
                <a:extLst>
                  <a:ext uri="{FF2B5EF4-FFF2-40B4-BE49-F238E27FC236}">
                    <a16:creationId xmlns:a16="http://schemas.microsoft.com/office/drawing/2014/main" id="{C809C291-FE2A-3F44-718D-0A3C0AE1637E}"/>
                  </a:ext>
                </a:extLst>
              </p:cNvPr>
              <p:cNvSpPr/>
              <p:nvPr/>
            </p:nvSpPr>
            <p:spPr>
              <a:xfrm>
                <a:off x="1862385" y="2663807"/>
                <a:ext cx="54000" cy="54000"/>
              </a:xfrm>
              <a:prstGeom prst="ellipse">
                <a:avLst/>
              </a:prstGeom>
              <a:solidFill>
                <a:srgbClr val="DCE7E1"/>
              </a:solidFill>
              <a:ln w="12700">
                <a:solidFill>
                  <a:srgbClr val="76A88F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-3308557"/>
                  <a:satOff val="-17770"/>
                  <a:lumOff val="6078"/>
                  <a:alphaOff val="0"/>
                </a:schemeClr>
              </a:fillRef>
              <a:effectRef idx="0">
                <a:schemeClr val="accent5">
                  <a:hueOff val="-3308557"/>
                  <a:satOff val="-17770"/>
                  <a:lumOff val="6078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3792" tIns="113793" rIns="113792" bIns="861899" numCol="1" spcCol="1270" rtlCol="0" anchor="ctr" anchorCtr="0">
                <a:noAutofit/>
              </a:bodyPr>
              <a:lstStyle/>
              <a:p>
                <a:pPr algn="ctr" defTabSz="711200">
                  <a:lnSpc>
                    <a:spcPct val="90000"/>
                  </a:lnSpc>
                  <a:spcAft>
                    <a:spcPct val="35000"/>
                  </a:spcAft>
                  <a:buSzPct val="90000"/>
                </a:pPr>
                <a:endParaRPr lang="zh-CN" alt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315" name="图片 314">
                <a:extLst>
                  <a:ext uri="{FF2B5EF4-FFF2-40B4-BE49-F238E27FC236}">
                    <a16:creationId xmlns:a16="http://schemas.microsoft.com/office/drawing/2014/main" id="{218E0DD6-5D72-0854-A8C4-D20CE434A7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rcRect l="7823" t="5402" r="8072" b="21924"/>
              <a:stretch/>
            </p:blipFill>
            <p:spPr>
              <a:xfrm>
                <a:off x="1758874" y="2716306"/>
                <a:ext cx="252205" cy="316350"/>
              </a:xfrm>
              <a:prstGeom prst="rect">
                <a:avLst/>
              </a:prstGeom>
            </p:spPr>
          </p:pic>
        </p:grpSp>
        <p:sp>
          <p:nvSpPr>
            <p:cNvPr id="281" name="流程图: 延期 280">
              <a:extLst>
                <a:ext uri="{FF2B5EF4-FFF2-40B4-BE49-F238E27FC236}">
                  <a16:creationId xmlns:a16="http://schemas.microsoft.com/office/drawing/2014/main" id="{289157DC-B089-B4F9-353C-56C917DDEDFD}"/>
                </a:ext>
              </a:extLst>
            </p:cNvPr>
            <p:cNvSpPr/>
            <p:nvPr/>
          </p:nvSpPr>
          <p:spPr>
            <a:xfrm rot="16200000">
              <a:off x="6358771" y="3526891"/>
              <a:ext cx="288032" cy="216024"/>
            </a:xfrm>
            <a:prstGeom prst="flowChartDelay">
              <a:avLst/>
            </a:prstGeom>
            <a:solidFill>
              <a:srgbClr val="DCE7E1"/>
            </a:solidFill>
            <a:ln w="12700">
              <a:solidFill>
                <a:srgbClr val="76A88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84" name="内容占位符 2">
            <a:extLst>
              <a:ext uri="{FF2B5EF4-FFF2-40B4-BE49-F238E27FC236}">
                <a16:creationId xmlns:a16="http://schemas.microsoft.com/office/drawing/2014/main" id="{BE3DBB84-1566-1125-74A0-3E8FC300DB0F}"/>
              </a:ext>
            </a:extLst>
          </p:cNvPr>
          <p:cNvSpPr txBox="1">
            <a:spLocks/>
          </p:cNvSpPr>
          <p:nvPr/>
        </p:nvSpPr>
        <p:spPr bwMode="auto">
          <a:xfrm>
            <a:off x="827584" y="4602798"/>
            <a:ext cx="6192688" cy="14401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88000" algn="l" rtl="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Courier New" panose="02070309020205020404" pitchFamily="49" charset="0"/>
              <a:buChar char="►"/>
              <a:defRPr lang="zh-CN" altLang="en-US" sz="2800" b="0" kern="1200" baseline="0">
                <a:solidFill>
                  <a:srgbClr val="262626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defRPr>
            </a:lvl1pPr>
            <a:lvl2pPr marL="685800" indent="-2880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bg2">
                  <a:lumMod val="60000"/>
                  <a:lumOff val="40000"/>
                </a:schemeClr>
              </a:buClr>
              <a:buSzPct val="60000"/>
              <a:buFont typeface="Wingdings" panose="05000000000000000000" pitchFamily="2" charset="2"/>
              <a:buChar char="p"/>
              <a:defRPr lang="zh-CN" altLang="en-US" sz="2400" b="0" kern="1200" baseline="0">
                <a:solidFill>
                  <a:srgbClr val="262626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defRPr>
            </a:lvl2pPr>
            <a:lvl3pPr marL="1143000" indent="-2880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 lang="zh-CN" altLang="en-US" sz="2000" b="0" kern="1200" baseline="0">
                <a:solidFill>
                  <a:srgbClr val="262626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defRPr>
            </a:lvl3pPr>
            <a:lvl4pPr marL="1600200" indent="-2880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  <a:defRPr lang="zh-CN" altLang="en-US" b="0" kern="1200" baseline="0">
                <a:solidFill>
                  <a:srgbClr val="183E5B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defRPr>
            </a:lvl4pPr>
            <a:lvl5pPr marL="2057400" indent="-2880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  <a:defRPr lang="en-US" altLang="en-US" b="0" kern="1200" baseline="0">
                <a:solidFill>
                  <a:srgbClr val="262626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buFont typeface="Courier New" panose="02070309020205020404" pitchFamily="49" charset="0"/>
              <a:buNone/>
            </a:pPr>
            <a:r>
              <a:rPr kumimoji="1" lang="en-US" altLang="zh-CN" sz="1400" b="1" dirty="0" err="1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C</a:t>
            </a:r>
            <a:r>
              <a:rPr kumimoji="1" lang="en-US" altLang="zh-CN" sz="1400" b="1" i="1" baseline="-30000" dirty="0" err="1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n</a:t>
            </a:r>
            <a:r>
              <a:rPr kumimoji="1" lang="en-US" altLang="zh-CN" sz="1400" b="1" baseline="-30000" dirty="0" err="1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+</a:t>
            </a:r>
            <a:r>
              <a:rPr kumimoji="1" lang="en-US" altLang="zh-CN" sz="1400" b="1" i="1" baseline="-30000" dirty="0" err="1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x</a:t>
            </a:r>
            <a:r>
              <a:rPr kumimoji="1" lang="en-US" sz="1400" b="1" i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 </a:t>
            </a:r>
            <a:r>
              <a:rPr kumimoji="1"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= G</a:t>
            </a:r>
            <a:r>
              <a:rPr kumimoji="1" lang="en-US" altLang="zh-CN" sz="1400" b="1" baseline="-30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0</a:t>
            </a:r>
            <a:r>
              <a:rPr kumimoji="1" lang="en-US" sz="14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 </a:t>
            </a:r>
            <a:r>
              <a:rPr kumimoji="1"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+ P</a:t>
            </a:r>
            <a:r>
              <a:rPr kumimoji="1" lang="en-US" altLang="zh-CN" sz="1400" b="1" baseline="-30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0</a:t>
            </a:r>
            <a:r>
              <a:rPr kumimoji="1"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C</a:t>
            </a:r>
            <a:r>
              <a:rPr kumimoji="1" lang="en-US" altLang="zh-CN" sz="1400" b="1" i="1" baseline="-30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n</a:t>
            </a:r>
            <a:endParaRPr kumimoji="1" lang="en-US" altLang="zh-CN" sz="1400" b="1" i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buFont typeface="Courier New" panose="02070309020205020404" pitchFamily="49" charset="0"/>
              <a:buNone/>
            </a:pPr>
            <a:r>
              <a:rPr kumimoji="1" lang="en-US" altLang="zh-CN" sz="1400" b="1" dirty="0" err="1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C</a:t>
            </a:r>
            <a:r>
              <a:rPr kumimoji="1" lang="en-US" altLang="zh-CN" sz="1400" b="1" i="1" baseline="-30000" dirty="0" err="1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n</a:t>
            </a:r>
            <a:r>
              <a:rPr kumimoji="1" lang="en-US" altLang="zh-CN" sz="1400" b="1" baseline="-30000" dirty="0" err="1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+</a:t>
            </a:r>
            <a:r>
              <a:rPr kumimoji="1" lang="en-US" altLang="zh-CN" sz="1400" b="1" i="1" baseline="-30000" dirty="0" err="1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y</a:t>
            </a:r>
            <a:r>
              <a:rPr kumimoji="1"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 = G</a:t>
            </a:r>
            <a:r>
              <a:rPr kumimoji="1" lang="en-US" altLang="zh-CN" sz="1400" b="1" baseline="-30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1</a:t>
            </a:r>
            <a:r>
              <a:rPr kumimoji="1" lang="en-US" sz="14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 </a:t>
            </a:r>
            <a:r>
              <a:rPr kumimoji="1"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+ P</a:t>
            </a:r>
            <a:r>
              <a:rPr kumimoji="1" lang="en-US" altLang="zh-CN" sz="1400" b="1" baseline="-30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1</a:t>
            </a:r>
            <a:r>
              <a:rPr kumimoji="1"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C</a:t>
            </a:r>
            <a:r>
              <a:rPr kumimoji="1" lang="en-US" altLang="zh-CN" sz="1400" b="1" i="1" baseline="-30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n</a:t>
            </a:r>
            <a:r>
              <a:rPr kumimoji="1" lang="en-US" altLang="zh-CN" sz="1400" b="1" baseline="-30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+</a:t>
            </a:r>
            <a:r>
              <a:rPr kumimoji="1" lang="en-US" altLang="zh-CN" sz="1400" b="1" i="1" baseline="-30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x</a:t>
            </a:r>
            <a:r>
              <a:rPr kumimoji="1" lang="en-US" sz="14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 </a:t>
            </a:r>
            <a:r>
              <a:rPr kumimoji="1"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= G</a:t>
            </a:r>
            <a:r>
              <a:rPr kumimoji="1" lang="en-US" altLang="zh-CN" sz="1400" b="1" baseline="-30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1</a:t>
            </a:r>
            <a:r>
              <a:rPr kumimoji="1" lang="en-US" sz="14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 </a:t>
            </a:r>
            <a:r>
              <a:rPr kumimoji="1"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+ G</a:t>
            </a:r>
            <a:r>
              <a:rPr kumimoji="1" lang="en-US" altLang="zh-CN" sz="1400" b="1" baseline="-30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0</a:t>
            </a:r>
            <a:r>
              <a:rPr kumimoji="1"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P</a:t>
            </a:r>
            <a:r>
              <a:rPr kumimoji="1" lang="en-US" altLang="zh-CN" sz="1400" b="1" baseline="-30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1</a:t>
            </a:r>
            <a:r>
              <a:rPr kumimoji="1" lang="en-US" sz="14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 </a:t>
            </a:r>
            <a:r>
              <a:rPr kumimoji="1"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+ P</a:t>
            </a:r>
            <a:r>
              <a:rPr kumimoji="1" lang="en-US" altLang="zh-CN" sz="1400" b="1" baseline="-30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0</a:t>
            </a:r>
            <a:r>
              <a:rPr kumimoji="1"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P</a:t>
            </a:r>
            <a:r>
              <a:rPr kumimoji="1" lang="en-US" altLang="zh-CN" sz="1400" b="1" baseline="-30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1</a:t>
            </a:r>
            <a:r>
              <a:rPr kumimoji="1"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C</a:t>
            </a:r>
            <a:r>
              <a:rPr kumimoji="1" lang="en-US" altLang="zh-CN" sz="1400" b="1" i="1" baseline="-30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n</a:t>
            </a:r>
            <a:endParaRPr kumimoji="1" lang="en-US" altLang="zh-CN" sz="1400" b="1" i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buFont typeface="Courier New" panose="02070309020205020404" pitchFamily="49" charset="0"/>
              <a:buNone/>
            </a:pPr>
            <a:r>
              <a:rPr kumimoji="1" lang="en-US" altLang="zh-CN" sz="1400" b="1" dirty="0" err="1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C</a:t>
            </a:r>
            <a:r>
              <a:rPr kumimoji="1" lang="en-US" altLang="zh-CN" sz="1400" b="1" i="1" baseline="-30000" dirty="0" err="1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n</a:t>
            </a:r>
            <a:r>
              <a:rPr kumimoji="1" lang="en-US" altLang="zh-CN" sz="1400" b="1" baseline="-30000" dirty="0" err="1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+</a:t>
            </a:r>
            <a:r>
              <a:rPr kumimoji="1" lang="en-US" altLang="zh-CN" sz="1400" b="1" i="1" baseline="-30000" dirty="0" err="1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z</a:t>
            </a:r>
            <a:r>
              <a:rPr kumimoji="1" lang="en-US" altLang="zh-CN" sz="1400" b="1" i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 </a:t>
            </a:r>
            <a:r>
              <a:rPr kumimoji="1"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= G</a:t>
            </a:r>
            <a:r>
              <a:rPr kumimoji="1" lang="en-US" altLang="zh-CN" sz="1400" b="1" baseline="-30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2</a:t>
            </a:r>
            <a:r>
              <a:rPr kumimoji="1" lang="en-US" sz="14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 </a:t>
            </a:r>
            <a:r>
              <a:rPr kumimoji="1"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+ P</a:t>
            </a:r>
            <a:r>
              <a:rPr kumimoji="1" lang="en-US" altLang="zh-CN" sz="1400" b="1" baseline="-30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2</a:t>
            </a:r>
            <a:r>
              <a:rPr kumimoji="1"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C</a:t>
            </a:r>
            <a:r>
              <a:rPr kumimoji="1" lang="en-US" altLang="zh-CN" sz="1400" b="1" i="1" baseline="-30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n</a:t>
            </a:r>
            <a:r>
              <a:rPr kumimoji="1" lang="en-US" altLang="zh-CN" sz="1400" b="1" baseline="-30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+</a:t>
            </a:r>
            <a:r>
              <a:rPr kumimoji="1" lang="en-US" altLang="zh-CN" sz="1400" b="1" i="1" baseline="-30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y</a:t>
            </a:r>
            <a:r>
              <a:rPr kumimoji="1" lang="en-US" sz="14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 </a:t>
            </a:r>
            <a:r>
              <a:rPr kumimoji="1"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= G</a:t>
            </a:r>
            <a:r>
              <a:rPr kumimoji="1" lang="en-US" altLang="zh-CN" sz="1400" b="1" baseline="-30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2</a:t>
            </a:r>
            <a:r>
              <a:rPr kumimoji="1" lang="en-US" sz="14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 </a:t>
            </a:r>
            <a:r>
              <a:rPr kumimoji="1"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+ G</a:t>
            </a:r>
            <a:r>
              <a:rPr kumimoji="1" lang="en-US" altLang="zh-CN" sz="1400" b="1" baseline="-30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1</a:t>
            </a:r>
            <a:r>
              <a:rPr kumimoji="1"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P</a:t>
            </a:r>
            <a:r>
              <a:rPr kumimoji="1" lang="en-US" altLang="zh-CN" sz="1400" b="1" baseline="-30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2</a:t>
            </a:r>
            <a:r>
              <a:rPr kumimoji="1" lang="en-US" sz="14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 </a:t>
            </a:r>
            <a:r>
              <a:rPr kumimoji="1"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+ G</a:t>
            </a:r>
            <a:r>
              <a:rPr kumimoji="1" lang="en-US" altLang="zh-CN" sz="1400" b="1" baseline="-30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0</a:t>
            </a:r>
            <a:r>
              <a:rPr kumimoji="1"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P</a:t>
            </a:r>
            <a:r>
              <a:rPr kumimoji="1" lang="en-US" altLang="zh-CN" sz="1400" b="1" baseline="-30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1</a:t>
            </a:r>
            <a:r>
              <a:rPr kumimoji="1"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P</a:t>
            </a:r>
            <a:r>
              <a:rPr kumimoji="1" lang="en-US" altLang="zh-CN" sz="1400" b="1" baseline="-30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2</a:t>
            </a:r>
            <a:r>
              <a:rPr kumimoji="1" lang="en-US" sz="14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 </a:t>
            </a:r>
            <a:r>
              <a:rPr kumimoji="1"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+ P</a:t>
            </a:r>
            <a:r>
              <a:rPr kumimoji="1" lang="en-US" altLang="zh-CN" sz="1400" b="1" baseline="-30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0</a:t>
            </a:r>
            <a:r>
              <a:rPr kumimoji="1"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P</a:t>
            </a:r>
            <a:r>
              <a:rPr kumimoji="1" lang="en-US" altLang="zh-CN" sz="1400" b="1" baseline="-30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1</a:t>
            </a:r>
            <a:r>
              <a:rPr kumimoji="1"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P</a:t>
            </a:r>
            <a:r>
              <a:rPr kumimoji="1" lang="en-US" altLang="zh-CN" sz="1400" b="1" baseline="-30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2</a:t>
            </a:r>
            <a:r>
              <a:rPr kumimoji="1"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C</a:t>
            </a:r>
            <a:r>
              <a:rPr kumimoji="1" lang="en-US" altLang="zh-CN" sz="1400" b="1" i="1" baseline="-30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n</a:t>
            </a:r>
            <a:r>
              <a:rPr kumimoji="1"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      </a:t>
            </a:r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buFont typeface="Courier New" panose="02070309020205020404" pitchFamily="49" charset="0"/>
              <a:buNone/>
            </a:pPr>
            <a:r>
              <a:rPr kumimoji="1"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C</a:t>
            </a:r>
            <a:r>
              <a:rPr kumimoji="1" lang="en-US" altLang="zh-CN" sz="1400" b="1" i="1" baseline="-30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n</a:t>
            </a:r>
            <a:r>
              <a:rPr kumimoji="1" lang="en-US" altLang="zh-CN" sz="1400" b="1" baseline="-30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+4</a:t>
            </a:r>
            <a:r>
              <a:rPr kumimoji="1"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 = G</a:t>
            </a:r>
            <a:r>
              <a:rPr kumimoji="1" lang="en-US" altLang="zh-CN" sz="1400" b="1" baseline="-30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3</a:t>
            </a:r>
            <a:r>
              <a:rPr kumimoji="1" lang="en-US" sz="14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 </a:t>
            </a:r>
            <a:r>
              <a:rPr kumimoji="1"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+ P</a:t>
            </a:r>
            <a:r>
              <a:rPr kumimoji="1" lang="en-US" altLang="zh-CN" sz="1400" b="1" baseline="-30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3</a:t>
            </a:r>
            <a:r>
              <a:rPr kumimoji="1"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C</a:t>
            </a:r>
            <a:r>
              <a:rPr kumimoji="1" lang="en-US" altLang="zh-CN" sz="1400" b="1" i="1" baseline="-30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n</a:t>
            </a:r>
            <a:r>
              <a:rPr kumimoji="1" lang="en-US" altLang="zh-CN" sz="1400" b="1" baseline="-30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+</a:t>
            </a:r>
            <a:r>
              <a:rPr kumimoji="1" lang="en-US" altLang="zh-CN" sz="1400" b="1" i="1" baseline="-30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z </a:t>
            </a:r>
            <a:r>
              <a:rPr kumimoji="1"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= G</a:t>
            </a:r>
            <a:r>
              <a:rPr kumimoji="1" lang="en-US" altLang="zh-CN" sz="1400" b="1" baseline="-30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3</a:t>
            </a:r>
            <a:r>
              <a:rPr kumimoji="1"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 + G</a:t>
            </a:r>
            <a:r>
              <a:rPr kumimoji="1" lang="en-US" altLang="zh-CN" sz="1400" b="1" baseline="-30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2</a:t>
            </a:r>
            <a:r>
              <a:rPr kumimoji="1"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P</a:t>
            </a:r>
            <a:r>
              <a:rPr kumimoji="1" lang="en-US" altLang="zh-CN" sz="1400" b="1" baseline="-30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3</a:t>
            </a:r>
            <a:r>
              <a:rPr kumimoji="1"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 + G</a:t>
            </a:r>
            <a:r>
              <a:rPr kumimoji="1" lang="en-US" altLang="zh-CN" sz="1400" b="1" baseline="-30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1</a:t>
            </a:r>
            <a:r>
              <a:rPr kumimoji="1"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P</a:t>
            </a:r>
            <a:r>
              <a:rPr kumimoji="1" lang="en-US" altLang="zh-CN" sz="1400" b="1" baseline="-30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1</a:t>
            </a:r>
            <a:r>
              <a:rPr kumimoji="1"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P</a:t>
            </a:r>
            <a:r>
              <a:rPr kumimoji="1" lang="en-US" altLang="zh-CN" sz="1400" b="1" baseline="-30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2</a:t>
            </a:r>
            <a:r>
              <a:rPr kumimoji="1" lang="en-US" sz="14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 </a:t>
            </a:r>
            <a:r>
              <a:rPr kumimoji="1"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+ G</a:t>
            </a:r>
            <a:r>
              <a:rPr kumimoji="1" lang="en-US" altLang="zh-CN" sz="1400" b="1" baseline="-30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0</a:t>
            </a:r>
            <a:r>
              <a:rPr kumimoji="1"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P</a:t>
            </a:r>
            <a:r>
              <a:rPr kumimoji="1" lang="en-US" altLang="zh-CN" sz="1400" b="1" baseline="-30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1</a:t>
            </a:r>
            <a:r>
              <a:rPr kumimoji="1"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P</a:t>
            </a:r>
            <a:r>
              <a:rPr kumimoji="1" lang="en-US" altLang="zh-CN" sz="1400" b="1" baseline="-30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2</a:t>
            </a:r>
            <a:r>
              <a:rPr kumimoji="1"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P</a:t>
            </a:r>
            <a:r>
              <a:rPr kumimoji="1" lang="en-US" altLang="zh-CN" sz="1400" b="1" baseline="-30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3</a:t>
            </a:r>
            <a:r>
              <a:rPr kumimoji="1" lang="en-US" sz="14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 </a:t>
            </a:r>
            <a:r>
              <a:rPr kumimoji="1"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+ P</a:t>
            </a:r>
            <a:r>
              <a:rPr kumimoji="1" lang="en-US" altLang="zh-CN" sz="1400" b="1" baseline="-30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0</a:t>
            </a:r>
            <a:r>
              <a:rPr kumimoji="1"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P</a:t>
            </a:r>
            <a:r>
              <a:rPr kumimoji="1" lang="en-US" altLang="zh-CN" sz="1400" b="1" baseline="-30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1</a:t>
            </a:r>
            <a:r>
              <a:rPr kumimoji="1"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P</a:t>
            </a:r>
            <a:r>
              <a:rPr kumimoji="1" lang="en-US" altLang="zh-CN" sz="1400" b="1" baseline="-30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2</a:t>
            </a:r>
            <a:r>
              <a:rPr kumimoji="1"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P</a:t>
            </a:r>
            <a:r>
              <a:rPr kumimoji="1" lang="en-US" altLang="zh-CN" sz="1400" b="1" baseline="-30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3</a:t>
            </a:r>
            <a:r>
              <a:rPr kumimoji="1"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C</a:t>
            </a:r>
            <a:r>
              <a:rPr kumimoji="1" lang="en-US" altLang="zh-CN" sz="1400" b="1" baseline="-30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n </a:t>
            </a:r>
            <a:r>
              <a:rPr kumimoji="1"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= G</a:t>
            </a:r>
            <a:r>
              <a:rPr kumimoji="1" lang="en-US" altLang="zh-CN" sz="1400" b="1" baseline="30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*</a:t>
            </a:r>
            <a:r>
              <a:rPr kumimoji="1"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 + P</a:t>
            </a:r>
            <a:r>
              <a:rPr kumimoji="1" lang="en-US" altLang="zh-CN" sz="1400" b="1" baseline="30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*</a:t>
            </a:r>
            <a:r>
              <a:rPr kumimoji="1"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C</a:t>
            </a:r>
            <a:r>
              <a:rPr kumimoji="1" lang="en-US" altLang="zh-CN" sz="1400" b="1" baseline="-30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n</a:t>
            </a:r>
            <a:endParaRPr kumimoji="1" lang="en-US" altLang="zh-CN" sz="1400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buFont typeface="Courier New" panose="02070309020205020404" pitchFamily="49" charset="0"/>
              <a:buNone/>
            </a:pPr>
            <a:r>
              <a:rPr kumimoji="1" lang="en-US" altLang="zh-CN" sz="1400" b="1" dirty="0">
                <a:solidFill>
                  <a:srgbClr val="54A77D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P</a:t>
            </a:r>
            <a:r>
              <a:rPr kumimoji="1" lang="en-US" altLang="zh-CN" sz="1400" b="1" baseline="30000" dirty="0">
                <a:solidFill>
                  <a:srgbClr val="54A77D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*</a:t>
            </a:r>
            <a:r>
              <a:rPr kumimoji="1" lang="en-US" altLang="zh-CN" sz="1400" b="1" dirty="0">
                <a:solidFill>
                  <a:srgbClr val="54A77D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    = P</a:t>
            </a:r>
            <a:r>
              <a:rPr kumimoji="1" lang="en-US" altLang="zh-CN" sz="1400" b="1" baseline="-30000" dirty="0">
                <a:solidFill>
                  <a:srgbClr val="54A77D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0</a:t>
            </a:r>
            <a:r>
              <a:rPr kumimoji="1" lang="en-US" altLang="zh-CN" sz="1400" b="1" dirty="0">
                <a:solidFill>
                  <a:srgbClr val="54A77D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P</a:t>
            </a:r>
            <a:r>
              <a:rPr kumimoji="1" lang="en-US" altLang="zh-CN" sz="1400" b="1" baseline="-30000" dirty="0">
                <a:solidFill>
                  <a:srgbClr val="54A77D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1</a:t>
            </a:r>
            <a:r>
              <a:rPr kumimoji="1" lang="en-US" altLang="zh-CN" sz="1400" b="1" dirty="0">
                <a:solidFill>
                  <a:srgbClr val="54A77D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P</a:t>
            </a:r>
            <a:r>
              <a:rPr kumimoji="1" lang="en-US" altLang="zh-CN" sz="1400" b="1" baseline="-30000" dirty="0">
                <a:solidFill>
                  <a:srgbClr val="54A77D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2</a:t>
            </a:r>
            <a:r>
              <a:rPr kumimoji="1" lang="en-US" altLang="zh-CN" sz="1400" b="1" dirty="0">
                <a:solidFill>
                  <a:srgbClr val="54A77D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P</a:t>
            </a:r>
            <a:r>
              <a:rPr kumimoji="1" lang="en-US" altLang="zh-CN" sz="1400" b="1" baseline="-30000" dirty="0">
                <a:solidFill>
                  <a:srgbClr val="54A77D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3</a:t>
            </a:r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buFont typeface="Courier New" panose="02070309020205020404" pitchFamily="49" charset="0"/>
              <a:buNone/>
            </a:pPr>
            <a:r>
              <a:rPr kumimoji="1" lang="en-US" altLang="zh-CN" sz="14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G</a:t>
            </a:r>
            <a:r>
              <a:rPr kumimoji="1" lang="en-US" altLang="zh-CN" sz="1400" b="1" baseline="30000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*     </a:t>
            </a:r>
            <a:r>
              <a:rPr kumimoji="1" lang="en-US" altLang="zh-CN" sz="14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= G</a:t>
            </a:r>
            <a:r>
              <a:rPr kumimoji="1" lang="en-US" altLang="zh-CN" sz="1400" b="1" baseline="-30000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3</a:t>
            </a:r>
            <a:r>
              <a:rPr kumimoji="1" lang="en-US" altLang="zh-CN" sz="14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 + G</a:t>
            </a:r>
            <a:r>
              <a:rPr kumimoji="1" lang="en-US" altLang="zh-CN" sz="1400" b="1" baseline="-30000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2</a:t>
            </a:r>
            <a:r>
              <a:rPr kumimoji="1" lang="en-US" altLang="zh-CN" sz="14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P</a:t>
            </a:r>
            <a:r>
              <a:rPr kumimoji="1" lang="en-US" altLang="zh-CN" sz="1400" b="1" baseline="-30000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3</a:t>
            </a:r>
            <a:r>
              <a:rPr kumimoji="1" lang="en-US" altLang="zh-CN" sz="14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 + G</a:t>
            </a:r>
            <a:r>
              <a:rPr kumimoji="1" lang="en-US" altLang="zh-CN" sz="1400" b="1" baseline="-30000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1</a:t>
            </a:r>
            <a:r>
              <a:rPr kumimoji="1" lang="en-US" altLang="zh-CN" sz="14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P</a:t>
            </a:r>
            <a:r>
              <a:rPr kumimoji="1" lang="en-US" altLang="zh-CN" sz="1400" b="1" baseline="-30000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1</a:t>
            </a:r>
            <a:r>
              <a:rPr kumimoji="1" lang="en-US" altLang="zh-CN" sz="14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P</a:t>
            </a:r>
            <a:r>
              <a:rPr kumimoji="1" lang="en-US" altLang="zh-CN" sz="1400" b="1" baseline="-30000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2</a:t>
            </a:r>
            <a:r>
              <a:rPr kumimoji="1" lang="en-US" sz="14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 </a:t>
            </a:r>
            <a:r>
              <a:rPr kumimoji="1" lang="en-US" altLang="zh-CN" sz="14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+ G</a:t>
            </a:r>
            <a:r>
              <a:rPr kumimoji="1" lang="en-US" altLang="zh-CN" sz="1400" b="1" baseline="-30000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0</a:t>
            </a:r>
            <a:r>
              <a:rPr kumimoji="1" lang="en-US" altLang="zh-CN" sz="14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P</a:t>
            </a:r>
            <a:r>
              <a:rPr kumimoji="1" lang="en-US" altLang="zh-CN" sz="1400" b="1" baseline="-30000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1</a:t>
            </a:r>
            <a:r>
              <a:rPr kumimoji="1" lang="en-US" altLang="zh-CN" sz="14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P</a:t>
            </a:r>
            <a:r>
              <a:rPr kumimoji="1" lang="en-US" altLang="zh-CN" sz="1400" b="1" baseline="-30000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2</a:t>
            </a:r>
            <a:r>
              <a:rPr kumimoji="1" lang="en-US" altLang="zh-CN" sz="14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P</a:t>
            </a:r>
            <a:r>
              <a:rPr kumimoji="1" lang="en-US" altLang="zh-CN" sz="1400" b="1" baseline="-30000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3</a:t>
            </a:r>
            <a:endParaRPr kumimoji="1" lang="en-US" altLang="zh-CN" sz="1400" b="1" dirty="0">
              <a:solidFill>
                <a:srgbClr val="0070C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graphicFrame>
        <p:nvGraphicFramePr>
          <p:cNvPr id="491" name="对象 490">
            <a:extLst>
              <a:ext uri="{FF2B5EF4-FFF2-40B4-BE49-F238E27FC236}">
                <a16:creationId xmlns:a16="http://schemas.microsoft.com/office/drawing/2014/main" id="{9BB53ABB-35C3-21F6-E20A-033F61B416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0999819"/>
              </p:ext>
            </p:extLst>
          </p:nvPr>
        </p:nvGraphicFramePr>
        <p:xfrm>
          <a:off x="7164288" y="4653136"/>
          <a:ext cx="10287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1028520" imgH="1371600" progId="Equation.DSMT4">
                  <p:embed/>
                </p:oleObj>
              </mc:Choice>
              <mc:Fallback>
                <p:oleObj name="Equation" r:id="rId31" imgW="1028520" imgH="1371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7164288" y="4653136"/>
                        <a:ext cx="1028700" cy="13716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83125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53">
            <a:extLst>
              <a:ext uri="{FF2B5EF4-FFF2-40B4-BE49-F238E27FC236}">
                <a16:creationId xmlns:a16="http://schemas.microsoft.com/office/drawing/2014/main" id="{DAB01016-0E2B-B46B-5BF0-97F000384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lt"/>
              </a:rPr>
              <a:t>32</a:t>
            </a:r>
            <a:r>
              <a:rPr lang="zh-CN" altLang="en-US" dirty="0">
                <a:sym typeface="+mn-lt"/>
              </a:rPr>
              <a:t>位先行进位</a:t>
            </a:r>
            <a:r>
              <a:rPr lang="en-US" altLang="zh-CN" dirty="0">
                <a:sym typeface="+mn-lt"/>
              </a:rPr>
              <a:t>ALU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DCAD8A-7E35-B964-065C-224CD9C3FC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692AB5-C325-2755-7FB5-6DC9DEA888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7612A78-3756-C013-8732-CBE4A5BE5213}"/>
              </a:ext>
            </a:extLst>
          </p:cNvPr>
          <p:cNvSpPr/>
          <p:nvPr/>
        </p:nvSpPr>
        <p:spPr bwMode="auto">
          <a:xfrm>
            <a:off x="3649691" y="4300556"/>
            <a:ext cx="540000" cy="360000"/>
          </a:xfrm>
          <a:prstGeom prst="rect">
            <a:avLst/>
          </a:prstGeom>
          <a:ln w="9525">
            <a:solidFill>
              <a:schemeClr val="bg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598155C-45FA-7EBA-7763-4913768F4BF0}"/>
              </a:ext>
            </a:extLst>
          </p:cNvPr>
          <p:cNvCxnSpPr>
            <a:cxnSpLocks/>
            <a:stCxn id="9" idx="3"/>
            <a:endCxn id="91" idx="3"/>
          </p:cNvCxnSpPr>
          <p:nvPr/>
        </p:nvCxnSpPr>
        <p:spPr bwMode="auto">
          <a:xfrm flipV="1">
            <a:off x="4189691" y="3240022"/>
            <a:ext cx="110622" cy="1240534"/>
          </a:xfrm>
          <a:prstGeom prst="bentConnector3">
            <a:avLst>
              <a:gd name="adj1" fmla="val 306650"/>
            </a:avLst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81140F2C-EE51-3C35-E4D7-6B8EBCEA574E}"/>
              </a:ext>
            </a:extLst>
          </p:cNvPr>
          <p:cNvSpPr/>
          <p:nvPr/>
        </p:nvSpPr>
        <p:spPr bwMode="auto">
          <a:xfrm>
            <a:off x="2818018" y="4300556"/>
            <a:ext cx="540000" cy="360000"/>
          </a:xfrm>
          <a:prstGeom prst="rect">
            <a:avLst/>
          </a:prstGeom>
          <a:ln w="9525">
            <a:solidFill>
              <a:schemeClr val="bg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8CCF452-2913-0804-4016-8EFC29878906}"/>
              </a:ext>
            </a:extLst>
          </p:cNvPr>
          <p:cNvSpPr/>
          <p:nvPr/>
        </p:nvSpPr>
        <p:spPr bwMode="auto">
          <a:xfrm>
            <a:off x="1929919" y="4300556"/>
            <a:ext cx="540000" cy="360000"/>
          </a:xfrm>
          <a:prstGeom prst="rect">
            <a:avLst/>
          </a:prstGeom>
          <a:ln w="9525">
            <a:solidFill>
              <a:schemeClr val="bg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2AC6231-2455-4EBE-02E4-227E8B2BCB63}"/>
              </a:ext>
            </a:extLst>
          </p:cNvPr>
          <p:cNvSpPr/>
          <p:nvPr/>
        </p:nvSpPr>
        <p:spPr bwMode="auto">
          <a:xfrm>
            <a:off x="1070517" y="4300556"/>
            <a:ext cx="540000" cy="360000"/>
          </a:xfrm>
          <a:prstGeom prst="rect">
            <a:avLst/>
          </a:prstGeom>
          <a:ln w="9525">
            <a:solidFill>
              <a:schemeClr val="bg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C9E1183-E022-8639-758F-2CE7599C2202}"/>
              </a:ext>
            </a:extLst>
          </p:cNvPr>
          <p:cNvCxnSpPr>
            <a:cxnSpLocks/>
            <a:stCxn id="84" idx="2"/>
            <a:endCxn id="19" idx="3"/>
          </p:cNvCxnSpPr>
          <p:nvPr/>
        </p:nvCxnSpPr>
        <p:spPr bwMode="auto">
          <a:xfrm rot="5400000">
            <a:off x="2997660" y="4005498"/>
            <a:ext cx="835417" cy="11469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6D88E502-8FE3-1578-1094-882DD2B20568}"/>
              </a:ext>
            </a:extLst>
          </p:cNvPr>
          <p:cNvCxnSpPr>
            <a:cxnSpLocks/>
            <a:stCxn id="83" idx="2"/>
            <a:endCxn id="27" idx="3"/>
          </p:cNvCxnSpPr>
          <p:nvPr/>
        </p:nvCxnSpPr>
        <p:spPr bwMode="auto">
          <a:xfrm rot="5400000">
            <a:off x="2115374" y="3999684"/>
            <a:ext cx="835417" cy="126326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F1120B82-07A9-CA5E-2F99-5E5910645E81}"/>
              </a:ext>
            </a:extLst>
          </p:cNvPr>
          <p:cNvCxnSpPr>
            <a:cxnSpLocks/>
            <a:stCxn id="81" idx="2"/>
            <a:endCxn id="35" idx="3"/>
          </p:cNvCxnSpPr>
          <p:nvPr/>
        </p:nvCxnSpPr>
        <p:spPr bwMode="auto">
          <a:xfrm rot="5400000">
            <a:off x="1239052" y="4016605"/>
            <a:ext cx="835417" cy="9248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4DB86AA8-F18E-97C0-0E68-AE5CAC59CD16}"/>
              </a:ext>
            </a:extLst>
          </p:cNvPr>
          <p:cNvCxnSpPr>
            <a:cxnSpLocks/>
            <a:stCxn id="35" idx="1"/>
          </p:cNvCxnSpPr>
          <p:nvPr/>
        </p:nvCxnSpPr>
        <p:spPr bwMode="auto">
          <a:xfrm flipH="1">
            <a:off x="666998" y="4480556"/>
            <a:ext cx="40351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953903FD-DDEA-5526-4638-84E76511072B}"/>
              </a:ext>
            </a:extLst>
          </p:cNvPr>
          <p:cNvSpPr/>
          <p:nvPr/>
        </p:nvSpPr>
        <p:spPr>
          <a:xfrm>
            <a:off x="1056248" y="2852936"/>
            <a:ext cx="3240000" cy="787606"/>
          </a:xfrm>
          <a:prstGeom prst="rect">
            <a:avLst/>
          </a:prstGeom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000" tIns="72000" rIns="72000" bIns="72000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r>
              <a:rPr lang="en-US" altLang="zh-CN" sz="16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74182</a:t>
            </a:r>
            <a:endPara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50A052F8-C6F9-A241-3153-1310F8408185}"/>
              </a:ext>
            </a:extLst>
          </p:cNvPr>
          <p:cNvCxnSpPr>
            <a:cxnSpLocks/>
            <a:stCxn id="105" idx="0"/>
            <a:endCxn id="55" idx="2"/>
          </p:cNvCxnSpPr>
          <p:nvPr/>
        </p:nvCxnSpPr>
        <p:spPr bwMode="auto">
          <a:xfrm flipV="1">
            <a:off x="1172815" y="3645139"/>
            <a:ext cx="1" cy="6583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008BDF28-67B3-2DCB-3F8B-A8AA90462B61}"/>
              </a:ext>
            </a:extLst>
          </p:cNvPr>
          <p:cNvCxnSpPr>
            <a:cxnSpLocks/>
            <a:stCxn id="106" idx="0"/>
            <a:endCxn id="57" idx="2"/>
          </p:cNvCxnSpPr>
          <p:nvPr/>
        </p:nvCxnSpPr>
        <p:spPr bwMode="auto">
          <a:xfrm flipV="1">
            <a:off x="1388840" y="3645139"/>
            <a:ext cx="0" cy="6583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C14F722A-3716-5024-AA86-537B13E7D1D7}"/>
              </a:ext>
            </a:extLst>
          </p:cNvPr>
          <p:cNvSpPr txBox="1"/>
          <p:nvPr/>
        </p:nvSpPr>
        <p:spPr>
          <a:xfrm>
            <a:off x="1942055" y="3356992"/>
            <a:ext cx="198772" cy="288147"/>
          </a:xfrm>
          <a:prstGeom prst="rect">
            <a:avLst/>
          </a:prstGeom>
          <a:noFill/>
        </p:spPr>
        <p:txBody>
          <a:bodyPr wrap="none" lIns="0" tIns="36000" rIns="0" bIns="36000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8AC4A7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1400" b="1" baseline="-25000" dirty="0">
                <a:solidFill>
                  <a:srgbClr val="8AC4A7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1400" b="1" dirty="0">
              <a:solidFill>
                <a:srgbClr val="8AC4A7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1953B258-BBB3-A0AF-DA00-7F66D85BE072}"/>
              </a:ext>
            </a:extLst>
          </p:cNvPr>
          <p:cNvSpPr txBox="1"/>
          <p:nvPr/>
        </p:nvSpPr>
        <p:spPr>
          <a:xfrm>
            <a:off x="2173307" y="3356992"/>
            <a:ext cx="168316" cy="288147"/>
          </a:xfrm>
          <a:prstGeom prst="rect">
            <a:avLst/>
          </a:prstGeom>
          <a:noFill/>
        </p:spPr>
        <p:txBody>
          <a:bodyPr wrap="none" lIns="0" tIns="36000" rIns="0" bIns="36000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8AC4A7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1400" b="1" baseline="-25000" dirty="0">
                <a:solidFill>
                  <a:srgbClr val="8AC4A7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1400" b="1" dirty="0">
              <a:solidFill>
                <a:srgbClr val="8AC4A7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D9A11D6-1CDA-144A-9FD9-98B4BB8AAB81}"/>
              </a:ext>
            </a:extLst>
          </p:cNvPr>
          <p:cNvCxnSpPr>
            <a:cxnSpLocks/>
            <a:stCxn id="103" idx="0"/>
            <a:endCxn id="69" idx="2"/>
          </p:cNvCxnSpPr>
          <p:nvPr/>
        </p:nvCxnSpPr>
        <p:spPr bwMode="auto">
          <a:xfrm flipV="1">
            <a:off x="2041103" y="3645139"/>
            <a:ext cx="338" cy="6583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C56AF5A0-6DB7-A1F3-3780-52C86DEF2D0C}"/>
              </a:ext>
            </a:extLst>
          </p:cNvPr>
          <p:cNvCxnSpPr>
            <a:cxnSpLocks/>
            <a:stCxn id="104" idx="0"/>
            <a:endCxn id="70" idx="2"/>
          </p:cNvCxnSpPr>
          <p:nvPr/>
        </p:nvCxnSpPr>
        <p:spPr bwMode="auto">
          <a:xfrm flipV="1">
            <a:off x="2257128" y="3645139"/>
            <a:ext cx="337" cy="6583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9DFB769A-EEF4-09D2-EAD3-AABFAD86DA65}"/>
              </a:ext>
            </a:extLst>
          </p:cNvPr>
          <p:cNvSpPr txBox="1"/>
          <p:nvPr/>
        </p:nvSpPr>
        <p:spPr>
          <a:xfrm>
            <a:off x="2851267" y="3356992"/>
            <a:ext cx="198772" cy="288147"/>
          </a:xfrm>
          <a:prstGeom prst="rect">
            <a:avLst/>
          </a:prstGeom>
          <a:noFill/>
        </p:spPr>
        <p:txBody>
          <a:bodyPr wrap="none" lIns="0" tIns="36000" rIns="0" bIns="36000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8AC4A7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1400" b="1" baseline="-25000" dirty="0">
                <a:solidFill>
                  <a:srgbClr val="8AC4A7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1400" b="1" dirty="0">
              <a:solidFill>
                <a:srgbClr val="8AC4A7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94557EF6-59BF-1195-EFA2-B8F07D3B5F8A}"/>
              </a:ext>
            </a:extLst>
          </p:cNvPr>
          <p:cNvSpPr txBox="1"/>
          <p:nvPr/>
        </p:nvSpPr>
        <p:spPr>
          <a:xfrm>
            <a:off x="3082519" y="3356992"/>
            <a:ext cx="168316" cy="288147"/>
          </a:xfrm>
          <a:prstGeom prst="rect">
            <a:avLst/>
          </a:prstGeom>
          <a:noFill/>
        </p:spPr>
        <p:txBody>
          <a:bodyPr wrap="none" lIns="0" tIns="36000" rIns="0" bIns="36000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8AC4A7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1400" b="1" baseline="-25000" dirty="0">
                <a:solidFill>
                  <a:srgbClr val="8AC4A7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1400" b="1" dirty="0">
              <a:solidFill>
                <a:srgbClr val="8AC4A7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8C850A57-C27F-C67E-9A19-7A730A19EDE7}"/>
              </a:ext>
            </a:extLst>
          </p:cNvPr>
          <p:cNvCxnSpPr>
            <a:cxnSpLocks/>
            <a:stCxn id="98" idx="0"/>
            <a:endCxn id="73" idx="2"/>
          </p:cNvCxnSpPr>
          <p:nvPr/>
        </p:nvCxnSpPr>
        <p:spPr bwMode="auto">
          <a:xfrm flipV="1">
            <a:off x="2950652" y="3645139"/>
            <a:ext cx="1" cy="6583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F3FDF6DD-2F19-6291-2465-F023788B513E}"/>
              </a:ext>
            </a:extLst>
          </p:cNvPr>
          <p:cNvCxnSpPr>
            <a:cxnSpLocks/>
            <a:stCxn id="99" idx="0"/>
            <a:endCxn id="74" idx="2"/>
          </p:cNvCxnSpPr>
          <p:nvPr/>
        </p:nvCxnSpPr>
        <p:spPr bwMode="auto">
          <a:xfrm flipV="1">
            <a:off x="3166677" y="3645139"/>
            <a:ext cx="0" cy="6583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2828EFAE-4678-2A05-AE8B-AD6FC5B1996E}"/>
              </a:ext>
            </a:extLst>
          </p:cNvPr>
          <p:cNvSpPr txBox="1"/>
          <p:nvPr/>
        </p:nvSpPr>
        <p:spPr>
          <a:xfrm>
            <a:off x="3703758" y="3356992"/>
            <a:ext cx="198772" cy="288147"/>
          </a:xfrm>
          <a:prstGeom prst="rect">
            <a:avLst/>
          </a:prstGeom>
          <a:noFill/>
        </p:spPr>
        <p:txBody>
          <a:bodyPr wrap="none" lIns="0" tIns="36000" rIns="0" bIns="36000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8AC4A7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1400" b="1" baseline="-25000" dirty="0">
                <a:solidFill>
                  <a:srgbClr val="8AC4A7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1400" b="1" dirty="0">
              <a:solidFill>
                <a:srgbClr val="8AC4A7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87A6E710-CC2A-88E7-38A6-9927030AA7BB}"/>
              </a:ext>
            </a:extLst>
          </p:cNvPr>
          <p:cNvSpPr txBox="1"/>
          <p:nvPr/>
        </p:nvSpPr>
        <p:spPr>
          <a:xfrm>
            <a:off x="3935010" y="3356992"/>
            <a:ext cx="168316" cy="288147"/>
          </a:xfrm>
          <a:prstGeom prst="rect">
            <a:avLst/>
          </a:prstGeom>
          <a:noFill/>
        </p:spPr>
        <p:txBody>
          <a:bodyPr wrap="none" lIns="0" tIns="36000" rIns="0" bIns="36000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8AC4A7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1400" b="1" baseline="-25000" dirty="0">
                <a:solidFill>
                  <a:srgbClr val="8AC4A7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1400" b="1" dirty="0">
              <a:solidFill>
                <a:srgbClr val="8AC4A7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2E97EBDF-0705-5E4A-06C2-E30FAB617C13}"/>
              </a:ext>
            </a:extLst>
          </p:cNvPr>
          <p:cNvCxnSpPr>
            <a:cxnSpLocks/>
            <a:stCxn id="95" idx="0"/>
            <a:endCxn id="77" idx="2"/>
          </p:cNvCxnSpPr>
          <p:nvPr/>
        </p:nvCxnSpPr>
        <p:spPr bwMode="auto">
          <a:xfrm flipV="1">
            <a:off x="3803143" y="3645139"/>
            <a:ext cx="1" cy="6583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C984D33F-8AFC-B6A2-846B-FF15F9DD91AA}"/>
              </a:ext>
            </a:extLst>
          </p:cNvPr>
          <p:cNvCxnSpPr>
            <a:cxnSpLocks/>
            <a:stCxn id="96" idx="0"/>
            <a:endCxn id="78" idx="2"/>
          </p:cNvCxnSpPr>
          <p:nvPr/>
        </p:nvCxnSpPr>
        <p:spPr bwMode="auto">
          <a:xfrm flipV="1">
            <a:off x="4019168" y="3645139"/>
            <a:ext cx="0" cy="6583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C5E7EF43-2B48-8294-084F-81A7E0CBE23D}"/>
              </a:ext>
            </a:extLst>
          </p:cNvPr>
          <p:cNvSpPr txBox="1"/>
          <p:nvPr/>
        </p:nvSpPr>
        <p:spPr>
          <a:xfrm>
            <a:off x="1543503" y="3356992"/>
            <a:ext cx="318997" cy="288147"/>
          </a:xfrm>
          <a:prstGeom prst="rect">
            <a:avLst/>
          </a:prstGeom>
          <a:noFill/>
        </p:spPr>
        <p:txBody>
          <a:bodyPr wrap="none" lIns="0" tIns="36000" rIns="0" bIns="36000" rtlCol="0">
            <a:spAutoFit/>
          </a:bodyPr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1400" b="1" i="1" baseline="-25000" dirty="0" err="1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1400" b="1" baseline="-25000" dirty="0" err="1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1400" b="1" i="1" baseline="-25000" dirty="0" err="1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endParaRPr lang="zh-CN" altLang="en-US" sz="1400" b="1" i="1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71555C83-A0F1-9728-6F7C-FD7EC4FA09B4}"/>
              </a:ext>
            </a:extLst>
          </p:cNvPr>
          <p:cNvSpPr txBox="1"/>
          <p:nvPr/>
        </p:nvSpPr>
        <p:spPr>
          <a:xfrm>
            <a:off x="2433540" y="3356992"/>
            <a:ext cx="325410" cy="288147"/>
          </a:xfrm>
          <a:prstGeom prst="rect">
            <a:avLst/>
          </a:prstGeom>
          <a:noFill/>
        </p:spPr>
        <p:txBody>
          <a:bodyPr wrap="none" lIns="0" tIns="36000" rIns="0" bIns="36000" rtlCol="0">
            <a:spAutoFit/>
          </a:bodyPr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1400" b="1" i="1" baseline="-25000" dirty="0" err="1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1400" b="1" baseline="-25000" dirty="0" err="1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1400" b="1" i="1" baseline="-25000" dirty="0" err="1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endParaRPr lang="zh-CN" altLang="en-US" sz="1400" b="1" i="1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49C546CE-9A3B-A3A4-BBBA-E6CC7E8F5ED4}"/>
              </a:ext>
            </a:extLst>
          </p:cNvPr>
          <p:cNvSpPr txBox="1"/>
          <p:nvPr/>
        </p:nvSpPr>
        <p:spPr>
          <a:xfrm>
            <a:off x="3310012" y="3356992"/>
            <a:ext cx="325410" cy="288147"/>
          </a:xfrm>
          <a:prstGeom prst="rect">
            <a:avLst/>
          </a:prstGeom>
          <a:noFill/>
        </p:spPr>
        <p:txBody>
          <a:bodyPr wrap="none" lIns="0" tIns="36000" rIns="0" bIns="36000" rtlCol="0">
            <a:spAutoFit/>
          </a:bodyPr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1400" b="1" i="1" baseline="-25000" dirty="0" err="1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1400" b="1" baseline="-25000" dirty="0" err="1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1400" b="1" i="1" baseline="-25000" dirty="0" err="1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endParaRPr lang="zh-CN" altLang="en-US" sz="1400" b="1" i="1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C1647474-700C-CCCB-CB3F-5F648DDEB8BE}"/>
              </a:ext>
            </a:extLst>
          </p:cNvPr>
          <p:cNvSpPr txBox="1"/>
          <p:nvPr/>
        </p:nvSpPr>
        <p:spPr>
          <a:xfrm>
            <a:off x="4097766" y="3132300"/>
            <a:ext cx="202547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8AC4A7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endParaRPr lang="zh-CN" altLang="en-US" sz="1400" b="1" dirty="0">
              <a:solidFill>
                <a:srgbClr val="8AC4A7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969B6D95-F646-8AC9-6394-2BCEF3F074AE}"/>
              </a:ext>
            </a:extLst>
          </p:cNvPr>
          <p:cNvSpPr txBox="1"/>
          <p:nvPr/>
        </p:nvSpPr>
        <p:spPr>
          <a:xfrm>
            <a:off x="3753450" y="4303475"/>
            <a:ext cx="9938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endParaRPr lang="zh-CN" alt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D14E64D1-4EBF-5149-8274-7967170A31D3}"/>
              </a:ext>
            </a:extLst>
          </p:cNvPr>
          <p:cNvSpPr txBox="1"/>
          <p:nvPr/>
        </p:nvSpPr>
        <p:spPr>
          <a:xfrm>
            <a:off x="3979894" y="4303475"/>
            <a:ext cx="7854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endParaRPr lang="zh-CN" alt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A4EF2355-574E-E8D1-830B-684A704B11A5}"/>
              </a:ext>
            </a:extLst>
          </p:cNvPr>
          <p:cNvSpPr txBox="1"/>
          <p:nvPr/>
        </p:nvSpPr>
        <p:spPr>
          <a:xfrm>
            <a:off x="2900959" y="4303475"/>
            <a:ext cx="9938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endParaRPr lang="zh-CN" alt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D15ABC8B-9918-56B0-053A-B9EF9480D929}"/>
              </a:ext>
            </a:extLst>
          </p:cNvPr>
          <p:cNvSpPr txBox="1"/>
          <p:nvPr/>
        </p:nvSpPr>
        <p:spPr>
          <a:xfrm>
            <a:off x="3127403" y="4303475"/>
            <a:ext cx="7854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endParaRPr lang="zh-CN" alt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33D44D6F-0AA5-D490-0C3B-DB08759391DB}"/>
              </a:ext>
            </a:extLst>
          </p:cNvPr>
          <p:cNvSpPr txBox="1"/>
          <p:nvPr/>
        </p:nvSpPr>
        <p:spPr>
          <a:xfrm>
            <a:off x="1991410" y="4303475"/>
            <a:ext cx="9938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endParaRPr lang="zh-CN" alt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E1BFF08B-0E77-52E8-A2DB-A8EDB6F403DA}"/>
              </a:ext>
            </a:extLst>
          </p:cNvPr>
          <p:cNvSpPr txBox="1"/>
          <p:nvPr/>
        </p:nvSpPr>
        <p:spPr>
          <a:xfrm>
            <a:off x="2217854" y="4303475"/>
            <a:ext cx="7854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endParaRPr lang="zh-CN" alt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E38106B7-F54D-2B6E-8185-BB0363D33E9A}"/>
              </a:ext>
            </a:extLst>
          </p:cNvPr>
          <p:cNvSpPr txBox="1"/>
          <p:nvPr/>
        </p:nvSpPr>
        <p:spPr>
          <a:xfrm>
            <a:off x="1123122" y="4303475"/>
            <a:ext cx="9938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endParaRPr lang="zh-CN" alt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84CB788D-FF8D-5DCD-3F78-C2E20D8C20E7}"/>
              </a:ext>
            </a:extLst>
          </p:cNvPr>
          <p:cNvSpPr txBox="1"/>
          <p:nvPr/>
        </p:nvSpPr>
        <p:spPr>
          <a:xfrm>
            <a:off x="1349566" y="4303475"/>
            <a:ext cx="7854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endParaRPr lang="zh-CN" alt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3003C306-29E3-8F93-00E3-BD4BF60ED478}"/>
              </a:ext>
            </a:extLst>
          </p:cNvPr>
          <p:cNvSpPr txBox="1"/>
          <p:nvPr/>
        </p:nvSpPr>
        <p:spPr>
          <a:xfrm>
            <a:off x="1134544" y="2850272"/>
            <a:ext cx="198772" cy="288147"/>
          </a:xfrm>
          <a:prstGeom prst="rect">
            <a:avLst/>
          </a:prstGeom>
          <a:noFill/>
        </p:spPr>
        <p:txBody>
          <a:bodyPr wrap="none" lIns="0" tIns="36000" rIns="0" bIns="36000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1400" b="1" baseline="30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endParaRPr lang="zh-CN" altLang="en-US" sz="1400" b="1" baseline="30000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09E31AC7-34BF-D1AB-3BDE-A0EF094F032C}"/>
              </a:ext>
            </a:extLst>
          </p:cNvPr>
          <p:cNvSpPr txBox="1"/>
          <p:nvPr/>
        </p:nvSpPr>
        <p:spPr>
          <a:xfrm>
            <a:off x="1365796" y="2850272"/>
            <a:ext cx="168316" cy="288147"/>
          </a:xfrm>
          <a:prstGeom prst="rect">
            <a:avLst/>
          </a:prstGeom>
          <a:noFill/>
        </p:spPr>
        <p:txBody>
          <a:bodyPr wrap="none" lIns="0" tIns="36000" rIns="0" bIns="36000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1400" b="1" baseline="30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endParaRPr lang="zh-CN" altLang="en-US" sz="1400" b="1" baseline="30000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9A5FDA1-A7B5-A130-3866-AB3B74D97950}"/>
              </a:ext>
            </a:extLst>
          </p:cNvPr>
          <p:cNvSpPr txBox="1"/>
          <p:nvPr/>
        </p:nvSpPr>
        <p:spPr>
          <a:xfrm>
            <a:off x="1073430" y="3356992"/>
            <a:ext cx="198772" cy="288147"/>
          </a:xfrm>
          <a:prstGeom prst="rect">
            <a:avLst/>
          </a:prstGeom>
          <a:noFill/>
        </p:spPr>
        <p:txBody>
          <a:bodyPr wrap="none" lIns="0" tIns="36000" rIns="0" bIns="36000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8AC4A7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1400" b="1" baseline="-25000" dirty="0">
                <a:solidFill>
                  <a:srgbClr val="8AC4A7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1400" b="1" dirty="0">
              <a:solidFill>
                <a:srgbClr val="8AC4A7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07F27E3-B890-6BF0-C377-E9E340510E61}"/>
              </a:ext>
            </a:extLst>
          </p:cNvPr>
          <p:cNvSpPr txBox="1"/>
          <p:nvPr/>
        </p:nvSpPr>
        <p:spPr>
          <a:xfrm>
            <a:off x="1304682" y="3356992"/>
            <a:ext cx="168316" cy="288147"/>
          </a:xfrm>
          <a:prstGeom prst="rect">
            <a:avLst/>
          </a:prstGeom>
          <a:noFill/>
        </p:spPr>
        <p:txBody>
          <a:bodyPr wrap="none" lIns="0" tIns="36000" rIns="0" bIns="36000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8AC4A7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1400" b="1" baseline="-25000" dirty="0">
                <a:solidFill>
                  <a:srgbClr val="8AC4A7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1400" b="1" dirty="0">
              <a:solidFill>
                <a:srgbClr val="8AC4A7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7" name="对象 66">
            <a:extLst>
              <a:ext uri="{FF2B5EF4-FFF2-40B4-BE49-F238E27FC236}">
                <a16:creationId xmlns:a16="http://schemas.microsoft.com/office/drawing/2014/main" id="{79CA6C8B-42F5-A53D-5A72-0678425A1A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6069804"/>
              </p:ext>
            </p:extLst>
          </p:nvPr>
        </p:nvGraphicFramePr>
        <p:xfrm>
          <a:off x="747638" y="4203700"/>
          <a:ext cx="279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9360" imgH="253800" progId="Equation.DSMT4">
                  <p:embed/>
                </p:oleObj>
              </mc:Choice>
              <mc:Fallback>
                <p:oleObj name="Equation" r:id="rId2" imgW="2793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47638" y="4203700"/>
                        <a:ext cx="279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966A8EB-1C1E-9405-4D66-DACF63D84BE3}"/>
              </a:ext>
            </a:extLst>
          </p:cNvPr>
          <p:cNvCxnSpPr>
            <a:cxnSpLocks/>
            <a:stCxn id="109" idx="0"/>
          </p:cNvCxnSpPr>
          <p:nvPr/>
        </p:nvCxnSpPr>
        <p:spPr bwMode="auto">
          <a:xfrm flipV="1">
            <a:off x="1233930" y="2564904"/>
            <a:ext cx="0" cy="288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40553883-25F9-AEAF-9EF8-0BAE061DB5EE}"/>
              </a:ext>
            </a:extLst>
          </p:cNvPr>
          <p:cNvCxnSpPr>
            <a:cxnSpLocks/>
            <a:stCxn id="110" idx="0"/>
          </p:cNvCxnSpPr>
          <p:nvPr/>
        </p:nvCxnSpPr>
        <p:spPr bwMode="auto">
          <a:xfrm flipV="1">
            <a:off x="1449954" y="2564904"/>
            <a:ext cx="0" cy="288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sp>
        <p:nvSpPr>
          <p:cNvPr id="111" name="矩形 110">
            <a:extLst>
              <a:ext uri="{FF2B5EF4-FFF2-40B4-BE49-F238E27FC236}">
                <a16:creationId xmlns:a16="http://schemas.microsoft.com/office/drawing/2014/main" id="{F792BA6F-C7D0-7BB2-B0D0-8A12B5852D6D}"/>
              </a:ext>
            </a:extLst>
          </p:cNvPr>
          <p:cNvSpPr/>
          <p:nvPr/>
        </p:nvSpPr>
        <p:spPr bwMode="auto">
          <a:xfrm>
            <a:off x="7322099" y="4300556"/>
            <a:ext cx="540000" cy="360000"/>
          </a:xfrm>
          <a:prstGeom prst="rect">
            <a:avLst/>
          </a:prstGeom>
          <a:ln w="9525">
            <a:solidFill>
              <a:schemeClr val="bg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12" name="直接箭头连接符 14">
            <a:extLst>
              <a:ext uri="{FF2B5EF4-FFF2-40B4-BE49-F238E27FC236}">
                <a16:creationId xmlns:a16="http://schemas.microsoft.com/office/drawing/2014/main" id="{FD509FA4-1DAD-F2BE-154C-0C7B046D7CEB}"/>
              </a:ext>
            </a:extLst>
          </p:cNvPr>
          <p:cNvCxnSpPr>
            <a:cxnSpLocks/>
            <a:stCxn id="111" idx="3"/>
            <a:endCxn id="139" idx="3"/>
          </p:cNvCxnSpPr>
          <p:nvPr/>
        </p:nvCxnSpPr>
        <p:spPr bwMode="auto">
          <a:xfrm flipV="1">
            <a:off x="7862099" y="3240022"/>
            <a:ext cx="110622" cy="1240534"/>
          </a:xfrm>
          <a:prstGeom prst="bentConnector3">
            <a:avLst>
              <a:gd name="adj1" fmla="val 306650"/>
            </a:avLst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sp>
        <p:nvSpPr>
          <p:cNvPr id="114" name="矩形 113">
            <a:extLst>
              <a:ext uri="{FF2B5EF4-FFF2-40B4-BE49-F238E27FC236}">
                <a16:creationId xmlns:a16="http://schemas.microsoft.com/office/drawing/2014/main" id="{A809162F-601E-6BC3-0925-55674D45EFCB}"/>
              </a:ext>
            </a:extLst>
          </p:cNvPr>
          <p:cNvSpPr/>
          <p:nvPr/>
        </p:nvSpPr>
        <p:spPr bwMode="auto">
          <a:xfrm>
            <a:off x="6490426" y="4300556"/>
            <a:ext cx="540000" cy="360000"/>
          </a:xfrm>
          <a:prstGeom prst="rect">
            <a:avLst/>
          </a:prstGeom>
          <a:ln w="9525">
            <a:solidFill>
              <a:schemeClr val="bg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86103FC1-D48B-BC12-718D-6B77FC8FAE30}"/>
              </a:ext>
            </a:extLst>
          </p:cNvPr>
          <p:cNvSpPr/>
          <p:nvPr/>
        </p:nvSpPr>
        <p:spPr bwMode="auto">
          <a:xfrm>
            <a:off x="5602327" y="4300556"/>
            <a:ext cx="540000" cy="360000"/>
          </a:xfrm>
          <a:prstGeom prst="rect">
            <a:avLst/>
          </a:prstGeom>
          <a:ln w="9525">
            <a:solidFill>
              <a:schemeClr val="bg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33ACF485-2590-7276-E0FE-4E59A51F139F}"/>
              </a:ext>
            </a:extLst>
          </p:cNvPr>
          <p:cNvSpPr/>
          <p:nvPr/>
        </p:nvSpPr>
        <p:spPr bwMode="auto">
          <a:xfrm>
            <a:off x="4742925" y="4300556"/>
            <a:ext cx="540000" cy="360000"/>
          </a:xfrm>
          <a:prstGeom prst="rect">
            <a:avLst/>
          </a:prstGeom>
          <a:ln w="9525">
            <a:solidFill>
              <a:schemeClr val="bg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17" name="直接箭头连接符 40">
            <a:extLst>
              <a:ext uri="{FF2B5EF4-FFF2-40B4-BE49-F238E27FC236}">
                <a16:creationId xmlns:a16="http://schemas.microsoft.com/office/drawing/2014/main" id="{ADA88A0D-9CAF-F243-4549-2CD3B0D1B9BE}"/>
              </a:ext>
            </a:extLst>
          </p:cNvPr>
          <p:cNvCxnSpPr>
            <a:cxnSpLocks/>
            <a:stCxn id="138" idx="2"/>
            <a:endCxn id="114" idx="3"/>
          </p:cNvCxnSpPr>
          <p:nvPr/>
        </p:nvCxnSpPr>
        <p:spPr bwMode="auto">
          <a:xfrm rot="5400000">
            <a:off x="6670068" y="4005498"/>
            <a:ext cx="835417" cy="11469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cxnSp>
        <p:nvCxnSpPr>
          <p:cNvPr id="118" name="直接箭头连接符 41">
            <a:extLst>
              <a:ext uri="{FF2B5EF4-FFF2-40B4-BE49-F238E27FC236}">
                <a16:creationId xmlns:a16="http://schemas.microsoft.com/office/drawing/2014/main" id="{8E169879-0570-0765-A15B-E13416F0EA12}"/>
              </a:ext>
            </a:extLst>
          </p:cNvPr>
          <p:cNvCxnSpPr>
            <a:cxnSpLocks/>
            <a:stCxn id="137" idx="2"/>
            <a:endCxn id="115" idx="3"/>
          </p:cNvCxnSpPr>
          <p:nvPr/>
        </p:nvCxnSpPr>
        <p:spPr bwMode="auto">
          <a:xfrm rot="5400000">
            <a:off x="5787782" y="3999684"/>
            <a:ext cx="835417" cy="126326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cxnSp>
        <p:nvCxnSpPr>
          <p:cNvPr id="119" name="直接箭头连接符 42">
            <a:extLst>
              <a:ext uri="{FF2B5EF4-FFF2-40B4-BE49-F238E27FC236}">
                <a16:creationId xmlns:a16="http://schemas.microsoft.com/office/drawing/2014/main" id="{BF7B7D64-B477-60E8-B6F5-0F9F98948827}"/>
              </a:ext>
            </a:extLst>
          </p:cNvPr>
          <p:cNvCxnSpPr>
            <a:cxnSpLocks/>
            <a:stCxn id="136" idx="2"/>
            <a:endCxn id="116" idx="3"/>
          </p:cNvCxnSpPr>
          <p:nvPr/>
        </p:nvCxnSpPr>
        <p:spPr bwMode="auto">
          <a:xfrm rot="5400000">
            <a:off x="4911460" y="4016605"/>
            <a:ext cx="835417" cy="9248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D53094DE-DD4E-BD7F-5C2F-441206FC15FB}"/>
              </a:ext>
            </a:extLst>
          </p:cNvPr>
          <p:cNvCxnSpPr>
            <a:cxnSpLocks/>
            <a:stCxn id="116" idx="1"/>
            <a:endCxn id="9" idx="3"/>
          </p:cNvCxnSpPr>
          <p:nvPr/>
        </p:nvCxnSpPr>
        <p:spPr bwMode="auto">
          <a:xfrm flipH="1">
            <a:off x="4189691" y="4480556"/>
            <a:ext cx="55323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sp>
        <p:nvSpPr>
          <p:cNvPr id="121" name="矩形 120">
            <a:extLst>
              <a:ext uri="{FF2B5EF4-FFF2-40B4-BE49-F238E27FC236}">
                <a16:creationId xmlns:a16="http://schemas.microsoft.com/office/drawing/2014/main" id="{5885FCDB-C900-45E1-6116-351EDFFB52FC}"/>
              </a:ext>
            </a:extLst>
          </p:cNvPr>
          <p:cNvSpPr/>
          <p:nvPr/>
        </p:nvSpPr>
        <p:spPr>
          <a:xfrm>
            <a:off x="4728656" y="2852936"/>
            <a:ext cx="3240000" cy="787606"/>
          </a:xfrm>
          <a:prstGeom prst="rect">
            <a:avLst/>
          </a:prstGeom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000" tIns="72000" rIns="72000" bIns="72000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r>
              <a:rPr lang="en-US" altLang="zh-CN" sz="16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74182</a:t>
            </a:r>
            <a:endPara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F8F37A11-6D35-CEBB-FDC2-5D165990C169}"/>
              </a:ext>
            </a:extLst>
          </p:cNvPr>
          <p:cNvCxnSpPr>
            <a:cxnSpLocks/>
            <a:stCxn id="146" idx="0"/>
            <a:endCxn id="150" idx="2"/>
          </p:cNvCxnSpPr>
          <p:nvPr/>
        </p:nvCxnSpPr>
        <p:spPr bwMode="auto">
          <a:xfrm flipV="1">
            <a:off x="4845223" y="3645139"/>
            <a:ext cx="1" cy="6583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74283542-AD49-577A-3A9C-0CDF846DC325}"/>
              </a:ext>
            </a:extLst>
          </p:cNvPr>
          <p:cNvCxnSpPr>
            <a:cxnSpLocks/>
            <a:stCxn id="147" idx="0"/>
            <a:endCxn id="151" idx="2"/>
          </p:cNvCxnSpPr>
          <p:nvPr/>
        </p:nvCxnSpPr>
        <p:spPr bwMode="auto">
          <a:xfrm flipV="1">
            <a:off x="5061248" y="3645139"/>
            <a:ext cx="0" cy="6583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917A5870-8BB2-7397-3E21-9347A6410D0B}"/>
              </a:ext>
            </a:extLst>
          </p:cNvPr>
          <p:cNvSpPr txBox="1"/>
          <p:nvPr/>
        </p:nvSpPr>
        <p:spPr>
          <a:xfrm>
            <a:off x="5614463" y="3356992"/>
            <a:ext cx="198772" cy="288147"/>
          </a:xfrm>
          <a:prstGeom prst="rect">
            <a:avLst/>
          </a:prstGeom>
          <a:noFill/>
        </p:spPr>
        <p:txBody>
          <a:bodyPr wrap="none" lIns="0" tIns="36000" rIns="0" bIns="36000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8AC4A7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1400" b="1" baseline="-25000" dirty="0">
                <a:solidFill>
                  <a:srgbClr val="8AC4A7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1400" b="1" dirty="0">
              <a:solidFill>
                <a:srgbClr val="8AC4A7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B6818F6D-8117-A995-4854-FA748EAB4052}"/>
              </a:ext>
            </a:extLst>
          </p:cNvPr>
          <p:cNvSpPr txBox="1"/>
          <p:nvPr/>
        </p:nvSpPr>
        <p:spPr>
          <a:xfrm>
            <a:off x="5845715" y="3356992"/>
            <a:ext cx="168316" cy="288147"/>
          </a:xfrm>
          <a:prstGeom prst="rect">
            <a:avLst/>
          </a:prstGeom>
          <a:noFill/>
        </p:spPr>
        <p:txBody>
          <a:bodyPr wrap="none" lIns="0" tIns="36000" rIns="0" bIns="36000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8AC4A7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1400" b="1" baseline="-25000" dirty="0">
                <a:solidFill>
                  <a:srgbClr val="8AC4A7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1400" b="1" dirty="0">
              <a:solidFill>
                <a:srgbClr val="8AC4A7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44EB545A-D780-71BB-6F76-0F072E24EC33}"/>
              </a:ext>
            </a:extLst>
          </p:cNvPr>
          <p:cNvCxnSpPr>
            <a:cxnSpLocks/>
            <a:stCxn id="144" idx="0"/>
            <a:endCxn id="124" idx="2"/>
          </p:cNvCxnSpPr>
          <p:nvPr/>
        </p:nvCxnSpPr>
        <p:spPr bwMode="auto">
          <a:xfrm flipV="1">
            <a:off x="5713511" y="3645139"/>
            <a:ext cx="338" cy="6583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227BE425-A586-46A8-490D-0F6620E7EB92}"/>
              </a:ext>
            </a:extLst>
          </p:cNvPr>
          <p:cNvCxnSpPr>
            <a:cxnSpLocks/>
            <a:stCxn id="145" idx="0"/>
            <a:endCxn id="125" idx="2"/>
          </p:cNvCxnSpPr>
          <p:nvPr/>
        </p:nvCxnSpPr>
        <p:spPr bwMode="auto">
          <a:xfrm flipV="1">
            <a:off x="5929536" y="3645139"/>
            <a:ext cx="337" cy="6583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sp>
        <p:nvSpPr>
          <p:cNvPr id="128" name="文本框 127">
            <a:extLst>
              <a:ext uri="{FF2B5EF4-FFF2-40B4-BE49-F238E27FC236}">
                <a16:creationId xmlns:a16="http://schemas.microsoft.com/office/drawing/2014/main" id="{6A02268A-3599-15FC-BD9D-B4B8E9B66028}"/>
              </a:ext>
            </a:extLst>
          </p:cNvPr>
          <p:cNvSpPr txBox="1"/>
          <p:nvPr/>
        </p:nvSpPr>
        <p:spPr>
          <a:xfrm>
            <a:off x="6523675" y="3356992"/>
            <a:ext cx="198772" cy="288147"/>
          </a:xfrm>
          <a:prstGeom prst="rect">
            <a:avLst/>
          </a:prstGeom>
          <a:noFill/>
        </p:spPr>
        <p:txBody>
          <a:bodyPr wrap="none" lIns="0" tIns="36000" rIns="0" bIns="36000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8AC4A7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1400" b="1" baseline="-25000" dirty="0">
                <a:solidFill>
                  <a:srgbClr val="8AC4A7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1400" b="1" dirty="0">
              <a:solidFill>
                <a:srgbClr val="8AC4A7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FCC9975A-9757-F1D2-FBD3-965D5ED6B349}"/>
              </a:ext>
            </a:extLst>
          </p:cNvPr>
          <p:cNvSpPr txBox="1"/>
          <p:nvPr/>
        </p:nvSpPr>
        <p:spPr>
          <a:xfrm>
            <a:off x="6754927" y="3356992"/>
            <a:ext cx="168316" cy="288147"/>
          </a:xfrm>
          <a:prstGeom prst="rect">
            <a:avLst/>
          </a:prstGeom>
          <a:noFill/>
        </p:spPr>
        <p:txBody>
          <a:bodyPr wrap="none" lIns="0" tIns="36000" rIns="0" bIns="36000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8AC4A7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1400" b="1" baseline="-25000" dirty="0">
                <a:solidFill>
                  <a:srgbClr val="8AC4A7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1400" b="1" dirty="0">
              <a:solidFill>
                <a:srgbClr val="8AC4A7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3BC887D3-48CA-DEF9-3C81-698D5B0578EB}"/>
              </a:ext>
            </a:extLst>
          </p:cNvPr>
          <p:cNvCxnSpPr>
            <a:cxnSpLocks/>
            <a:stCxn id="142" idx="0"/>
            <a:endCxn id="128" idx="2"/>
          </p:cNvCxnSpPr>
          <p:nvPr/>
        </p:nvCxnSpPr>
        <p:spPr bwMode="auto">
          <a:xfrm flipV="1">
            <a:off x="6623060" y="3645139"/>
            <a:ext cx="1" cy="6583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3E4F8B4F-CE34-EFCE-4DAA-6447E8B65E52}"/>
              </a:ext>
            </a:extLst>
          </p:cNvPr>
          <p:cNvCxnSpPr>
            <a:cxnSpLocks/>
            <a:stCxn id="143" idx="0"/>
            <a:endCxn id="129" idx="2"/>
          </p:cNvCxnSpPr>
          <p:nvPr/>
        </p:nvCxnSpPr>
        <p:spPr bwMode="auto">
          <a:xfrm flipV="1">
            <a:off x="6839085" y="3645139"/>
            <a:ext cx="0" cy="6583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sp>
        <p:nvSpPr>
          <p:cNvPr id="132" name="文本框 131">
            <a:extLst>
              <a:ext uri="{FF2B5EF4-FFF2-40B4-BE49-F238E27FC236}">
                <a16:creationId xmlns:a16="http://schemas.microsoft.com/office/drawing/2014/main" id="{4229B937-4DFB-6729-044F-5B76F1AA7A98}"/>
              </a:ext>
            </a:extLst>
          </p:cNvPr>
          <p:cNvSpPr txBox="1"/>
          <p:nvPr/>
        </p:nvSpPr>
        <p:spPr>
          <a:xfrm>
            <a:off x="7376166" y="3356992"/>
            <a:ext cx="198772" cy="288147"/>
          </a:xfrm>
          <a:prstGeom prst="rect">
            <a:avLst/>
          </a:prstGeom>
          <a:noFill/>
        </p:spPr>
        <p:txBody>
          <a:bodyPr wrap="none" lIns="0" tIns="36000" rIns="0" bIns="36000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8AC4A7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1400" b="1" baseline="-25000" dirty="0">
                <a:solidFill>
                  <a:srgbClr val="8AC4A7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1400" b="1" dirty="0">
              <a:solidFill>
                <a:srgbClr val="8AC4A7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B157485B-0D0F-978B-07AA-B4F56FDD66F5}"/>
              </a:ext>
            </a:extLst>
          </p:cNvPr>
          <p:cNvSpPr txBox="1"/>
          <p:nvPr/>
        </p:nvSpPr>
        <p:spPr>
          <a:xfrm>
            <a:off x="7607418" y="3356992"/>
            <a:ext cx="168316" cy="288147"/>
          </a:xfrm>
          <a:prstGeom prst="rect">
            <a:avLst/>
          </a:prstGeom>
          <a:noFill/>
        </p:spPr>
        <p:txBody>
          <a:bodyPr wrap="none" lIns="0" tIns="36000" rIns="0" bIns="36000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8AC4A7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1400" b="1" baseline="-25000" dirty="0">
                <a:solidFill>
                  <a:srgbClr val="8AC4A7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1400" b="1" dirty="0">
              <a:solidFill>
                <a:srgbClr val="8AC4A7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1D139915-9C29-5185-A0BA-60690245EBD1}"/>
              </a:ext>
            </a:extLst>
          </p:cNvPr>
          <p:cNvCxnSpPr>
            <a:cxnSpLocks/>
            <a:stCxn id="140" idx="0"/>
            <a:endCxn id="132" idx="2"/>
          </p:cNvCxnSpPr>
          <p:nvPr/>
        </p:nvCxnSpPr>
        <p:spPr bwMode="auto">
          <a:xfrm flipV="1">
            <a:off x="7475551" y="3645139"/>
            <a:ext cx="1" cy="6583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349FCC25-A601-C32E-7339-0CD56FDEEC32}"/>
              </a:ext>
            </a:extLst>
          </p:cNvPr>
          <p:cNvCxnSpPr>
            <a:cxnSpLocks/>
            <a:stCxn id="141" idx="0"/>
            <a:endCxn id="133" idx="2"/>
          </p:cNvCxnSpPr>
          <p:nvPr/>
        </p:nvCxnSpPr>
        <p:spPr bwMode="auto">
          <a:xfrm flipV="1">
            <a:off x="7691576" y="3645139"/>
            <a:ext cx="0" cy="6583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sp>
        <p:nvSpPr>
          <p:cNvPr id="136" name="文本框 135">
            <a:extLst>
              <a:ext uri="{FF2B5EF4-FFF2-40B4-BE49-F238E27FC236}">
                <a16:creationId xmlns:a16="http://schemas.microsoft.com/office/drawing/2014/main" id="{0111DCC2-2ECE-368F-6F6D-13B59D24DDB4}"/>
              </a:ext>
            </a:extLst>
          </p:cNvPr>
          <p:cNvSpPr txBox="1"/>
          <p:nvPr/>
        </p:nvSpPr>
        <p:spPr>
          <a:xfrm>
            <a:off x="5215911" y="3356992"/>
            <a:ext cx="318997" cy="288147"/>
          </a:xfrm>
          <a:prstGeom prst="rect">
            <a:avLst/>
          </a:prstGeom>
          <a:noFill/>
        </p:spPr>
        <p:txBody>
          <a:bodyPr wrap="none" lIns="0" tIns="36000" rIns="0" bIns="36000" rtlCol="0">
            <a:spAutoFit/>
          </a:bodyPr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1400" b="1" i="1" baseline="-25000" dirty="0" err="1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1400" b="1" baseline="-25000" dirty="0" err="1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1400" b="1" i="1" baseline="-25000" dirty="0" err="1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endParaRPr lang="zh-CN" altLang="en-US" sz="1400" b="1" i="1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9A30DA7C-4CE6-8F5D-6A38-C7D382D7FBD0}"/>
              </a:ext>
            </a:extLst>
          </p:cNvPr>
          <p:cNvSpPr txBox="1"/>
          <p:nvPr/>
        </p:nvSpPr>
        <p:spPr>
          <a:xfrm>
            <a:off x="6105948" y="3356992"/>
            <a:ext cx="325410" cy="288147"/>
          </a:xfrm>
          <a:prstGeom prst="rect">
            <a:avLst/>
          </a:prstGeom>
          <a:noFill/>
        </p:spPr>
        <p:txBody>
          <a:bodyPr wrap="none" lIns="0" tIns="36000" rIns="0" bIns="36000" rtlCol="0">
            <a:spAutoFit/>
          </a:bodyPr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1400" b="1" i="1" baseline="-25000" dirty="0" err="1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1400" b="1" baseline="-25000" dirty="0" err="1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1400" b="1" i="1" baseline="-25000" dirty="0" err="1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endParaRPr lang="zh-CN" altLang="en-US" sz="1400" b="1" i="1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35F19659-A0F4-2B70-5AD7-3A1D1B38E93D}"/>
              </a:ext>
            </a:extLst>
          </p:cNvPr>
          <p:cNvSpPr txBox="1"/>
          <p:nvPr/>
        </p:nvSpPr>
        <p:spPr>
          <a:xfrm>
            <a:off x="6982420" y="3356992"/>
            <a:ext cx="325410" cy="288147"/>
          </a:xfrm>
          <a:prstGeom prst="rect">
            <a:avLst/>
          </a:prstGeom>
          <a:noFill/>
        </p:spPr>
        <p:txBody>
          <a:bodyPr wrap="none" lIns="0" tIns="36000" rIns="0" bIns="36000" rtlCol="0">
            <a:spAutoFit/>
          </a:bodyPr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1400" b="1" i="1" baseline="-25000" dirty="0" err="1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1400" b="1" baseline="-25000" dirty="0" err="1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1400" b="1" i="1" baseline="-25000" dirty="0" err="1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endParaRPr lang="zh-CN" altLang="en-US" sz="1400" b="1" i="1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0D2A0F5E-0E17-5861-DF69-75FB7AC2C736}"/>
              </a:ext>
            </a:extLst>
          </p:cNvPr>
          <p:cNvSpPr txBox="1"/>
          <p:nvPr/>
        </p:nvSpPr>
        <p:spPr>
          <a:xfrm>
            <a:off x="7770174" y="3132300"/>
            <a:ext cx="202547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8AC4A7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endParaRPr lang="zh-CN" altLang="en-US" sz="1400" b="1" dirty="0">
              <a:solidFill>
                <a:srgbClr val="8AC4A7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450B7BBC-646D-FF5D-90D0-D0058F27CE8A}"/>
              </a:ext>
            </a:extLst>
          </p:cNvPr>
          <p:cNvSpPr txBox="1"/>
          <p:nvPr/>
        </p:nvSpPr>
        <p:spPr>
          <a:xfrm>
            <a:off x="7425858" y="4303475"/>
            <a:ext cx="9938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endParaRPr lang="zh-CN" alt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3D794AFB-656E-F060-9920-B730D9B9A8A2}"/>
              </a:ext>
            </a:extLst>
          </p:cNvPr>
          <p:cNvSpPr txBox="1"/>
          <p:nvPr/>
        </p:nvSpPr>
        <p:spPr>
          <a:xfrm>
            <a:off x="7652302" y="4303475"/>
            <a:ext cx="7854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endParaRPr lang="zh-CN" alt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ED047E57-A8CC-C861-CDEC-D82621DC2C82}"/>
              </a:ext>
            </a:extLst>
          </p:cNvPr>
          <p:cNvSpPr txBox="1"/>
          <p:nvPr/>
        </p:nvSpPr>
        <p:spPr>
          <a:xfrm>
            <a:off x="6573367" y="4303475"/>
            <a:ext cx="9938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endParaRPr lang="zh-CN" alt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D9485D50-E88A-020F-A2F2-90A25E471DB4}"/>
              </a:ext>
            </a:extLst>
          </p:cNvPr>
          <p:cNvSpPr txBox="1"/>
          <p:nvPr/>
        </p:nvSpPr>
        <p:spPr>
          <a:xfrm>
            <a:off x="6799811" y="4303475"/>
            <a:ext cx="7854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endParaRPr lang="zh-CN" alt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CD5635A3-27BD-42ED-C18D-3256C632F3A1}"/>
              </a:ext>
            </a:extLst>
          </p:cNvPr>
          <p:cNvSpPr txBox="1"/>
          <p:nvPr/>
        </p:nvSpPr>
        <p:spPr>
          <a:xfrm>
            <a:off x="5663818" y="4303475"/>
            <a:ext cx="9938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endParaRPr lang="zh-CN" alt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C849044B-26B5-9DAC-5CA0-1EF4CD9A078D}"/>
              </a:ext>
            </a:extLst>
          </p:cNvPr>
          <p:cNvSpPr txBox="1"/>
          <p:nvPr/>
        </p:nvSpPr>
        <p:spPr>
          <a:xfrm>
            <a:off x="5890262" y="4303475"/>
            <a:ext cx="7854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endParaRPr lang="zh-CN" alt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F2A07A4B-5B5B-6AF5-39C6-4B637335E0B4}"/>
              </a:ext>
            </a:extLst>
          </p:cNvPr>
          <p:cNvSpPr txBox="1"/>
          <p:nvPr/>
        </p:nvSpPr>
        <p:spPr>
          <a:xfrm>
            <a:off x="4795530" y="4303475"/>
            <a:ext cx="9938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endParaRPr lang="zh-CN" alt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488C71A4-EC36-3989-1EB1-84371C410E6D}"/>
              </a:ext>
            </a:extLst>
          </p:cNvPr>
          <p:cNvSpPr txBox="1"/>
          <p:nvPr/>
        </p:nvSpPr>
        <p:spPr>
          <a:xfrm>
            <a:off x="5021974" y="4303475"/>
            <a:ext cx="7854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endParaRPr lang="zh-CN" alt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04BB54C3-4D4F-9800-6DB1-C3CADE95126F}"/>
              </a:ext>
            </a:extLst>
          </p:cNvPr>
          <p:cNvSpPr txBox="1"/>
          <p:nvPr/>
        </p:nvSpPr>
        <p:spPr>
          <a:xfrm>
            <a:off x="4806952" y="2850272"/>
            <a:ext cx="198772" cy="288147"/>
          </a:xfrm>
          <a:prstGeom prst="rect">
            <a:avLst/>
          </a:prstGeom>
          <a:noFill/>
        </p:spPr>
        <p:txBody>
          <a:bodyPr wrap="none" lIns="0" tIns="36000" rIns="0" bIns="36000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1400" b="1" baseline="30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endParaRPr lang="zh-CN" altLang="en-US" sz="1400" b="1" baseline="30000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318EE5CA-9A66-EAC7-A485-59D8272DC1BF}"/>
              </a:ext>
            </a:extLst>
          </p:cNvPr>
          <p:cNvSpPr txBox="1"/>
          <p:nvPr/>
        </p:nvSpPr>
        <p:spPr>
          <a:xfrm>
            <a:off x="5038204" y="2850272"/>
            <a:ext cx="168316" cy="288147"/>
          </a:xfrm>
          <a:prstGeom prst="rect">
            <a:avLst/>
          </a:prstGeom>
          <a:noFill/>
        </p:spPr>
        <p:txBody>
          <a:bodyPr wrap="none" lIns="0" tIns="36000" rIns="0" bIns="36000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1400" b="1" baseline="30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endParaRPr lang="zh-CN" altLang="en-US" sz="1400" b="1" baseline="30000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E305ACF5-E3FB-1E14-0A68-A35B9BA83D41}"/>
              </a:ext>
            </a:extLst>
          </p:cNvPr>
          <p:cNvSpPr txBox="1"/>
          <p:nvPr/>
        </p:nvSpPr>
        <p:spPr>
          <a:xfrm>
            <a:off x="4745838" y="3356992"/>
            <a:ext cx="198772" cy="288147"/>
          </a:xfrm>
          <a:prstGeom prst="rect">
            <a:avLst/>
          </a:prstGeom>
          <a:noFill/>
        </p:spPr>
        <p:txBody>
          <a:bodyPr wrap="none" lIns="0" tIns="36000" rIns="0" bIns="36000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8AC4A7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1400" b="1" baseline="-25000" dirty="0">
                <a:solidFill>
                  <a:srgbClr val="8AC4A7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1400" b="1" dirty="0">
              <a:solidFill>
                <a:srgbClr val="8AC4A7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36EC8896-CF3E-6B10-9BB9-26ACF4D11E99}"/>
              </a:ext>
            </a:extLst>
          </p:cNvPr>
          <p:cNvSpPr txBox="1"/>
          <p:nvPr/>
        </p:nvSpPr>
        <p:spPr>
          <a:xfrm>
            <a:off x="4977090" y="3356992"/>
            <a:ext cx="168316" cy="288147"/>
          </a:xfrm>
          <a:prstGeom prst="rect">
            <a:avLst/>
          </a:prstGeom>
          <a:noFill/>
        </p:spPr>
        <p:txBody>
          <a:bodyPr wrap="none" lIns="0" tIns="36000" rIns="0" bIns="36000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8AC4A7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1400" b="1" baseline="-25000" dirty="0">
                <a:solidFill>
                  <a:srgbClr val="8AC4A7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1400" b="1" dirty="0">
              <a:solidFill>
                <a:srgbClr val="8AC4A7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3722E075-81A0-24B9-0EFD-2E187FE50FD3}"/>
              </a:ext>
            </a:extLst>
          </p:cNvPr>
          <p:cNvCxnSpPr>
            <a:cxnSpLocks/>
            <a:stCxn id="148" idx="0"/>
          </p:cNvCxnSpPr>
          <p:nvPr/>
        </p:nvCxnSpPr>
        <p:spPr bwMode="auto">
          <a:xfrm flipV="1">
            <a:off x="4906338" y="2564904"/>
            <a:ext cx="0" cy="288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D286D683-3AB8-45E4-411A-7FC257EA2F10}"/>
              </a:ext>
            </a:extLst>
          </p:cNvPr>
          <p:cNvCxnSpPr>
            <a:cxnSpLocks/>
            <a:stCxn id="149" idx="0"/>
          </p:cNvCxnSpPr>
          <p:nvPr/>
        </p:nvCxnSpPr>
        <p:spPr bwMode="auto">
          <a:xfrm flipV="1">
            <a:off x="5122362" y="2564904"/>
            <a:ext cx="0" cy="288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graphicFrame>
        <p:nvGraphicFramePr>
          <p:cNvPr id="155" name="对象 154">
            <a:extLst>
              <a:ext uri="{FF2B5EF4-FFF2-40B4-BE49-F238E27FC236}">
                <a16:creationId xmlns:a16="http://schemas.microsoft.com/office/drawing/2014/main" id="{D773DE77-5B44-B9BA-BD1B-7257E5BC91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939477"/>
              </p:ext>
            </p:extLst>
          </p:nvPr>
        </p:nvGraphicFramePr>
        <p:xfrm>
          <a:off x="8231832" y="4229831"/>
          <a:ext cx="228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8600" imgH="253800" progId="Equation.DSMT4">
                  <p:embed/>
                </p:oleObj>
              </mc:Choice>
              <mc:Fallback>
                <p:oleObj name="Equation" r:id="rId4" imgW="228600" imgH="253800" progId="Equation.DSMT4">
                  <p:embed/>
                  <p:pic>
                    <p:nvPicPr>
                      <p:cNvPr id="100" name="对象 99">
                        <a:extLst>
                          <a:ext uri="{FF2B5EF4-FFF2-40B4-BE49-F238E27FC236}">
                            <a16:creationId xmlns:a16="http://schemas.microsoft.com/office/drawing/2014/main" id="{6A3B0569-4BF5-86CF-E706-E966337740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31832" y="4229831"/>
                        <a:ext cx="2286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E5D4EE81-1FA1-02DE-CCCF-3FFCB35CFC58}"/>
              </a:ext>
            </a:extLst>
          </p:cNvPr>
          <p:cNvCxnSpPr>
            <a:cxnSpLocks/>
            <a:stCxn id="155" idx="2"/>
            <a:endCxn id="111" idx="3"/>
          </p:cNvCxnSpPr>
          <p:nvPr/>
        </p:nvCxnSpPr>
        <p:spPr bwMode="auto">
          <a:xfrm flipH="1" flipV="1">
            <a:off x="7862099" y="4480556"/>
            <a:ext cx="484033" cy="32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sp>
        <p:nvSpPr>
          <p:cNvPr id="161" name="文本框 160">
            <a:extLst>
              <a:ext uri="{FF2B5EF4-FFF2-40B4-BE49-F238E27FC236}">
                <a16:creationId xmlns:a16="http://schemas.microsoft.com/office/drawing/2014/main" id="{47130638-D424-33D0-10E1-36B22021D632}"/>
              </a:ext>
            </a:extLst>
          </p:cNvPr>
          <p:cNvSpPr txBox="1"/>
          <p:nvPr/>
        </p:nvSpPr>
        <p:spPr>
          <a:xfrm>
            <a:off x="2555776" y="5085184"/>
            <a:ext cx="3888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kumimoji="1"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片</a:t>
            </a:r>
            <a:r>
              <a:rPr kumimoji="1"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74182        8</a:t>
            </a:r>
            <a:r>
              <a:rPr kumimoji="1"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片</a:t>
            </a:r>
            <a:r>
              <a:rPr kumimoji="1"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74181</a:t>
            </a: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95F89E03-F444-CE2B-FC9D-5C5BCC786DD5}"/>
              </a:ext>
            </a:extLst>
          </p:cNvPr>
          <p:cNvSpPr txBox="1"/>
          <p:nvPr/>
        </p:nvSpPr>
        <p:spPr>
          <a:xfrm>
            <a:off x="1451442" y="4419999"/>
            <a:ext cx="13625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1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1000" b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8613A804-27F4-40BE-D5F3-CF815F981778}"/>
              </a:ext>
            </a:extLst>
          </p:cNvPr>
          <p:cNvSpPr txBox="1"/>
          <p:nvPr/>
        </p:nvSpPr>
        <p:spPr>
          <a:xfrm>
            <a:off x="2317174" y="4419999"/>
            <a:ext cx="13625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1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1000" b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D5E2DD46-9903-0133-A82E-77D030AFDDB8}"/>
              </a:ext>
            </a:extLst>
          </p:cNvPr>
          <p:cNvSpPr txBox="1"/>
          <p:nvPr/>
        </p:nvSpPr>
        <p:spPr>
          <a:xfrm>
            <a:off x="3203848" y="4419999"/>
            <a:ext cx="13625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1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1000" b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2CD7FB07-2BCE-F1F4-D138-3307F8A1BE19}"/>
              </a:ext>
            </a:extLst>
          </p:cNvPr>
          <p:cNvSpPr txBox="1"/>
          <p:nvPr/>
        </p:nvSpPr>
        <p:spPr>
          <a:xfrm>
            <a:off x="4037606" y="4419999"/>
            <a:ext cx="13625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1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1000" b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08BCEA93-4945-4846-C992-B9EBEACA20EA}"/>
              </a:ext>
            </a:extLst>
          </p:cNvPr>
          <p:cNvSpPr txBox="1"/>
          <p:nvPr/>
        </p:nvSpPr>
        <p:spPr>
          <a:xfrm>
            <a:off x="5127276" y="4419999"/>
            <a:ext cx="13625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1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1000" b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1E06F023-7010-80F6-94A6-48B18B739D53}"/>
              </a:ext>
            </a:extLst>
          </p:cNvPr>
          <p:cNvSpPr txBox="1"/>
          <p:nvPr/>
        </p:nvSpPr>
        <p:spPr>
          <a:xfrm>
            <a:off x="5988674" y="4419999"/>
            <a:ext cx="13625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1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1000" b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1D2F17CE-0025-031C-AFB3-D15F34EB343F}"/>
              </a:ext>
            </a:extLst>
          </p:cNvPr>
          <p:cNvSpPr txBox="1"/>
          <p:nvPr/>
        </p:nvSpPr>
        <p:spPr>
          <a:xfrm>
            <a:off x="6875348" y="4419999"/>
            <a:ext cx="13625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1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1000" b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DDB93D7C-0300-CAF0-A939-68866B3F4A0C}"/>
              </a:ext>
            </a:extLst>
          </p:cNvPr>
          <p:cNvSpPr txBox="1"/>
          <p:nvPr/>
        </p:nvSpPr>
        <p:spPr>
          <a:xfrm>
            <a:off x="7709106" y="4419999"/>
            <a:ext cx="13625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1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1000" b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3618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Line 2"/>
          <p:cNvSpPr>
            <a:spLocks noChangeShapeType="1"/>
          </p:cNvSpPr>
          <p:nvPr/>
        </p:nvSpPr>
        <p:spPr bwMode="auto">
          <a:xfrm>
            <a:off x="8231757" y="1842372"/>
            <a:ext cx="36036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95000"/>
                  <a:lumOff val="5000"/>
                </a:schemeClr>
              </a:solidFill>
              <a:ea typeface="+mn-ea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>
                <a:sym typeface="+mn-lt"/>
              </a:rPr>
              <a:t>64</a:t>
            </a:r>
            <a:r>
              <a:rPr lang="zh-CN" altLang="en-US">
                <a:sym typeface="+mn-lt"/>
              </a:rPr>
              <a:t>位先行进位系统</a:t>
            </a: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683569" y="5661248"/>
            <a:ext cx="7992888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16</a:t>
            </a:r>
            <a:r>
              <a: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片</a:t>
            </a:r>
            <a:r>
              <a:rPr lang="en-US" altLang="zh-CN" sz="24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74181 </a:t>
            </a:r>
            <a:r>
              <a: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，</a:t>
            </a:r>
            <a:r>
              <a:rPr lang="en-US" altLang="zh-CN" sz="24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5</a:t>
            </a:r>
            <a:r>
              <a: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片</a:t>
            </a:r>
            <a:r>
              <a:rPr lang="en-US" altLang="zh-CN" sz="24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74182</a:t>
            </a:r>
            <a:r>
              <a: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芯片组成多级先行进位</a:t>
            </a:r>
          </a:p>
        </p:txBody>
      </p:sp>
      <p:sp>
        <p:nvSpPr>
          <p:cNvPr id="70904" name="Rectangle 17"/>
          <p:cNvSpPr>
            <a:spLocks noChangeArrowheads="1"/>
          </p:cNvSpPr>
          <p:nvPr/>
        </p:nvSpPr>
        <p:spPr bwMode="auto">
          <a:xfrm>
            <a:off x="2691382" y="3450509"/>
            <a:ext cx="1039813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algn="l"/>
            <a:r>
              <a:rPr lang="en-US" altLang="zh-CN" sz="1700" b="0" dirty="0">
                <a:solidFill>
                  <a:schemeClr val="bg1">
                    <a:lumMod val="95000"/>
                    <a:lumOff val="5000"/>
                  </a:schemeClr>
                </a:solidFill>
                <a:ea typeface="+mn-ea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1100" b="0" dirty="0">
                <a:solidFill>
                  <a:schemeClr val="bg1">
                    <a:lumMod val="95000"/>
                    <a:lumOff val="5000"/>
                  </a:schemeClr>
                </a:solidFill>
                <a:ea typeface="+mn-ea"/>
                <a:cs typeface="Times New Roman" panose="02020603050405020304" pitchFamily="18" charset="0"/>
                <a:sym typeface="+mn-lt"/>
              </a:rPr>
              <a:t>P</a:t>
            </a:r>
            <a:r>
              <a:rPr lang="en-US" altLang="zh-CN" sz="1100" b="0" baseline="50000" dirty="0">
                <a:solidFill>
                  <a:schemeClr val="bg1">
                    <a:lumMod val="95000"/>
                    <a:lumOff val="5000"/>
                  </a:schemeClr>
                </a:solidFill>
                <a:ea typeface="+mn-ea"/>
                <a:cs typeface="Times New Roman" panose="02020603050405020304" pitchFamily="18" charset="0"/>
                <a:sym typeface="+mn-lt"/>
              </a:rPr>
              <a:t>*</a:t>
            </a:r>
            <a:r>
              <a:rPr lang="en-US" altLang="zh-CN" sz="1100" b="0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+mn-ea"/>
                <a:cs typeface="Times New Roman" panose="02020603050405020304" pitchFamily="18" charset="0"/>
                <a:sym typeface="+mn-lt"/>
              </a:rPr>
              <a:t>      </a:t>
            </a:r>
            <a:r>
              <a:rPr lang="en-US" altLang="zh-CN" sz="1100" b="0" dirty="0">
                <a:solidFill>
                  <a:schemeClr val="bg1">
                    <a:lumMod val="95000"/>
                    <a:lumOff val="5000"/>
                  </a:schemeClr>
                </a:solidFill>
                <a:ea typeface="+mn-ea"/>
                <a:cs typeface="Times New Roman" panose="02020603050405020304" pitchFamily="18" charset="0"/>
                <a:sym typeface="+mn-lt"/>
              </a:rPr>
              <a:t>G</a:t>
            </a:r>
            <a:r>
              <a:rPr lang="en-US" altLang="zh-CN" sz="1300" b="0" baseline="50000" dirty="0">
                <a:solidFill>
                  <a:schemeClr val="bg1">
                    <a:lumMod val="95000"/>
                    <a:lumOff val="5000"/>
                  </a:schemeClr>
                </a:solidFill>
                <a:ea typeface="+mn-ea"/>
                <a:cs typeface="Times New Roman" panose="02020603050405020304" pitchFamily="18" charset="0"/>
                <a:sym typeface="+mn-lt"/>
              </a:rPr>
              <a:t>*</a:t>
            </a:r>
            <a:r>
              <a:rPr lang="en-US" altLang="zh-CN" sz="1700" b="0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+mn-ea"/>
                <a:cs typeface="Times New Roman" panose="02020603050405020304" pitchFamily="18" charset="0"/>
                <a:sym typeface="+mn-lt"/>
              </a:rPr>
              <a:t> </a:t>
            </a:r>
          </a:p>
        </p:txBody>
      </p:sp>
      <p:sp>
        <p:nvSpPr>
          <p:cNvPr id="70835" name="Rectangle 88"/>
          <p:cNvSpPr>
            <a:spLocks noChangeArrowheads="1"/>
          </p:cNvSpPr>
          <p:nvPr/>
        </p:nvSpPr>
        <p:spPr bwMode="auto">
          <a:xfrm>
            <a:off x="4891657" y="3450509"/>
            <a:ext cx="1039813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algn="l"/>
            <a:r>
              <a:rPr lang="en-US" altLang="zh-CN" sz="1700" b="0" dirty="0">
                <a:solidFill>
                  <a:schemeClr val="bg1">
                    <a:lumMod val="95000"/>
                    <a:lumOff val="5000"/>
                  </a:schemeClr>
                </a:solidFill>
                <a:ea typeface="+mn-ea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1100" b="0" dirty="0">
                <a:solidFill>
                  <a:schemeClr val="bg1">
                    <a:lumMod val="95000"/>
                    <a:lumOff val="5000"/>
                  </a:schemeClr>
                </a:solidFill>
                <a:ea typeface="+mn-ea"/>
                <a:cs typeface="Times New Roman" panose="02020603050405020304" pitchFamily="18" charset="0"/>
                <a:sym typeface="+mn-lt"/>
              </a:rPr>
              <a:t>P</a:t>
            </a:r>
            <a:r>
              <a:rPr lang="en-US" altLang="zh-CN" sz="1100" b="0" baseline="50000" dirty="0">
                <a:solidFill>
                  <a:schemeClr val="bg1">
                    <a:lumMod val="95000"/>
                    <a:lumOff val="5000"/>
                  </a:schemeClr>
                </a:solidFill>
                <a:ea typeface="+mn-ea"/>
                <a:cs typeface="Times New Roman" panose="02020603050405020304" pitchFamily="18" charset="0"/>
                <a:sym typeface="+mn-lt"/>
              </a:rPr>
              <a:t>*</a:t>
            </a:r>
            <a:r>
              <a:rPr lang="en-US" altLang="zh-CN" sz="1100" b="0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+mn-ea"/>
                <a:cs typeface="Times New Roman" panose="02020603050405020304" pitchFamily="18" charset="0"/>
                <a:sym typeface="+mn-lt"/>
              </a:rPr>
              <a:t>       </a:t>
            </a:r>
            <a:r>
              <a:rPr lang="en-US" altLang="zh-CN" sz="1100" b="0" dirty="0">
                <a:solidFill>
                  <a:schemeClr val="bg1">
                    <a:lumMod val="95000"/>
                    <a:lumOff val="5000"/>
                  </a:schemeClr>
                </a:solidFill>
                <a:ea typeface="+mn-ea"/>
                <a:cs typeface="Times New Roman" panose="02020603050405020304" pitchFamily="18" charset="0"/>
                <a:sym typeface="+mn-lt"/>
              </a:rPr>
              <a:t>G</a:t>
            </a:r>
            <a:r>
              <a:rPr lang="en-US" altLang="zh-CN" sz="1300" b="0" baseline="50000" dirty="0">
                <a:solidFill>
                  <a:schemeClr val="bg1">
                    <a:lumMod val="95000"/>
                    <a:lumOff val="5000"/>
                  </a:schemeClr>
                </a:solidFill>
                <a:ea typeface="+mn-ea"/>
                <a:cs typeface="Times New Roman" panose="02020603050405020304" pitchFamily="18" charset="0"/>
                <a:sym typeface="+mn-lt"/>
              </a:rPr>
              <a:t>*</a:t>
            </a:r>
            <a:r>
              <a:rPr lang="en-US" altLang="zh-CN" sz="1700" b="0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+mn-ea"/>
                <a:cs typeface="Times New Roman" panose="02020603050405020304" pitchFamily="18" charset="0"/>
                <a:sym typeface="+mn-lt"/>
              </a:rPr>
              <a:t> </a:t>
            </a:r>
          </a:p>
        </p:txBody>
      </p:sp>
      <p:sp>
        <p:nvSpPr>
          <p:cNvPr id="70836" name="Rectangle 89"/>
          <p:cNvSpPr>
            <a:spLocks noChangeArrowheads="1"/>
          </p:cNvSpPr>
          <p:nvPr/>
        </p:nvSpPr>
        <p:spPr bwMode="auto">
          <a:xfrm>
            <a:off x="5198045" y="3788123"/>
            <a:ext cx="130175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algn="l"/>
            <a:endParaRPr lang="zh-CN" altLang="en-US" sz="1000" b="0" baseline="-25000" dirty="0">
              <a:solidFill>
                <a:schemeClr val="bg1">
                  <a:lumMod val="95000"/>
                  <a:lumOff val="5000"/>
                </a:schemeClr>
              </a:solidFill>
              <a:ea typeface="+mn-ea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70765" name="Rectangle 158"/>
          <p:cNvSpPr>
            <a:spLocks noChangeArrowheads="1"/>
          </p:cNvSpPr>
          <p:nvPr/>
        </p:nvSpPr>
        <p:spPr bwMode="auto">
          <a:xfrm>
            <a:off x="7072883" y="3450509"/>
            <a:ext cx="1039813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algn="l"/>
            <a:r>
              <a:rPr lang="en-US" altLang="zh-CN" sz="1700" b="0" dirty="0">
                <a:solidFill>
                  <a:schemeClr val="bg1">
                    <a:lumMod val="95000"/>
                    <a:lumOff val="5000"/>
                  </a:schemeClr>
                </a:solidFill>
                <a:ea typeface="+mn-ea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1100" b="0" dirty="0">
                <a:solidFill>
                  <a:schemeClr val="bg1">
                    <a:lumMod val="95000"/>
                    <a:lumOff val="5000"/>
                  </a:schemeClr>
                </a:solidFill>
                <a:ea typeface="+mn-ea"/>
                <a:cs typeface="Times New Roman" panose="02020603050405020304" pitchFamily="18" charset="0"/>
                <a:sym typeface="+mn-lt"/>
              </a:rPr>
              <a:t>P</a:t>
            </a:r>
            <a:r>
              <a:rPr lang="en-US" altLang="zh-CN" sz="1100" b="0" baseline="50000" dirty="0">
                <a:solidFill>
                  <a:schemeClr val="bg1">
                    <a:lumMod val="95000"/>
                    <a:lumOff val="5000"/>
                  </a:schemeClr>
                </a:solidFill>
                <a:ea typeface="+mn-ea"/>
                <a:cs typeface="Times New Roman" panose="02020603050405020304" pitchFamily="18" charset="0"/>
                <a:sym typeface="+mn-lt"/>
              </a:rPr>
              <a:t>*</a:t>
            </a:r>
            <a:r>
              <a:rPr lang="en-US" altLang="zh-CN" sz="1100" b="0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+mn-ea"/>
                <a:cs typeface="Times New Roman" panose="02020603050405020304" pitchFamily="18" charset="0"/>
                <a:sym typeface="+mn-lt"/>
              </a:rPr>
              <a:t>      </a:t>
            </a:r>
            <a:r>
              <a:rPr lang="en-US" altLang="zh-CN" sz="1100" b="0" dirty="0">
                <a:solidFill>
                  <a:schemeClr val="bg1">
                    <a:lumMod val="95000"/>
                    <a:lumOff val="5000"/>
                  </a:schemeClr>
                </a:solidFill>
                <a:ea typeface="+mn-ea"/>
                <a:cs typeface="Times New Roman" panose="02020603050405020304" pitchFamily="18" charset="0"/>
                <a:sym typeface="+mn-lt"/>
              </a:rPr>
              <a:t>G</a:t>
            </a:r>
            <a:r>
              <a:rPr lang="en-US" altLang="zh-CN" sz="1300" b="0" baseline="50000" dirty="0">
                <a:solidFill>
                  <a:schemeClr val="bg1">
                    <a:lumMod val="95000"/>
                    <a:lumOff val="5000"/>
                  </a:schemeClr>
                </a:solidFill>
                <a:ea typeface="+mn-ea"/>
                <a:cs typeface="Times New Roman" panose="02020603050405020304" pitchFamily="18" charset="0"/>
                <a:sym typeface="+mn-lt"/>
              </a:rPr>
              <a:t>*</a:t>
            </a:r>
            <a:r>
              <a:rPr lang="en-US" altLang="zh-CN" sz="1700" b="0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+mn-ea"/>
                <a:cs typeface="Times New Roman" panose="02020603050405020304" pitchFamily="18" charset="0"/>
                <a:sym typeface="+mn-lt"/>
              </a:rPr>
              <a:t> </a:t>
            </a:r>
          </a:p>
        </p:txBody>
      </p:sp>
      <p:sp>
        <p:nvSpPr>
          <p:cNvPr id="70766" name="Rectangle 159"/>
          <p:cNvSpPr>
            <a:spLocks noChangeArrowheads="1"/>
          </p:cNvSpPr>
          <p:nvPr/>
        </p:nvSpPr>
        <p:spPr bwMode="auto">
          <a:xfrm>
            <a:off x="7379270" y="3788123"/>
            <a:ext cx="130175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algn="l"/>
            <a:endParaRPr lang="zh-CN" altLang="en-US" sz="1000" b="0" baseline="-25000" dirty="0">
              <a:solidFill>
                <a:schemeClr val="bg1">
                  <a:lumMod val="95000"/>
                  <a:lumOff val="5000"/>
                </a:schemeClr>
              </a:solidFill>
              <a:ea typeface="+mn-ea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70688" name="Rectangle 219"/>
          <p:cNvSpPr>
            <a:spLocks noChangeArrowheads="1"/>
          </p:cNvSpPr>
          <p:nvPr/>
        </p:nvSpPr>
        <p:spPr bwMode="auto">
          <a:xfrm>
            <a:off x="540125" y="3450509"/>
            <a:ext cx="1039813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algn="l"/>
            <a:r>
              <a:rPr lang="en-US" altLang="zh-CN" sz="1700" b="0" dirty="0">
                <a:solidFill>
                  <a:schemeClr val="bg1">
                    <a:lumMod val="95000"/>
                    <a:lumOff val="5000"/>
                  </a:schemeClr>
                </a:solidFill>
                <a:ea typeface="+mn-ea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1100" b="0" dirty="0">
                <a:solidFill>
                  <a:schemeClr val="bg1">
                    <a:lumMod val="95000"/>
                    <a:lumOff val="5000"/>
                  </a:schemeClr>
                </a:solidFill>
                <a:ea typeface="+mn-ea"/>
                <a:cs typeface="Times New Roman" panose="02020603050405020304" pitchFamily="18" charset="0"/>
                <a:sym typeface="+mn-lt"/>
              </a:rPr>
              <a:t>P</a:t>
            </a:r>
            <a:r>
              <a:rPr lang="en-US" altLang="zh-CN" sz="1100" b="0" baseline="50000" dirty="0">
                <a:solidFill>
                  <a:schemeClr val="bg1">
                    <a:lumMod val="95000"/>
                    <a:lumOff val="5000"/>
                  </a:schemeClr>
                </a:solidFill>
                <a:ea typeface="+mn-ea"/>
                <a:cs typeface="Times New Roman" panose="02020603050405020304" pitchFamily="18" charset="0"/>
                <a:sym typeface="+mn-lt"/>
              </a:rPr>
              <a:t>*</a:t>
            </a:r>
            <a:r>
              <a:rPr lang="en-US" altLang="zh-CN" sz="1100" b="0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+mn-ea"/>
                <a:cs typeface="Times New Roman" panose="02020603050405020304" pitchFamily="18" charset="0"/>
                <a:sym typeface="+mn-lt"/>
              </a:rPr>
              <a:t>     </a:t>
            </a:r>
            <a:r>
              <a:rPr lang="en-US" altLang="zh-CN" sz="1100" b="0" dirty="0">
                <a:solidFill>
                  <a:schemeClr val="bg1">
                    <a:lumMod val="95000"/>
                    <a:lumOff val="5000"/>
                  </a:schemeClr>
                </a:solidFill>
                <a:ea typeface="+mn-ea"/>
                <a:cs typeface="Times New Roman" panose="02020603050405020304" pitchFamily="18" charset="0"/>
                <a:sym typeface="+mn-lt"/>
              </a:rPr>
              <a:t>G</a:t>
            </a:r>
            <a:r>
              <a:rPr lang="en-US" altLang="zh-CN" sz="1300" b="0" baseline="50000" dirty="0">
                <a:solidFill>
                  <a:schemeClr val="bg1">
                    <a:lumMod val="95000"/>
                    <a:lumOff val="5000"/>
                  </a:schemeClr>
                </a:solidFill>
                <a:ea typeface="+mn-ea"/>
                <a:cs typeface="Times New Roman" panose="02020603050405020304" pitchFamily="18" charset="0"/>
                <a:sym typeface="+mn-lt"/>
              </a:rPr>
              <a:t>*</a:t>
            </a:r>
            <a:r>
              <a:rPr lang="en-US" altLang="zh-CN" sz="1700" b="0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+mn-ea"/>
                <a:cs typeface="Times New Roman" panose="02020603050405020304" pitchFamily="18" charset="0"/>
                <a:sym typeface="+mn-lt"/>
              </a:rPr>
              <a:t> </a:t>
            </a:r>
          </a:p>
        </p:txBody>
      </p:sp>
      <p:grpSp>
        <p:nvGrpSpPr>
          <p:cNvPr id="70668" name="Group 288"/>
          <p:cNvGrpSpPr>
            <a:grpSpLocks/>
          </p:cNvGrpSpPr>
          <p:nvPr/>
        </p:nvGrpSpPr>
        <p:grpSpPr bwMode="auto">
          <a:xfrm>
            <a:off x="834007" y="2482134"/>
            <a:ext cx="6858000" cy="1285875"/>
            <a:chOff x="402" y="1704"/>
            <a:chExt cx="4320" cy="810"/>
          </a:xfrm>
        </p:grpSpPr>
        <p:sp>
          <p:nvSpPr>
            <p:cNvPr id="70680" name="Line 289"/>
            <p:cNvSpPr>
              <a:spLocks noChangeShapeType="1"/>
            </p:cNvSpPr>
            <p:nvPr/>
          </p:nvSpPr>
          <p:spPr bwMode="auto">
            <a:xfrm flipV="1">
              <a:off x="1788" y="1704"/>
              <a:ext cx="0" cy="810"/>
            </a:xfrm>
            <a:prstGeom prst="line">
              <a:avLst/>
            </a:prstGeom>
            <a:noFill/>
            <a:ln w="9525">
              <a:solidFill>
                <a:schemeClr val="bg1">
                  <a:lumMod val="95000"/>
                  <a:lumOff val="5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95000"/>
                    <a:lumOff val="5000"/>
                  </a:schemeClr>
                </a:solidFill>
                <a:ea typeface="+mn-ea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70681" name="Line 290"/>
            <p:cNvSpPr>
              <a:spLocks noChangeShapeType="1"/>
            </p:cNvSpPr>
            <p:nvPr/>
          </p:nvSpPr>
          <p:spPr bwMode="auto">
            <a:xfrm flipV="1">
              <a:off x="1962" y="1704"/>
              <a:ext cx="0" cy="810"/>
            </a:xfrm>
            <a:prstGeom prst="line">
              <a:avLst/>
            </a:prstGeom>
            <a:noFill/>
            <a:ln w="9525">
              <a:solidFill>
                <a:schemeClr val="bg1">
                  <a:lumMod val="95000"/>
                  <a:lumOff val="5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95000"/>
                    <a:lumOff val="5000"/>
                  </a:schemeClr>
                </a:solidFill>
                <a:ea typeface="+mn-ea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70682" name="Line 291"/>
            <p:cNvSpPr>
              <a:spLocks noChangeShapeType="1"/>
            </p:cNvSpPr>
            <p:nvPr/>
          </p:nvSpPr>
          <p:spPr bwMode="auto">
            <a:xfrm flipV="1">
              <a:off x="3174" y="1704"/>
              <a:ext cx="0" cy="810"/>
            </a:xfrm>
            <a:prstGeom prst="line">
              <a:avLst/>
            </a:prstGeom>
            <a:noFill/>
            <a:ln w="9525">
              <a:solidFill>
                <a:schemeClr val="bg1">
                  <a:lumMod val="95000"/>
                  <a:lumOff val="5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95000"/>
                    <a:lumOff val="5000"/>
                  </a:schemeClr>
                </a:solidFill>
                <a:ea typeface="+mn-ea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70683" name="Line 292"/>
            <p:cNvSpPr>
              <a:spLocks noChangeShapeType="1"/>
            </p:cNvSpPr>
            <p:nvPr/>
          </p:nvSpPr>
          <p:spPr bwMode="auto">
            <a:xfrm flipV="1">
              <a:off x="3348" y="1704"/>
              <a:ext cx="0" cy="810"/>
            </a:xfrm>
            <a:prstGeom prst="line">
              <a:avLst/>
            </a:prstGeom>
            <a:noFill/>
            <a:ln w="9525">
              <a:solidFill>
                <a:schemeClr val="bg1">
                  <a:lumMod val="95000"/>
                  <a:lumOff val="5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95000"/>
                    <a:lumOff val="5000"/>
                  </a:schemeClr>
                </a:solidFill>
                <a:ea typeface="+mn-ea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70684" name="Line 293"/>
            <p:cNvSpPr>
              <a:spLocks noChangeShapeType="1"/>
            </p:cNvSpPr>
            <p:nvPr/>
          </p:nvSpPr>
          <p:spPr bwMode="auto">
            <a:xfrm flipV="1">
              <a:off x="4548" y="1704"/>
              <a:ext cx="0" cy="810"/>
            </a:xfrm>
            <a:prstGeom prst="line">
              <a:avLst/>
            </a:prstGeom>
            <a:noFill/>
            <a:ln w="9525">
              <a:solidFill>
                <a:schemeClr val="bg1">
                  <a:lumMod val="95000"/>
                  <a:lumOff val="5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95000"/>
                    <a:lumOff val="5000"/>
                  </a:schemeClr>
                </a:solidFill>
                <a:ea typeface="+mn-ea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70685" name="Line 294"/>
            <p:cNvSpPr>
              <a:spLocks noChangeShapeType="1"/>
            </p:cNvSpPr>
            <p:nvPr/>
          </p:nvSpPr>
          <p:spPr bwMode="auto">
            <a:xfrm flipV="1">
              <a:off x="4722" y="1704"/>
              <a:ext cx="0" cy="810"/>
            </a:xfrm>
            <a:prstGeom prst="line">
              <a:avLst/>
            </a:prstGeom>
            <a:noFill/>
            <a:ln w="9525">
              <a:solidFill>
                <a:schemeClr val="bg1">
                  <a:lumMod val="95000"/>
                  <a:lumOff val="5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95000"/>
                    <a:lumOff val="5000"/>
                  </a:schemeClr>
                </a:solidFill>
                <a:ea typeface="+mn-ea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70686" name="Line 295"/>
            <p:cNvSpPr>
              <a:spLocks noChangeShapeType="1"/>
            </p:cNvSpPr>
            <p:nvPr/>
          </p:nvSpPr>
          <p:spPr bwMode="auto">
            <a:xfrm flipV="1">
              <a:off x="402" y="1704"/>
              <a:ext cx="0" cy="810"/>
            </a:xfrm>
            <a:prstGeom prst="line">
              <a:avLst/>
            </a:prstGeom>
            <a:noFill/>
            <a:ln w="9525">
              <a:solidFill>
                <a:schemeClr val="bg1">
                  <a:lumMod val="95000"/>
                  <a:lumOff val="5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95000"/>
                    <a:lumOff val="5000"/>
                  </a:schemeClr>
                </a:solidFill>
                <a:ea typeface="+mn-ea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70687" name="Line 296"/>
            <p:cNvSpPr>
              <a:spLocks noChangeShapeType="1"/>
            </p:cNvSpPr>
            <p:nvPr/>
          </p:nvSpPr>
          <p:spPr bwMode="auto">
            <a:xfrm flipV="1">
              <a:off x="576" y="1704"/>
              <a:ext cx="0" cy="810"/>
            </a:xfrm>
            <a:prstGeom prst="line">
              <a:avLst/>
            </a:prstGeom>
            <a:noFill/>
            <a:ln w="9525">
              <a:solidFill>
                <a:schemeClr val="bg1">
                  <a:lumMod val="95000"/>
                  <a:lumOff val="5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95000"/>
                    <a:lumOff val="5000"/>
                  </a:schemeClr>
                </a:solidFill>
                <a:ea typeface="+mn-ea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70670" name="Group 298"/>
          <p:cNvGrpSpPr>
            <a:grpSpLocks/>
          </p:cNvGrpSpPr>
          <p:nvPr/>
        </p:nvGrpSpPr>
        <p:grpSpPr bwMode="auto">
          <a:xfrm>
            <a:off x="527620" y="1589066"/>
            <a:ext cx="8221663" cy="901006"/>
            <a:chOff x="209" y="1104"/>
            <a:chExt cx="5179" cy="749"/>
          </a:xfrm>
        </p:grpSpPr>
        <p:grpSp>
          <p:nvGrpSpPr>
            <p:cNvPr id="70671" name="Group 299"/>
            <p:cNvGrpSpPr>
              <a:grpSpLocks/>
            </p:cNvGrpSpPr>
            <p:nvPr/>
          </p:nvGrpSpPr>
          <p:grpSpPr bwMode="auto">
            <a:xfrm>
              <a:off x="209" y="1353"/>
              <a:ext cx="5179" cy="500"/>
              <a:chOff x="209" y="1209"/>
              <a:chExt cx="5179" cy="500"/>
            </a:xfrm>
          </p:grpSpPr>
          <p:grpSp>
            <p:nvGrpSpPr>
              <p:cNvPr id="70675" name="Group 301"/>
              <p:cNvGrpSpPr>
                <a:grpSpLocks/>
              </p:cNvGrpSpPr>
              <p:nvPr/>
            </p:nvGrpSpPr>
            <p:grpSpPr bwMode="auto">
              <a:xfrm>
                <a:off x="209" y="1209"/>
                <a:ext cx="5178" cy="500"/>
                <a:chOff x="209" y="1209"/>
                <a:chExt cx="5178" cy="500"/>
              </a:xfrm>
            </p:grpSpPr>
            <p:sp>
              <p:nvSpPr>
                <p:cNvPr id="920878" name="Rectangle 302"/>
                <p:cNvSpPr>
                  <a:spLocks noChangeArrowheads="1"/>
                </p:cNvSpPr>
                <p:nvPr/>
              </p:nvSpPr>
              <p:spPr bwMode="auto">
                <a:xfrm>
                  <a:off x="209" y="1209"/>
                  <a:ext cx="5178" cy="500"/>
                </a:xfrm>
                <a:prstGeom prst="rect">
                  <a:avLst/>
                </a:prstGeom>
                <a:solidFill>
                  <a:srgbClr val="8AC4A7"/>
                </a:solidFill>
                <a:ln w="9525" algn="ctr">
                  <a:solidFill>
                    <a:schemeClr val="accent6">
                      <a:lumMod val="75000"/>
                    </a:schemeClr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accent6">
                      <a:lumMod val="60000"/>
                      <a:lumOff val="40000"/>
                      <a:alpha val="50000"/>
                    </a:schemeClr>
                  </a:outerShdw>
                </a:effectLst>
              </p:spPr>
              <p:txBody>
                <a:bodyPr wrap="none" anchor="t" anchorCtr="0"/>
                <a:lstStyle/>
                <a:p>
                  <a:pPr marL="342900" indent="-342900" algn="ctr" defTabSz="711200">
                    <a:lnSpc>
                      <a:spcPct val="90000"/>
                    </a:lnSpc>
                    <a:spcAft>
                      <a:spcPct val="35000"/>
                    </a:spcAft>
                    <a:buClr>
                      <a:schemeClr val="hlink"/>
                    </a:buClr>
                    <a:buSzPct val="90000"/>
                    <a:defRPr/>
                  </a:pPr>
                  <a:r>
                    <a:rPr lang="en-US" altLang="zh-CN" sz="1600" b="1" dirty="0">
                      <a:solidFill>
                        <a:schemeClr val="lt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微软雅黑" panose="020B0503020204020204" pitchFamily="34" charset="-122"/>
                      <a:ea typeface="微软雅黑" panose="020B0503020204020204" pitchFamily="34" charset="-122"/>
                      <a:sym typeface="+mn-lt"/>
                    </a:rPr>
                    <a:t>74L182</a:t>
                  </a:r>
                </a:p>
              </p:txBody>
            </p:sp>
            <p:sp>
              <p:nvSpPr>
                <p:cNvPr id="70678" name="Rectangle 303"/>
                <p:cNvSpPr>
                  <a:spLocks noChangeArrowheads="1"/>
                </p:cNvSpPr>
                <p:nvPr/>
              </p:nvSpPr>
              <p:spPr bwMode="auto">
                <a:xfrm>
                  <a:off x="221" y="1491"/>
                  <a:ext cx="4842" cy="19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469900" indent="-469900" algn="l"/>
                  <a:r>
                    <a:rPr lang="en-US" altLang="zh-CN" sz="1300" b="0" dirty="0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ea typeface="+mn-ea"/>
                      <a:cs typeface="Times New Roman" panose="02020603050405020304" pitchFamily="18" charset="0"/>
                      <a:sym typeface="+mn-lt"/>
                    </a:rPr>
                    <a:t>   P</a:t>
                  </a:r>
                  <a:r>
                    <a:rPr lang="en-US" altLang="zh-CN" sz="1300" b="0" baseline="-25000" dirty="0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ea typeface="+mn-ea"/>
                      <a:cs typeface="Times New Roman" panose="02020603050405020304" pitchFamily="18" charset="0"/>
                      <a:sym typeface="+mn-lt"/>
                    </a:rPr>
                    <a:t>4   </a:t>
                  </a:r>
                  <a:r>
                    <a:rPr lang="en-US" altLang="zh-CN" sz="1300" b="0" dirty="0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ea typeface="+mn-ea"/>
                      <a:cs typeface="Times New Roman" panose="02020603050405020304" pitchFamily="18" charset="0"/>
                      <a:sym typeface="+mn-lt"/>
                    </a:rPr>
                    <a:t>G</a:t>
                  </a:r>
                  <a:r>
                    <a:rPr lang="en-US" altLang="zh-CN" sz="1300" b="0" baseline="-25000" dirty="0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ea typeface="+mn-ea"/>
                      <a:cs typeface="Times New Roman" panose="02020603050405020304" pitchFamily="18" charset="0"/>
                      <a:sym typeface="+mn-lt"/>
                    </a:rPr>
                    <a:t>4                         </a:t>
                  </a:r>
                  <a:r>
                    <a:rPr lang="en-US" altLang="zh-CN" sz="1300" baseline="-25000" dirty="0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ea typeface="+mn-ea"/>
                      <a:cs typeface="Times New Roman" panose="02020603050405020304" pitchFamily="18" charset="0"/>
                      <a:sym typeface="+mn-lt"/>
                    </a:rPr>
                    <a:t>                     </a:t>
                  </a:r>
                  <a:r>
                    <a:rPr lang="en-US" altLang="zh-CN" sz="1300" b="0" dirty="0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ea typeface="+mn-ea"/>
                      <a:cs typeface="Times New Roman" panose="02020603050405020304" pitchFamily="18" charset="0"/>
                      <a:sym typeface="+mn-lt"/>
                    </a:rPr>
                    <a:t>C</a:t>
                  </a:r>
                  <a:r>
                    <a:rPr lang="en-US" altLang="zh-CN" sz="1300" b="0" baseline="-25000" dirty="0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ea typeface="+mn-ea"/>
                      <a:cs typeface="Times New Roman" panose="02020603050405020304" pitchFamily="18" charset="0"/>
                      <a:sym typeface="+mn-lt"/>
                    </a:rPr>
                    <a:t>3             </a:t>
                  </a:r>
                  <a:r>
                    <a:rPr lang="en-US" altLang="zh-CN" sz="1300" b="0" dirty="0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ea typeface="+mn-ea"/>
                      <a:cs typeface="Times New Roman" panose="02020603050405020304" pitchFamily="18" charset="0"/>
                      <a:sym typeface="+mn-lt"/>
                    </a:rPr>
                    <a:t>P</a:t>
                  </a:r>
                  <a:r>
                    <a:rPr lang="en-US" altLang="zh-CN" sz="1300" b="0" baseline="-25000" dirty="0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ea typeface="+mn-ea"/>
                      <a:cs typeface="Times New Roman" panose="02020603050405020304" pitchFamily="18" charset="0"/>
                      <a:sym typeface="+mn-lt"/>
                    </a:rPr>
                    <a:t>3   </a:t>
                  </a:r>
                  <a:r>
                    <a:rPr lang="en-US" altLang="zh-CN" sz="1300" b="0" dirty="0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ea typeface="+mn-ea"/>
                      <a:cs typeface="Times New Roman" panose="02020603050405020304" pitchFamily="18" charset="0"/>
                      <a:sym typeface="+mn-lt"/>
                    </a:rPr>
                    <a:t>G</a:t>
                  </a:r>
                  <a:r>
                    <a:rPr lang="en-US" altLang="zh-CN" sz="1300" b="0" baseline="-25000" dirty="0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ea typeface="+mn-ea"/>
                      <a:cs typeface="Times New Roman" panose="02020603050405020304" pitchFamily="18" charset="0"/>
                      <a:sym typeface="+mn-lt"/>
                    </a:rPr>
                    <a:t>3                                         </a:t>
                  </a:r>
                  <a:r>
                    <a:rPr lang="en-US" altLang="zh-CN" sz="1300" b="0" dirty="0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ea typeface="+mn-ea"/>
                      <a:cs typeface="Times New Roman" panose="02020603050405020304" pitchFamily="18" charset="0"/>
                      <a:sym typeface="+mn-lt"/>
                    </a:rPr>
                    <a:t>C</a:t>
                  </a:r>
                  <a:r>
                    <a:rPr lang="en-US" altLang="zh-CN" sz="1300" b="0" baseline="-25000" dirty="0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ea typeface="+mn-ea"/>
                      <a:cs typeface="Times New Roman" panose="02020603050405020304" pitchFamily="18" charset="0"/>
                      <a:sym typeface="+mn-lt"/>
                    </a:rPr>
                    <a:t>2        </a:t>
                  </a:r>
                  <a:r>
                    <a:rPr lang="en-US" altLang="zh-CN" sz="1300" b="0" dirty="0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ea typeface="+mn-ea"/>
                      <a:cs typeface="Times New Roman" panose="02020603050405020304" pitchFamily="18" charset="0"/>
                      <a:sym typeface="+mn-lt"/>
                    </a:rPr>
                    <a:t>         P</a:t>
                  </a:r>
                  <a:r>
                    <a:rPr lang="en-US" altLang="zh-CN" sz="1300" b="0" baseline="-25000" dirty="0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ea typeface="+mn-ea"/>
                      <a:cs typeface="Times New Roman" panose="02020603050405020304" pitchFamily="18" charset="0"/>
                      <a:sym typeface="+mn-lt"/>
                    </a:rPr>
                    <a:t>2    </a:t>
                  </a:r>
                  <a:r>
                    <a:rPr lang="en-US" altLang="zh-CN" sz="1300" b="0" dirty="0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ea typeface="+mn-ea"/>
                      <a:cs typeface="Times New Roman" panose="02020603050405020304" pitchFamily="18" charset="0"/>
                      <a:sym typeface="+mn-lt"/>
                    </a:rPr>
                    <a:t>G</a:t>
                  </a:r>
                  <a:r>
                    <a:rPr lang="en-US" altLang="zh-CN" sz="1300" b="0" baseline="-25000" dirty="0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ea typeface="+mn-ea"/>
                      <a:cs typeface="Times New Roman" panose="02020603050405020304" pitchFamily="18" charset="0"/>
                      <a:sym typeface="+mn-lt"/>
                    </a:rPr>
                    <a:t>2                                   </a:t>
                  </a:r>
                  <a:r>
                    <a:rPr lang="en-US" altLang="zh-CN" sz="1300" b="0" dirty="0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ea typeface="+mn-ea"/>
                      <a:cs typeface="Times New Roman" panose="02020603050405020304" pitchFamily="18" charset="0"/>
                      <a:sym typeface="+mn-lt"/>
                    </a:rPr>
                    <a:t>C</a:t>
                  </a:r>
                  <a:r>
                    <a:rPr lang="en-US" altLang="zh-CN" sz="1300" b="0" baseline="-25000" dirty="0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ea typeface="+mn-ea"/>
                      <a:cs typeface="Times New Roman" panose="02020603050405020304" pitchFamily="18" charset="0"/>
                      <a:sym typeface="+mn-lt"/>
                    </a:rPr>
                    <a:t>1     </a:t>
                  </a:r>
                  <a:r>
                    <a:rPr lang="en-US" altLang="zh-CN" sz="1300" b="0" dirty="0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ea typeface="+mn-ea"/>
                      <a:cs typeface="Times New Roman" panose="02020603050405020304" pitchFamily="18" charset="0"/>
                      <a:sym typeface="+mn-lt"/>
                    </a:rPr>
                    <a:t>            P</a:t>
                  </a:r>
                  <a:r>
                    <a:rPr lang="en-US" altLang="zh-CN" sz="1300" b="0" baseline="-25000" dirty="0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ea typeface="+mn-ea"/>
                      <a:cs typeface="Times New Roman" panose="02020603050405020304" pitchFamily="18" charset="0"/>
                      <a:sym typeface="+mn-lt"/>
                    </a:rPr>
                    <a:t>1   </a:t>
                  </a:r>
                  <a:r>
                    <a:rPr lang="en-US" altLang="zh-CN" sz="1300" b="0" dirty="0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ea typeface="+mn-ea"/>
                      <a:cs typeface="Times New Roman" panose="02020603050405020304" pitchFamily="18" charset="0"/>
                      <a:sym typeface="+mn-lt"/>
                    </a:rPr>
                    <a:t>G</a:t>
                  </a:r>
                  <a:r>
                    <a:rPr lang="en-US" altLang="zh-CN" sz="1300" b="0" baseline="-25000" dirty="0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ea typeface="+mn-ea"/>
                      <a:cs typeface="Times New Roman" panose="02020603050405020304" pitchFamily="18" charset="0"/>
                      <a:sym typeface="+mn-lt"/>
                    </a:rPr>
                    <a:t>1</a:t>
                  </a:r>
                </a:p>
              </p:txBody>
            </p:sp>
            <p:sp>
              <p:nvSpPr>
                <p:cNvPr id="70679" name="Rectangle 304"/>
                <p:cNvSpPr>
                  <a:spLocks noChangeArrowheads="1"/>
                </p:cNvSpPr>
                <p:nvPr/>
              </p:nvSpPr>
              <p:spPr bwMode="auto">
                <a:xfrm>
                  <a:off x="2047" y="1255"/>
                  <a:ext cx="1518" cy="2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469900" indent="-469900" algn="l"/>
                  <a:endParaRPr lang="zh-CN" altLang="en-US" sz="1700" b="0" baseline="-250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+mn-ea"/>
                    <a:cs typeface="Times New Roman" panose="02020603050405020304" pitchFamily="18" charset="0"/>
                    <a:sym typeface="+mn-lt"/>
                  </a:endParaRPr>
                </a:p>
              </p:txBody>
            </p:sp>
          </p:grpSp>
          <p:sp>
            <p:nvSpPr>
              <p:cNvPr id="70676" name="Rectangle 305"/>
              <p:cNvSpPr>
                <a:spLocks noChangeArrowheads="1"/>
              </p:cNvSpPr>
              <p:nvPr/>
            </p:nvSpPr>
            <p:spPr bwMode="auto">
              <a:xfrm>
                <a:off x="5161" y="1319"/>
                <a:ext cx="227" cy="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469900" indent="-469900" algn="l"/>
                <a:r>
                  <a:rPr lang="en-US" altLang="zh-CN" sz="1300" b="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+mn-ea"/>
                    <a:cs typeface="Times New Roman" panose="02020603050405020304" pitchFamily="18" charset="0"/>
                    <a:sym typeface="+mn-lt"/>
                  </a:rPr>
                  <a:t>C</a:t>
                </a:r>
                <a:r>
                  <a:rPr lang="en-US" altLang="zh-CN" sz="1300" b="0" baseline="-250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+mn-ea"/>
                    <a:cs typeface="Times New Roman" panose="02020603050405020304" pitchFamily="18" charset="0"/>
                    <a:sym typeface="+mn-lt"/>
                  </a:rPr>
                  <a:t>0</a:t>
                </a:r>
              </a:p>
            </p:txBody>
          </p:sp>
        </p:grpSp>
        <p:sp>
          <p:nvSpPr>
            <p:cNvPr id="70672" name="Line 306"/>
            <p:cNvSpPr>
              <a:spLocks noChangeShapeType="1"/>
            </p:cNvSpPr>
            <p:nvPr/>
          </p:nvSpPr>
          <p:spPr bwMode="auto">
            <a:xfrm flipV="1">
              <a:off x="392" y="1104"/>
              <a:ext cx="0" cy="232"/>
            </a:xfrm>
            <a:prstGeom prst="line">
              <a:avLst/>
            </a:prstGeom>
            <a:noFill/>
            <a:ln w="9525">
              <a:solidFill>
                <a:schemeClr val="bg1">
                  <a:lumMod val="95000"/>
                  <a:lumOff val="5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95000"/>
                    <a:lumOff val="5000"/>
                  </a:schemeClr>
                </a:solidFill>
                <a:ea typeface="+mn-ea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70673" name="Line 307"/>
            <p:cNvSpPr>
              <a:spLocks noChangeShapeType="1"/>
            </p:cNvSpPr>
            <p:nvPr/>
          </p:nvSpPr>
          <p:spPr bwMode="auto">
            <a:xfrm flipV="1">
              <a:off x="608" y="1104"/>
              <a:ext cx="0" cy="232"/>
            </a:xfrm>
            <a:prstGeom prst="line">
              <a:avLst/>
            </a:prstGeom>
            <a:noFill/>
            <a:ln w="9525">
              <a:solidFill>
                <a:schemeClr val="bg1">
                  <a:lumMod val="95000"/>
                  <a:lumOff val="5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95000"/>
                    <a:lumOff val="5000"/>
                  </a:schemeClr>
                </a:solidFill>
                <a:ea typeface="+mn-ea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920891" name="组合 920890">
            <a:extLst>
              <a:ext uri="{FF2B5EF4-FFF2-40B4-BE49-F238E27FC236}">
                <a16:creationId xmlns:a16="http://schemas.microsoft.com/office/drawing/2014/main" id="{EA48B4BD-5773-247B-5354-000CE1487DC4}"/>
              </a:ext>
            </a:extLst>
          </p:cNvPr>
          <p:cNvGrpSpPr/>
          <p:nvPr/>
        </p:nvGrpSpPr>
        <p:grpSpPr>
          <a:xfrm>
            <a:off x="438568" y="3776916"/>
            <a:ext cx="2014547" cy="1807159"/>
            <a:chOff x="433189" y="3776916"/>
            <a:chExt cx="2014547" cy="1807159"/>
          </a:xfrm>
        </p:grpSpPr>
        <p:sp>
          <p:nvSpPr>
            <p:cNvPr id="920805" name="Rectangle 229"/>
            <p:cNvSpPr>
              <a:spLocks noChangeArrowheads="1"/>
            </p:cNvSpPr>
            <p:nvPr/>
          </p:nvSpPr>
          <p:spPr bwMode="auto">
            <a:xfrm>
              <a:off x="552591" y="3776916"/>
              <a:ext cx="1800000" cy="432000"/>
            </a:xfrm>
            <a:prstGeom prst="rect">
              <a:avLst/>
            </a:prstGeom>
            <a:solidFill>
              <a:srgbClr val="8AC4A7"/>
            </a:solidFill>
            <a:ln w="9525" algn="ctr">
              <a:solidFill>
                <a:schemeClr val="accent6">
                  <a:lumMod val="75000"/>
                </a:schemeClr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accent6">
                  <a:lumMod val="60000"/>
                  <a:lumOff val="40000"/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marL="342900" indent="-342900" algn="ctr">
                <a:buClr>
                  <a:schemeClr val="hlink"/>
                </a:buClr>
                <a:defRPr/>
              </a:pPr>
              <a:r>
                <a:rPr lang="en-US" altLang="zh-CN" sz="12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rPr>
                <a:t> </a:t>
              </a:r>
              <a:r>
                <a:rPr lang="en-US" altLang="zh-CN" sz="1600" b="1" dirty="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CLA  (74182)</a:t>
              </a:r>
              <a:endParaRPr lang="zh-CN" altLang="en-US" sz="16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  <p:grpSp>
          <p:nvGrpSpPr>
            <p:cNvPr id="920661" name="组合 920660">
              <a:extLst>
                <a:ext uri="{FF2B5EF4-FFF2-40B4-BE49-F238E27FC236}">
                  <a16:creationId xmlns:a16="http://schemas.microsoft.com/office/drawing/2014/main" id="{647B7EF3-06CE-BE7A-5B47-A3A79F2DA21C}"/>
                </a:ext>
              </a:extLst>
            </p:cNvPr>
            <p:cNvGrpSpPr/>
            <p:nvPr/>
          </p:nvGrpSpPr>
          <p:grpSpPr>
            <a:xfrm>
              <a:off x="433189" y="4215707"/>
              <a:ext cx="540032" cy="1368368"/>
              <a:chOff x="492358" y="4221088"/>
              <a:chExt cx="540032" cy="1368368"/>
            </a:xfrm>
          </p:grpSpPr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AEB765A3-09CC-1A84-BD78-97E6D0EF6715}"/>
                  </a:ext>
                </a:extLst>
              </p:cNvPr>
              <p:cNvCxnSpPr>
                <a:cxnSpLocks/>
                <a:stCxn id="17" idx="3"/>
              </p:cNvCxnSpPr>
              <p:nvPr/>
            </p:nvCxnSpPr>
            <p:spPr>
              <a:xfrm flipH="1">
                <a:off x="526713" y="5189464"/>
                <a:ext cx="415319" cy="0"/>
              </a:xfrm>
              <a:prstGeom prst="straightConnector1">
                <a:avLst/>
              </a:prstGeom>
              <a:ln w="9525">
                <a:solidFill>
                  <a:schemeClr val="bg1">
                    <a:lumMod val="95000"/>
                    <a:lumOff val="5000"/>
                  </a:schemeClr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Line 232">
                <a:extLst>
                  <a:ext uri="{FF2B5EF4-FFF2-40B4-BE49-F238E27FC236}">
                    <a16:creationId xmlns:a16="http://schemas.microsoft.com/office/drawing/2014/main" id="{39F9AB68-FD28-966E-8B11-89F8587439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9316" y="4221088"/>
                <a:ext cx="0" cy="136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 type="stealth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7" name="Line 233">
                <a:extLst>
                  <a:ext uri="{FF2B5EF4-FFF2-40B4-BE49-F238E27FC236}">
                    <a16:creationId xmlns:a16="http://schemas.microsoft.com/office/drawing/2014/main" id="{7C73C5BE-A63F-07CF-5C74-AA00E6B196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3248" y="4221088"/>
                <a:ext cx="0" cy="136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 type="stealth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8" name="Line 234">
                <a:extLst>
                  <a:ext uri="{FF2B5EF4-FFF2-40B4-BE49-F238E27FC236}">
                    <a16:creationId xmlns:a16="http://schemas.microsoft.com/office/drawing/2014/main" id="{748D9189-1E67-AC80-3087-5DDF3436BB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333" y="5301456"/>
                <a:ext cx="0" cy="28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" name="Line 235">
                <a:extLst>
                  <a:ext uri="{FF2B5EF4-FFF2-40B4-BE49-F238E27FC236}">
                    <a16:creationId xmlns:a16="http://schemas.microsoft.com/office/drawing/2014/main" id="{D7AC204A-0128-9098-D093-E3D78C5C17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5299" y="5301456"/>
                <a:ext cx="0" cy="28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11" name="Line 237">
                <a:extLst>
                  <a:ext uri="{FF2B5EF4-FFF2-40B4-BE49-F238E27FC236}">
                    <a16:creationId xmlns:a16="http://schemas.microsoft.com/office/drawing/2014/main" id="{A363A4A6-CB3B-F337-B7D6-6188C4812E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1282" y="5301456"/>
                <a:ext cx="0" cy="28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12" name="Line 238">
                <a:extLst>
                  <a:ext uri="{FF2B5EF4-FFF2-40B4-BE49-F238E27FC236}">
                    <a16:creationId xmlns:a16="http://schemas.microsoft.com/office/drawing/2014/main" id="{D4B71647-9DBE-BB38-7EEC-89A1A56182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7265" y="5301456"/>
                <a:ext cx="0" cy="28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14" name="Line 240">
                <a:extLst>
                  <a:ext uri="{FF2B5EF4-FFF2-40B4-BE49-F238E27FC236}">
                    <a16:creationId xmlns:a16="http://schemas.microsoft.com/office/drawing/2014/main" id="{20C1A06D-3E39-C8E2-557F-50DB896AA0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9233" y="5301456"/>
                <a:ext cx="0" cy="28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17" name="Rectangle 243">
                <a:extLst>
                  <a:ext uri="{FF2B5EF4-FFF2-40B4-BE49-F238E27FC236}">
                    <a16:creationId xmlns:a16="http://schemas.microsoft.com/office/drawing/2014/main" id="{AC232981-90EA-DD4E-5CE6-97FA64740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032" y="5079926"/>
                <a:ext cx="324000" cy="219075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bg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4">
                    <a:lumMod val="40000"/>
                    <a:lumOff val="60000"/>
                    <a:alpha val="50000"/>
                  </a:schemeClr>
                </a:outerShdw>
              </a:effectLst>
            </p:spPr>
            <p:txBody>
              <a:bodyPr/>
              <a:lstStyle/>
              <a:p>
                <a:pPr marL="469900" indent="-469900" algn="l"/>
                <a:endParaRPr lang="zh-CN" altLang="zh-CN" sz="1000" b="0" baseline="-25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cxnSp>
            <p:nvCxnSpPr>
              <p:cNvPr id="25" name="连接符: 肘形 24">
                <a:extLst>
                  <a:ext uri="{FF2B5EF4-FFF2-40B4-BE49-F238E27FC236}">
                    <a16:creationId xmlns:a16="http://schemas.microsoft.com/office/drawing/2014/main" id="{0B9183A9-76E1-789F-C802-E5AA60E0D2EC}"/>
                  </a:ext>
                </a:extLst>
              </p:cNvPr>
              <p:cNvCxnSpPr/>
              <p:nvPr/>
            </p:nvCxnSpPr>
            <p:spPr>
              <a:xfrm rot="5400000">
                <a:off x="501582" y="4660277"/>
                <a:ext cx="968374" cy="90000"/>
              </a:xfrm>
              <a:prstGeom prst="bentConnector2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AC8A321B-9FB2-F984-5905-7EE8CFF18FC8}"/>
                  </a:ext>
                </a:extLst>
              </p:cNvPr>
              <p:cNvSpPr txBox="1"/>
              <p:nvPr/>
            </p:nvSpPr>
            <p:spPr>
              <a:xfrm>
                <a:off x="492358" y="4808185"/>
                <a:ext cx="252000" cy="261610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noAutofit/>
              </a:bodyPr>
              <a:lstStyle/>
              <a:p>
                <a:pPr algn="ctr"/>
                <a:r>
                  <a:rPr lang="en-US" altLang="zh-CN" sz="1000" dirty="0">
                    <a:solidFill>
                      <a:schemeClr val="bg1"/>
                    </a:solidFill>
                  </a:rPr>
                  <a:t>P  </a:t>
                </a:r>
                <a:endParaRPr lang="zh-CN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A74A98EE-064C-19FE-FE53-E532812E7709}"/>
                  </a:ext>
                </a:extLst>
              </p:cNvPr>
              <p:cNvSpPr txBox="1"/>
              <p:nvPr/>
            </p:nvSpPr>
            <p:spPr>
              <a:xfrm>
                <a:off x="780390" y="4808185"/>
                <a:ext cx="252000" cy="261610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noAutofit/>
              </a:bodyPr>
              <a:lstStyle/>
              <a:p>
                <a:pPr algn="ctr"/>
                <a:r>
                  <a:rPr lang="en-US" altLang="zh-CN" sz="1000" dirty="0">
                    <a:solidFill>
                      <a:schemeClr val="bg1"/>
                    </a:solidFill>
                  </a:rPr>
                  <a:t> G</a:t>
                </a:r>
                <a:endParaRPr lang="zh-CN" altLang="en-US" sz="1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0903" name="组合 70902">
              <a:extLst>
                <a:ext uri="{FF2B5EF4-FFF2-40B4-BE49-F238E27FC236}">
                  <a16:creationId xmlns:a16="http://schemas.microsoft.com/office/drawing/2014/main" id="{3338B1FF-2B35-EECF-2C5B-53016C823031}"/>
                </a:ext>
              </a:extLst>
            </p:cNvPr>
            <p:cNvGrpSpPr/>
            <p:nvPr/>
          </p:nvGrpSpPr>
          <p:grpSpPr>
            <a:xfrm>
              <a:off x="924694" y="4215707"/>
              <a:ext cx="540032" cy="1368368"/>
              <a:chOff x="492358" y="4221088"/>
              <a:chExt cx="540032" cy="1368368"/>
            </a:xfrm>
          </p:grpSpPr>
          <p:sp>
            <p:nvSpPr>
              <p:cNvPr id="920705" name="Line 232">
                <a:extLst>
                  <a:ext uri="{FF2B5EF4-FFF2-40B4-BE49-F238E27FC236}">
                    <a16:creationId xmlns:a16="http://schemas.microsoft.com/office/drawing/2014/main" id="{70DDDFE8-E0C8-7B35-A935-8A33D2D815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9316" y="4221088"/>
                <a:ext cx="0" cy="136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 type="stealth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706" name="Line 233">
                <a:extLst>
                  <a:ext uri="{FF2B5EF4-FFF2-40B4-BE49-F238E27FC236}">
                    <a16:creationId xmlns:a16="http://schemas.microsoft.com/office/drawing/2014/main" id="{50A21102-EE72-E798-06C2-31EA208EC6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3248" y="4221088"/>
                <a:ext cx="0" cy="136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 type="stealth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707" name="Line 234">
                <a:extLst>
                  <a:ext uri="{FF2B5EF4-FFF2-40B4-BE49-F238E27FC236}">
                    <a16:creationId xmlns:a16="http://schemas.microsoft.com/office/drawing/2014/main" id="{CDD8C0AA-08AC-7ADE-759B-F0C4DD5018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333" y="5301456"/>
                <a:ext cx="0" cy="28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708" name="Line 235">
                <a:extLst>
                  <a:ext uri="{FF2B5EF4-FFF2-40B4-BE49-F238E27FC236}">
                    <a16:creationId xmlns:a16="http://schemas.microsoft.com/office/drawing/2014/main" id="{A5EC7433-0D1C-C9B1-1A5F-B43F2C57BE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5299" y="5301456"/>
                <a:ext cx="0" cy="28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709" name="Line 237">
                <a:extLst>
                  <a:ext uri="{FF2B5EF4-FFF2-40B4-BE49-F238E27FC236}">
                    <a16:creationId xmlns:a16="http://schemas.microsoft.com/office/drawing/2014/main" id="{02B6E347-0249-7FA9-F5BE-008FDD36A5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1282" y="5301456"/>
                <a:ext cx="0" cy="28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710" name="Line 238">
                <a:extLst>
                  <a:ext uri="{FF2B5EF4-FFF2-40B4-BE49-F238E27FC236}">
                    <a16:creationId xmlns:a16="http://schemas.microsoft.com/office/drawing/2014/main" id="{48AED621-A606-0B82-336B-303493E7E9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7265" y="5301456"/>
                <a:ext cx="0" cy="28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711" name="Line 240">
                <a:extLst>
                  <a:ext uri="{FF2B5EF4-FFF2-40B4-BE49-F238E27FC236}">
                    <a16:creationId xmlns:a16="http://schemas.microsoft.com/office/drawing/2014/main" id="{0A6135C6-E806-31F5-E843-41BB42F8C8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9233" y="5301456"/>
                <a:ext cx="0" cy="28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712" name="Rectangle 243">
                <a:extLst>
                  <a:ext uri="{FF2B5EF4-FFF2-40B4-BE49-F238E27FC236}">
                    <a16:creationId xmlns:a16="http://schemas.microsoft.com/office/drawing/2014/main" id="{971D0F6B-4AD1-0931-8622-E2B03E70DA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032" y="5079926"/>
                <a:ext cx="324000" cy="219075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bg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4">
                    <a:lumMod val="40000"/>
                    <a:lumOff val="60000"/>
                    <a:alpha val="50000"/>
                  </a:schemeClr>
                </a:outerShdw>
              </a:effectLst>
            </p:spPr>
            <p:txBody>
              <a:bodyPr/>
              <a:lstStyle/>
              <a:p>
                <a:pPr marL="469900" indent="-469900"/>
                <a:endParaRPr lang="zh-CN" altLang="zh-CN" sz="1000" baseline="-25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cxnSp>
            <p:nvCxnSpPr>
              <p:cNvPr id="920713" name="连接符: 肘形 920712">
                <a:extLst>
                  <a:ext uri="{FF2B5EF4-FFF2-40B4-BE49-F238E27FC236}">
                    <a16:creationId xmlns:a16="http://schemas.microsoft.com/office/drawing/2014/main" id="{503C1036-FC1B-733D-9927-B3951AC96518}"/>
                  </a:ext>
                </a:extLst>
              </p:cNvPr>
              <p:cNvCxnSpPr/>
              <p:nvPr/>
            </p:nvCxnSpPr>
            <p:spPr>
              <a:xfrm rot="5400000">
                <a:off x="501582" y="4660277"/>
                <a:ext cx="968374" cy="90000"/>
              </a:xfrm>
              <a:prstGeom prst="bentConnector2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920714" name="文本框 920713">
                <a:extLst>
                  <a:ext uri="{FF2B5EF4-FFF2-40B4-BE49-F238E27FC236}">
                    <a16:creationId xmlns:a16="http://schemas.microsoft.com/office/drawing/2014/main" id="{032B4DE2-89C6-FB52-743D-4C5BB5C50EEF}"/>
                  </a:ext>
                </a:extLst>
              </p:cNvPr>
              <p:cNvSpPr txBox="1"/>
              <p:nvPr/>
            </p:nvSpPr>
            <p:spPr>
              <a:xfrm>
                <a:off x="492358" y="4808185"/>
                <a:ext cx="252000" cy="261610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noAutofit/>
              </a:bodyPr>
              <a:lstStyle/>
              <a:p>
                <a:pPr algn="ctr"/>
                <a:r>
                  <a:rPr lang="en-US" altLang="zh-CN" sz="1000" dirty="0">
                    <a:solidFill>
                      <a:schemeClr val="bg1"/>
                    </a:solidFill>
                  </a:rPr>
                  <a:t>P  </a:t>
                </a:r>
                <a:endParaRPr lang="zh-CN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20715" name="文本框 920714">
                <a:extLst>
                  <a:ext uri="{FF2B5EF4-FFF2-40B4-BE49-F238E27FC236}">
                    <a16:creationId xmlns:a16="http://schemas.microsoft.com/office/drawing/2014/main" id="{30D29017-CAE5-3053-4201-C74C40A7C393}"/>
                  </a:ext>
                </a:extLst>
              </p:cNvPr>
              <p:cNvSpPr txBox="1"/>
              <p:nvPr/>
            </p:nvSpPr>
            <p:spPr>
              <a:xfrm>
                <a:off x="780390" y="4808185"/>
                <a:ext cx="252000" cy="261610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noAutofit/>
              </a:bodyPr>
              <a:lstStyle/>
              <a:p>
                <a:pPr algn="ctr"/>
                <a:r>
                  <a:rPr lang="en-US" altLang="zh-CN" sz="1000" dirty="0">
                    <a:solidFill>
                      <a:schemeClr val="bg1"/>
                    </a:solidFill>
                  </a:rPr>
                  <a:t> G</a:t>
                </a:r>
                <a:endParaRPr lang="zh-CN" altLang="en-US" sz="1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20716" name="组合 920715">
              <a:extLst>
                <a:ext uri="{FF2B5EF4-FFF2-40B4-BE49-F238E27FC236}">
                  <a16:creationId xmlns:a16="http://schemas.microsoft.com/office/drawing/2014/main" id="{1CEADC10-4717-E3B4-4AA5-859D7691CDE1}"/>
                </a:ext>
              </a:extLst>
            </p:cNvPr>
            <p:cNvGrpSpPr/>
            <p:nvPr/>
          </p:nvGrpSpPr>
          <p:grpSpPr>
            <a:xfrm>
              <a:off x="1416199" y="4215707"/>
              <a:ext cx="540032" cy="1368368"/>
              <a:chOff x="492358" y="4221088"/>
              <a:chExt cx="540032" cy="1368368"/>
            </a:xfrm>
          </p:grpSpPr>
          <p:sp>
            <p:nvSpPr>
              <p:cNvPr id="920718" name="Line 232">
                <a:extLst>
                  <a:ext uri="{FF2B5EF4-FFF2-40B4-BE49-F238E27FC236}">
                    <a16:creationId xmlns:a16="http://schemas.microsoft.com/office/drawing/2014/main" id="{79C917D5-EAB6-94B6-0F33-22C4501E0A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9316" y="4221088"/>
                <a:ext cx="0" cy="136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 type="stealth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719" name="Line 233">
                <a:extLst>
                  <a:ext uri="{FF2B5EF4-FFF2-40B4-BE49-F238E27FC236}">
                    <a16:creationId xmlns:a16="http://schemas.microsoft.com/office/drawing/2014/main" id="{D1FBAA02-0DC5-8C7F-370C-BD00A78B14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3248" y="4221088"/>
                <a:ext cx="0" cy="136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 type="stealth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720" name="Line 234">
                <a:extLst>
                  <a:ext uri="{FF2B5EF4-FFF2-40B4-BE49-F238E27FC236}">
                    <a16:creationId xmlns:a16="http://schemas.microsoft.com/office/drawing/2014/main" id="{BD6C9E5C-B977-F82A-D11B-8A6745BE61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333" y="5301456"/>
                <a:ext cx="0" cy="28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721" name="Line 235">
                <a:extLst>
                  <a:ext uri="{FF2B5EF4-FFF2-40B4-BE49-F238E27FC236}">
                    <a16:creationId xmlns:a16="http://schemas.microsoft.com/office/drawing/2014/main" id="{1EE3BF61-9950-43FF-85F7-D4420EA75C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5299" y="5301456"/>
                <a:ext cx="0" cy="28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722" name="Line 237">
                <a:extLst>
                  <a:ext uri="{FF2B5EF4-FFF2-40B4-BE49-F238E27FC236}">
                    <a16:creationId xmlns:a16="http://schemas.microsoft.com/office/drawing/2014/main" id="{50779AF3-ADF8-9720-5691-40599F4A8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1282" y="5301456"/>
                <a:ext cx="0" cy="28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723" name="Line 238">
                <a:extLst>
                  <a:ext uri="{FF2B5EF4-FFF2-40B4-BE49-F238E27FC236}">
                    <a16:creationId xmlns:a16="http://schemas.microsoft.com/office/drawing/2014/main" id="{E68F5F85-4122-60CF-0E4F-AD3794870B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7265" y="5301456"/>
                <a:ext cx="0" cy="28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724" name="Line 240">
                <a:extLst>
                  <a:ext uri="{FF2B5EF4-FFF2-40B4-BE49-F238E27FC236}">
                    <a16:creationId xmlns:a16="http://schemas.microsoft.com/office/drawing/2014/main" id="{58CFC99A-5A6F-10A8-57B0-9547980EFE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9233" y="5301456"/>
                <a:ext cx="0" cy="28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725" name="Rectangle 243">
                <a:extLst>
                  <a:ext uri="{FF2B5EF4-FFF2-40B4-BE49-F238E27FC236}">
                    <a16:creationId xmlns:a16="http://schemas.microsoft.com/office/drawing/2014/main" id="{94F73F0E-4631-03D9-6E08-E669FC9563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032" y="5079926"/>
                <a:ext cx="324000" cy="219075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bg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4">
                    <a:lumMod val="40000"/>
                    <a:lumOff val="60000"/>
                    <a:alpha val="50000"/>
                  </a:schemeClr>
                </a:outerShdw>
              </a:effectLst>
            </p:spPr>
            <p:txBody>
              <a:bodyPr/>
              <a:lstStyle/>
              <a:p>
                <a:pPr marL="469900" indent="-469900"/>
                <a:endParaRPr lang="zh-CN" altLang="zh-CN" sz="1000" baseline="-25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cxnSp>
            <p:nvCxnSpPr>
              <p:cNvPr id="920726" name="连接符: 肘形 920725">
                <a:extLst>
                  <a:ext uri="{FF2B5EF4-FFF2-40B4-BE49-F238E27FC236}">
                    <a16:creationId xmlns:a16="http://schemas.microsoft.com/office/drawing/2014/main" id="{6ABD6EC6-9219-02F1-028B-2F0591966182}"/>
                  </a:ext>
                </a:extLst>
              </p:cNvPr>
              <p:cNvCxnSpPr/>
              <p:nvPr/>
            </p:nvCxnSpPr>
            <p:spPr>
              <a:xfrm rot="5400000">
                <a:off x="501582" y="4660277"/>
                <a:ext cx="968374" cy="90000"/>
              </a:xfrm>
              <a:prstGeom prst="bentConnector2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920727" name="文本框 920726">
                <a:extLst>
                  <a:ext uri="{FF2B5EF4-FFF2-40B4-BE49-F238E27FC236}">
                    <a16:creationId xmlns:a16="http://schemas.microsoft.com/office/drawing/2014/main" id="{4B68F228-4375-B230-50DE-010A3299414F}"/>
                  </a:ext>
                </a:extLst>
              </p:cNvPr>
              <p:cNvSpPr txBox="1"/>
              <p:nvPr/>
            </p:nvSpPr>
            <p:spPr>
              <a:xfrm>
                <a:off x="492358" y="4808185"/>
                <a:ext cx="252000" cy="261610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noAutofit/>
              </a:bodyPr>
              <a:lstStyle/>
              <a:p>
                <a:pPr algn="ctr"/>
                <a:r>
                  <a:rPr lang="en-US" altLang="zh-CN" sz="1000" dirty="0">
                    <a:solidFill>
                      <a:schemeClr val="bg1"/>
                    </a:solidFill>
                  </a:rPr>
                  <a:t>P  </a:t>
                </a:r>
                <a:endParaRPr lang="zh-CN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20728" name="文本框 920727">
                <a:extLst>
                  <a:ext uri="{FF2B5EF4-FFF2-40B4-BE49-F238E27FC236}">
                    <a16:creationId xmlns:a16="http://schemas.microsoft.com/office/drawing/2014/main" id="{621D7EA1-C1C4-DB29-C2B7-5518C365008D}"/>
                  </a:ext>
                </a:extLst>
              </p:cNvPr>
              <p:cNvSpPr txBox="1"/>
              <p:nvPr/>
            </p:nvSpPr>
            <p:spPr>
              <a:xfrm>
                <a:off x="780390" y="4808185"/>
                <a:ext cx="252000" cy="261610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noAutofit/>
              </a:bodyPr>
              <a:lstStyle/>
              <a:p>
                <a:pPr algn="ctr"/>
                <a:r>
                  <a:rPr lang="en-US" altLang="zh-CN" sz="1000" dirty="0">
                    <a:solidFill>
                      <a:schemeClr val="bg1"/>
                    </a:solidFill>
                  </a:rPr>
                  <a:t> G</a:t>
                </a:r>
                <a:endParaRPr lang="zh-CN" altLang="en-US" sz="1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20743" name="组合 920742">
              <a:extLst>
                <a:ext uri="{FF2B5EF4-FFF2-40B4-BE49-F238E27FC236}">
                  <a16:creationId xmlns:a16="http://schemas.microsoft.com/office/drawing/2014/main" id="{84CB9FDA-2DC1-2252-5E63-00B9E06B38B5}"/>
                </a:ext>
              </a:extLst>
            </p:cNvPr>
            <p:cNvGrpSpPr/>
            <p:nvPr/>
          </p:nvGrpSpPr>
          <p:grpSpPr>
            <a:xfrm>
              <a:off x="1907704" y="4215707"/>
              <a:ext cx="540032" cy="1368368"/>
              <a:chOff x="1985091" y="4221088"/>
              <a:chExt cx="540032" cy="1368368"/>
            </a:xfrm>
          </p:grpSpPr>
          <p:sp>
            <p:nvSpPr>
              <p:cNvPr id="920731" name="Line 232">
                <a:extLst>
                  <a:ext uri="{FF2B5EF4-FFF2-40B4-BE49-F238E27FC236}">
                    <a16:creationId xmlns:a16="http://schemas.microsoft.com/office/drawing/2014/main" id="{BF90D1F1-E9D4-D212-00B1-D0506CFC96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2049" y="4221088"/>
                <a:ext cx="0" cy="136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 type="stealth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732" name="Line 233">
                <a:extLst>
                  <a:ext uri="{FF2B5EF4-FFF2-40B4-BE49-F238E27FC236}">
                    <a16:creationId xmlns:a16="http://schemas.microsoft.com/office/drawing/2014/main" id="{919B50DF-2F8F-7833-9D8F-A30EAFFE44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5981" y="4221088"/>
                <a:ext cx="0" cy="136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 type="stealth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734" name="Line 234">
                <a:extLst>
                  <a:ext uri="{FF2B5EF4-FFF2-40B4-BE49-F238E27FC236}">
                    <a16:creationId xmlns:a16="http://schemas.microsoft.com/office/drawing/2014/main" id="{880CD477-5D1E-841E-652F-13B9E4AFF0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6066" y="5301456"/>
                <a:ext cx="0" cy="28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735" name="Line 235">
                <a:extLst>
                  <a:ext uri="{FF2B5EF4-FFF2-40B4-BE49-F238E27FC236}">
                    <a16:creationId xmlns:a16="http://schemas.microsoft.com/office/drawing/2014/main" id="{634D2757-B8FF-F367-C5E4-CDD099E2A1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38032" y="5301456"/>
                <a:ext cx="0" cy="28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736" name="Line 237">
                <a:extLst>
                  <a:ext uri="{FF2B5EF4-FFF2-40B4-BE49-F238E27FC236}">
                    <a16:creationId xmlns:a16="http://schemas.microsoft.com/office/drawing/2014/main" id="{36D9BA28-1C86-D905-E156-1DDC546144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74015" y="5301456"/>
                <a:ext cx="0" cy="28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737" name="Line 238">
                <a:extLst>
                  <a:ext uri="{FF2B5EF4-FFF2-40B4-BE49-F238E27FC236}">
                    <a16:creationId xmlns:a16="http://schemas.microsoft.com/office/drawing/2014/main" id="{E0DE2CC3-F5B3-9080-D7E3-BC59960CE1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9998" y="5301456"/>
                <a:ext cx="0" cy="28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738" name="Line 240">
                <a:extLst>
                  <a:ext uri="{FF2B5EF4-FFF2-40B4-BE49-F238E27FC236}">
                    <a16:creationId xmlns:a16="http://schemas.microsoft.com/office/drawing/2014/main" id="{69E01919-4990-78E8-2DB4-680A261D6E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1966" y="5301456"/>
                <a:ext cx="0" cy="28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739" name="Rectangle 243">
                <a:extLst>
                  <a:ext uri="{FF2B5EF4-FFF2-40B4-BE49-F238E27FC236}">
                    <a16:creationId xmlns:a16="http://schemas.microsoft.com/office/drawing/2014/main" id="{A42BAC95-5753-63E2-A6FD-048AD6A8C9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0765" y="5079926"/>
                <a:ext cx="324000" cy="219075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bg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4">
                    <a:lumMod val="40000"/>
                    <a:lumOff val="60000"/>
                    <a:alpha val="50000"/>
                  </a:schemeClr>
                </a:outerShdw>
              </a:effectLst>
            </p:spPr>
            <p:txBody>
              <a:bodyPr/>
              <a:lstStyle/>
              <a:p>
                <a:pPr marL="469900" indent="-469900"/>
                <a:endParaRPr lang="zh-CN" altLang="zh-CN" sz="1000" baseline="-25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741" name="文本框 920740">
                <a:extLst>
                  <a:ext uri="{FF2B5EF4-FFF2-40B4-BE49-F238E27FC236}">
                    <a16:creationId xmlns:a16="http://schemas.microsoft.com/office/drawing/2014/main" id="{BCE66BF5-ADCB-67A6-B917-45807F6D38C7}"/>
                  </a:ext>
                </a:extLst>
              </p:cNvPr>
              <p:cNvSpPr txBox="1"/>
              <p:nvPr/>
            </p:nvSpPr>
            <p:spPr>
              <a:xfrm>
                <a:off x="1985091" y="4808185"/>
                <a:ext cx="252000" cy="261610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noAutofit/>
              </a:bodyPr>
              <a:lstStyle/>
              <a:p>
                <a:pPr algn="ctr"/>
                <a:r>
                  <a:rPr lang="en-US" altLang="zh-CN" sz="1000" dirty="0">
                    <a:solidFill>
                      <a:schemeClr val="bg1"/>
                    </a:solidFill>
                  </a:rPr>
                  <a:t>P  </a:t>
                </a:r>
                <a:endParaRPr lang="zh-CN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20742" name="文本框 920741">
                <a:extLst>
                  <a:ext uri="{FF2B5EF4-FFF2-40B4-BE49-F238E27FC236}">
                    <a16:creationId xmlns:a16="http://schemas.microsoft.com/office/drawing/2014/main" id="{F99CE5C1-98F3-A167-409D-249873E6403D}"/>
                  </a:ext>
                </a:extLst>
              </p:cNvPr>
              <p:cNvSpPr txBox="1"/>
              <p:nvPr/>
            </p:nvSpPr>
            <p:spPr>
              <a:xfrm>
                <a:off x="2273123" y="4808185"/>
                <a:ext cx="252000" cy="261610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noAutofit/>
              </a:bodyPr>
              <a:lstStyle/>
              <a:p>
                <a:pPr algn="ctr"/>
                <a:r>
                  <a:rPr lang="en-US" altLang="zh-CN" sz="1000" dirty="0">
                    <a:solidFill>
                      <a:schemeClr val="bg1"/>
                    </a:solidFill>
                  </a:rPr>
                  <a:t> G</a:t>
                </a:r>
                <a:endParaRPr lang="zh-CN" altLang="en-US" sz="1000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920740" name="连接符: 肘形 920739">
            <a:extLst>
              <a:ext uri="{FF2B5EF4-FFF2-40B4-BE49-F238E27FC236}">
                <a16:creationId xmlns:a16="http://schemas.microsoft.com/office/drawing/2014/main" id="{076CD841-C388-8551-AA89-0F419C790447}"/>
              </a:ext>
            </a:extLst>
          </p:cNvPr>
          <p:cNvCxnSpPr/>
          <p:nvPr/>
        </p:nvCxnSpPr>
        <p:spPr>
          <a:xfrm rot="5400000">
            <a:off x="1068040" y="3784491"/>
            <a:ext cx="2691184" cy="108000"/>
          </a:xfrm>
          <a:prstGeom prst="bentConnector2">
            <a:avLst/>
          </a:prstGeom>
          <a:noFill/>
          <a:ln w="9525">
            <a:solidFill>
              <a:schemeClr val="bg1">
                <a:lumMod val="95000"/>
                <a:lumOff val="5000"/>
              </a:schemeClr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20892" name="组合 920891">
            <a:extLst>
              <a:ext uri="{FF2B5EF4-FFF2-40B4-BE49-F238E27FC236}">
                <a16:creationId xmlns:a16="http://schemas.microsoft.com/office/drawing/2014/main" id="{F88E244A-4728-150D-F7F5-646F7285A368}"/>
              </a:ext>
            </a:extLst>
          </p:cNvPr>
          <p:cNvGrpSpPr/>
          <p:nvPr/>
        </p:nvGrpSpPr>
        <p:grpSpPr>
          <a:xfrm>
            <a:off x="2512456" y="3776916"/>
            <a:ext cx="2014547" cy="1807159"/>
            <a:chOff x="433189" y="3776916"/>
            <a:chExt cx="2014547" cy="1807159"/>
          </a:xfrm>
        </p:grpSpPr>
        <p:sp>
          <p:nvSpPr>
            <p:cNvPr id="920893" name="Rectangle 229">
              <a:extLst>
                <a:ext uri="{FF2B5EF4-FFF2-40B4-BE49-F238E27FC236}">
                  <a16:creationId xmlns:a16="http://schemas.microsoft.com/office/drawing/2014/main" id="{0CC39A02-7A84-C59F-15A7-934A03133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591" y="3776916"/>
              <a:ext cx="1800000" cy="432000"/>
            </a:xfrm>
            <a:prstGeom prst="rect">
              <a:avLst/>
            </a:prstGeom>
            <a:solidFill>
              <a:srgbClr val="8AC4A7"/>
            </a:solidFill>
            <a:ln w="9525" algn="ctr">
              <a:solidFill>
                <a:schemeClr val="accent6">
                  <a:lumMod val="75000"/>
                </a:schemeClr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accent6">
                  <a:lumMod val="60000"/>
                  <a:lumOff val="40000"/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marL="342900" indent="-342900" algn="ctr">
                <a:buClr>
                  <a:schemeClr val="hlink"/>
                </a:buClr>
                <a:defRPr/>
              </a:pPr>
              <a:r>
                <a:rPr lang="en-US" altLang="zh-CN" sz="12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rPr>
                <a:t> </a:t>
              </a:r>
              <a:r>
                <a:rPr lang="en-US" altLang="zh-CN" sz="1600" b="1" dirty="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CLA  (74182)</a:t>
              </a:r>
              <a:endParaRPr lang="zh-CN" altLang="en-US" sz="16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  <p:grpSp>
          <p:nvGrpSpPr>
            <p:cNvPr id="920894" name="组合 920893">
              <a:extLst>
                <a:ext uri="{FF2B5EF4-FFF2-40B4-BE49-F238E27FC236}">
                  <a16:creationId xmlns:a16="http://schemas.microsoft.com/office/drawing/2014/main" id="{623E5243-4EFE-0C07-7E22-99C528CFA8EF}"/>
                </a:ext>
              </a:extLst>
            </p:cNvPr>
            <p:cNvGrpSpPr/>
            <p:nvPr/>
          </p:nvGrpSpPr>
          <p:grpSpPr>
            <a:xfrm>
              <a:off x="433189" y="4215707"/>
              <a:ext cx="540032" cy="1368368"/>
              <a:chOff x="492358" y="4221088"/>
              <a:chExt cx="540032" cy="1368368"/>
            </a:xfrm>
          </p:grpSpPr>
          <p:cxnSp>
            <p:nvCxnSpPr>
              <p:cNvPr id="920607" name="直接箭头连接符 920606">
                <a:extLst>
                  <a:ext uri="{FF2B5EF4-FFF2-40B4-BE49-F238E27FC236}">
                    <a16:creationId xmlns:a16="http://schemas.microsoft.com/office/drawing/2014/main" id="{D27D59C2-425D-5504-A451-249FB447B923}"/>
                  </a:ext>
                </a:extLst>
              </p:cNvPr>
              <p:cNvCxnSpPr>
                <a:cxnSpLocks/>
                <a:stCxn id="920615" idx="3"/>
              </p:cNvCxnSpPr>
              <p:nvPr/>
            </p:nvCxnSpPr>
            <p:spPr>
              <a:xfrm flipH="1">
                <a:off x="526713" y="5189464"/>
                <a:ext cx="415319" cy="0"/>
              </a:xfrm>
              <a:prstGeom prst="straightConnector1">
                <a:avLst/>
              </a:prstGeom>
              <a:ln w="9525">
                <a:solidFill>
                  <a:schemeClr val="bg1">
                    <a:lumMod val="95000"/>
                    <a:lumOff val="5000"/>
                  </a:schemeClr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0608" name="Line 232">
                <a:extLst>
                  <a:ext uri="{FF2B5EF4-FFF2-40B4-BE49-F238E27FC236}">
                    <a16:creationId xmlns:a16="http://schemas.microsoft.com/office/drawing/2014/main" id="{4269AFA1-6AA9-C094-0F02-A407FFD872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9316" y="4221088"/>
                <a:ext cx="0" cy="136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 type="stealth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609" name="Line 233">
                <a:extLst>
                  <a:ext uri="{FF2B5EF4-FFF2-40B4-BE49-F238E27FC236}">
                    <a16:creationId xmlns:a16="http://schemas.microsoft.com/office/drawing/2014/main" id="{0ACBF0F5-8C45-6F8D-FB4D-6401529556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3248" y="4221088"/>
                <a:ext cx="0" cy="136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 type="stealth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610" name="Line 234">
                <a:extLst>
                  <a:ext uri="{FF2B5EF4-FFF2-40B4-BE49-F238E27FC236}">
                    <a16:creationId xmlns:a16="http://schemas.microsoft.com/office/drawing/2014/main" id="{6DF2FB75-D171-7B1C-9392-DD99948CA1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333" y="5301456"/>
                <a:ext cx="0" cy="28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611" name="Line 235">
                <a:extLst>
                  <a:ext uri="{FF2B5EF4-FFF2-40B4-BE49-F238E27FC236}">
                    <a16:creationId xmlns:a16="http://schemas.microsoft.com/office/drawing/2014/main" id="{DE8BF6AC-72CC-0593-0E42-E514C4AAFB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5299" y="5301456"/>
                <a:ext cx="0" cy="28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612" name="Line 237">
                <a:extLst>
                  <a:ext uri="{FF2B5EF4-FFF2-40B4-BE49-F238E27FC236}">
                    <a16:creationId xmlns:a16="http://schemas.microsoft.com/office/drawing/2014/main" id="{78A964F1-44C1-BA81-5A65-D7134967E2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1282" y="5301456"/>
                <a:ext cx="0" cy="28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613" name="Line 238">
                <a:extLst>
                  <a:ext uri="{FF2B5EF4-FFF2-40B4-BE49-F238E27FC236}">
                    <a16:creationId xmlns:a16="http://schemas.microsoft.com/office/drawing/2014/main" id="{B06EC305-45FE-D724-8D73-BCDF591507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7265" y="5301456"/>
                <a:ext cx="0" cy="28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614" name="Line 240">
                <a:extLst>
                  <a:ext uri="{FF2B5EF4-FFF2-40B4-BE49-F238E27FC236}">
                    <a16:creationId xmlns:a16="http://schemas.microsoft.com/office/drawing/2014/main" id="{BBFEEC84-B36C-7C88-B795-325AA2B8F6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9233" y="5301456"/>
                <a:ext cx="0" cy="28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615" name="Rectangle 243">
                <a:extLst>
                  <a:ext uri="{FF2B5EF4-FFF2-40B4-BE49-F238E27FC236}">
                    <a16:creationId xmlns:a16="http://schemas.microsoft.com/office/drawing/2014/main" id="{0A8D3F8B-E144-32CB-0068-81370D0329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032" y="5079926"/>
                <a:ext cx="324000" cy="219075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bg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4">
                    <a:lumMod val="40000"/>
                    <a:lumOff val="60000"/>
                    <a:alpha val="50000"/>
                  </a:schemeClr>
                </a:outerShdw>
              </a:effectLst>
            </p:spPr>
            <p:txBody>
              <a:bodyPr/>
              <a:lstStyle/>
              <a:p>
                <a:pPr marL="469900" indent="-469900" algn="l"/>
                <a:endParaRPr lang="zh-CN" altLang="zh-CN" sz="1000" b="0" baseline="-25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cxnSp>
            <p:nvCxnSpPr>
              <p:cNvPr id="920616" name="连接符: 肘形 920615">
                <a:extLst>
                  <a:ext uri="{FF2B5EF4-FFF2-40B4-BE49-F238E27FC236}">
                    <a16:creationId xmlns:a16="http://schemas.microsoft.com/office/drawing/2014/main" id="{3E3BF4C5-2A30-A6F7-E69F-E57027832FA1}"/>
                  </a:ext>
                </a:extLst>
              </p:cNvPr>
              <p:cNvCxnSpPr/>
              <p:nvPr/>
            </p:nvCxnSpPr>
            <p:spPr>
              <a:xfrm rot="5400000">
                <a:off x="501582" y="4660277"/>
                <a:ext cx="968374" cy="90000"/>
              </a:xfrm>
              <a:prstGeom prst="bentConnector2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920617" name="文本框 920616">
                <a:extLst>
                  <a:ext uri="{FF2B5EF4-FFF2-40B4-BE49-F238E27FC236}">
                    <a16:creationId xmlns:a16="http://schemas.microsoft.com/office/drawing/2014/main" id="{4BAA53AB-D2A3-CFF9-D819-7BDB344D06D1}"/>
                  </a:ext>
                </a:extLst>
              </p:cNvPr>
              <p:cNvSpPr txBox="1"/>
              <p:nvPr/>
            </p:nvSpPr>
            <p:spPr>
              <a:xfrm>
                <a:off x="492358" y="4808185"/>
                <a:ext cx="252000" cy="261610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noAutofit/>
              </a:bodyPr>
              <a:lstStyle/>
              <a:p>
                <a:pPr algn="ctr"/>
                <a:r>
                  <a:rPr lang="en-US" altLang="zh-CN" sz="1000">
                    <a:solidFill>
                      <a:schemeClr val="bg1"/>
                    </a:solidFill>
                  </a:rPr>
                  <a:t>P  </a:t>
                </a:r>
                <a:endParaRPr lang="zh-CN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20618" name="文本框 920617">
                <a:extLst>
                  <a:ext uri="{FF2B5EF4-FFF2-40B4-BE49-F238E27FC236}">
                    <a16:creationId xmlns:a16="http://schemas.microsoft.com/office/drawing/2014/main" id="{6017585A-C16D-C481-5A56-E5C6E108DAF0}"/>
                  </a:ext>
                </a:extLst>
              </p:cNvPr>
              <p:cNvSpPr txBox="1"/>
              <p:nvPr/>
            </p:nvSpPr>
            <p:spPr>
              <a:xfrm>
                <a:off x="780390" y="4808185"/>
                <a:ext cx="252000" cy="261610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noAutofit/>
              </a:bodyPr>
              <a:lstStyle/>
              <a:p>
                <a:pPr algn="ctr"/>
                <a:r>
                  <a:rPr lang="en-US" altLang="zh-CN" sz="1000">
                    <a:solidFill>
                      <a:schemeClr val="bg1"/>
                    </a:solidFill>
                  </a:rPr>
                  <a:t> G</a:t>
                </a:r>
                <a:endParaRPr lang="zh-CN" altLang="en-US" sz="1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20895" name="组合 920894">
              <a:extLst>
                <a:ext uri="{FF2B5EF4-FFF2-40B4-BE49-F238E27FC236}">
                  <a16:creationId xmlns:a16="http://schemas.microsoft.com/office/drawing/2014/main" id="{4019628B-6701-C17B-FCC3-4CF4CD6BDCB9}"/>
                </a:ext>
              </a:extLst>
            </p:cNvPr>
            <p:cNvGrpSpPr/>
            <p:nvPr/>
          </p:nvGrpSpPr>
          <p:grpSpPr>
            <a:xfrm>
              <a:off x="924694" y="4215707"/>
              <a:ext cx="540032" cy="1368368"/>
              <a:chOff x="492358" y="4221088"/>
              <a:chExt cx="540032" cy="1368368"/>
            </a:xfrm>
          </p:grpSpPr>
          <p:sp>
            <p:nvSpPr>
              <p:cNvPr id="920596" name="Line 232">
                <a:extLst>
                  <a:ext uri="{FF2B5EF4-FFF2-40B4-BE49-F238E27FC236}">
                    <a16:creationId xmlns:a16="http://schemas.microsoft.com/office/drawing/2014/main" id="{9981FE5C-55A5-77F1-1426-DF69788DBA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9316" y="4221088"/>
                <a:ext cx="0" cy="136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 type="stealth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597" name="Line 233">
                <a:extLst>
                  <a:ext uri="{FF2B5EF4-FFF2-40B4-BE49-F238E27FC236}">
                    <a16:creationId xmlns:a16="http://schemas.microsoft.com/office/drawing/2014/main" id="{8F726E67-5C6C-B8EE-98FA-6A07C52738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3248" y="4221088"/>
                <a:ext cx="0" cy="136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 type="stealth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598" name="Line 234">
                <a:extLst>
                  <a:ext uri="{FF2B5EF4-FFF2-40B4-BE49-F238E27FC236}">
                    <a16:creationId xmlns:a16="http://schemas.microsoft.com/office/drawing/2014/main" id="{950EF80F-851A-C7C0-AB4B-9A10947F9D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333" y="5301456"/>
                <a:ext cx="0" cy="28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599" name="Line 235">
                <a:extLst>
                  <a:ext uri="{FF2B5EF4-FFF2-40B4-BE49-F238E27FC236}">
                    <a16:creationId xmlns:a16="http://schemas.microsoft.com/office/drawing/2014/main" id="{1D85F77D-E0DA-0C77-8676-2223D76B40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5299" y="5301456"/>
                <a:ext cx="0" cy="28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600" name="Line 237">
                <a:extLst>
                  <a:ext uri="{FF2B5EF4-FFF2-40B4-BE49-F238E27FC236}">
                    <a16:creationId xmlns:a16="http://schemas.microsoft.com/office/drawing/2014/main" id="{9E02A304-F533-1024-F694-CCD9564794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1282" y="5301456"/>
                <a:ext cx="0" cy="28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601" name="Line 238">
                <a:extLst>
                  <a:ext uri="{FF2B5EF4-FFF2-40B4-BE49-F238E27FC236}">
                    <a16:creationId xmlns:a16="http://schemas.microsoft.com/office/drawing/2014/main" id="{CD877F42-A2AC-6740-78AB-5A1A1E2E22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7265" y="5301456"/>
                <a:ext cx="0" cy="28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602" name="Line 240">
                <a:extLst>
                  <a:ext uri="{FF2B5EF4-FFF2-40B4-BE49-F238E27FC236}">
                    <a16:creationId xmlns:a16="http://schemas.microsoft.com/office/drawing/2014/main" id="{39EADC7F-9224-4432-C74A-A33983E2FB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9233" y="5301456"/>
                <a:ext cx="0" cy="28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603" name="Rectangle 243">
                <a:extLst>
                  <a:ext uri="{FF2B5EF4-FFF2-40B4-BE49-F238E27FC236}">
                    <a16:creationId xmlns:a16="http://schemas.microsoft.com/office/drawing/2014/main" id="{09D15764-CEC5-EECF-8024-8B426E9DC9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032" y="5079926"/>
                <a:ext cx="324000" cy="219075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bg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4">
                    <a:lumMod val="40000"/>
                    <a:lumOff val="60000"/>
                    <a:alpha val="50000"/>
                  </a:schemeClr>
                </a:outerShdw>
              </a:effectLst>
            </p:spPr>
            <p:txBody>
              <a:bodyPr/>
              <a:lstStyle/>
              <a:p>
                <a:pPr marL="469900" indent="-469900" algn="l"/>
                <a:endParaRPr lang="zh-CN" altLang="zh-CN" sz="1000" b="0" baseline="-25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cxnSp>
            <p:nvCxnSpPr>
              <p:cNvPr id="920604" name="连接符: 肘形 920603">
                <a:extLst>
                  <a:ext uri="{FF2B5EF4-FFF2-40B4-BE49-F238E27FC236}">
                    <a16:creationId xmlns:a16="http://schemas.microsoft.com/office/drawing/2014/main" id="{5097936A-B836-B16B-FF44-91A0E53CE3D4}"/>
                  </a:ext>
                </a:extLst>
              </p:cNvPr>
              <p:cNvCxnSpPr/>
              <p:nvPr/>
            </p:nvCxnSpPr>
            <p:spPr>
              <a:xfrm rot="5400000">
                <a:off x="501582" y="4660277"/>
                <a:ext cx="968374" cy="90000"/>
              </a:xfrm>
              <a:prstGeom prst="bentConnector2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920605" name="文本框 920604">
                <a:extLst>
                  <a:ext uri="{FF2B5EF4-FFF2-40B4-BE49-F238E27FC236}">
                    <a16:creationId xmlns:a16="http://schemas.microsoft.com/office/drawing/2014/main" id="{5A557604-CA0E-B6EF-9462-B038A1E37201}"/>
                  </a:ext>
                </a:extLst>
              </p:cNvPr>
              <p:cNvSpPr txBox="1"/>
              <p:nvPr/>
            </p:nvSpPr>
            <p:spPr>
              <a:xfrm>
                <a:off x="492358" y="4808185"/>
                <a:ext cx="252000" cy="261610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noAutofit/>
              </a:bodyPr>
              <a:lstStyle/>
              <a:p>
                <a:pPr algn="ctr"/>
                <a:r>
                  <a:rPr lang="en-US" altLang="zh-CN" sz="1000">
                    <a:solidFill>
                      <a:schemeClr val="bg1"/>
                    </a:solidFill>
                  </a:rPr>
                  <a:t>P  </a:t>
                </a:r>
                <a:endParaRPr lang="zh-CN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20606" name="文本框 920605">
                <a:extLst>
                  <a:ext uri="{FF2B5EF4-FFF2-40B4-BE49-F238E27FC236}">
                    <a16:creationId xmlns:a16="http://schemas.microsoft.com/office/drawing/2014/main" id="{79FDB3A3-49D6-26D9-7BFA-C8927D337277}"/>
                  </a:ext>
                </a:extLst>
              </p:cNvPr>
              <p:cNvSpPr txBox="1"/>
              <p:nvPr/>
            </p:nvSpPr>
            <p:spPr>
              <a:xfrm>
                <a:off x="780390" y="4808185"/>
                <a:ext cx="252000" cy="261610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noAutofit/>
              </a:bodyPr>
              <a:lstStyle/>
              <a:p>
                <a:pPr algn="ctr"/>
                <a:r>
                  <a:rPr lang="en-US" altLang="zh-CN" sz="1000">
                    <a:solidFill>
                      <a:schemeClr val="bg1"/>
                    </a:solidFill>
                  </a:rPr>
                  <a:t> G</a:t>
                </a:r>
                <a:endParaRPr lang="zh-CN" altLang="en-US" sz="1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0656" name="组合 70655">
              <a:extLst>
                <a:ext uri="{FF2B5EF4-FFF2-40B4-BE49-F238E27FC236}">
                  <a16:creationId xmlns:a16="http://schemas.microsoft.com/office/drawing/2014/main" id="{4815E33C-C99C-2DCA-4597-DD0F2F4EAC3F}"/>
                </a:ext>
              </a:extLst>
            </p:cNvPr>
            <p:cNvGrpSpPr/>
            <p:nvPr/>
          </p:nvGrpSpPr>
          <p:grpSpPr>
            <a:xfrm>
              <a:off x="1416199" y="4215707"/>
              <a:ext cx="540032" cy="1368368"/>
              <a:chOff x="492358" y="4221088"/>
              <a:chExt cx="540032" cy="1368368"/>
            </a:xfrm>
          </p:grpSpPr>
          <p:sp>
            <p:nvSpPr>
              <p:cNvPr id="920584" name="Line 232">
                <a:extLst>
                  <a:ext uri="{FF2B5EF4-FFF2-40B4-BE49-F238E27FC236}">
                    <a16:creationId xmlns:a16="http://schemas.microsoft.com/office/drawing/2014/main" id="{970A0472-7216-A78D-2D12-60D1A4B4CC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9316" y="4221088"/>
                <a:ext cx="0" cy="136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 type="stealth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585" name="Line 233">
                <a:extLst>
                  <a:ext uri="{FF2B5EF4-FFF2-40B4-BE49-F238E27FC236}">
                    <a16:creationId xmlns:a16="http://schemas.microsoft.com/office/drawing/2014/main" id="{444676DD-1FE5-5891-B264-4E2DA73B58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3248" y="4221088"/>
                <a:ext cx="0" cy="136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 type="stealth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586" name="Line 234">
                <a:extLst>
                  <a:ext uri="{FF2B5EF4-FFF2-40B4-BE49-F238E27FC236}">
                    <a16:creationId xmlns:a16="http://schemas.microsoft.com/office/drawing/2014/main" id="{3F267F84-E686-C8C3-D047-F2000820EE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333" y="5301456"/>
                <a:ext cx="0" cy="28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587" name="Line 235">
                <a:extLst>
                  <a:ext uri="{FF2B5EF4-FFF2-40B4-BE49-F238E27FC236}">
                    <a16:creationId xmlns:a16="http://schemas.microsoft.com/office/drawing/2014/main" id="{58DF5A4E-8DCD-3EEE-6E8F-37A21454D3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5299" y="5301456"/>
                <a:ext cx="0" cy="28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588" name="Line 237">
                <a:extLst>
                  <a:ext uri="{FF2B5EF4-FFF2-40B4-BE49-F238E27FC236}">
                    <a16:creationId xmlns:a16="http://schemas.microsoft.com/office/drawing/2014/main" id="{716E6426-791E-EEF8-4CD8-227DF0281E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1282" y="5301456"/>
                <a:ext cx="0" cy="28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589" name="Line 238">
                <a:extLst>
                  <a:ext uri="{FF2B5EF4-FFF2-40B4-BE49-F238E27FC236}">
                    <a16:creationId xmlns:a16="http://schemas.microsoft.com/office/drawing/2014/main" id="{DF8CE78D-F6BD-54D5-FF64-9BDEFB658E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7265" y="5301456"/>
                <a:ext cx="0" cy="28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590" name="Line 240">
                <a:extLst>
                  <a:ext uri="{FF2B5EF4-FFF2-40B4-BE49-F238E27FC236}">
                    <a16:creationId xmlns:a16="http://schemas.microsoft.com/office/drawing/2014/main" id="{75170EB8-831F-AAAD-9A0D-F1C92A9691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9233" y="5301456"/>
                <a:ext cx="0" cy="28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591" name="Rectangle 243">
                <a:extLst>
                  <a:ext uri="{FF2B5EF4-FFF2-40B4-BE49-F238E27FC236}">
                    <a16:creationId xmlns:a16="http://schemas.microsoft.com/office/drawing/2014/main" id="{1DDFABBE-31FF-8DA9-56B1-1FF505E87B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032" y="5079926"/>
                <a:ext cx="324000" cy="219075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bg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4">
                    <a:lumMod val="40000"/>
                    <a:lumOff val="60000"/>
                    <a:alpha val="50000"/>
                  </a:schemeClr>
                </a:outerShdw>
              </a:effectLst>
            </p:spPr>
            <p:txBody>
              <a:bodyPr/>
              <a:lstStyle/>
              <a:p>
                <a:pPr marL="469900" indent="-469900" algn="l"/>
                <a:endParaRPr lang="zh-CN" altLang="zh-CN" sz="1000" b="0" baseline="-25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cxnSp>
            <p:nvCxnSpPr>
              <p:cNvPr id="920593" name="连接符: 肘形 920592">
                <a:extLst>
                  <a:ext uri="{FF2B5EF4-FFF2-40B4-BE49-F238E27FC236}">
                    <a16:creationId xmlns:a16="http://schemas.microsoft.com/office/drawing/2014/main" id="{353EA824-D09F-3D89-2CA4-D958234CAF3B}"/>
                  </a:ext>
                </a:extLst>
              </p:cNvPr>
              <p:cNvCxnSpPr/>
              <p:nvPr/>
            </p:nvCxnSpPr>
            <p:spPr>
              <a:xfrm rot="5400000">
                <a:off x="501582" y="4660277"/>
                <a:ext cx="968374" cy="90000"/>
              </a:xfrm>
              <a:prstGeom prst="bentConnector2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920594" name="文本框 920593">
                <a:extLst>
                  <a:ext uri="{FF2B5EF4-FFF2-40B4-BE49-F238E27FC236}">
                    <a16:creationId xmlns:a16="http://schemas.microsoft.com/office/drawing/2014/main" id="{D4D83EF6-EACC-1E23-195F-1416F6449672}"/>
                  </a:ext>
                </a:extLst>
              </p:cNvPr>
              <p:cNvSpPr txBox="1"/>
              <p:nvPr/>
            </p:nvSpPr>
            <p:spPr>
              <a:xfrm>
                <a:off x="492358" y="4808185"/>
                <a:ext cx="252000" cy="261610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noAutofit/>
              </a:bodyPr>
              <a:lstStyle/>
              <a:p>
                <a:pPr algn="ctr"/>
                <a:r>
                  <a:rPr lang="en-US" altLang="zh-CN" sz="1000">
                    <a:solidFill>
                      <a:schemeClr val="bg1"/>
                    </a:solidFill>
                  </a:rPr>
                  <a:t>P  </a:t>
                </a:r>
                <a:endParaRPr lang="zh-CN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20595" name="文本框 920594">
                <a:extLst>
                  <a:ext uri="{FF2B5EF4-FFF2-40B4-BE49-F238E27FC236}">
                    <a16:creationId xmlns:a16="http://schemas.microsoft.com/office/drawing/2014/main" id="{3C73E509-3B12-D953-810F-58AFB89A035F}"/>
                  </a:ext>
                </a:extLst>
              </p:cNvPr>
              <p:cNvSpPr txBox="1"/>
              <p:nvPr/>
            </p:nvSpPr>
            <p:spPr>
              <a:xfrm>
                <a:off x="780390" y="4808185"/>
                <a:ext cx="252000" cy="261610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noAutofit/>
              </a:bodyPr>
              <a:lstStyle/>
              <a:p>
                <a:pPr algn="ctr"/>
                <a:r>
                  <a:rPr lang="en-US" altLang="zh-CN" sz="1000">
                    <a:solidFill>
                      <a:schemeClr val="bg1"/>
                    </a:solidFill>
                  </a:rPr>
                  <a:t> G</a:t>
                </a:r>
                <a:endParaRPr lang="zh-CN" altLang="en-US" sz="1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0657" name="组合 70656">
              <a:extLst>
                <a:ext uri="{FF2B5EF4-FFF2-40B4-BE49-F238E27FC236}">
                  <a16:creationId xmlns:a16="http://schemas.microsoft.com/office/drawing/2014/main" id="{68ADA0FE-A3E8-B028-A168-768FE500ABBB}"/>
                </a:ext>
              </a:extLst>
            </p:cNvPr>
            <p:cNvGrpSpPr/>
            <p:nvPr/>
          </p:nvGrpSpPr>
          <p:grpSpPr>
            <a:xfrm>
              <a:off x="1907704" y="4215707"/>
              <a:ext cx="540032" cy="1368368"/>
              <a:chOff x="1985091" y="4221088"/>
              <a:chExt cx="540032" cy="1368368"/>
            </a:xfrm>
          </p:grpSpPr>
          <p:sp>
            <p:nvSpPr>
              <p:cNvPr id="70677" name="Line 232">
                <a:extLst>
                  <a:ext uri="{FF2B5EF4-FFF2-40B4-BE49-F238E27FC236}">
                    <a16:creationId xmlns:a16="http://schemas.microsoft.com/office/drawing/2014/main" id="{A8BD77E7-7045-D9E9-AB9D-529131436C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2049" y="4221088"/>
                <a:ext cx="0" cy="136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 type="stealth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70696" name="Line 233">
                <a:extLst>
                  <a:ext uri="{FF2B5EF4-FFF2-40B4-BE49-F238E27FC236}">
                    <a16:creationId xmlns:a16="http://schemas.microsoft.com/office/drawing/2014/main" id="{C8452C8C-5B91-45E9-FE5D-1CE3D90732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5981" y="4221088"/>
                <a:ext cx="0" cy="136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 type="stealth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576" name="Line 234">
                <a:extLst>
                  <a:ext uri="{FF2B5EF4-FFF2-40B4-BE49-F238E27FC236}">
                    <a16:creationId xmlns:a16="http://schemas.microsoft.com/office/drawing/2014/main" id="{A447298E-7AAC-F583-718D-5C605987AC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6066" y="5301456"/>
                <a:ext cx="0" cy="28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577" name="Line 235">
                <a:extLst>
                  <a:ext uri="{FF2B5EF4-FFF2-40B4-BE49-F238E27FC236}">
                    <a16:creationId xmlns:a16="http://schemas.microsoft.com/office/drawing/2014/main" id="{84FCBC16-2841-E571-5E4B-5792A4CAC3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38032" y="5301456"/>
                <a:ext cx="0" cy="28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578" name="Line 237">
                <a:extLst>
                  <a:ext uri="{FF2B5EF4-FFF2-40B4-BE49-F238E27FC236}">
                    <a16:creationId xmlns:a16="http://schemas.microsoft.com/office/drawing/2014/main" id="{4FDB43B4-CF10-1A51-224E-94D5BFED22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74015" y="5301456"/>
                <a:ext cx="0" cy="28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579" name="Line 238">
                <a:extLst>
                  <a:ext uri="{FF2B5EF4-FFF2-40B4-BE49-F238E27FC236}">
                    <a16:creationId xmlns:a16="http://schemas.microsoft.com/office/drawing/2014/main" id="{48350365-5253-C8BB-B7AD-22B6FE6606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9998" y="5301456"/>
                <a:ext cx="0" cy="28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580" name="Line 240">
                <a:extLst>
                  <a:ext uri="{FF2B5EF4-FFF2-40B4-BE49-F238E27FC236}">
                    <a16:creationId xmlns:a16="http://schemas.microsoft.com/office/drawing/2014/main" id="{EBEBE4B4-A29E-4300-C314-5A2B6478DA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1966" y="5301456"/>
                <a:ext cx="0" cy="28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581" name="Rectangle 243">
                <a:extLst>
                  <a:ext uri="{FF2B5EF4-FFF2-40B4-BE49-F238E27FC236}">
                    <a16:creationId xmlns:a16="http://schemas.microsoft.com/office/drawing/2014/main" id="{9E1F5509-3E08-E54C-C2CA-906947CB77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0765" y="5079926"/>
                <a:ext cx="324000" cy="219075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bg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4">
                    <a:lumMod val="40000"/>
                    <a:lumOff val="60000"/>
                    <a:alpha val="50000"/>
                  </a:schemeClr>
                </a:outerShdw>
              </a:effectLst>
            </p:spPr>
            <p:txBody>
              <a:bodyPr/>
              <a:lstStyle/>
              <a:p>
                <a:pPr marL="469900" indent="-469900" algn="l"/>
                <a:endParaRPr lang="zh-CN" altLang="zh-CN" sz="1000" b="0" baseline="-25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582" name="文本框 920581">
                <a:extLst>
                  <a:ext uri="{FF2B5EF4-FFF2-40B4-BE49-F238E27FC236}">
                    <a16:creationId xmlns:a16="http://schemas.microsoft.com/office/drawing/2014/main" id="{48451B21-9D8A-0AD5-A748-ADD9ADDF72D4}"/>
                  </a:ext>
                </a:extLst>
              </p:cNvPr>
              <p:cNvSpPr txBox="1"/>
              <p:nvPr/>
            </p:nvSpPr>
            <p:spPr>
              <a:xfrm>
                <a:off x="1985091" y="4808185"/>
                <a:ext cx="252000" cy="261610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noAutofit/>
              </a:bodyPr>
              <a:lstStyle/>
              <a:p>
                <a:pPr algn="ctr"/>
                <a:r>
                  <a:rPr lang="en-US" altLang="zh-CN" sz="1000">
                    <a:solidFill>
                      <a:schemeClr val="bg1"/>
                    </a:solidFill>
                  </a:rPr>
                  <a:t>P  </a:t>
                </a:r>
                <a:endParaRPr lang="zh-CN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20583" name="文本框 920582">
                <a:extLst>
                  <a:ext uri="{FF2B5EF4-FFF2-40B4-BE49-F238E27FC236}">
                    <a16:creationId xmlns:a16="http://schemas.microsoft.com/office/drawing/2014/main" id="{7B0DAEC7-D176-4E52-3859-0F837F466BE9}"/>
                  </a:ext>
                </a:extLst>
              </p:cNvPr>
              <p:cNvSpPr txBox="1"/>
              <p:nvPr/>
            </p:nvSpPr>
            <p:spPr>
              <a:xfrm>
                <a:off x="2273123" y="4808185"/>
                <a:ext cx="252000" cy="261610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noAutofit/>
              </a:bodyPr>
              <a:lstStyle/>
              <a:p>
                <a:pPr algn="ctr"/>
                <a:r>
                  <a:rPr lang="en-US" altLang="zh-CN" sz="1000">
                    <a:solidFill>
                      <a:schemeClr val="bg1"/>
                    </a:solidFill>
                  </a:rPr>
                  <a:t> G</a:t>
                </a:r>
                <a:endParaRPr lang="zh-CN" altLang="en-US" sz="10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20619" name="组合 920618">
            <a:extLst>
              <a:ext uri="{FF2B5EF4-FFF2-40B4-BE49-F238E27FC236}">
                <a16:creationId xmlns:a16="http://schemas.microsoft.com/office/drawing/2014/main" id="{FDB784D1-95C6-722B-E76E-A8807C7107F3}"/>
              </a:ext>
            </a:extLst>
          </p:cNvPr>
          <p:cNvGrpSpPr/>
          <p:nvPr/>
        </p:nvGrpSpPr>
        <p:grpSpPr>
          <a:xfrm>
            <a:off x="4586344" y="3776916"/>
            <a:ext cx="2014547" cy="1807159"/>
            <a:chOff x="433189" y="3776916"/>
            <a:chExt cx="2014547" cy="1807159"/>
          </a:xfrm>
        </p:grpSpPr>
        <p:sp>
          <p:nvSpPr>
            <p:cNvPr id="920620" name="Rectangle 229">
              <a:extLst>
                <a:ext uri="{FF2B5EF4-FFF2-40B4-BE49-F238E27FC236}">
                  <a16:creationId xmlns:a16="http://schemas.microsoft.com/office/drawing/2014/main" id="{CD6DD449-F52B-569B-693F-4352AD592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591" y="3776916"/>
              <a:ext cx="1800000" cy="432000"/>
            </a:xfrm>
            <a:prstGeom prst="rect">
              <a:avLst/>
            </a:prstGeom>
            <a:solidFill>
              <a:srgbClr val="8AC4A7"/>
            </a:solidFill>
            <a:ln w="9525" algn="ctr">
              <a:solidFill>
                <a:schemeClr val="accent6">
                  <a:lumMod val="75000"/>
                </a:schemeClr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accent6">
                  <a:lumMod val="60000"/>
                  <a:lumOff val="40000"/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marL="342900" indent="-342900" algn="ctr">
                <a:buClr>
                  <a:schemeClr val="hlink"/>
                </a:buClr>
                <a:defRPr/>
              </a:pPr>
              <a:r>
                <a:rPr lang="en-US" altLang="zh-CN" sz="12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rPr>
                <a:t> </a:t>
              </a:r>
              <a:r>
                <a:rPr lang="en-US" altLang="zh-CN" sz="1600" b="1" dirty="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CLA  (74182)</a:t>
              </a:r>
              <a:endParaRPr lang="zh-CN" altLang="en-US" sz="16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  <p:grpSp>
          <p:nvGrpSpPr>
            <p:cNvPr id="920621" name="组合 920620">
              <a:extLst>
                <a:ext uri="{FF2B5EF4-FFF2-40B4-BE49-F238E27FC236}">
                  <a16:creationId xmlns:a16="http://schemas.microsoft.com/office/drawing/2014/main" id="{CFE72838-1764-EBFB-8612-8CE727A745C2}"/>
                </a:ext>
              </a:extLst>
            </p:cNvPr>
            <p:cNvGrpSpPr/>
            <p:nvPr/>
          </p:nvGrpSpPr>
          <p:grpSpPr>
            <a:xfrm>
              <a:off x="433189" y="4215707"/>
              <a:ext cx="540032" cy="1368368"/>
              <a:chOff x="492358" y="4221088"/>
              <a:chExt cx="540032" cy="1368368"/>
            </a:xfrm>
          </p:grpSpPr>
          <p:cxnSp>
            <p:nvCxnSpPr>
              <p:cNvPr id="920912" name="直接箭头连接符 920911">
                <a:extLst>
                  <a:ext uri="{FF2B5EF4-FFF2-40B4-BE49-F238E27FC236}">
                    <a16:creationId xmlns:a16="http://schemas.microsoft.com/office/drawing/2014/main" id="{59E3F4CD-E551-EB02-EEE6-CEE26373B731}"/>
                  </a:ext>
                </a:extLst>
              </p:cNvPr>
              <p:cNvCxnSpPr>
                <a:cxnSpLocks/>
                <a:stCxn id="920920" idx="3"/>
              </p:cNvCxnSpPr>
              <p:nvPr/>
            </p:nvCxnSpPr>
            <p:spPr>
              <a:xfrm flipH="1">
                <a:off x="526713" y="5189464"/>
                <a:ext cx="415319" cy="0"/>
              </a:xfrm>
              <a:prstGeom prst="straightConnector1">
                <a:avLst/>
              </a:prstGeom>
              <a:ln w="9525">
                <a:solidFill>
                  <a:schemeClr val="bg1">
                    <a:lumMod val="95000"/>
                    <a:lumOff val="5000"/>
                  </a:schemeClr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0913" name="Line 232">
                <a:extLst>
                  <a:ext uri="{FF2B5EF4-FFF2-40B4-BE49-F238E27FC236}">
                    <a16:creationId xmlns:a16="http://schemas.microsoft.com/office/drawing/2014/main" id="{F99A8882-5914-AA22-FD41-65811059F6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9316" y="4221088"/>
                <a:ext cx="0" cy="136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 type="stealth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914" name="Line 233">
                <a:extLst>
                  <a:ext uri="{FF2B5EF4-FFF2-40B4-BE49-F238E27FC236}">
                    <a16:creationId xmlns:a16="http://schemas.microsoft.com/office/drawing/2014/main" id="{D67C5DF9-2738-112D-5F16-BC1B6827AA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3248" y="4221088"/>
                <a:ext cx="0" cy="136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 type="stealth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915" name="Line 234">
                <a:extLst>
                  <a:ext uri="{FF2B5EF4-FFF2-40B4-BE49-F238E27FC236}">
                    <a16:creationId xmlns:a16="http://schemas.microsoft.com/office/drawing/2014/main" id="{05FBE016-419E-5133-BADE-C139A9844D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333" y="5301456"/>
                <a:ext cx="0" cy="28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916" name="Line 235">
                <a:extLst>
                  <a:ext uri="{FF2B5EF4-FFF2-40B4-BE49-F238E27FC236}">
                    <a16:creationId xmlns:a16="http://schemas.microsoft.com/office/drawing/2014/main" id="{183470C5-F4EC-E126-64DF-CF67BF598F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5299" y="5301456"/>
                <a:ext cx="0" cy="28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917" name="Line 237">
                <a:extLst>
                  <a:ext uri="{FF2B5EF4-FFF2-40B4-BE49-F238E27FC236}">
                    <a16:creationId xmlns:a16="http://schemas.microsoft.com/office/drawing/2014/main" id="{FD53D194-5471-4115-758D-1E1723B0AB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1282" y="5301456"/>
                <a:ext cx="0" cy="28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918" name="Line 238">
                <a:extLst>
                  <a:ext uri="{FF2B5EF4-FFF2-40B4-BE49-F238E27FC236}">
                    <a16:creationId xmlns:a16="http://schemas.microsoft.com/office/drawing/2014/main" id="{873E00A7-B298-DE1F-2530-19DAD8178E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7265" y="5301456"/>
                <a:ext cx="0" cy="28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919" name="Line 240">
                <a:extLst>
                  <a:ext uri="{FF2B5EF4-FFF2-40B4-BE49-F238E27FC236}">
                    <a16:creationId xmlns:a16="http://schemas.microsoft.com/office/drawing/2014/main" id="{F20AFD08-FAA6-BEB4-5ABA-3BCFA0727E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9233" y="5301456"/>
                <a:ext cx="0" cy="28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920" name="Rectangle 243">
                <a:extLst>
                  <a:ext uri="{FF2B5EF4-FFF2-40B4-BE49-F238E27FC236}">
                    <a16:creationId xmlns:a16="http://schemas.microsoft.com/office/drawing/2014/main" id="{68FF656F-8500-4589-12AD-04845C09B3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032" y="5079926"/>
                <a:ext cx="324000" cy="219075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bg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4">
                    <a:lumMod val="40000"/>
                    <a:lumOff val="60000"/>
                    <a:alpha val="50000"/>
                  </a:schemeClr>
                </a:outerShdw>
              </a:effectLst>
            </p:spPr>
            <p:txBody>
              <a:bodyPr/>
              <a:lstStyle/>
              <a:p>
                <a:pPr marL="469900" indent="-469900" algn="l"/>
                <a:endParaRPr lang="zh-CN" altLang="zh-CN" sz="1000" baseline="-25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cxnSp>
            <p:nvCxnSpPr>
              <p:cNvPr id="920921" name="连接符: 肘形 920920">
                <a:extLst>
                  <a:ext uri="{FF2B5EF4-FFF2-40B4-BE49-F238E27FC236}">
                    <a16:creationId xmlns:a16="http://schemas.microsoft.com/office/drawing/2014/main" id="{E5A4697E-D1D4-BF16-9D89-F1C0B88ADB03}"/>
                  </a:ext>
                </a:extLst>
              </p:cNvPr>
              <p:cNvCxnSpPr/>
              <p:nvPr/>
            </p:nvCxnSpPr>
            <p:spPr>
              <a:xfrm rot="5400000">
                <a:off x="501582" y="4660277"/>
                <a:ext cx="968374" cy="90000"/>
              </a:xfrm>
              <a:prstGeom prst="bentConnector2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920922" name="文本框 920921">
                <a:extLst>
                  <a:ext uri="{FF2B5EF4-FFF2-40B4-BE49-F238E27FC236}">
                    <a16:creationId xmlns:a16="http://schemas.microsoft.com/office/drawing/2014/main" id="{57201454-C310-618D-CCE3-6C59431FBBC3}"/>
                  </a:ext>
                </a:extLst>
              </p:cNvPr>
              <p:cNvSpPr txBox="1"/>
              <p:nvPr/>
            </p:nvSpPr>
            <p:spPr>
              <a:xfrm>
                <a:off x="492358" y="4808185"/>
                <a:ext cx="252000" cy="261610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noAutofit/>
              </a:bodyPr>
              <a:lstStyle/>
              <a:p>
                <a:pPr algn="ctr"/>
                <a:r>
                  <a:rPr lang="en-US" altLang="zh-CN" sz="1000">
                    <a:solidFill>
                      <a:schemeClr val="bg1"/>
                    </a:solidFill>
                  </a:rPr>
                  <a:t>P  </a:t>
                </a:r>
                <a:endParaRPr lang="zh-CN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20923" name="文本框 920922">
                <a:extLst>
                  <a:ext uri="{FF2B5EF4-FFF2-40B4-BE49-F238E27FC236}">
                    <a16:creationId xmlns:a16="http://schemas.microsoft.com/office/drawing/2014/main" id="{DA019C4E-3A79-CBE9-924F-735588DA52D1}"/>
                  </a:ext>
                </a:extLst>
              </p:cNvPr>
              <p:cNvSpPr txBox="1"/>
              <p:nvPr/>
            </p:nvSpPr>
            <p:spPr>
              <a:xfrm>
                <a:off x="780390" y="4808185"/>
                <a:ext cx="252000" cy="261610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noAutofit/>
              </a:bodyPr>
              <a:lstStyle/>
              <a:p>
                <a:pPr algn="ctr"/>
                <a:r>
                  <a:rPr lang="en-US" altLang="zh-CN" sz="1000">
                    <a:solidFill>
                      <a:schemeClr val="bg1"/>
                    </a:solidFill>
                  </a:rPr>
                  <a:t> G</a:t>
                </a:r>
                <a:endParaRPr lang="zh-CN" altLang="en-US" sz="1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20622" name="组合 920621">
              <a:extLst>
                <a:ext uri="{FF2B5EF4-FFF2-40B4-BE49-F238E27FC236}">
                  <a16:creationId xmlns:a16="http://schemas.microsoft.com/office/drawing/2014/main" id="{34D9A449-7B46-26CD-0EBE-4C4E7AE41E38}"/>
                </a:ext>
              </a:extLst>
            </p:cNvPr>
            <p:cNvGrpSpPr/>
            <p:nvPr/>
          </p:nvGrpSpPr>
          <p:grpSpPr>
            <a:xfrm>
              <a:off x="924694" y="4215707"/>
              <a:ext cx="540032" cy="1368368"/>
              <a:chOff x="492358" y="4221088"/>
              <a:chExt cx="540032" cy="1368368"/>
            </a:xfrm>
          </p:grpSpPr>
          <p:sp>
            <p:nvSpPr>
              <p:cNvPr id="920901" name="Line 232">
                <a:extLst>
                  <a:ext uri="{FF2B5EF4-FFF2-40B4-BE49-F238E27FC236}">
                    <a16:creationId xmlns:a16="http://schemas.microsoft.com/office/drawing/2014/main" id="{8EBD681C-2F48-F965-238E-2BF3A4F7A7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9316" y="4221088"/>
                <a:ext cx="0" cy="136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 type="stealth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902" name="Line 233">
                <a:extLst>
                  <a:ext uri="{FF2B5EF4-FFF2-40B4-BE49-F238E27FC236}">
                    <a16:creationId xmlns:a16="http://schemas.microsoft.com/office/drawing/2014/main" id="{E6D15D73-4190-60C4-7F30-01C78C4487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3248" y="4221088"/>
                <a:ext cx="0" cy="136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 type="stealth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903" name="Line 234">
                <a:extLst>
                  <a:ext uri="{FF2B5EF4-FFF2-40B4-BE49-F238E27FC236}">
                    <a16:creationId xmlns:a16="http://schemas.microsoft.com/office/drawing/2014/main" id="{A512DE17-0C6E-26F6-D47F-474E687FB7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333" y="5301456"/>
                <a:ext cx="0" cy="28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904" name="Line 235">
                <a:extLst>
                  <a:ext uri="{FF2B5EF4-FFF2-40B4-BE49-F238E27FC236}">
                    <a16:creationId xmlns:a16="http://schemas.microsoft.com/office/drawing/2014/main" id="{A020FB61-A23D-FEBF-8215-C36230294B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5299" y="5301456"/>
                <a:ext cx="0" cy="28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905" name="Line 237">
                <a:extLst>
                  <a:ext uri="{FF2B5EF4-FFF2-40B4-BE49-F238E27FC236}">
                    <a16:creationId xmlns:a16="http://schemas.microsoft.com/office/drawing/2014/main" id="{D4F721F9-94AD-2870-E377-40CAF3390A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1282" y="5301456"/>
                <a:ext cx="0" cy="28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906" name="Line 238">
                <a:extLst>
                  <a:ext uri="{FF2B5EF4-FFF2-40B4-BE49-F238E27FC236}">
                    <a16:creationId xmlns:a16="http://schemas.microsoft.com/office/drawing/2014/main" id="{C60C0F74-8C86-BDC3-09D3-EAAE9A8C18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7265" y="5301456"/>
                <a:ext cx="0" cy="28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907" name="Line 240">
                <a:extLst>
                  <a:ext uri="{FF2B5EF4-FFF2-40B4-BE49-F238E27FC236}">
                    <a16:creationId xmlns:a16="http://schemas.microsoft.com/office/drawing/2014/main" id="{71D8D961-8A70-3108-8F3E-0B767B1FC4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9233" y="5301456"/>
                <a:ext cx="0" cy="28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908" name="Rectangle 243">
                <a:extLst>
                  <a:ext uri="{FF2B5EF4-FFF2-40B4-BE49-F238E27FC236}">
                    <a16:creationId xmlns:a16="http://schemas.microsoft.com/office/drawing/2014/main" id="{32A908A6-4965-BE23-48D8-6BF53C2290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032" y="5079926"/>
                <a:ext cx="324000" cy="219075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bg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4">
                    <a:lumMod val="40000"/>
                    <a:lumOff val="60000"/>
                    <a:alpha val="50000"/>
                  </a:schemeClr>
                </a:outerShdw>
              </a:effectLst>
            </p:spPr>
            <p:txBody>
              <a:bodyPr/>
              <a:lstStyle/>
              <a:p>
                <a:pPr marL="469900" indent="-469900" algn="l"/>
                <a:endParaRPr lang="zh-CN" altLang="zh-CN" sz="1000" baseline="-25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cxnSp>
            <p:nvCxnSpPr>
              <p:cNvPr id="920909" name="连接符: 肘形 920908">
                <a:extLst>
                  <a:ext uri="{FF2B5EF4-FFF2-40B4-BE49-F238E27FC236}">
                    <a16:creationId xmlns:a16="http://schemas.microsoft.com/office/drawing/2014/main" id="{C6EC105A-B647-DE58-29D8-BCE8BD8B961D}"/>
                  </a:ext>
                </a:extLst>
              </p:cNvPr>
              <p:cNvCxnSpPr/>
              <p:nvPr/>
            </p:nvCxnSpPr>
            <p:spPr>
              <a:xfrm rot="5400000">
                <a:off x="501582" y="4660277"/>
                <a:ext cx="968374" cy="90000"/>
              </a:xfrm>
              <a:prstGeom prst="bentConnector2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920910" name="文本框 920909">
                <a:extLst>
                  <a:ext uri="{FF2B5EF4-FFF2-40B4-BE49-F238E27FC236}">
                    <a16:creationId xmlns:a16="http://schemas.microsoft.com/office/drawing/2014/main" id="{E5E3F76C-995B-E590-2825-EB7B42B03CC3}"/>
                  </a:ext>
                </a:extLst>
              </p:cNvPr>
              <p:cNvSpPr txBox="1"/>
              <p:nvPr/>
            </p:nvSpPr>
            <p:spPr>
              <a:xfrm>
                <a:off x="492358" y="4808185"/>
                <a:ext cx="252000" cy="261610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noAutofit/>
              </a:bodyPr>
              <a:lstStyle/>
              <a:p>
                <a:pPr algn="ctr"/>
                <a:r>
                  <a:rPr lang="en-US" altLang="zh-CN" sz="1000">
                    <a:solidFill>
                      <a:schemeClr val="bg1"/>
                    </a:solidFill>
                  </a:rPr>
                  <a:t>P  </a:t>
                </a:r>
                <a:endParaRPr lang="zh-CN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20911" name="文本框 920910">
                <a:extLst>
                  <a:ext uri="{FF2B5EF4-FFF2-40B4-BE49-F238E27FC236}">
                    <a16:creationId xmlns:a16="http://schemas.microsoft.com/office/drawing/2014/main" id="{DAB720B1-D2B5-461F-7AF1-5A565F7B4576}"/>
                  </a:ext>
                </a:extLst>
              </p:cNvPr>
              <p:cNvSpPr txBox="1"/>
              <p:nvPr/>
            </p:nvSpPr>
            <p:spPr>
              <a:xfrm>
                <a:off x="780390" y="4808185"/>
                <a:ext cx="252000" cy="261610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noAutofit/>
              </a:bodyPr>
              <a:lstStyle/>
              <a:p>
                <a:pPr algn="ctr"/>
                <a:r>
                  <a:rPr lang="en-US" altLang="zh-CN" sz="1000">
                    <a:solidFill>
                      <a:schemeClr val="bg1"/>
                    </a:solidFill>
                  </a:rPr>
                  <a:t> G</a:t>
                </a:r>
                <a:endParaRPr lang="zh-CN" altLang="en-US" sz="1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20623" name="组合 920622">
              <a:extLst>
                <a:ext uri="{FF2B5EF4-FFF2-40B4-BE49-F238E27FC236}">
                  <a16:creationId xmlns:a16="http://schemas.microsoft.com/office/drawing/2014/main" id="{C0BE6FA4-0C9D-9B70-5C8B-8763A58022A0}"/>
                </a:ext>
              </a:extLst>
            </p:cNvPr>
            <p:cNvGrpSpPr/>
            <p:nvPr/>
          </p:nvGrpSpPr>
          <p:grpSpPr>
            <a:xfrm>
              <a:off x="1416199" y="4215707"/>
              <a:ext cx="540032" cy="1368368"/>
              <a:chOff x="492358" y="4221088"/>
              <a:chExt cx="540032" cy="1368368"/>
            </a:xfrm>
          </p:grpSpPr>
          <p:sp>
            <p:nvSpPr>
              <p:cNvPr id="920635" name="Line 232">
                <a:extLst>
                  <a:ext uri="{FF2B5EF4-FFF2-40B4-BE49-F238E27FC236}">
                    <a16:creationId xmlns:a16="http://schemas.microsoft.com/office/drawing/2014/main" id="{5737E993-9A6E-41C9-E1D7-A9BD0910D1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9316" y="4221088"/>
                <a:ext cx="0" cy="136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 type="stealth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636" name="Line 233">
                <a:extLst>
                  <a:ext uri="{FF2B5EF4-FFF2-40B4-BE49-F238E27FC236}">
                    <a16:creationId xmlns:a16="http://schemas.microsoft.com/office/drawing/2014/main" id="{BFD49A82-6D3B-4F9B-2167-F8027CC15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3248" y="4221088"/>
                <a:ext cx="0" cy="136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 type="stealth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637" name="Line 234">
                <a:extLst>
                  <a:ext uri="{FF2B5EF4-FFF2-40B4-BE49-F238E27FC236}">
                    <a16:creationId xmlns:a16="http://schemas.microsoft.com/office/drawing/2014/main" id="{0211007A-C016-5842-58A9-047796957F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333" y="5301456"/>
                <a:ext cx="0" cy="28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638" name="Line 235">
                <a:extLst>
                  <a:ext uri="{FF2B5EF4-FFF2-40B4-BE49-F238E27FC236}">
                    <a16:creationId xmlns:a16="http://schemas.microsoft.com/office/drawing/2014/main" id="{73E6112E-3BBD-6E90-1919-B13FAECE95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5299" y="5301456"/>
                <a:ext cx="0" cy="28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639" name="Line 237">
                <a:extLst>
                  <a:ext uri="{FF2B5EF4-FFF2-40B4-BE49-F238E27FC236}">
                    <a16:creationId xmlns:a16="http://schemas.microsoft.com/office/drawing/2014/main" id="{4A9E6665-435C-6EF3-B454-CDFC904C1F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1282" y="5301456"/>
                <a:ext cx="0" cy="28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70764" name="Line 238">
                <a:extLst>
                  <a:ext uri="{FF2B5EF4-FFF2-40B4-BE49-F238E27FC236}">
                    <a16:creationId xmlns:a16="http://schemas.microsoft.com/office/drawing/2014/main" id="{0517D941-CFC7-6793-AB04-6F8E5FB55E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7265" y="5301456"/>
                <a:ext cx="0" cy="28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896" name="Line 240">
                <a:extLst>
                  <a:ext uri="{FF2B5EF4-FFF2-40B4-BE49-F238E27FC236}">
                    <a16:creationId xmlns:a16="http://schemas.microsoft.com/office/drawing/2014/main" id="{5C6D848D-E2E2-02C8-987B-6BA5C3C6F6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9233" y="5301456"/>
                <a:ext cx="0" cy="28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897" name="Rectangle 243">
                <a:extLst>
                  <a:ext uri="{FF2B5EF4-FFF2-40B4-BE49-F238E27FC236}">
                    <a16:creationId xmlns:a16="http://schemas.microsoft.com/office/drawing/2014/main" id="{93A3F28E-D27D-8802-08D0-F651DB3AE6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032" y="5079926"/>
                <a:ext cx="324000" cy="219075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bg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4">
                    <a:lumMod val="40000"/>
                    <a:lumOff val="60000"/>
                    <a:alpha val="50000"/>
                  </a:schemeClr>
                </a:outerShdw>
              </a:effectLst>
            </p:spPr>
            <p:txBody>
              <a:bodyPr/>
              <a:lstStyle/>
              <a:p>
                <a:pPr marL="469900" indent="-469900" algn="l"/>
                <a:endParaRPr lang="zh-CN" altLang="zh-CN" sz="1000" baseline="-25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cxnSp>
            <p:nvCxnSpPr>
              <p:cNvPr id="920898" name="连接符: 肘形 920897">
                <a:extLst>
                  <a:ext uri="{FF2B5EF4-FFF2-40B4-BE49-F238E27FC236}">
                    <a16:creationId xmlns:a16="http://schemas.microsoft.com/office/drawing/2014/main" id="{D5712367-BCD3-1FDF-409D-6BB01E87C433}"/>
                  </a:ext>
                </a:extLst>
              </p:cNvPr>
              <p:cNvCxnSpPr/>
              <p:nvPr/>
            </p:nvCxnSpPr>
            <p:spPr>
              <a:xfrm rot="5400000">
                <a:off x="501582" y="4660277"/>
                <a:ext cx="968374" cy="90000"/>
              </a:xfrm>
              <a:prstGeom prst="bentConnector2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920899" name="文本框 920898">
                <a:extLst>
                  <a:ext uri="{FF2B5EF4-FFF2-40B4-BE49-F238E27FC236}">
                    <a16:creationId xmlns:a16="http://schemas.microsoft.com/office/drawing/2014/main" id="{723F66EB-4C1B-20E3-09A5-8309D66B90FF}"/>
                  </a:ext>
                </a:extLst>
              </p:cNvPr>
              <p:cNvSpPr txBox="1"/>
              <p:nvPr/>
            </p:nvSpPr>
            <p:spPr>
              <a:xfrm>
                <a:off x="492358" y="4808185"/>
                <a:ext cx="252000" cy="261610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noAutofit/>
              </a:bodyPr>
              <a:lstStyle/>
              <a:p>
                <a:pPr algn="ctr"/>
                <a:r>
                  <a:rPr lang="en-US" altLang="zh-CN" sz="1000">
                    <a:solidFill>
                      <a:schemeClr val="bg1"/>
                    </a:solidFill>
                  </a:rPr>
                  <a:t>P  </a:t>
                </a:r>
                <a:endParaRPr lang="zh-CN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20900" name="文本框 920899">
                <a:extLst>
                  <a:ext uri="{FF2B5EF4-FFF2-40B4-BE49-F238E27FC236}">
                    <a16:creationId xmlns:a16="http://schemas.microsoft.com/office/drawing/2014/main" id="{B598774D-0FD3-2274-8F4D-1CB552D5B1D0}"/>
                  </a:ext>
                </a:extLst>
              </p:cNvPr>
              <p:cNvSpPr txBox="1"/>
              <p:nvPr/>
            </p:nvSpPr>
            <p:spPr>
              <a:xfrm>
                <a:off x="780390" y="4808185"/>
                <a:ext cx="252000" cy="261610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noAutofit/>
              </a:bodyPr>
              <a:lstStyle/>
              <a:p>
                <a:pPr algn="ctr"/>
                <a:r>
                  <a:rPr lang="en-US" altLang="zh-CN" sz="1000">
                    <a:solidFill>
                      <a:schemeClr val="bg1"/>
                    </a:solidFill>
                  </a:rPr>
                  <a:t> G</a:t>
                </a:r>
                <a:endParaRPr lang="zh-CN" altLang="en-US" sz="1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20624" name="组合 920623">
              <a:extLst>
                <a:ext uri="{FF2B5EF4-FFF2-40B4-BE49-F238E27FC236}">
                  <a16:creationId xmlns:a16="http://schemas.microsoft.com/office/drawing/2014/main" id="{E8FFC2BD-BC48-EC4A-E5E9-179EA6D0CA57}"/>
                </a:ext>
              </a:extLst>
            </p:cNvPr>
            <p:cNvGrpSpPr/>
            <p:nvPr/>
          </p:nvGrpSpPr>
          <p:grpSpPr>
            <a:xfrm>
              <a:off x="1907704" y="4215707"/>
              <a:ext cx="540032" cy="1368368"/>
              <a:chOff x="1985091" y="4221088"/>
              <a:chExt cx="540032" cy="1368368"/>
            </a:xfrm>
          </p:grpSpPr>
          <p:sp>
            <p:nvSpPr>
              <p:cNvPr id="920625" name="Line 232">
                <a:extLst>
                  <a:ext uri="{FF2B5EF4-FFF2-40B4-BE49-F238E27FC236}">
                    <a16:creationId xmlns:a16="http://schemas.microsoft.com/office/drawing/2014/main" id="{1B1CB2CC-49B6-70F5-6292-AB956D8EEF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2049" y="4221088"/>
                <a:ext cx="0" cy="136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 type="stealth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626" name="Line 233">
                <a:extLst>
                  <a:ext uri="{FF2B5EF4-FFF2-40B4-BE49-F238E27FC236}">
                    <a16:creationId xmlns:a16="http://schemas.microsoft.com/office/drawing/2014/main" id="{ABBC6726-3FFE-D412-B914-BEE901B1D4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5981" y="4221088"/>
                <a:ext cx="0" cy="136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 type="stealth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627" name="Line 234">
                <a:extLst>
                  <a:ext uri="{FF2B5EF4-FFF2-40B4-BE49-F238E27FC236}">
                    <a16:creationId xmlns:a16="http://schemas.microsoft.com/office/drawing/2014/main" id="{548D2F85-F2E8-6D74-5417-B021EB7FC0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6066" y="5301456"/>
                <a:ext cx="0" cy="28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628" name="Line 235">
                <a:extLst>
                  <a:ext uri="{FF2B5EF4-FFF2-40B4-BE49-F238E27FC236}">
                    <a16:creationId xmlns:a16="http://schemas.microsoft.com/office/drawing/2014/main" id="{405A8E0D-B2E1-A7EA-A83C-21B60DF633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38032" y="5301456"/>
                <a:ext cx="0" cy="28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629" name="Line 237">
                <a:extLst>
                  <a:ext uri="{FF2B5EF4-FFF2-40B4-BE49-F238E27FC236}">
                    <a16:creationId xmlns:a16="http://schemas.microsoft.com/office/drawing/2014/main" id="{6EBD0D86-A37B-D69D-1B4E-63A65B65E0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74015" y="5301456"/>
                <a:ext cx="0" cy="28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630" name="Line 238">
                <a:extLst>
                  <a:ext uri="{FF2B5EF4-FFF2-40B4-BE49-F238E27FC236}">
                    <a16:creationId xmlns:a16="http://schemas.microsoft.com/office/drawing/2014/main" id="{E3193345-43C1-2667-09B0-19A9B4FEFE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9998" y="5301456"/>
                <a:ext cx="0" cy="28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631" name="Line 240">
                <a:extLst>
                  <a:ext uri="{FF2B5EF4-FFF2-40B4-BE49-F238E27FC236}">
                    <a16:creationId xmlns:a16="http://schemas.microsoft.com/office/drawing/2014/main" id="{A7CC97A1-A43E-9245-3E2A-7D31C87EF9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1966" y="5301456"/>
                <a:ext cx="0" cy="28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632" name="Rectangle 243">
                <a:extLst>
                  <a:ext uri="{FF2B5EF4-FFF2-40B4-BE49-F238E27FC236}">
                    <a16:creationId xmlns:a16="http://schemas.microsoft.com/office/drawing/2014/main" id="{BECB457A-B744-C1FA-1127-34BE432F8E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0765" y="5079926"/>
                <a:ext cx="324000" cy="219075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bg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4">
                    <a:lumMod val="40000"/>
                    <a:lumOff val="60000"/>
                    <a:alpha val="50000"/>
                  </a:schemeClr>
                </a:outerShdw>
              </a:effectLst>
            </p:spPr>
            <p:txBody>
              <a:bodyPr/>
              <a:lstStyle/>
              <a:p>
                <a:pPr marL="469900" indent="-469900" algn="l"/>
                <a:endParaRPr lang="zh-CN" altLang="zh-CN" sz="1000" baseline="-25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633" name="文本框 920632">
                <a:extLst>
                  <a:ext uri="{FF2B5EF4-FFF2-40B4-BE49-F238E27FC236}">
                    <a16:creationId xmlns:a16="http://schemas.microsoft.com/office/drawing/2014/main" id="{FAF874D7-2ADF-83DF-5FAA-B2228EA9792C}"/>
                  </a:ext>
                </a:extLst>
              </p:cNvPr>
              <p:cNvSpPr txBox="1"/>
              <p:nvPr/>
            </p:nvSpPr>
            <p:spPr>
              <a:xfrm>
                <a:off x="1985091" y="4808185"/>
                <a:ext cx="252000" cy="261610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noAutofit/>
              </a:bodyPr>
              <a:lstStyle/>
              <a:p>
                <a:pPr algn="ctr"/>
                <a:r>
                  <a:rPr lang="en-US" altLang="zh-CN" sz="1000">
                    <a:solidFill>
                      <a:schemeClr val="bg1"/>
                    </a:solidFill>
                  </a:rPr>
                  <a:t>P  </a:t>
                </a:r>
                <a:endParaRPr lang="zh-CN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20634" name="文本框 920633">
                <a:extLst>
                  <a:ext uri="{FF2B5EF4-FFF2-40B4-BE49-F238E27FC236}">
                    <a16:creationId xmlns:a16="http://schemas.microsoft.com/office/drawing/2014/main" id="{3F777B60-0E10-1825-1868-D8208533E2BF}"/>
                  </a:ext>
                </a:extLst>
              </p:cNvPr>
              <p:cNvSpPr txBox="1"/>
              <p:nvPr/>
            </p:nvSpPr>
            <p:spPr>
              <a:xfrm>
                <a:off x="2273123" y="4808185"/>
                <a:ext cx="252000" cy="261610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noAutofit/>
              </a:bodyPr>
              <a:lstStyle/>
              <a:p>
                <a:pPr algn="ctr"/>
                <a:r>
                  <a:rPr lang="en-US" altLang="zh-CN" sz="1000">
                    <a:solidFill>
                      <a:schemeClr val="bg1"/>
                    </a:solidFill>
                  </a:rPr>
                  <a:t> G</a:t>
                </a:r>
                <a:endParaRPr lang="zh-CN" altLang="en-US" sz="10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20924" name="组合 920923">
            <a:extLst>
              <a:ext uri="{FF2B5EF4-FFF2-40B4-BE49-F238E27FC236}">
                <a16:creationId xmlns:a16="http://schemas.microsoft.com/office/drawing/2014/main" id="{20BAD3E6-8986-A0C3-1DC7-A4BAD429AE56}"/>
              </a:ext>
            </a:extLst>
          </p:cNvPr>
          <p:cNvGrpSpPr/>
          <p:nvPr/>
        </p:nvGrpSpPr>
        <p:grpSpPr>
          <a:xfrm>
            <a:off x="6660232" y="3776916"/>
            <a:ext cx="2014547" cy="1807159"/>
            <a:chOff x="433189" y="3776916"/>
            <a:chExt cx="2014547" cy="1807159"/>
          </a:xfrm>
        </p:grpSpPr>
        <p:sp>
          <p:nvSpPr>
            <p:cNvPr id="920925" name="Rectangle 229">
              <a:extLst>
                <a:ext uri="{FF2B5EF4-FFF2-40B4-BE49-F238E27FC236}">
                  <a16:creationId xmlns:a16="http://schemas.microsoft.com/office/drawing/2014/main" id="{4DEDA94C-A1CD-9C16-78CB-774E56796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591" y="3776916"/>
              <a:ext cx="1800000" cy="432000"/>
            </a:xfrm>
            <a:prstGeom prst="rect">
              <a:avLst/>
            </a:prstGeom>
            <a:solidFill>
              <a:srgbClr val="8AC4A7"/>
            </a:solidFill>
            <a:ln w="9525" algn="ctr">
              <a:solidFill>
                <a:schemeClr val="accent6">
                  <a:lumMod val="75000"/>
                </a:schemeClr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accent6">
                  <a:lumMod val="60000"/>
                  <a:lumOff val="40000"/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marL="342900" indent="-342900" algn="ctr">
                <a:buClr>
                  <a:schemeClr val="hlink"/>
                </a:buClr>
                <a:defRPr/>
              </a:pPr>
              <a:r>
                <a:rPr lang="en-US" altLang="zh-CN" sz="12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rPr>
                <a:t> </a:t>
              </a:r>
              <a:r>
                <a:rPr lang="en-US" altLang="zh-CN" sz="1600" b="1" dirty="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CLA  (74182)</a:t>
              </a:r>
              <a:endParaRPr lang="zh-CN" altLang="en-US" sz="16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  <p:grpSp>
          <p:nvGrpSpPr>
            <p:cNvPr id="920926" name="组合 920925">
              <a:extLst>
                <a:ext uri="{FF2B5EF4-FFF2-40B4-BE49-F238E27FC236}">
                  <a16:creationId xmlns:a16="http://schemas.microsoft.com/office/drawing/2014/main" id="{E9624606-6A70-625D-F308-C65FA4290323}"/>
                </a:ext>
              </a:extLst>
            </p:cNvPr>
            <p:cNvGrpSpPr/>
            <p:nvPr/>
          </p:nvGrpSpPr>
          <p:grpSpPr>
            <a:xfrm>
              <a:off x="433189" y="4215707"/>
              <a:ext cx="540032" cy="1368368"/>
              <a:chOff x="492358" y="4221088"/>
              <a:chExt cx="540032" cy="1368368"/>
            </a:xfrm>
          </p:grpSpPr>
          <p:cxnSp>
            <p:nvCxnSpPr>
              <p:cNvPr id="920962" name="直接箭头连接符 920961">
                <a:extLst>
                  <a:ext uri="{FF2B5EF4-FFF2-40B4-BE49-F238E27FC236}">
                    <a16:creationId xmlns:a16="http://schemas.microsoft.com/office/drawing/2014/main" id="{04EB694E-7B95-BD02-3681-A85BD8BD39E8}"/>
                  </a:ext>
                </a:extLst>
              </p:cNvPr>
              <p:cNvCxnSpPr>
                <a:cxnSpLocks/>
                <a:stCxn id="920970" idx="3"/>
              </p:cNvCxnSpPr>
              <p:nvPr/>
            </p:nvCxnSpPr>
            <p:spPr>
              <a:xfrm flipH="1">
                <a:off x="526713" y="5189464"/>
                <a:ext cx="415319" cy="0"/>
              </a:xfrm>
              <a:prstGeom prst="straightConnector1">
                <a:avLst/>
              </a:prstGeom>
              <a:ln w="9525">
                <a:solidFill>
                  <a:schemeClr val="bg1">
                    <a:lumMod val="95000"/>
                    <a:lumOff val="5000"/>
                  </a:schemeClr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0963" name="Line 232">
                <a:extLst>
                  <a:ext uri="{FF2B5EF4-FFF2-40B4-BE49-F238E27FC236}">
                    <a16:creationId xmlns:a16="http://schemas.microsoft.com/office/drawing/2014/main" id="{2C922C22-5CD8-FB2E-2CD3-3FAB67794B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9316" y="4221088"/>
                <a:ext cx="0" cy="136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 type="stealth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964" name="Line 233">
                <a:extLst>
                  <a:ext uri="{FF2B5EF4-FFF2-40B4-BE49-F238E27FC236}">
                    <a16:creationId xmlns:a16="http://schemas.microsoft.com/office/drawing/2014/main" id="{B90CAFE5-FA4E-70A7-54C1-87567FB2EF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3248" y="4221088"/>
                <a:ext cx="0" cy="136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 type="stealth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965" name="Line 234">
                <a:extLst>
                  <a:ext uri="{FF2B5EF4-FFF2-40B4-BE49-F238E27FC236}">
                    <a16:creationId xmlns:a16="http://schemas.microsoft.com/office/drawing/2014/main" id="{813A4310-7299-ECC7-B39E-B2768FA2F9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333" y="5301456"/>
                <a:ext cx="0" cy="28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966" name="Line 235">
                <a:extLst>
                  <a:ext uri="{FF2B5EF4-FFF2-40B4-BE49-F238E27FC236}">
                    <a16:creationId xmlns:a16="http://schemas.microsoft.com/office/drawing/2014/main" id="{8D48D6D2-77BE-A8C1-5E3A-DDE2C7D5C3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5299" y="5301456"/>
                <a:ext cx="0" cy="28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967" name="Line 237">
                <a:extLst>
                  <a:ext uri="{FF2B5EF4-FFF2-40B4-BE49-F238E27FC236}">
                    <a16:creationId xmlns:a16="http://schemas.microsoft.com/office/drawing/2014/main" id="{374B0A0C-9A88-B597-AFDE-38B1AEE200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1282" y="5301456"/>
                <a:ext cx="0" cy="28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968" name="Line 238">
                <a:extLst>
                  <a:ext uri="{FF2B5EF4-FFF2-40B4-BE49-F238E27FC236}">
                    <a16:creationId xmlns:a16="http://schemas.microsoft.com/office/drawing/2014/main" id="{C5763440-578C-03A4-240B-4F06949B4A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7265" y="5301456"/>
                <a:ext cx="0" cy="28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969" name="Line 240">
                <a:extLst>
                  <a:ext uri="{FF2B5EF4-FFF2-40B4-BE49-F238E27FC236}">
                    <a16:creationId xmlns:a16="http://schemas.microsoft.com/office/drawing/2014/main" id="{61CF1960-28B2-9277-D2CF-C3221556DB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9233" y="5301456"/>
                <a:ext cx="0" cy="28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970" name="Rectangle 243">
                <a:extLst>
                  <a:ext uri="{FF2B5EF4-FFF2-40B4-BE49-F238E27FC236}">
                    <a16:creationId xmlns:a16="http://schemas.microsoft.com/office/drawing/2014/main" id="{5F57FD4D-6D90-92AE-FEAB-F2D3176243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032" y="5079926"/>
                <a:ext cx="324000" cy="219075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bg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4">
                    <a:lumMod val="40000"/>
                    <a:lumOff val="60000"/>
                    <a:alpha val="50000"/>
                  </a:schemeClr>
                </a:outerShdw>
              </a:effectLst>
            </p:spPr>
            <p:txBody>
              <a:bodyPr/>
              <a:lstStyle/>
              <a:p>
                <a:pPr marL="469900" indent="-469900" algn="l"/>
                <a:endParaRPr lang="zh-CN" altLang="zh-CN" sz="1000" baseline="-25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cxnSp>
            <p:nvCxnSpPr>
              <p:cNvPr id="920971" name="连接符: 肘形 920970">
                <a:extLst>
                  <a:ext uri="{FF2B5EF4-FFF2-40B4-BE49-F238E27FC236}">
                    <a16:creationId xmlns:a16="http://schemas.microsoft.com/office/drawing/2014/main" id="{C3EF86BF-6341-C8B7-7AEA-DF9AE72423C7}"/>
                  </a:ext>
                </a:extLst>
              </p:cNvPr>
              <p:cNvCxnSpPr/>
              <p:nvPr/>
            </p:nvCxnSpPr>
            <p:spPr>
              <a:xfrm rot="5400000">
                <a:off x="501582" y="4660277"/>
                <a:ext cx="968374" cy="90000"/>
              </a:xfrm>
              <a:prstGeom prst="bentConnector2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920972" name="文本框 920971">
                <a:extLst>
                  <a:ext uri="{FF2B5EF4-FFF2-40B4-BE49-F238E27FC236}">
                    <a16:creationId xmlns:a16="http://schemas.microsoft.com/office/drawing/2014/main" id="{224D3296-A9C9-7EBA-E8F8-D41B22F843E2}"/>
                  </a:ext>
                </a:extLst>
              </p:cNvPr>
              <p:cNvSpPr txBox="1"/>
              <p:nvPr/>
            </p:nvSpPr>
            <p:spPr>
              <a:xfrm>
                <a:off x="492358" y="4808185"/>
                <a:ext cx="252000" cy="261610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noAutofit/>
              </a:bodyPr>
              <a:lstStyle/>
              <a:p>
                <a:pPr algn="ctr"/>
                <a:r>
                  <a:rPr lang="en-US" altLang="zh-CN" sz="1000" dirty="0">
                    <a:solidFill>
                      <a:schemeClr val="bg1"/>
                    </a:solidFill>
                  </a:rPr>
                  <a:t>P  </a:t>
                </a:r>
                <a:endParaRPr lang="zh-CN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20973" name="文本框 920972">
                <a:extLst>
                  <a:ext uri="{FF2B5EF4-FFF2-40B4-BE49-F238E27FC236}">
                    <a16:creationId xmlns:a16="http://schemas.microsoft.com/office/drawing/2014/main" id="{B988D4D2-0170-B292-CFD7-C2F23F6E5E08}"/>
                  </a:ext>
                </a:extLst>
              </p:cNvPr>
              <p:cNvSpPr txBox="1"/>
              <p:nvPr/>
            </p:nvSpPr>
            <p:spPr>
              <a:xfrm>
                <a:off x="780390" y="4808185"/>
                <a:ext cx="252000" cy="261610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noAutofit/>
              </a:bodyPr>
              <a:lstStyle/>
              <a:p>
                <a:pPr algn="ctr"/>
                <a:r>
                  <a:rPr lang="en-US" altLang="zh-CN" sz="1000" dirty="0">
                    <a:solidFill>
                      <a:schemeClr val="bg1"/>
                    </a:solidFill>
                  </a:rPr>
                  <a:t> G</a:t>
                </a:r>
                <a:endParaRPr lang="zh-CN" altLang="en-US" sz="1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20927" name="组合 920926">
              <a:extLst>
                <a:ext uri="{FF2B5EF4-FFF2-40B4-BE49-F238E27FC236}">
                  <a16:creationId xmlns:a16="http://schemas.microsoft.com/office/drawing/2014/main" id="{0512F53B-4777-EF54-C2E6-837233CE1296}"/>
                </a:ext>
              </a:extLst>
            </p:cNvPr>
            <p:cNvGrpSpPr/>
            <p:nvPr/>
          </p:nvGrpSpPr>
          <p:grpSpPr>
            <a:xfrm>
              <a:off x="924694" y="4215707"/>
              <a:ext cx="540032" cy="1368368"/>
              <a:chOff x="492358" y="4221088"/>
              <a:chExt cx="540032" cy="1368368"/>
            </a:xfrm>
          </p:grpSpPr>
          <p:sp>
            <p:nvSpPr>
              <p:cNvPr id="920951" name="Line 232">
                <a:extLst>
                  <a:ext uri="{FF2B5EF4-FFF2-40B4-BE49-F238E27FC236}">
                    <a16:creationId xmlns:a16="http://schemas.microsoft.com/office/drawing/2014/main" id="{BCB07CF1-FB19-EBEC-3528-81E76CF015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9316" y="4221088"/>
                <a:ext cx="0" cy="136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 type="stealth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952" name="Line 233">
                <a:extLst>
                  <a:ext uri="{FF2B5EF4-FFF2-40B4-BE49-F238E27FC236}">
                    <a16:creationId xmlns:a16="http://schemas.microsoft.com/office/drawing/2014/main" id="{6B853CF8-5CEA-6372-2546-FCC340F093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3248" y="4221088"/>
                <a:ext cx="0" cy="136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 type="stealth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953" name="Line 234">
                <a:extLst>
                  <a:ext uri="{FF2B5EF4-FFF2-40B4-BE49-F238E27FC236}">
                    <a16:creationId xmlns:a16="http://schemas.microsoft.com/office/drawing/2014/main" id="{33ED454D-581C-8ECD-2BE6-EB2DFBB96B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333" y="5301456"/>
                <a:ext cx="0" cy="28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954" name="Line 235">
                <a:extLst>
                  <a:ext uri="{FF2B5EF4-FFF2-40B4-BE49-F238E27FC236}">
                    <a16:creationId xmlns:a16="http://schemas.microsoft.com/office/drawing/2014/main" id="{8D20CEFC-008F-2C81-5A53-C2393100A0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5299" y="5301456"/>
                <a:ext cx="0" cy="28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955" name="Line 237">
                <a:extLst>
                  <a:ext uri="{FF2B5EF4-FFF2-40B4-BE49-F238E27FC236}">
                    <a16:creationId xmlns:a16="http://schemas.microsoft.com/office/drawing/2014/main" id="{24256066-4F6D-8281-6262-B6DF86C795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1282" y="5301456"/>
                <a:ext cx="0" cy="28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956" name="Line 238">
                <a:extLst>
                  <a:ext uri="{FF2B5EF4-FFF2-40B4-BE49-F238E27FC236}">
                    <a16:creationId xmlns:a16="http://schemas.microsoft.com/office/drawing/2014/main" id="{661ADBAA-BEB1-D8D9-5561-0E441CD92E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7265" y="5301456"/>
                <a:ext cx="0" cy="28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957" name="Line 240">
                <a:extLst>
                  <a:ext uri="{FF2B5EF4-FFF2-40B4-BE49-F238E27FC236}">
                    <a16:creationId xmlns:a16="http://schemas.microsoft.com/office/drawing/2014/main" id="{36446978-559B-7FCA-2392-A4ADDD9902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9233" y="5301456"/>
                <a:ext cx="0" cy="28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958" name="Rectangle 243">
                <a:extLst>
                  <a:ext uri="{FF2B5EF4-FFF2-40B4-BE49-F238E27FC236}">
                    <a16:creationId xmlns:a16="http://schemas.microsoft.com/office/drawing/2014/main" id="{0DABAD34-2A22-03B1-D41D-A3BA5B2C17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032" y="5079926"/>
                <a:ext cx="324000" cy="219075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bg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4">
                    <a:lumMod val="40000"/>
                    <a:lumOff val="60000"/>
                    <a:alpha val="50000"/>
                  </a:schemeClr>
                </a:outerShdw>
              </a:effectLst>
            </p:spPr>
            <p:txBody>
              <a:bodyPr/>
              <a:lstStyle/>
              <a:p>
                <a:pPr marL="469900" indent="-469900" algn="l"/>
                <a:endParaRPr lang="zh-CN" altLang="zh-CN" sz="1000" baseline="-25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cxnSp>
            <p:nvCxnSpPr>
              <p:cNvPr id="920959" name="连接符: 肘形 920958">
                <a:extLst>
                  <a:ext uri="{FF2B5EF4-FFF2-40B4-BE49-F238E27FC236}">
                    <a16:creationId xmlns:a16="http://schemas.microsoft.com/office/drawing/2014/main" id="{8790CE33-4F61-4B11-0BA5-20059C5EC2AA}"/>
                  </a:ext>
                </a:extLst>
              </p:cNvPr>
              <p:cNvCxnSpPr/>
              <p:nvPr/>
            </p:nvCxnSpPr>
            <p:spPr>
              <a:xfrm rot="5400000">
                <a:off x="501582" y="4660277"/>
                <a:ext cx="968374" cy="90000"/>
              </a:xfrm>
              <a:prstGeom prst="bentConnector2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920960" name="文本框 920959">
                <a:extLst>
                  <a:ext uri="{FF2B5EF4-FFF2-40B4-BE49-F238E27FC236}">
                    <a16:creationId xmlns:a16="http://schemas.microsoft.com/office/drawing/2014/main" id="{DEE71A02-9213-EA84-66AF-B9370837A0CB}"/>
                  </a:ext>
                </a:extLst>
              </p:cNvPr>
              <p:cNvSpPr txBox="1"/>
              <p:nvPr/>
            </p:nvSpPr>
            <p:spPr>
              <a:xfrm>
                <a:off x="492358" y="4808185"/>
                <a:ext cx="252000" cy="261610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noAutofit/>
              </a:bodyPr>
              <a:lstStyle/>
              <a:p>
                <a:pPr algn="ctr"/>
                <a:r>
                  <a:rPr lang="en-US" altLang="zh-CN" sz="1000" dirty="0">
                    <a:solidFill>
                      <a:schemeClr val="bg1"/>
                    </a:solidFill>
                  </a:rPr>
                  <a:t>P  </a:t>
                </a:r>
                <a:endParaRPr lang="zh-CN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20961" name="文本框 920960">
                <a:extLst>
                  <a:ext uri="{FF2B5EF4-FFF2-40B4-BE49-F238E27FC236}">
                    <a16:creationId xmlns:a16="http://schemas.microsoft.com/office/drawing/2014/main" id="{F9199F1A-C837-EB66-F1CE-DCBD903EAB92}"/>
                  </a:ext>
                </a:extLst>
              </p:cNvPr>
              <p:cNvSpPr txBox="1"/>
              <p:nvPr/>
            </p:nvSpPr>
            <p:spPr>
              <a:xfrm>
                <a:off x="780390" y="4808185"/>
                <a:ext cx="252000" cy="261610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noAutofit/>
              </a:bodyPr>
              <a:lstStyle/>
              <a:p>
                <a:pPr algn="ctr"/>
                <a:r>
                  <a:rPr lang="en-US" altLang="zh-CN" sz="1000" dirty="0">
                    <a:solidFill>
                      <a:schemeClr val="bg1"/>
                    </a:solidFill>
                  </a:rPr>
                  <a:t> G</a:t>
                </a:r>
                <a:endParaRPr lang="zh-CN" altLang="en-US" sz="1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20928" name="组合 920927">
              <a:extLst>
                <a:ext uri="{FF2B5EF4-FFF2-40B4-BE49-F238E27FC236}">
                  <a16:creationId xmlns:a16="http://schemas.microsoft.com/office/drawing/2014/main" id="{B4785911-424B-4E1E-B53D-A8533252AD37}"/>
                </a:ext>
              </a:extLst>
            </p:cNvPr>
            <p:cNvGrpSpPr/>
            <p:nvPr/>
          </p:nvGrpSpPr>
          <p:grpSpPr>
            <a:xfrm>
              <a:off x="1416199" y="4215707"/>
              <a:ext cx="540032" cy="1368368"/>
              <a:chOff x="492358" y="4221088"/>
              <a:chExt cx="540032" cy="1368368"/>
            </a:xfrm>
          </p:grpSpPr>
          <p:sp>
            <p:nvSpPr>
              <p:cNvPr id="920940" name="Line 232">
                <a:extLst>
                  <a:ext uri="{FF2B5EF4-FFF2-40B4-BE49-F238E27FC236}">
                    <a16:creationId xmlns:a16="http://schemas.microsoft.com/office/drawing/2014/main" id="{8FA58646-1AAD-718F-544A-117E990B32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9316" y="4221088"/>
                <a:ext cx="0" cy="136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 type="stealth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941" name="Line 233">
                <a:extLst>
                  <a:ext uri="{FF2B5EF4-FFF2-40B4-BE49-F238E27FC236}">
                    <a16:creationId xmlns:a16="http://schemas.microsoft.com/office/drawing/2014/main" id="{2E2A8C0C-2939-8CF9-0A47-25AC4CBC61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3248" y="4221088"/>
                <a:ext cx="0" cy="136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 type="stealth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942" name="Line 234">
                <a:extLst>
                  <a:ext uri="{FF2B5EF4-FFF2-40B4-BE49-F238E27FC236}">
                    <a16:creationId xmlns:a16="http://schemas.microsoft.com/office/drawing/2014/main" id="{32AAEE8B-FCD4-474D-AB71-3A17AC5FDA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333" y="5301456"/>
                <a:ext cx="0" cy="28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943" name="Line 235">
                <a:extLst>
                  <a:ext uri="{FF2B5EF4-FFF2-40B4-BE49-F238E27FC236}">
                    <a16:creationId xmlns:a16="http://schemas.microsoft.com/office/drawing/2014/main" id="{30CDEB08-E4AA-632C-7F38-A744CED460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5299" y="5301456"/>
                <a:ext cx="0" cy="28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944" name="Line 237">
                <a:extLst>
                  <a:ext uri="{FF2B5EF4-FFF2-40B4-BE49-F238E27FC236}">
                    <a16:creationId xmlns:a16="http://schemas.microsoft.com/office/drawing/2014/main" id="{DB1DA01C-AE14-2F13-DCE1-22D57A3D79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1282" y="5301456"/>
                <a:ext cx="0" cy="28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945" name="Line 238">
                <a:extLst>
                  <a:ext uri="{FF2B5EF4-FFF2-40B4-BE49-F238E27FC236}">
                    <a16:creationId xmlns:a16="http://schemas.microsoft.com/office/drawing/2014/main" id="{09A1342C-0D35-99D4-1094-14F81B6AD1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7265" y="5301456"/>
                <a:ext cx="0" cy="28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946" name="Line 240">
                <a:extLst>
                  <a:ext uri="{FF2B5EF4-FFF2-40B4-BE49-F238E27FC236}">
                    <a16:creationId xmlns:a16="http://schemas.microsoft.com/office/drawing/2014/main" id="{C2170DFF-8319-CB0E-4107-5BBCE541AE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9233" y="5301456"/>
                <a:ext cx="0" cy="28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947" name="Rectangle 243">
                <a:extLst>
                  <a:ext uri="{FF2B5EF4-FFF2-40B4-BE49-F238E27FC236}">
                    <a16:creationId xmlns:a16="http://schemas.microsoft.com/office/drawing/2014/main" id="{D91ED213-D484-3BC6-B22D-CFC0271FAB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032" y="5079926"/>
                <a:ext cx="324000" cy="219075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bg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4">
                    <a:lumMod val="40000"/>
                    <a:lumOff val="60000"/>
                    <a:alpha val="50000"/>
                  </a:schemeClr>
                </a:outerShdw>
              </a:effectLst>
            </p:spPr>
            <p:txBody>
              <a:bodyPr/>
              <a:lstStyle/>
              <a:p>
                <a:pPr marL="469900" indent="-469900" algn="l"/>
                <a:endParaRPr lang="zh-CN" altLang="zh-CN" sz="1000" baseline="-25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cxnSp>
            <p:nvCxnSpPr>
              <p:cNvPr id="920948" name="连接符: 肘形 920947">
                <a:extLst>
                  <a:ext uri="{FF2B5EF4-FFF2-40B4-BE49-F238E27FC236}">
                    <a16:creationId xmlns:a16="http://schemas.microsoft.com/office/drawing/2014/main" id="{9C2FC673-CA4D-87E1-3CBC-9965095E8030}"/>
                  </a:ext>
                </a:extLst>
              </p:cNvPr>
              <p:cNvCxnSpPr/>
              <p:nvPr/>
            </p:nvCxnSpPr>
            <p:spPr>
              <a:xfrm rot="5400000">
                <a:off x="501582" y="4660277"/>
                <a:ext cx="968374" cy="90000"/>
              </a:xfrm>
              <a:prstGeom prst="bentConnector2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920949" name="文本框 920948">
                <a:extLst>
                  <a:ext uri="{FF2B5EF4-FFF2-40B4-BE49-F238E27FC236}">
                    <a16:creationId xmlns:a16="http://schemas.microsoft.com/office/drawing/2014/main" id="{916BACB5-A321-4DFC-1B5E-40C4D27425D5}"/>
                  </a:ext>
                </a:extLst>
              </p:cNvPr>
              <p:cNvSpPr txBox="1"/>
              <p:nvPr/>
            </p:nvSpPr>
            <p:spPr>
              <a:xfrm>
                <a:off x="492358" y="4808185"/>
                <a:ext cx="252000" cy="261610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noAutofit/>
              </a:bodyPr>
              <a:lstStyle/>
              <a:p>
                <a:pPr algn="ctr"/>
                <a:r>
                  <a:rPr lang="en-US" altLang="zh-CN" sz="1000" dirty="0">
                    <a:solidFill>
                      <a:schemeClr val="bg1"/>
                    </a:solidFill>
                  </a:rPr>
                  <a:t>P  </a:t>
                </a:r>
                <a:endParaRPr lang="zh-CN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20950" name="文本框 920949">
                <a:extLst>
                  <a:ext uri="{FF2B5EF4-FFF2-40B4-BE49-F238E27FC236}">
                    <a16:creationId xmlns:a16="http://schemas.microsoft.com/office/drawing/2014/main" id="{A79A5F74-3AB9-D944-A0FF-7931B2E8FE50}"/>
                  </a:ext>
                </a:extLst>
              </p:cNvPr>
              <p:cNvSpPr txBox="1"/>
              <p:nvPr/>
            </p:nvSpPr>
            <p:spPr>
              <a:xfrm>
                <a:off x="780390" y="4808185"/>
                <a:ext cx="252000" cy="261610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noAutofit/>
              </a:bodyPr>
              <a:lstStyle/>
              <a:p>
                <a:pPr algn="ctr"/>
                <a:r>
                  <a:rPr lang="en-US" altLang="zh-CN" sz="1000" dirty="0">
                    <a:solidFill>
                      <a:schemeClr val="bg1"/>
                    </a:solidFill>
                  </a:rPr>
                  <a:t> G</a:t>
                </a:r>
                <a:endParaRPr lang="zh-CN" altLang="en-US" sz="1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20929" name="组合 920928">
              <a:extLst>
                <a:ext uri="{FF2B5EF4-FFF2-40B4-BE49-F238E27FC236}">
                  <a16:creationId xmlns:a16="http://schemas.microsoft.com/office/drawing/2014/main" id="{7DC8E481-A703-DF43-320A-6B98C270CBB4}"/>
                </a:ext>
              </a:extLst>
            </p:cNvPr>
            <p:cNvGrpSpPr/>
            <p:nvPr/>
          </p:nvGrpSpPr>
          <p:grpSpPr>
            <a:xfrm>
              <a:off x="1907704" y="4215707"/>
              <a:ext cx="540032" cy="1368368"/>
              <a:chOff x="1985091" y="4221088"/>
              <a:chExt cx="540032" cy="1368368"/>
            </a:xfrm>
          </p:grpSpPr>
          <p:sp>
            <p:nvSpPr>
              <p:cNvPr id="920930" name="Line 232">
                <a:extLst>
                  <a:ext uri="{FF2B5EF4-FFF2-40B4-BE49-F238E27FC236}">
                    <a16:creationId xmlns:a16="http://schemas.microsoft.com/office/drawing/2014/main" id="{7EDC054D-45C3-764E-C8BC-05EAC8FAF2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2049" y="4221088"/>
                <a:ext cx="0" cy="136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 type="stealth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931" name="Line 233">
                <a:extLst>
                  <a:ext uri="{FF2B5EF4-FFF2-40B4-BE49-F238E27FC236}">
                    <a16:creationId xmlns:a16="http://schemas.microsoft.com/office/drawing/2014/main" id="{B60C1132-A463-7B91-C91A-3F9995D2C3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5981" y="4221088"/>
                <a:ext cx="0" cy="136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 type="stealth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932" name="Line 234">
                <a:extLst>
                  <a:ext uri="{FF2B5EF4-FFF2-40B4-BE49-F238E27FC236}">
                    <a16:creationId xmlns:a16="http://schemas.microsoft.com/office/drawing/2014/main" id="{8C9599CC-F773-6C34-92EE-045EF3DEDE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6066" y="5301456"/>
                <a:ext cx="0" cy="28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933" name="Line 235">
                <a:extLst>
                  <a:ext uri="{FF2B5EF4-FFF2-40B4-BE49-F238E27FC236}">
                    <a16:creationId xmlns:a16="http://schemas.microsoft.com/office/drawing/2014/main" id="{85F687C7-D3F0-C2B0-F8DC-90194272DD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38032" y="5301456"/>
                <a:ext cx="0" cy="28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934" name="Line 237">
                <a:extLst>
                  <a:ext uri="{FF2B5EF4-FFF2-40B4-BE49-F238E27FC236}">
                    <a16:creationId xmlns:a16="http://schemas.microsoft.com/office/drawing/2014/main" id="{DC4D985E-FE52-46DF-3886-1FAA0F3B92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74015" y="5301456"/>
                <a:ext cx="0" cy="28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935" name="Line 238">
                <a:extLst>
                  <a:ext uri="{FF2B5EF4-FFF2-40B4-BE49-F238E27FC236}">
                    <a16:creationId xmlns:a16="http://schemas.microsoft.com/office/drawing/2014/main" id="{05B51111-17A8-4C81-C4B1-27C792BF4C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9998" y="5301456"/>
                <a:ext cx="0" cy="28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936" name="Line 240">
                <a:extLst>
                  <a:ext uri="{FF2B5EF4-FFF2-40B4-BE49-F238E27FC236}">
                    <a16:creationId xmlns:a16="http://schemas.microsoft.com/office/drawing/2014/main" id="{80C5A212-A5FA-97BF-AC09-110D0A5550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1966" y="5301456"/>
                <a:ext cx="0" cy="2880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95000"/>
                    <a:lumOff val="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937" name="Rectangle 243">
                <a:extLst>
                  <a:ext uri="{FF2B5EF4-FFF2-40B4-BE49-F238E27FC236}">
                    <a16:creationId xmlns:a16="http://schemas.microsoft.com/office/drawing/2014/main" id="{6C99FF01-B360-0E74-5888-C11AA96DFE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0765" y="5079926"/>
                <a:ext cx="324000" cy="219075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bg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4">
                    <a:lumMod val="40000"/>
                    <a:lumOff val="60000"/>
                    <a:alpha val="50000"/>
                  </a:schemeClr>
                </a:outerShdw>
              </a:effectLst>
            </p:spPr>
            <p:txBody>
              <a:bodyPr/>
              <a:lstStyle/>
              <a:p>
                <a:pPr marL="469900" indent="-469900" algn="l"/>
                <a:endParaRPr lang="zh-CN" altLang="zh-CN" sz="1000" baseline="-25000">
                  <a:solidFill>
                    <a:schemeClr val="bg1">
                      <a:lumMod val="95000"/>
                      <a:lumOff val="5000"/>
                    </a:schemeClr>
                  </a:solidFill>
                  <a:ea typeface="+mn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920938" name="文本框 920937">
                <a:extLst>
                  <a:ext uri="{FF2B5EF4-FFF2-40B4-BE49-F238E27FC236}">
                    <a16:creationId xmlns:a16="http://schemas.microsoft.com/office/drawing/2014/main" id="{CA40718E-A7BF-6476-6159-6FF4224594A8}"/>
                  </a:ext>
                </a:extLst>
              </p:cNvPr>
              <p:cNvSpPr txBox="1"/>
              <p:nvPr/>
            </p:nvSpPr>
            <p:spPr>
              <a:xfrm>
                <a:off x="1985091" y="4808185"/>
                <a:ext cx="252000" cy="261610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noAutofit/>
              </a:bodyPr>
              <a:lstStyle/>
              <a:p>
                <a:pPr algn="ctr"/>
                <a:r>
                  <a:rPr lang="en-US" altLang="zh-CN" sz="1000" dirty="0">
                    <a:solidFill>
                      <a:schemeClr val="bg1"/>
                    </a:solidFill>
                  </a:rPr>
                  <a:t>P  </a:t>
                </a:r>
                <a:endParaRPr lang="zh-CN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20939" name="文本框 920938">
                <a:extLst>
                  <a:ext uri="{FF2B5EF4-FFF2-40B4-BE49-F238E27FC236}">
                    <a16:creationId xmlns:a16="http://schemas.microsoft.com/office/drawing/2014/main" id="{5312EF08-C57B-097C-2F52-8AB1FF8C2AA3}"/>
                  </a:ext>
                </a:extLst>
              </p:cNvPr>
              <p:cNvSpPr txBox="1"/>
              <p:nvPr/>
            </p:nvSpPr>
            <p:spPr>
              <a:xfrm>
                <a:off x="2273123" y="4808185"/>
                <a:ext cx="252000" cy="261610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noAutofit/>
              </a:bodyPr>
              <a:lstStyle/>
              <a:p>
                <a:pPr algn="ctr"/>
                <a:r>
                  <a:rPr lang="en-US" altLang="zh-CN" sz="1000" dirty="0">
                    <a:solidFill>
                      <a:schemeClr val="bg1"/>
                    </a:solidFill>
                  </a:rPr>
                  <a:t> G</a:t>
                </a:r>
                <a:endParaRPr lang="zh-CN" altLang="en-US" sz="1000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920838" name="连接符: 肘形 920837">
            <a:extLst>
              <a:ext uri="{FF2B5EF4-FFF2-40B4-BE49-F238E27FC236}">
                <a16:creationId xmlns:a16="http://schemas.microsoft.com/office/drawing/2014/main" id="{B585F741-F98C-2F7B-95DF-04AB857451EC}"/>
              </a:ext>
            </a:extLst>
          </p:cNvPr>
          <p:cNvCxnSpPr>
            <a:cxnSpLocks/>
            <a:endCxn id="920632" idx="3"/>
          </p:cNvCxnSpPr>
          <p:nvPr/>
        </p:nvCxnSpPr>
        <p:spPr>
          <a:xfrm rot="5400000">
            <a:off x="5220964" y="3782467"/>
            <a:ext cx="2691186" cy="112047"/>
          </a:xfrm>
          <a:prstGeom prst="bentConnector2">
            <a:avLst/>
          </a:prstGeom>
          <a:noFill/>
          <a:ln w="9525">
            <a:solidFill>
              <a:schemeClr val="bg1">
                <a:lumMod val="95000"/>
                <a:lumOff val="5000"/>
              </a:schemeClr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0786" name="连接符: 肘形 920785">
            <a:extLst>
              <a:ext uri="{FF2B5EF4-FFF2-40B4-BE49-F238E27FC236}">
                <a16:creationId xmlns:a16="http://schemas.microsoft.com/office/drawing/2014/main" id="{B6B6785B-8C65-6B24-11FF-ADE8A24011E9}"/>
              </a:ext>
            </a:extLst>
          </p:cNvPr>
          <p:cNvCxnSpPr>
            <a:cxnSpLocks/>
          </p:cNvCxnSpPr>
          <p:nvPr/>
        </p:nvCxnSpPr>
        <p:spPr>
          <a:xfrm rot="5400000">
            <a:off x="3115033" y="3766940"/>
            <a:ext cx="2726285" cy="108000"/>
          </a:xfrm>
          <a:prstGeom prst="bentConnector2">
            <a:avLst/>
          </a:prstGeom>
          <a:noFill/>
          <a:ln w="9525">
            <a:solidFill>
              <a:schemeClr val="bg1">
                <a:lumMod val="95000"/>
                <a:lumOff val="5000"/>
              </a:schemeClr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0890" name="连接符: 肘形 920889">
            <a:extLst>
              <a:ext uri="{FF2B5EF4-FFF2-40B4-BE49-F238E27FC236}">
                <a16:creationId xmlns:a16="http://schemas.microsoft.com/office/drawing/2014/main" id="{C40FA4E9-1C42-EA36-0F72-F6FCF2AC270C}"/>
              </a:ext>
            </a:extLst>
          </p:cNvPr>
          <p:cNvCxnSpPr>
            <a:cxnSpLocks/>
            <a:endCxn id="920937" idx="3"/>
          </p:cNvCxnSpPr>
          <p:nvPr/>
        </p:nvCxnSpPr>
        <p:spPr>
          <a:xfrm rot="5400000">
            <a:off x="7248842" y="3756468"/>
            <a:ext cx="2763195" cy="92035"/>
          </a:xfrm>
          <a:prstGeom prst="bentConnector2">
            <a:avLst/>
          </a:prstGeom>
          <a:noFill/>
          <a:ln w="9525">
            <a:solidFill>
              <a:schemeClr val="bg1">
                <a:lumMod val="95000"/>
                <a:lumOff val="5000"/>
              </a:schemeClr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0984" name="矩形 920983">
            <a:extLst>
              <a:ext uri="{FF2B5EF4-FFF2-40B4-BE49-F238E27FC236}">
                <a16:creationId xmlns:a16="http://schemas.microsoft.com/office/drawing/2014/main" id="{25B090C4-83AB-C84D-6372-B9007BFDC3BF}"/>
              </a:ext>
            </a:extLst>
          </p:cNvPr>
          <p:cNvSpPr/>
          <p:nvPr/>
        </p:nvSpPr>
        <p:spPr>
          <a:xfrm>
            <a:off x="4788024" y="836712"/>
            <a:ext cx="3240000" cy="787606"/>
          </a:xfrm>
          <a:prstGeom prst="rect">
            <a:avLst/>
          </a:prstGeom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000" tIns="72000" rIns="72000" bIns="72000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r>
              <a:rPr lang="en-US" altLang="zh-CN" sz="16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74L182</a:t>
            </a:r>
            <a:endPara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20985" name="对象 920984">
            <a:extLst>
              <a:ext uri="{FF2B5EF4-FFF2-40B4-BE49-F238E27FC236}">
                <a16:creationId xmlns:a16="http://schemas.microsoft.com/office/drawing/2014/main" id="{25DB355B-D43B-0959-6B94-242AB0CBC7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7639487"/>
              </p:ext>
            </p:extLst>
          </p:nvPr>
        </p:nvGraphicFramePr>
        <p:xfrm>
          <a:off x="2293632" y="3555704"/>
          <a:ext cx="172800" cy="2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3040" imgH="253800" progId="Equation.DSMT4">
                  <p:embed/>
                </p:oleObj>
              </mc:Choice>
              <mc:Fallback>
                <p:oleObj name="Equation" r:id="rId3" imgW="2030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93632" y="3555704"/>
                        <a:ext cx="172800" cy="21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0986" name="对象 920985">
            <a:extLst>
              <a:ext uri="{FF2B5EF4-FFF2-40B4-BE49-F238E27FC236}">
                <a16:creationId xmlns:a16="http://schemas.microsoft.com/office/drawing/2014/main" id="{65BAC88E-B42C-B115-EAD9-1793ADECB9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492976"/>
              </p:ext>
            </p:extLst>
          </p:nvPr>
        </p:nvGraphicFramePr>
        <p:xfrm>
          <a:off x="8460432" y="3555704"/>
          <a:ext cx="173037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2453" imgH="216368" progId="Equation.DSMT4">
                  <p:embed/>
                </p:oleObj>
              </mc:Choice>
              <mc:Fallback>
                <p:oleObj name="Equation" r:id="rId5" imgW="172453" imgH="21636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460432" y="3555704"/>
                        <a:ext cx="173037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0987" name="对象 920986">
            <a:extLst>
              <a:ext uri="{FF2B5EF4-FFF2-40B4-BE49-F238E27FC236}">
                <a16:creationId xmlns:a16="http://schemas.microsoft.com/office/drawing/2014/main" id="{F4DD3E8B-9B42-2ECF-E62B-9D970D1828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9805457"/>
              </p:ext>
            </p:extLst>
          </p:nvPr>
        </p:nvGraphicFramePr>
        <p:xfrm>
          <a:off x="6444208" y="3555704"/>
          <a:ext cx="173037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2453" imgH="216368" progId="Equation.DSMT4">
                  <p:embed/>
                </p:oleObj>
              </mc:Choice>
              <mc:Fallback>
                <p:oleObj name="Equation" r:id="rId7" imgW="172453" imgH="21636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44208" y="3555704"/>
                        <a:ext cx="173037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0988" name="对象 920987">
            <a:extLst>
              <a:ext uri="{FF2B5EF4-FFF2-40B4-BE49-F238E27FC236}">
                <a16:creationId xmlns:a16="http://schemas.microsoft.com/office/drawing/2014/main" id="{D70EF0E2-BB60-C7C8-2DB4-2FB40D6FD4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655326"/>
              </p:ext>
            </p:extLst>
          </p:nvPr>
        </p:nvGraphicFramePr>
        <p:xfrm>
          <a:off x="4139952" y="3555704"/>
          <a:ext cx="173037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72453" imgH="216368" progId="Equation.DSMT4">
                  <p:embed/>
                </p:oleObj>
              </mc:Choice>
              <mc:Fallback>
                <p:oleObj name="Equation" r:id="rId9" imgW="172453" imgH="21636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39952" y="3555704"/>
                        <a:ext cx="173037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0989" name="页脚占位符 920988">
            <a:extLst>
              <a:ext uri="{FF2B5EF4-FFF2-40B4-BE49-F238E27FC236}">
                <a16:creationId xmlns:a16="http://schemas.microsoft.com/office/drawing/2014/main" id="{AB0E3902-768F-0EE8-D418-40959C89DE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920990" name="灯片编号占位符 920989">
            <a:extLst>
              <a:ext uri="{FF2B5EF4-FFF2-40B4-BE49-F238E27FC236}">
                <a16:creationId xmlns:a16="http://schemas.microsoft.com/office/drawing/2014/main" id="{FAD568E6-7716-C474-1E2B-E72FCBBFE7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35ACE7-19B2-4F54-9048-4DFFEA3E73D5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560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EC007-8DDB-DF2B-E7C6-1008BDF8E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/>
          <a:lstStyle/>
          <a:p>
            <a:r>
              <a:rPr lang="en-US" altLang="zh-CN" dirty="0">
                <a:sym typeface="+mn-lt"/>
              </a:rPr>
              <a:t>2.5.1 </a:t>
            </a:r>
            <a:r>
              <a:rPr lang="zh-CN" altLang="en-US" dirty="0">
                <a:sym typeface="+mn-lt"/>
              </a:rPr>
              <a:t>逻辑运算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AB0D2C-A9A8-9027-3855-856D6101E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2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8828C5-FD23-E17A-48E8-7DC15CF2F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/>
          <a:lstStyle/>
          <a:p>
            <a:r>
              <a:rPr lang="en-US" altLang="zh-CN" dirty="0">
                <a:sym typeface="+mn-lt"/>
              </a:rPr>
              <a:t>2.5.3 </a:t>
            </a:r>
            <a:r>
              <a:rPr lang="zh-CN" altLang="en-US" dirty="0">
                <a:sym typeface="+mn-lt"/>
              </a:rPr>
              <a:t>内部总线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334B00-54D7-E1C1-7F78-2606C0A30F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sym typeface="+mn-lt"/>
              </a:rPr>
              <a:t>将计算机各个部件之间的数据传送通路加以归并，组成总线结构</a:t>
            </a:r>
            <a:endParaRPr lang="en-US" altLang="zh-CN" dirty="0">
              <a:solidFill>
                <a:schemeClr val="bg1"/>
              </a:solidFill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sym typeface="+mn-lt"/>
              </a:rPr>
              <a:t>任何一个时刻，总线上只能有一个来源的数据</a:t>
            </a:r>
            <a:endParaRPr lang="en-US" altLang="zh-CN" dirty="0">
              <a:solidFill>
                <a:schemeClr val="bg1"/>
              </a:solidFill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sym typeface="+mn-lt"/>
              </a:rPr>
              <a:t>不同来源的信息在总线上</a:t>
            </a:r>
            <a:r>
              <a:rPr lang="zh-CN" altLang="en-US" b="1" dirty="0">
                <a:solidFill>
                  <a:schemeClr val="bg1"/>
                </a:solidFill>
                <a:sym typeface="+mn-lt"/>
              </a:rPr>
              <a:t>分时传送</a:t>
            </a:r>
            <a:endParaRPr lang="zh-CN" altLang="en-US" dirty="0">
              <a:solidFill>
                <a:schemeClr val="bg1"/>
              </a:solidFill>
              <a:sym typeface="+mn-lt"/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2142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>
            <a:extLst>
              <a:ext uri="{FF2B5EF4-FFF2-40B4-BE49-F238E27FC236}">
                <a16:creationId xmlns:a16="http://schemas.microsoft.com/office/drawing/2014/main" id="{1F06EE54-21B3-CA09-E2A4-AA36EC4A6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总线的分类</a:t>
            </a:r>
          </a:p>
        </p:txBody>
      </p:sp>
      <p:graphicFrame>
        <p:nvGraphicFramePr>
          <p:cNvPr id="12" name="内容占位符 11">
            <a:extLst>
              <a:ext uri="{FF2B5EF4-FFF2-40B4-BE49-F238E27FC236}">
                <a16:creationId xmlns:a16="http://schemas.microsoft.com/office/drawing/2014/main" id="{BE973EC7-0955-3A11-86F0-3D10AE91F8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6359183"/>
              </p:ext>
            </p:extLst>
          </p:nvPr>
        </p:nvGraphicFramePr>
        <p:xfrm>
          <a:off x="855663" y="1916113"/>
          <a:ext cx="7677150" cy="417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03C42A-C058-E709-C76F-9D65F6E002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</p:spPr>
        <p:txBody>
          <a:bodyPr/>
          <a:lstStyle/>
          <a:p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13" name="灯片编号占位符 16">
            <a:extLst>
              <a:ext uri="{FF2B5EF4-FFF2-40B4-BE49-F238E27FC236}">
                <a16:creationId xmlns:a16="http://schemas.microsoft.com/office/drawing/2014/main" id="{01FF7D77-2182-9E1A-0C19-72B9E45824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7071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D6D9F215-6A06-BECC-3E30-8296A5D6E3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554434"/>
              </p:ext>
            </p:extLst>
          </p:nvPr>
        </p:nvGraphicFramePr>
        <p:xfrm>
          <a:off x="1187624" y="3717032"/>
          <a:ext cx="4176464" cy="225567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90932">
                  <a:extLst>
                    <a:ext uri="{9D8B030D-6E8A-4147-A177-3AD203B41FA5}">
                      <a16:colId xmlns:a16="http://schemas.microsoft.com/office/drawing/2014/main" val="1959895073"/>
                    </a:ext>
                  </a:extLst>
                </a:gridCol>
                <a:gridCol w="1985532">
                  <a:extLst>
                    <a:ext uri="{9D8B030D-6E8A-4147-A177-3AD203B41FA5}">
                      <a16:colId xmlns:a16="http://schemas.microsoft.com/office/drawing/2014/main" val="318307794"/>
                    </a:ext>
                  </a:extLst>
                </a:gridCol>
              </a:tblGrid>
              <a:tr h="34233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不同形态的三态门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137836"/>
                  </a:ext>
                </a:extLst>
              </a:tr>
              <a:tr h="944959"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EN=1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</a:t>
                      </a:r>
                      <a:endParaRPr lang="en-US" altLang="zh-CN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EN=0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CN" i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 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高阻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1179941"/>
                  </a:ext>
                </a:extLst>
              </a:tr>
              <a:tr h="944959"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altLang="zh-CN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EN=0</a:t>
                      </a:r>
                      <a:r>
                        <a:rPr lang="zh-CN" altLang="es-ES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</a:t>
                      </a:r>
                      <a:endParaRPr lang="es-ES" altLang="zh-CN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s-ES" altLang="zh-CN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EN=1</a:t>
                      </a:r>
                      <a:r>
                        <a:rPr lang="zh-CN" altLang="es-ES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s-ES" altLang="zh-CN" i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 </a:t>
                      </a:r>
                      <a:r>
                        <a:rPr lang="es-ES" altLang="zh-CN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zh-CN" altLang="es-ES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高阻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3147947"/>
                  </a:ext>
                </a:extLst>
              </a:tr>
            </a:tbl>
          </a:graphicData>
        </a:graphic>
      </p:graphicFrame>
      <p:sp>
        <p:nvSpPr>
          <p:cNvPr id="12" name="标题 11">
            <a:extLst>
              <a:ext uri="{FF2B5EF4-FFF2-40B4-BE49-F238E27FC236}">
                <a16:creationId xmlns:a16="http://schemas.microsoft.com/office/drawing/2014/main" id="{EF2BC7CC-8D60-B34F-0816-8C0CBAB07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zh-CN" altLang="en-US" dirty="0">
                <a:sym typeface="+mn-lt"/>
              </a:rPr>
              <a:t>总线的基本电路是三态门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6060" y="1916832"/>
            <a:ext cx="7676380" cy="1656184"/>
          </a:xfrm>
        </p:spPr>
        <p:txBody>
          <a:bodyPr/>
          <a:lstStyle/>
          <a:p>
            <a:r>
              <a:rPr lang="zh-CN" altLang="en-US" dirty="0">
                <a:sym typeface="+mn-lt"/>
              </a:rPr>
              <a:t>三态门的状态</a:t>
            </a:r>
            <a:endParaRPr lang="en-US" altLang="zh-CN" dirty="0">
              <a:sym typeface="+mn-lt"/>
            </a:endParaRPr>
          </a:p>
          <a:p>
            <a:pPr lvl="1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逻辑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、逻辑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0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、高阻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r>
              <a:rPr lang="zh-CN" altLang="en-US" dirty="0">
                <a:sym typeface="+mn-lt"/>
              </a:rPr>
              <a:t>不同形态的三态门</a:t>
            </a:r>
            <a:endParaRPr lang="en-US" altLang="zh-CN" dirty="0">
              <a:sym typeface="+mn-lt"/>
            </a:endParaRPr>
          </a:p>
          <a:p>
            <a:pPr lvl="1"/>
            <a:endParaRPr lang="zh-CN" altLang="en-US" dirty="0">
              <a:sym typeface="+mn-lt"/>
            </a:endParaRPr>
          </a:p>
          <a:p>
            <a:pPr lvl="1"/>
            <a:endParaRPr lang="zh-CN" altLang="en-US" dirty="0">
              <a:sym typeface="+mn-lt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0B8532-D1AA-4971-0292-412FB3E10B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</p:spPr>
        <p:txBody>
          <a:bodyPr/>
          <a:lstStyle/>
          <a:p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0B0FDF00-34D1-3987-8988-C115808C89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D142EF1D-2E69-71C5-6D46-C171A329ACE3}"/>
              </a:ext>
            </a:extLst>
          </p:cNvPr>
          <p:cNvGrpSpPr/>
          <p:nvPr/>
        </p:nvGrpSpPr>
        <p:grpSpPr>
          <a:xfrm>
            <a:off x="1377849" y="4192368"/>
            <a:ext cx="1510713" cy="822285"/>
            <a:chOff x="1377849" y="4149080"/>
            <a:chExt cx="1510713" cy="822285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3A198EC-02DA-4E4B-C8E2-D3E766A630BE}"/>
                </a:ext>
              </a:extLst>
            </p:cNvPr>
            <p:cNvCxnSpPr>
              <a:cxnSpLocks/>
              <a:stCxn id="39" idx="3"/>
              <a:endCxn id="40" idx="1"/>
            </p:cNvCxnSpPr>
            <p:nvPr/>
          </p:nvCxnSpPr>
          <p:spPr>
            <a:xfrm>
              <a:off x="1598028" y="4365105"/>
              <a:ext cx="1081575" cy="0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4C2AC25B-E202-7F9C-5608-AE0A85A5618D}"/>
                </a:ext>
              </a:extLst>
            </p:cNvPr>
            <p:cNvSpPr/>
            <p:nvPr/>
          </p:nvSpPr>
          <p:spPr>
            <a:xfrm rot="5400000">
              <a:off x="1872305" y="4185084"/>
              <a:ext cx="432048" cy="36004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FAFAD49F-53E2-1E24-4231-B6A075938DF3}"/>
                </a:ext>
              </a:extLst>
            </p:cNvPr>
            <p:cNvSpPr/>
            <p:nvPr/>
          </p:nvSpPr>
          <p:spPr>
            <a:xfrm>
              <a:off x="2267744" y="4329104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52314EC6-4324-6DE4-0F25-8F7BE7EAEA7B}"/>
                </a:ext>
              </a:extLst>
            </p:cNvPr>
            <p:cNvCxnSpPr>
              <a:cxnSpLocks/>
              <a:stCxn id="15" idx="0"/>
              <a:endCxn id="4" idx="5"/>
            </p:cNvCxnSpPr>
            <p:nvPr/>
          </p:nvCxnSpPr>
          <p:spPr>
            <a:xfrm flipV="1">
              <a:off x="2088329" y="4473116"/>
              <a:ext cx="0" cy="252028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1BD4C1F3-FD08-80F2-01C8-D70B04A4FF3B}"/>
                </a:ext>
              </a:extLst>
            </p:cNvPr>
            <p:cNvSpPr txBox="1"/>
            <p:nvPr/>
          </p:nvSpPr>
          <p:spPr>
            <a:xfrm>
              <a:off x="1910111" y="4725144"/>
              <a:ext cx="356435" cy="24622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</a:rPr>
                <a:t>EN</a:t>
              </a:r>
              <a:endParaRPr lang="zh-CN" altLang="en-US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ED77303-BC15-F5FE-6BAA-615039687D4F}"/>
                </a:ext>
              </a:extLst>
            </p:cNvPr>
            <p:cNvSpPr txBox="1"/>
            <p:nvPr/>
          </p:nvSpPr>
          <p:spPr>
            <a:xfrm>
              <a:off x="1377849" y="4241994"/>
              <a:ext cx="220179" cy="24622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</a:rPr>
                <a:t>A</a:t>
              </a:r>
              <a:endParaRPr lang="zh-CN" altLang="en-US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EBB86FB7-DAF3-46DB-5D95-51F51B46EAA8}"/>
                </a:ext>
              </a:extLst>
            </p:cNvPr>
            <p:cNvSpPr txBox="1"/>
            <p:nvPr/>
          </p:nvSpPr>
          <p:spPr>
            <a:xfrm>
              <a:off x="2679603" y="4241994"/>
              <a:ext cx="208959" cy="24622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</a:rPr>
                <a:t>B</a:t>
              </a:r>
              <a:endParaRPr lang="zh-CN" altLang="en-US" sz="1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BAE8D4D4-1D41-BFBB-8727-CBDB01059C4D}"/>
              </a:ext>
            </a:extLst>
          </p:cNvPr>
          <p:cNvGrpSpPr/>
          <p:nvPr/>
        </p:nvGrpSpPr>
        <p:grpSpPr>
          <a:xfrm>
            <a:off x="1377849" y="5085184"/>
            <a:ext cx="1510713" cy="822285"/>
            <a:chOff x="1377849" y="5229200"/>
            <a:chExt cx="1510713" cy="822285"/>
          </a:xfrm>
        </p:grpSpPr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E319987A-EB6D-2D6C-A78A-40908287DB94}"/>
                </a:ext>
              </a:extLst>
            </p:cNvPr>
            <p:cNvCxnSpPr>
              <a:cxnSpLocks/>
              <a:stCxn id="25" idx="0"/>
              <a:endCxn id="22" idx="5"/>
            </p:cNvCxnSpPr>
            <p:nvPr/>
          </p:nvCxnSpPr>
          <p:spPr>
            <a:xfrm flipV="1">
              <a:off x="2088329" y="5553236"/>
              <a:ext cx="0" cy="252028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E8383D06-315F-F81B-9D8A-4862DC13A59B}"/>
                </a:ext>
              </a:extLst>
            </p:cNvPr>
            <p:cNvSpPr txBox="1"/>
            <p:nvPr/>
          </p:nvSpPr>
          <p:spPr>
            <a:xfrm>
              <a:off x="1910111" y="5805264"/>
              <a:ext cx="356435" cy="24622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</a:rPr>
                <a:t>EN</a:t>
              </a:r>
              <a:endParaRPr lang="zh-CN" altLang="en-US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8F3BD66B-33B2-1B6B-2347-E5C472C421B0}"/>
                </a:ext>
              </a:extLst>
            </p:cNvPr>
            <p:cNvSpPr/>
            <p:nvPr/>
          </p:nvSpPr>
          <p:spPr>
            <a:xfrm>
              <a:off x="2052675" y="5558589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1418D5D3-64D2-9739-E5A8-0D88C5C82024}"/>
                </a:ext>
              </a:extLst>
            </p:cNvPr>
            <p:cNvCxnSpPr>
              <a:cxnSpLocks/>
              <a:stCxn id="45" idx="3"/>
              <a:endCxn id="46" idx="1"/>
            </p:cNvCxnSpPr>
            <p:nvPr/>
          </p:nvCxnSpPr>
          <p:spPr>
            <a:xfrm>
              <a:off x="1598028" y="5442821"/>
              <a:ext cx="1081575" cy="0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BA4F3A77-E3CB-7632-C382-2B12380B7A95}"/>
                </a:ext>
              </a:extLst>
            </p:cNvPr>
            <p:cNvSpPr txBox="1"/>
            <p:nvPr/>
          </p:nvSpPr>
          <p:spPr>
            <a:xfrm>
              <a:off x="1377849" y="5319710"/>
              <a:ext cx="220179" cy="24622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</a:rPr>
                <a:t>A</a:t>
              </a:r>
              <a:endParaRPr lang="zh-CN" altLang="en-US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9A8C306B-A1A7-D934-6E3D-E1326974180D}"/>
                </a:ext>
              </a:extLst>
            </p:cNvPr>
            <p:cNvSpPr txBox="1"/>
            <p:nvPr/>
          </p:nvSpPr>
          <p:spPr>
            <a:xfrm>
              <a:off x="2679603" y="5319710"/>
              <a:ext cx="208959" cy="24622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</a:rPr>
                <a:t>B</a:t>
              </a:r>
              <a:endParaRPr lang="zh-CN" altLang="en-US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等腰三角形 21">
              <a:extLst>
                <a:ext uri="{FF2B5EF4-FFF2-40B4-BE49-F238E27FC236}">
                  <a16:creationId xmlns:a16="http://schemas.microsoft.com/office/drawing/2014/main" id="{6A51A053-27B3-19A4-CED3-3208227F6E17}"/>
                </a:ext>
              </a:extLst>
            </p:cNvPr>
            <p:cNvSpPr/>
            <p:nvPr/>
          </p:nvSpPr>
          <p:spPr>
            <a:xfrm rot="5400000">
              <a:off x="1872305" y="5265204"/>
              <a:ext cx="432048" cy="36004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D1C5466C-2DFA-8F28-8D66-CB053FB986FD}"/>
                </a:ext>
              </a:extLst>
            </p:cNvPr>
            <p:cNvSpPr/>
            <p:nvPr/>
          </p:nvSpPr>
          <p:spPr>
            <a:xfrm>
              <a:off x="2267744" y="5409224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49" name="对象 48">
            <a:extLst>
              <a:ext uri="{FF2B5EF4-FFF2-40B4-BE49-F238E27FC236}">
                <a16:creationId xmlns:a16="http://schemas.microsoft.com/office/drawing/2014/main" id="{80CC3723-5340-723A-7136-ACBAC1DECB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3831001"/>
              </p:ext>
            </p:extLst>
          </p:nvPr>
        </p:nvGraphicFramePr>
        <p:xfrm>
          <a:off x="4179494" y="4218235"/>
          <a:ext cx="644439" cy="3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06080" imgH="203040" progId="Equation.DSMT4">
                  <p:embed/>
                </p:oleObj>
              </mc:Choice>
              <mc:Fallback>
                <p:oleObj name="Equation" r:id="rId3" imgW="4060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79494" y="4218235"/>
                        <a:ext cx="644439" cy="3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>
            <a:extLst>
              <a:ext uri="{FF2B5EF4-FFF2-40B4-BE49-F238E27FC236}">
                <a16:creationId xmlns:a16="http://schemas.microsoft.com/office/drawing/2014/main" id="{F28CCA92-84E5-2959-C15F-1F97365415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466583"/>
              </p:ext>
            </p:extLst>
          </p:nvPr>
        </p:nvGraphicFramePr>
        <p:xfrm>
          <a:off x="4179494" y="5187177"/>
          <a:ext cx="640917" cy="3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74603" imgH="289810" progId="Equation.DSMT4">
                  <p:embed/>
                </p:oleObj>
              </mc:Choice>
              <mc:Fallback>
                <p:oleObj name="Equation" r:id="rId5" imgW="574603" imgH="28981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79494" y="5187177"/>
                        <a:ext cx="640917" cy="3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文本框 55">
            <a:extLst>
              <a:ext uri="{FF2B5EF4-FFF2-40B4-BE49-F238E27FC236}">
                <a16:creationId xmlns:a16="http://schemas.microsoft.com/office/drawing/2014/main" id="{F5D380DF-F8F3-D42C-BAAD-EE2F4821CBA6}"/>
              </a:ext>
            </a:extLst>
          </p:cNvPr>
          <p:cNvSpPr txBox="1"/>
          <p:nvPr/>
        </p:nvSpPr>
        <p:spPr>
          <a:xfrm>
            <a:off x="6785142" y="5847075"/>
            <a:ext cx="322772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EN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B1BA1FA1-35A5-248A-9BDA-7E38EE6A0254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5901352" y="2822740"/>
            <a:ext cx="2342524" cy="0"/>
          </a:xfrm>
          <a:prstGeom prst="line">
            <a:avLst/>
          </a:prstGeom>
          <a:ln w="190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37C970FE-80B2-E268-DD9E-20641484718E}"/>
              </a:ext>
            </a:extLst>
          </p:cNvPr>
          <p:cNvGrpSpPr/>
          <p:nvPr/>
        </p:nvGrpSpPr>
        <p:grpSpPr>
          <a:xfrm>
            <a:off x="6394570" y="2606715"/>
            <a:ext cx="431435" cy="432048"/>
            <a:chOff x="6444208" y="2606715"/>
            <a:chExt cx="431435" cy="432048"/>
          </a:xfrm>
        </p:grpSpPr>
        <p:sp>
          <p:nvSpPr>
            <p:cNvPr id="53" name="等腰三角形 52">
              <a:extLst>
                <a:ext uri="{FF2B5EF4-FFF2-40B4-BE49-F238E27FC236}">
                  <a16:creationId xmlns:a16="http://schemas.microsoft.com/office/drawing/2014/main" id="{65D56FD7-493A-899A-3A5E-DEDE5413B5ED}"/>
                </a:ext>
              </a:extLst>
            </p:cNvPr>
            <p:cNvSpPr/>
            <p:nvPr/>
          </p:nvSpPr>
          <p:spPr>
            <a:xfrm rot="5400000">
              <a:off x="6408204" y="2642719"/>
              <a:ext cx="432048" cy="36004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6B860397-DACB-9A1A-02DE-7DC2E5B207AC}"/>
                </a:ext>
              </a:extLst>
            </p:cNvPr>
            <p:cNvSpPr/>
            <p:nvPr/>
          </p:nvSpPr>
          <p:spPr>
            <a:xfrm>
              <a:off x="6803643" y="2786739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7" name="文本框 56">
            <a:extLst>
              <a:ext uri="{FF2B5EF4-FFF2-40B4-BE49-F238E27FC236}">
                <a16:creationId xmlns:a16="http://schemas.microsoft.com/office/drawing/2014/main" id="{FAC77974-51DC-1ACC-3E4D-0D3832B99629}"/>
              </a:ext>
            </a:extLst>
          </p:cNvPr>
          <p:cNvSpPr txBox="1"/>
          <p:nvPr/>
        </p:nvSpPr>
        <p:spPr>
          <a:xfrm>
            <a:off x="5612244" y="2699629"/>
            <a:ext cx="289108" cy="24622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D</a:t>
            </a:r>
            <a:r>
              <a:rPr lang="en-US" altLang="zh-CN" sz="1600" b="1" baseline="-25000" dirty="0">
                <a:solidFill>
                  <a:schemeClr val="bg1"/>
                </a:solidFill>
              </a:rPr>
              <a:t>3</a:t>
            </a:r>
            <a:endParaRPr lang="zh-CN" altLang="en-US" sz="1800" b="1" baseline="-25000" dirty="0">
              <a:solidFill>
                <a:schemeClr val="bg1"/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252F830D-3361-CC6A-49C4-828D3543A51C}"/>
              </a:ext>
            </a:extLst>
          </p:cNvPr>
          <p:cNvSpPr txBox="1"/>
          <p:nvPr/>
        </p:nvSpPr>
        <p:spPr>
          <a:xfrm>
            <a:off x="8243876" y="2699629"/>
            <a:ext cx="289108" cy="24622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D</a:t>
            </a:r>
            <a:r>
              <a:rPr lang="en-US" altLang="zh-CN" sz="1600" b="1" baseline="-25000" dirty="0">
                <a:solidFill>
                  <a:schemeClr val="bg1"/>
                </a:solidFill>
              </a:rPr>
              <a:t>3</a:t>
            </a:r>
            <a:endParaRPr lang="zh-CN" altLang="en-US" sz="1800" b="1" baseline="-25000" dirty="0">
              <a:solidFill>
                <a:schemeClr val="bg1"/>
              </a:solidFill>
            </a:endParaRP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02C14FE-9103-1F08-7A30-798A308E26B6}"/>
              </a:ext>
            </a:extLst>
          </p:cNvPr>
          <p:cNvGrpSpPr/>
          <p:nvPr/>
        </p:nvGrpSpPr>
        <p:grpSpPr>
          <a:xfrm flipH="1">
            <a:off x="7319223" y="2204864"/>
            <a:ext cx="431435" cy="432048"/>
            <a:chOff x="6444208" y="2606715"/>
            <a:chExt cx="431435" cy="432048"/>
          </a:xfrm>
        </p:grpSpPr>
        <p:sp>
          <p:nvSpPr>
            <p:cNvPr id="61" name="等腰三角形 60">
              <a:extLst>
                <a:ext uri="{FF2B5EF4-FFF2-40B4-BE49-F238E27FC236}">
                  <a16:creationId xmlns:a16="http://schemas.microsoft.com/office/drawing/2014/main" id="{6235D3E5-5992-34E6-07F2-F56817480056}"/>
                </a:ext>
              </a:extLst>
            </p:cNvPr>
            <p:cNvSpPr/>
            <p:nvPr/>
          </p:nvSpPr>
          <p:spPr>
            <a:xfrm rot="5400000">
              <a:off x="6408204" y="2642719"/>
              <a:ext cx="432048" cy="36004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FDC17AB8-57A1-E72A-DFDD-4DFFB6DC014B}"/>
                </a:ext>
              </a:extLst>
            </p:cNvPr>
            <p:cNvSpPr/>
            <p:nvPr/>
          </p:nvSpPr>
          <p:spPr>
            <a:xfrm>
              <a:off x="6803643" y="2786739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024" name="连接符: 肘形 1023">
            <a:extLst>
              <a:ext uri="{FF2B5EF4-FFF2-40B4-BE49-F238E27FC236}">
                <a16:creationId xmlns:a16="http://schemas.microsoft.com/office/drawing/2014/main" id="{EE8CD6DE-225A-4377-30BB-44E5510F2C31}"/>
              </a:ext>
            </a:extLst>
          </p:cNvPr>
          <p:cNvCxnSpPr>
            <a:cxnSpLocks/>
            <a:stCxn id="62" idx="6"/>
            <a:endCxn id="1027" idx="0"/>
          </p:cNvCxnSpPr>
          <p:nvPr/>
        </p:nvCxnSpPr>
        <p:spPr>
          <a:xfrm rot="10800000" flipV="1">
            <a:off x="6147961" y="2420887"/>
            <a:ext cx="1171262" cy="365847"/>
          </a:xfrm>
          <a:prstGeom prst="bentConnector2">
            <a:avLst/>
          </a:prstGeom>
          <a:ln w="190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椭圆 1026">
            <a:extLst>
              <a:ext uri="{FF2B5EF4-FFF2-40B4-BE49-F238E27FC236}">
                <a16:creationId xmlns:a16="http://schemas.microsoft.com/office/drawing/2014/main" id="{C5A6627C-6443-FD01-F5BB-BF6C2F5C61A9}"/>
              </a:ext>
            </a:extLst>
          </p:cNvPr>
          <p:cNvSpPr/>
          <p:nvPr/>
        </p:nvSpPr>
        <p:spPr>
          <a:xfrm>
            <a:off x="6111957" y="2786735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9" name="椭圆 1028">
            <a:extLst>
              <a:ext uri="{FF2B5EF4-FFF2-40B4-BE49-F238E27FC236}">
                <a16:creationId xmlns:a16="http://schemas.microsoft.com/office/drawing/2014/main" id="{3093C06D-5FCE-EFA2-EF05-0DD3D27E8989}"/>
              </a:ext>
            </a:extLst>
          </p:cNvPr>
          <p:cNvSpPr/>
          <p:nvPr/>
        </p:nvSpPr>
        <p:spPr>
          <a:xfrm>
            <a:off x="7961263" y="2786735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30" name="连接符: 肘形 1029">
            <a:extLst>
              <a:ext uri="{FF2B5EF4-FFF2-40B4-BE49-F238E27FC236}">
                <a16:creationId xmlns:a16="http://schemas.microsoft.com/office/drawing/2014/main" id="{6720D3DA-9D90-BE22-8276-887EAA919774}"/>
              </a:ext>
            </a:extLst>
          </p:cNvPr>
          <p:cNvCxnSpPr>
            <a:cxnSpLocks/>
            <a:stCxn id="1029" idx="0"/>
            <a:endCxn id="61" idx="3"/>
          </p:cNvCxnSpPr>
          <p:nvPr/>
        </p:nvCxnSpPr>
        <p:spPr>
          <a:xfrm rot="16200000" flipV="1">
            <a:off x="7691040" y="2480507"/>
            <a:ext cx="365847" cy="246609"/>
          </a:xfrm>
          <a:prstGeom prst="bentConnector2">
            <a:avLst/>
          </a:prstGeom>
          <a:ln w="190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连接符: 肘形 1032">
            <a:extLst>
              <a:ext uri="{FF2B5EF4-FFF2-40B4-BE49-F238E27FC236}">
                <a16:creationId xmlns:a16="http://schemas.microsoft.com/office/drawing/2014/main" id="{1B94C49F-D6B3-BD36-92B0-B9A847719BC8}"/>
              </a:ext>
            </a:extLst>
          </p:cNvPr>
          <p:cNvCxnSpPr>
            <a:cxnSpLocks/>
            <a:stCxn id="1082" idx="2"/>
            <a:endCxn id="1078" idx="5"/>
          </p:cNvCxnSpPr>
          <p:nvPr/>
        </p:nvCxnSpPr>
        <p:spPr>
          <a:xfrm flipH="1" flipV="1">
            <a:off x="6574590" y="5523039"/>
            <a:ext cx="335934" cy="114730"/>
          </a:xfrm>
          <a:prstGeom prst="straightConnector1">
            <a:avLst/>
          </a:prstGeom>
          <a:ln w="190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直接连接符 1038">
            <a:extLst>
              <a:ext uri="{FF2B5EF4-FFF2-40B4-BE49-F238E27FC236}">
                <a16:creationId xmlns:a16="http://schemas.microsoft.com/office/drawing/2014/main" id="{CC15B3A4-BD6F-3DD2-B26B-6630DE77B664}"/>
              </a:ext>
            </a:extLst>
          </p:cNvPr>
          <p:cNvCxnSpPr>
            <a:cxnSpLocks/>
            <a:stCxn id="1041" idx="3"/>
            <a:endCxn id="1042" idx="1"/>
          </p:cNvCxnSpPr>
          <p:nvPr/>
        </p:nvCxnSpPr>
        <p:spPr>
          <a:xfrm>
            <a:off x="5901352" y="3686836"/>
            <a:ext cx="2342524" cy="0"/>
          </a:xfrm>
          <a:prstGeom prst="line">
            <a:avLst/>
          </a:prstGeom>
          <a:ln w="190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0" name="组合 1039">
            <a:extLst>
              <a:ext uri="{FF2B5EF4-FFF2-40B4-BE49-F238E27FC236}">
                <a16:creationId xmlns:a16="http://schemas.microsoft.com/office/drawing/2014/main" id="{6C5F724D-883D-E0F9-AF5E-2E3E9E622C8D}"/>
              </a:ext>
            </a:extLst>
          </p:cNvPr>
          <p:cNvGrpSpPr/>
          <p:nvPr/>
        </p:nvGrpSpPr>
        <p:grpSpPr>
          <a:xfrm>
            <a:off x="6394570" y="3470811"/>
            <a:ext cx="431435" cy="432048"/>
            <a:chOff x="6444208" y="2606715"/>
            <a:chExt cx="431435" cy="432048"/>
          </a:xfrm>
        </p:grpSpPr>
        <p:sp>
          <p:nvSpPr>
            <p:cNvPr id="1050" name="等腰三角形 1049">
              <a:extLst>
                <a:ext uri="{FF2B5EF4-FFF2-40B4-BE49-F238E27FC236}">
                  <a16:creationId xmlns:a16="http://schemas.microsoft.com/office/drawing/2014/main" id="{DA63FAD9-A00F-5855-3DF4-AF73493B5528}"/>
                </a:ext>
              </a:extLst>
            </p:cNvPr>
            <p:cNvSpPr/>
            <p:nvPr/>
          </p:nvSpPr>
          <p:spPr>
            <a:xfrm rot="5400000">
              <a:off x="6408204" y="2642719"/>
              <a:ext cx="432048" cy="36004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1" name="椭圆 1050">
              <a:extLst>
                <a:ext uri="{FF2B5EF4-FFF2-40B4-BE49-F238E27FC236}">
                  <a16:creationId xmlns:a16="http://schemas.microsoft.com/office/drawing/2014/main" id="{A64F9ADB-806A-347A-8FC0-AB01797A84B3}"/>
                </a:ext>
              </a:extLst>
            </p:cNvPr>
            <p:cNvSpPr/>
            <p:nvPr/>
          </p:nvSpPr>
          <p:spPr>
            <a:xfrm>
              <a:off x="6803643" y="2786739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41" name="文本框 1040">
            <a:extLst>
              <a:ext uri="{FF2B5EF4-FFF2-40B4-BE49-F238E27FC236}">
                <a16:creationId xmlns:a16="http://schemas.microsoft.com/office/drawing/2014/main" id="{7DA76DC2-E504-D803-4422-3664704DC20F}"/>
              </a:ext>
            </a:extLst>
          </p:cNvPr>
          <p:cNvSpPr txBox="1"/>
          <p:nvPr/>
        </p:nvSpPr>
        <p:spPr>
          <a:xfrm>
            <a:off x="5612244" y="3563725"/>
            <a:ext cx="289108" cy="24622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D</a:t>
            </a:r>
            <a:r>
              <a:rPr lang="en-US" altLang="zh-CN" sz="1600" b="1" baseline="-25000" dirty="0">
                <a:solidFill>
                  <a:schemeClr val="bg1"/>
                </a:solidFill>
              </a:rPr>
              <a:t>3</a:t>
            </a:r>
            <a:endParaRPr lang="zh-CN" altLang="en-US" sz="1800" b="1" baseline="-25000" dirty="0">
              <a:solidFill>
                <a:schemeClr val="bg1"/>
              </a:solidFill>
            </a:endParaRPr>
          </a:p>
        </p:txBody>
      </p:sp>
      <p:sp>
        <p:nvSpPr>
          <p:cNvPr id="1042" name="文本框 1041">
            <a:extLst>
              <a:ext uri="{FF2B5EF4-FFF2-40B4-BE49-F238E27FC236}">
                <a16:creationId xmlns:a16="http://schemas.microsoft.com/office/drawing/2014/main" id="{558D3374-F837-E4CC-3316-8EA669F579D7}"/>
              </a:ext>
            </a:extLst>
          </p:cNvPr>
          <p:cNvSpPr txBox="1"/>
          <p:nvPr/>
        </p:nvSpPr>
        <p:spPr>
          <a:xfrm>
            <a:off x="8243876" y="3563725"/>
            <a:ext cx="289108" cy="24622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D</a:t>
            </a:r>
            <a:r>
              <a:rPr lang="en-US" altLang="zh-CN" sz="1600" b="1" baseline="-25000" dirty="0">
                <a:solidFill>
                  <a:schemeClr val="bg1"/>
                </a:solidFill>
              </a:rPr>
              <a:t>3</a:t>
            </a:r>
            <a:endParaRPr lang="zh-CN" altLang="en-US" sz="1800" b="1" baseline="-25000" dirty="0">
              <a:solidFill>
                <a:schemeClr val="bg1"/>
              </a:solidFill>
            </a:endParaRPr>
          </a:p>
        </p:txBody>
      </p:sp>
      <p:grpSp>
        <p:nvGrpSpPr>
          <p:cNvPr id="1043" name="组合 1042">
            <a:extLst>
              <a:ext uri="{FF2B5EF4-FFF2-40B4-BE49-F238E27FC236}">
                <a16:creationId xmlns:a16="http://schemas.microsoft.com/office/drawing/2014/main" id="{5F96A45C-01F7-5CD4-25D4-C95E7E226415}"/>
              </a:ext>
            </a:extLst>
          </p:cNvPr>
          <p:cNvGrpSpPr/>
          <p:nvPr/>
        </p:nvGrpSpPr>
        <p:grpSpPr>
          <a:xfrm flipH="1">
            <a:off x="7319223" y="3068960"/>
            <a:ext cx="431435" cy="432048"/>
            <a:chOff x="6444208" y="2606715"/>
            <a:chExt cx="431435" cy="432048"/>
          </a:xfrm>
        </p:grpSpPr>
        <p:sp>
          <p:nvSpPr>
            <p:cNvPr id="1048" name="等腰三角形 1047">
              <a:extLst>
                <a:ext uri="{FF2B5EF4-FFF2-40B4-BE49-F238E27FC236}">
                  <a16:creationId xmlns:a16="http://schemas.microsoft.com/office/drawing/2014/main" id="{28743F96-AFCD-3BC7-B7C7-202F25244F37}"/>
                </a:ext>
              </a:extLst>
            </p:cNvPr>
            <p:cNvSpPr/>
            <p:nvPr/>
          </p:nvSpPr>
          <p:spPr>
            <a:xfrm rot="5400000">
              <a:off x="6408204" y="2642719"/>
              <a:ext cx="432048" cy="36004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9" name="椭圆 1048">
              <a:extLst>
                <a:ext uri="{FF2B5EF4-FFF2-40B4-BE49-F238E27FC236}">
                  <a16:creationId xmlns:a16="http://schemas.microsoft.com/office/drawing/2014/main" id="{BB98992C-90D1-9239-D3F7-98A150881388}"/>
                </a:ext>
              </a:extLst>
            </p:cNvPr>
            <p:cNvSpPr/>
            <p:nvPr/>
          </p:nvSpPr>
          <p:spPr>
            <a:xfrm>
              <a:off x="6803643" y="2786739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044" name="连接符: 肘形 1043">
            <a:extLst>
              <a:ext uri="{FF2B5EF4-FFF2-40B4-BE49-F238E27FC236}">
                <a16:creationId xmlns:a16="http://schemas.microsoft.com/office/drawing/2014/main" id="{72D385BF-12DC-BC39-6EBF-42D4D478E597}"/>
              </a:ext>
            </a:extLst>
          </p:cNvPr>
          <p:cNvCxnSpPr>
            <a:cxnSpLocks/>
            <a:stCxn id="1049" idx="6"/>
            <a:endCxn id="1045" idx="0"/>
          </p:cNvCxnSpPr>
          <p:nvPr/>
        </p:nvCxnSpPr>
        <p:spPr>
          <a:xfrm rot="10800000" flipV="1">
            <a:off x="6147961" y="3284983"/>
            <a:ext cx="1171262" cy="365847"/>
          </a:xfrm>
          <a:prstGeom prst="bentConnector2">
            <a:avLst/>
          </a:prstGeom>
          <a:ln w="190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5" name="椭圆 1044">
            <a:extLst>
              <a:ext uri="{FF2B5EF4-FFF2-40B4-BE49-F238E27FC236}">
                <a16:creationId xmlns:a16="http://schemas.microsoft.com/office/drawing/2014/main" id="{95FC2E45-E43E-DC0D-83D8-3D7BA02C5D7C}"/>
              </a:ext>
            </a:extLst>
          </p:cNvPr>
          <p:cNvSpPr/>
          <p:nvPr/>
        </p:nvSpPr>
        <p:spPr>
          <a:xfrm>
            <a:off x="6111957" y="3650831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6" name="椭圆 1045">
            <a:extLst>
              <a:ext uri="{FF2B5EF4-FFF2-40B4-BE49-F238E27FC236}">
                <a16:creationId xmlns:a16="http://schemas.microsoft.com/office/drawing/2014/main" id="{EE6F3A6C-4365-20B4-C759-C971E24FF3F7}"/>
              </a:ext>
            </a:extLst>
          </p:cNvPr>
          <p:cNvSpPr/>
          <p:nvPr/>
        </p:nvSpPr>
        <p:spPr>
          <a:xfrm>
            <a:off x="7961263" y="3650831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47" name="连接符: 肘形 1046">
            <a:extLst>
              <a:ext uri="{FF2B5EF4-FFF2-40B4-BE49-F238E27FC236}">
                <a16:creationId xmlns:a16="http://schemas.microsoft.com/office/drawing/2014/main" id="{656A14C7-9F97-F6D6-34C1-D8EBB51A3614}"/>
              </a:ext>
            </a:extLst>
          </p:cNvPr>
          <p:cNvCxnSpPr>
            <a:cxnSpLocks/>
            <a:stCxn id="1046" idx="0"/>
            <a:endCxn id="1048" idx="3"/>
          </p:cNvCxnSpPr>
          <p:nvPr/>
        </p:nvCxnSpPr>
        <p:spPr>
          <a:xfrm rot="16200000" flipV="1">
            <a:off x="7691040" y="3344603"/>
            <a:ext cx="365847" cy="246609"/>
          </a:xfrm>
          <a:prstGeom prst="bentConnector2">
            <a:avLst/>
          </a:prstGeom>
          <a:ln w="190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直接连接符 1052">
            <a:extLst>
              <a:ext uri="{FF2B5EF4-FFF2-40B4-BE49-F238E27FC236}">
                <a16:creationId xmlns:a16="http://schemas.microsoft.com/office/drawing/2014/main" id="{C0D70089-3F40-6AD9-2FAA-9801574B365C}"/>
              </a:ext>
            </a:extLst>
          </p:cNvPr>
          <p:cNvCxnSpPr>
            <a:cxnSpLocks/>
            <a:stCxn id="1055" idx="3"/>
            <a:endCxn id="1056" idx="1"/>
          </p:cNvCxnSpPr>
          <p:nvPr/>
        </p:nvCxnSpPr>
        <p:spPr>
          <a:xfrm>
            <a:off x="5901352" y="4550932"/>
            <a:ext cx="2342524" cy="0"/>
          </a:xfrm>
          <a:prstGeom prst="line">
            <a:avLst/>
          </a:prstGeom>
          <a:ln w="190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4" name="组合 1053">
            <a:extLst>
              <a:ext uri="{FF2B5EF4-FFF2-40B4-BE49-F238E27FC236}">
                <a16:creationId xmlns:a16="http://schemas.microsoft.com/office/drawing/2014/main" id="{11B1F12A-D9B8-D5D5-3807-57249B51AE37}"/>
              </a:ext>
            </a:extLst>
          </p:cNvPr>
          <p:cNvGrpSpPr/>
          <p:nvPr/>
        </p:nvGrpSpPr>
        <p:grpSpPr>
          <a:xfrm>
            <a:off x="6394570" y="4334907"/>
            <a:ext cx="431435" cy="432048"/>
            <a:chOff x="6444208" y="2606715"/>
            <a:chExt cx="431435" cy="432048"/>
          </a:xfrm>
        </p:grpSpPr>
        <p:sp>
          <p:nvSpPr>
            <p:cNvPr id="1064" name="等腰三角形 1063">
              <a:extLst>
                <a:ext uri="{FF2B5EF4-FFF2-40B4-BE49-F238E27FC236}">
                  <a16:creationId xmlns:a16="http://schemas.microsoft.com/office/drawing/2014/main" id="{6C539E45-5CF2-C2F0-4AAD-F4873ECBEB16}"/>
                </a:ext>
              </a:extLst>
            </p:cNvPr>
            <p:cNvSpPr/>
            <p:nvPr/>
          </p:nvSpPr>
          <p:spPr>
            <a:xfrm rot="5400000">
              <a:off x="6408204" y="2642719"/>
              <a:ext cx="432048" cy="36004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5" name="椭圆 1064">
              <a:extLst>
                <a:ext uri="{FF2B5EF4-FFF2-40B4-BE49-F238E27FC236}">
                  <a16:creationId xmlns:a16="http://schemas.microsoft.com/office/drawing/2014/main" id="{5D27DE61-A7EB-8E01-1B7A-D7C2FDA25886}"/>
                </a:ext>
              </a:extLst>
            </p:cNvPr>
            <p:cNvSpPr/>
            <p:nvPr/>
          </p:nvSpPr>
          <p:spPr>
            <a:xfrm>
              <a:off x="6803643" y="2786739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55" name="文本框 1054">
            <a:extLst>
              <a:ext uri="{FF2B5EF4-FFF2-40B4-BE49-F238E27FC236}">
                <a16:creationId xmlns:a16="http://schemas.microsoft.com/office/drawing/2014/main" id="{2DBF6DAF-CEFB-52AF-73B2-D5CE0AF6C7A3}"/>
              </a:ext>
            </a:extLst>
          </p:cNvPr>
          <p:cNvSpPr txBox="1"/>
          <p:nvPr/>
        </p:nvSpPr>
        <p:spPr>
          <a:xfrm>
            <a:off x="5612244" y="4427821"/>
            <a:ext cx="289108" cy="24622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D</a:t>
            </a:r>
            <a:r>
              <a:rPr lang="en-US" altLang="zh-CN" sz="1600" b="1" baseline="-25000" dirty="0">
                <a:solidFill>
                  <a:schemeClr val="bg1"/>
                </a:solidFill>
              </a:rPr>
              <a:t>3</a:t>
            </a:r>
            <a:endParaRPr lang="zh-CN" altLang="en-US" sz="1800" b="1" baseline="-25000" dirty="0">
              <a:solidFill>
                <a:schemeClr val="bg1"/>
              </a:solidFill>
            </a:endParaRPr>
          </a:p>
        </p:txBody>
      </p:sp>
      <p:sp>
        <p:nvSpPr>
          <p:cNvPr id="1056" name="文本框 1055">
            <a:extLst>
              <a:ext uri="{FF2B5EF4-FFF2-40B4-BE49-F238E27FC236}">
                <a16:creationId xmlns:a16="http://schemas.microsoft.com/office/drawing/2014/main" id="{722660FB-84E3-137C-372C-9B55762C6138}"/>
              </a:ext>
            </a:extLst>
          </p:cNvPr>
          <p:cNvSpPr txBox="1"/>
          <p:nvPr/>
        </p:nvSpPr>
        <p:spPr>
          <a:xfrm>
            <a:off x="8243876" y="4427821"/>
            <a:ext cx="289108" cy="24622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D</a:t>
            </a:r>
            <a:r>
              <a:rPr lang="en-US" altLang="zh-CN" sz="1600" b="1" baseline="-25000" dirty="0">
                <a:solidFill>
                  <a:schemeClr val="bg1"/>
                </a:solidFill>
              </a:rPr>
              <a:t>3</a:t>
            </a:r>
            <a:endParaRPr lang="zh-CN" altLang="en-US" sz="1800" b="1" baseline="-25000" dirty="0">
              <a:solidFill>
                <a:schemeClr val="bg1"/>
              </a:solidFill>
            </a:endParaRPr>
          </a:p>
        </p:txBody>
      </p:sp>
      <p:grpSp>
        <p:nvGrpSpPr>
          <p:cNvPr id="1057" name="组合 1056">
            <a:extLst>
              <a:ext uri="{FF2B5EF4-FFF2-40B4-BE49-F238E27FC236}">
                <a16:creationId xmlns:a16="http://schemas.microsoft.com/office/drawing/2014/main" id="{225A5A29-31C7-E4F4-D103-CE03A7C317AF}"/>
              </a:ext>
            </a:extLst>
          </p:cNvPr>
          <p:cNvGrpSpPr/>
          <p:nvPr/>
        </p:nvGrpSpPr>
        <p:grpSpPr>
          <a:xfrm flipH="1">
            <a:off x="7319223" y="3933056"/>
            <a:ext cx="431435" cy="432048"/>
            <a:chOff x="6444208" y="2606715"/>
            <a:chExt cx="431435" cy="432048"/>
          </a:xfrm>
        </p:grpSpPr>
        <p:sp>
          <p:nvSpPr>
            <p:cNvPr id="1062" name="等腰三角形 1061">
              <a:extLst>
                <a:ext uri="{FF2B5EF4-FFF2-40B4-BE49-F238E27FC236}">
                  <a16:creationId xmlns:a16="http://schemas.microsoft.com/office/drawing/2014/main" id="{6A67489E-04AF-4F9E-42FE-74809C5E8C34}"/>
                </a:ext>
              </a:extLst>
            </p:cNvPr>
            <p:cNvSpPr/>
            <p:nvPr/>
          </p:nvSpPr>
          <p:spPr>
            <a:xfrm rot="5400000">
              <a:off x="6408204" y="2642719"/>
              <a:ext cx="432048" cy="36004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3" name="椭圆 1062">
              <a:extLst>
                <a:ext uri="{FF2B5EF4-FFF2-40B4-BE49-F238E27FC236}">
                  <a16:creationId xmlns:a16="http://schemas.microsoft.com/office/drawing/2014/main" id="{BFA456E4-AC0F-0C1A-5163-5FFD5992890D}"/>
                </a:ext>
              </a:extLst>
            </p:cNvPr>
            <p:cNvSpPr/>
            <p:nvPr/>
          </p:nvSpPr>
          <p:spPr>
            <a:xfrm>
              <a:off x="6803643" y="2786739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058" name="连接符: 肘形 1057">
            <a:extLst>
              <a:ext uri="{FF2B5EF4-FFF2-40B4-BE49-F238E27FC236}">
                <a16:creationId xmlns:a16="http://schemas.microsoft.com/office/drawing/2014/main" id="{0EC2D440-4942-8448-E8A9-4BB18A823723}"/>
              </a:ext>
            </a:extLst>
          </p:cNvPr>
          <p:cNvCxnSpPr>
            <a:cxnSpLocks/>
            <a:stCxn id="1063" idx="6"/>
            <a:endCxn id="1059" idx="0"/>
          </p:cNvCxnSpPr>
          <p:nvPr/>
        </p:nvCxnSpPr>
        <p:spPr>
          <a:xfrm rot="10800000" flipV="1">
            <a:off x="6147961" y="4149079"/>
            <a:ext cx="1171262" cy="365847"/>
          </a:xfrm>
          <a:prstGeom prst="bentConnector2">
            <a:avLst/>
          </a:prstGeom>
          <a:ln w="190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9" name="椭圆 1058">
            <a:extLst>
              <a:ext uri="{FF2B5EF4-FFF2-40B4-BE49-F238E27FC236}">
                <a16:creationId xmlns:a16="http://schemas.microsoft.com/office/drawing/2014/main" id="{8ED6C11A-8C73-732C-19BB-E78C12046BE6}"/>
              </a:ext>
            </a:extLst>
          </p:cNvPr>
          <p:cNvSpPr/>
          <p:nvPr/>
        </p:nvSpPr>
        <p:spPr>
          <a:xfrm>
            <a:off x="6111957" y="4514927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0" name="椭圆 1059">
            <a:extLst>
              <a:ext uri="{FF2B5EF4-FFF2-40B4-BE49-F238E27FC236}">
                <a16:creationId xmlns:a16="http://schemas.microsoft.com/office/drawing/2014/main" id="{A7BD4E02-C550-9335-A2D1-4410942BDA1D}"/>
              </a:ext>
            </a:extLst>
          </p:cNvPr>
          <p:cNvSpPr/>
          <p:nvPr/>
        </p:nvSpPr>
        <p:spPr>
          <a:xfrm>
            <a:off x="7961263" y="4514927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61" name="连接符: 肘形 1060">
            <a:extLst>
              <a:ext uri="{FF2B5EF4-FFF2-40B4-BE49-F238E27FC236}">
                <a16:creationId xmlns:a16="http://schemas.microsoft.com/office/drawing/2014/main" id="{B4FBAB57-35A9-CD28-A139-6F80E3BD9650}"/>
              </a:ext>
            </a:extLst>
          </p:cNvPr>
          <p:cNvCxnSpPr>
            <a:cxnSpLocks/>
            <a:stCxn id="1060" idx="0"/>
            <a:endCxn id="1062" idx="3"/>
          </p:cNvCxnSpPr>
          <p:nvPr/>
        </p:nvCxnSpPr>
        <p:spPr>
          <a:xfrm rot="16200000" flipV="1">
            <a:off x="7691040" y="4208699"/>
            <a:ext cx="365847" cy="246609"/>
          </a:xfrm>
          <a:prstGeom prst="bentConnector2">
            <a:avLst/>
          </a:prstGeom>
          <a:ln w="190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7" name="直接连接符 1066">
            <a:extLst>
              <a:ext uri="{FF2B5EF4-FFF2-40B4-BE49-F238E27FC236}">
                <a16:creationId xmlns:a16="http://schemas.microsoft.com/office/drawing/2014/main" id="{70C39767-6ACC-1E89-8F77-B0D79D34866F}"/>
              </a:ext>
            </a:extLst>
          </p:cNvPr>
          <p:cNvCxnSpPr>
            <a:cxnSpLocks/>
            <a:stCxn id="1069" idx="3"/>
            <a:endCxn id="1070" idx="1"/>
          </p:cNvCxnSpPr>
          <p:nvPr/>
        </p:nvCxnSpPr>
        <p:spPr>
          <a:xfrm>
            <a:off x="5901352" y="5415028"/>
            <a:ext cx="2342524" cy="0"/>
          </a:xfrm>
          <a:prstGeom prst="line">
            <a:avLst/>
          </a:prstGeom>
          <a:ln w="190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8" name="组合 1067">
            <a:extLst>
              <a:ext uri="{FF2B5EF4-FFF2-40B4-BE49-F238E27FC236}">
                <a16:creationId xmlns:a16="http://schemas.microsoft.com/office/drawing/2014/main" id="{CF1B53F9-0FE0-BCBE-9231-D8817668C333}"/>
              </a:ext>
            </a:extLst>
          </p:cNvPr>
          <p:cNvGrpSpPr/>
          <p:nvPr/>
        </p:nvGrpSpPr>
        <p:grpSpPr>
          <a:xfrm>
            <a:off x="6394570" y="5199003"/>
            <a:ext cx="431435" cy="432048"/>
            <a:chOff x="6444208" y="2606715"/>
            <a:chExt cx="431435" cy="432048"/>
          </a:xfrm>
        </p:grpSpPr>
        <p:sp>
          <p:nvSpPr>
            <p:cNvPr id="1078" name="等腰三角形 1077">
              <a:extLst>
                <a:ext uri="{FF2B5EF4-FFF2-40B4-BE49-F238E27FC236}">
                  <a16:creationId xmlns:a16="http://schemas.microsoft.com/office/drawing/2014/main" id="{CD659C64-79CF-9BDA-8A59-95786AFE6CA6}"/>
                </a:ext>
              </a:extLst>
            </p:cNvPr>
            <p:cNvSpPr/>
            <p:nvPr/>
          </p:nvSpPr>
          <p:spPr>
            <a:xfrm rot="5400000">
              <a:off x="6408204" y="2642719"/>
              <a:ext cx="432048" cy="36004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79" name="椭圆 1078">
              <a:extLst>
                <a:ext uri="{FF2B5EF4-FFF2-40B4-BE49-F238E27FC236}">
                  <a16:creationId xmlns:a16="http://schemas.microsoft.com/office/drawing/2014/main" id="{B6023392-1F06-C236-2DA5-D2DF8F3F058D}"/>
                </a:ext>
              </a:extLst>
            </p:cNvPr>
            <p:cNvSpPr/>
            <p:nvPr/>
          </p:nvSpPr>
          <p:spPr>
            <a:xfrm>
              <a:off x="6803643" y="2786739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69" name="文本框 1068">
            <a:extLst>
              <a:ext uri="{FF2B5EF4-FFF2-40B4-BE49-F238E27FC236}">
                <a16:creationId xmlns:a16="http://schemas.microsoft.com/office/drawing/2014/main" id="{EE565BE5-C2C8-F873-A7DA-802CF0A33837}"/>
              </a:ext>
            </a:extLst>
          </p:cNvPr>
          <p:cNvSpPr txBox="1"/>
          <p:nvPr/>
        </p:nvSpPr>
        <p:spPr>
          <a:xfrm>
            <a:off x="5612244" y="5291917"/>
            <a:ext cx="289108" cy="24622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D</a:t>
            </a:r>
            <a:r>
              <a:rPr lang="en-US" altLang="zh-CN" sz="1600" b="1" baseline="-25000" dirty="0">
                <a:solidFill>
                  <a:schemeClr val="bg1"/>
                </a:solidFill>
              </a:rPr>
              <a:t>0</a:t>
            </a:r>
            <a:endParaRPr lang="zh-CN" altLang="en-US" sz="1800" b="1" baseline="-25000" dirty="0">
              <a:solidFill>
                <a:schemeClr val="bg1"/>
              </a:solidFill>
            </a:endParaRPr>
          </a:p>
        </p:txBody>
      </p:sp>
      <p:sp>
        <p:nvSpPr>
          <p:cNvPr id="1070" name="文本框 1069">
            <a:extLst>
              <a:ext uri="{FF2B5EF4-FFF2-40B4-BE49-F238E27FC236}">
                <a16:creationId xmlns:a16="http://schemas.microsoft.com/office/drawing/2014/main" id="{B6F40456-83C1-7CEE-14F4-9380A01FC89B}"/>
              </a:ext>
            </a:extLst>
          </p:cNvPr>
          <p:cNvSpPr txBox="1"/>
          <p:nvPr/>
        </p:nvSpPr>
        <p:spPr>
          <a:xfrm>
            <a:off x="8243876" y="5291917"/>
            <a:ext cx="289108" cy="24622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D</a:t>
            </a:r>
            <a:r>
              <a:rPr lang="en-US" altLang="zh-CN" sz="1600" b="1" baseline="-25000" dirty="0">
                <a:solidFill>
                  <a:schemeClr val="bg1"/>
                </a:solidFill>
              </a:rPr>
              <a:t>0</a:t>
            </a:r>
            <a:endParaRPr lang="zh-CN" altLang="en-US" sz="1800" b="1" baseline="-25000" dirty="0">
              <a:solidFill>
                <a:schemeClr val="bg1"/>
              </a:solidFill>
            </a:endParaRPr>
          </a:p>
        </p:txBody>
      </p:sp>
      <p:grpSp>
        <p:nvGrpSpPr>
          <p:cNvPr id="1071" name="组合 1070">
            <a:extLst>
              <a:ext uri="{FF2B5EF4-FFF2-40B4-BE49-F238E27FC236}">
                <a16:creationId xmlns:a16="http://schemas.microsoft.com/office/drawing/2014/main" id="{1EF827A5-48B0-2727-500A-C2662F86654C}"/>
              </a:ext>
            </a:extLst>
          </p:cNvPr>
          <p:cNvGrpSpPr/>
          <p:nvPr/>
        </p:nvGrpSpPr>
        <p:grpSpPr>
          <a:xfrm flipH="1">
            <a:off x="7319223" y="4797152"/>
            <a:ext cx="431435" cy="432048"/>
            <a:chOff x="6444208" y="2606715"/>
            <a:chExt cx="431435" cy="432048"/>
          </a:xfrm>
        </p:grpSpPr>
        <p:sp>
          <p:nvSpPr>
            <p:cNvPr id="1076" name="等腰三角形 1075">
              <a:extLst>
                <a:ext uri="{FF2B5EF4-FFF2-40B4-BE49-F238E27FC236}">
                  <a16:creationId xmlns:a16="http://schemas.microsoft.com/office/drawing/2014/main" id="{D9CECF8B-D897-11EF-2DB4-B8A04357F10F}"/>
                </a:ext>
              </a:extLst>
            </p:cNvPr>
            <p:cNvSpPr/>
            <p:nvPr/>
          </p:nvSpPr>
          <p:spPr>
            <a:xfrm rot="5400000">
              <a:off x="6408204" y="2642719"/>
              <a:ext cx="432048" cy="36004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77" name="椭圆 1076">
              <a:extLst>
                <a:ext uri="{FF2B5EF4-FFF2-40B4-BE49-F238E27FC236}">
                  <a16:creationId xmlns:a16="http://schemas.microsoft.com/office/drawing/2014/main" id="{38256CA0-A5D2-9507-C27D-47ACBD658F76}"/>
                </a:ext>
              </a:extLst>
            </p:cNvPr>
            <p:cNvSpPr/>
            <p:nvPr/>
          </p:nvSpPr>
          <p:spPr>
            <a:xfrm>
              <a:off x="6803643" y="2786739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072" name="连接符: 肘形 1071">
            <a:extLst>
              <a:ext uri="{FF2B5EF4-FFF2-40B4-BE49-F238E27FC236}">
                <a16:creationId xmlns:a16="http://schemas.microsoft.com/office/drawing/2014/main" id="{D8E83686-E477-5323-A6F7-9B1D29286CD7}"/>
              </a:ext>
            </a:extLst>
          </p:cNvPr>
          <p:cNvCxnSpPr>
            <a:cxnSpLocks/>
            <a:stCxn id="1077" idx="6"/>
            <a:endCxn id="1073" idx="0"/>
          </p:cNvCxnSpPr>
          <p:nvPr/>
        </p:nvCxnSpPr>
        <p:spPr>
          <a:xfrm rot="10800000" flipV="1">
            <a:off x="6147961" y="5013175"/>
            <a:ext cx="1171262" cy="365847"/>
          </a:xfrm>
          <a:prstGeom prst="bentConnector2">
            <a:avLst/>
          </a:prstGeom>
          <a:ln w="190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3" name="椭圆 1072">
            <a:extLst>
              <a:ext uri="{FF2B5EF4-FFF2-40B4-BE49-F238E27FC236}">
                <a16:creationId xmlns:a16="http://schemas.microsoft.com/office/drawing/2014/main" id="{8785C01A-EC4E-73A0-D06E-8A1AF187066F}"/>
              </a:ext>
            </a:extLst>
          </p:cNvPr>
          <p:cNvSpPr/>
          <p:nvPr/>
        </p:nvSpPr>
        <p:spPr>
          <a:xfrm>
            <a:off x="6111957" y="5379023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4" name="椭圆 1073">
            <a:extLst>
              <a:ext uri="{FF2B5EF4-FFF2-40B4-BE49-F238E27FC236}">
                <a16:creationId xmlns:a16="http://schemas.microsoft.com/office/drawing/2014/main" id="{7A8812CA-B48B-1438-1377-8BDD8B8DD477}"/>
              </a:ext>
            </a:extLst>
          </p:cNvPr>
          <p:cNvSpPr/>
          <p:nvPr/>
        </p:nvSpPr>
        <p:spPr>
          <a:xfrm>
            <a:off x="7961263" y="5379023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75" name="连接符: 肘形 1074">
            <a:extLst>
              <a:ext uri="{FF2B5EF4-FFF2-40B4-BE49-F238E27FC236}">
                <a16:creationId xmlns:a16="http://schemas.microsoft.com/office/drawing/2014/main" id="{CACD8596-684D-B5CB-2724-AD0E64E258DE}"/>
              </a:ext>
            </a:extLst>
          </p:cNvPr>
          <p:cNvCxnSpPr>
            <a:cxnSpLocks/>
            <a:stCxn id="1074" idx="0"/>
            <a:endCxn id="1076" idx="3"/>
          </p:cNvCxnSpPr>
          <p:nvPr/>
        </p:nvCxnSpPr>
        <p:spPr>
          <a:xfrm rot="16200000" flipV="1">
            <a:off x="7691040" y="5072795"/>
            <a:ext cx="365847" cy="246609"/>
          </a:xfrm>
          <a:prstGeom prst="bentConnector2">
            <a:avLst/>
          </a:prstGeom>
          <a:ln w="190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2" name="椭圆 1081">
            <a:extLst>
              <a:ext uri="{FF2B5EF4-FFF2-40B4-BE49-F238E27FC236}">
                <a16:creationId xmlns:a16="http://schemas.microsoft.com/office/drawing/2014/main" id="{03FB4592-0239-71CA-6247-152F7FBB548D}"/>
              </a:ext>
            </a:extLst>
          </p:cNvPr>
          <p:cNvSpPr/>
          <p:nvPr/>
        </p:nvSpPr>
        <p:spPr>
          <a:xfrm>
            <a:off x="6910524" y="5601765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3" name="椭圆 1082">
            <a:extLst>
              <a:ext uri="{FF2B5EF4-FFF2-40B4-BE49-F238E27FC236}">
                <a16:creationId xmlns:a16="http://schemas.microsoft.com/office/drawing/2014/main" id="{51944B2D-B3BA-0C3E-1A30-018B50CA3718}"/>
              </a:ext>
            </a:extLst>
          </p:cNvPr>
          <p:cNvSpPr/>
          <p:nvPr/>
        </p:nvSpPr>
        <p:spPr>
          <a:xfrm>
            <a:off x="6910524" y="4730574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4" name="椭圆 1083">
            <a:extLst>
              <a:ext uri="{FF2B5EF4-FFF2-40B4-BE49-F238E27FC236}">
                <a16:creationId xmlns:a16="http://schemas.microsoft.com/office/drawing/2014/main" id="{0B07D59E-1F28-352E-EDA2-7919407F914A}"/>
              </a:ext>
            </a:extLst>
          </p:cNvPr>
          <p:cNvSpPr/>
          <p:nvPr/>
        </p:nvSpPr>
        <p:spPr>
          <a:xfrm>
            <a:off x="6910524" y="3859382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87" name="连接符: 肘形 1032">
            <a:extLst>
              <a:ext uri="{FF2B5EF4-FFF2-40B4-BE49-F238E27FC236}">
                <a16:creationId xmlns:a16="http://schemas.microsoft.com/office/drawing/2014/main" id="{2D476D48-30C2-32FC-2159-18BAF6D29089}"/>
              </a:ext>
            </a:extLst>
          </p:cNvPr>
          <p:cNvCxnSpPr>
            <a:cxnSpLocks/>
            <a:stCxn id="1083" idx="2"/>
            <a:endCxn id="1064" idx="5"/>
          </p:cNvCxnSpPr>
          <p:nvPr/>
        </p:nvCxnSpPr>
        <p:spPr>
          <a:xfrm flipH="1" flipV="1">
            <a:off x="6574590" y="4658943"/>
            <a:ext cx="335934" cy="107635"/>
          </a:xfrm>
          <a:prstGeom prst="straightConnector1">
            <a:avLst/>
          </a:prstGeom>
          <a:ln w="190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8" name="连接符: 肘形 1032">
            <a:extLst>
              <a:ext uri="{FF2B5EF4-FFF2-40B4-BE49-F238E27FC236}">
                <a16:creationId xmlns:a16="http://schemas.microsoft.com/office/drawing/2014/main" id="{7D6E47EF-27F5-DF5E-5CB9-0D3B2594593D}"/>
              </a:ext>
            </a:extLst>
          </p:cNvPr>
          <p:cNvCxnSpPr>
            <a:cxnSpLocks/>
            <a:stCxn id="1084" idx="2"/>
            <a:endCxn id="1050" idx="5"/>
          </p:cNvCxnSpPr>
          <p:nvPr/>
        </p:nvCxnSpPr>
        <p:spPr>
          <a:xfrm flipH="1" flipV="1">
            <a:off x="6574590" y="3794847"/>
            <a:ext cx="335934" cy="100539"/>
          </a:xfrm>
          <a:prstGeom prst="straightConnector1">
            <a:avLst/>
          </a:prstGeom>
          <a:ln w="190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9" name="连接符: 肘形 1032">
            <a:extLst>
              <a:ext uri="{FF2B5EF4-FFF2-40B4-BE49-F238E27FC236}">
                <a16:creationId xmlns:a16="http://schemas.microsoft.com/office/drawing/2014/main" id="{00239557-87A3-2EA7-BAF9-5CF16E5DC40B}"/>
              </a:ext>
            </a:extLst>
          </p:cNvPr>
          <p:cNvCxnSpPr>
            <a:cxnSpLocks/>
            <a:stCxn id="1094" idx="1"/>
            <a:endCxn id="53" idx="5"/>
          </p:cNvCxnSpPr>
          <p:nvPr/>
        </p:nvCxnSpPr>
        <p:spPr>
          <a:xfrm flipH="1" flipV="1">
            <a:off x="6574590" y="2930751"/>
            <a:ext cx="346479" cy="127110"/>
          </a:xfrm>
          <a:prstGeom prst="straightConnector1">
            <a:avLst/>
          </a:prstGeom>
          <a:ln w="190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4" name="椭圆 1093">
            <a:extLst>
              <a:ext uri="{FF2B5EF4-FFF2-40B4-BE49-F238E27FC236}">
                <a16:creationId xmlns:a16="http://schemas.microsoft.com/office/drawing/2014/main" id="{6723C2CB-203C-8793-025B-EF263D032EE1}"/>
              </a:ext>
            </a:extLst>
          </p:cNvPr>
          <p:cNvSpPr/>
          <p:nvPr/>
        </p:nvSpPr>
        <p:spPr>
          <a:xfrm>
            <a:off x="6910524" y="3047316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97" name="连接符: 肘形 1032">
            <a:extLst>
              <a:ext uri="{FF2B5EF4-FFF2-40B4-BE49-F238E27FC236}">
                <a16:creationId xmlns:a16="http://schemas.microsoft.com/office/drawing/2014/main" id="{149FA780-BC68-D166-5549-E5B06D8627E6}"/>
              </a:ext>
            </a:extLst>
          </p:cNvPr>
          <p:cNvCxnSpPr>
            <a:cxnSpLocks/>
          </p:cNvCxnSpPr>
          <p:nvPr/>
        </p:nvCxnSpPr>
        <p:spPr>
          <a:xfrm flipV="1">
            <a:off x="6937962" y="3047316"/>
            <a:ext cx="17133" cy="2799759"/>
          </a:xfrm>
          <a:prstGeom prst="straightConnector1">
            <a:avLst/>
          </a:prstGeom>
          <a:ln w="190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1" name="文本框 1100">
            <a:extLst>
              <a:ext uri="{FF2B5EF4-FFF2-40B4-BE49-F238E27FC236}">
                <a16:creationId xmlns:a16="http://schemas.microsoft.com/office/drawing/2014/main" id="{B9EF4F6B-F02D-94D0-5B15-E987B58A0EF4}"/>
              </a:ext>
            </a:extLst>
          </p:cNvPr>
          <p:cNvSpPr txBox="1"/>
          <p:nvPr/>
        </p:nvSpPr>
        <p:spPr>
          <a:xfrm>
            <a:off x="7091072" y="5847075"/>
            <a:ext cx="322772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EN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1102" name="连接符: 肘形 1032">
            <a:extLst>
              <a:ext uri="{FF2B5EF4-FFF2-40B4-BE49-F238E27FC236}">
                <a16:creationId xmlns:a16="http://schemas.microsoft.com/office/drawing/2014/main" id="{83017DFC-5729-1CC7-B4B8-39B7709B171E}"/>
              </a:ext>
            </a:extLst>
          </p:cNvPr>
          <p:cNvCxnSpPr>
            <a:cxnSpLocks/>
            <a:stCxn id="1103" idx="6"/>
            <a:endCxn id="1076" idx="5"/>
          </p:cNvCxnSpPr>
          <p:nvPr/>
        </p:nvCxnSpPr>
        <p:spPr>
          <a:xfrm flipV="1">
            <a:off x="7288462" y="5121188"/>
            <a:ext cx="282176" cy="116603"/>
          </a:xfrm>
          <a:prstGeom prst="straightConnector1">
            <a:avLst/>
          </a:prstGeom>
          <a:ln w="190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3" name="椭圆 1102">
            <a:extLst>
              <a:ext uri="{FF2B5EF4-FFF2-40B4-BE49-F238E27FC236}">
                <a16:creationId xmlns:a16="http://schemas.microsoft.com/office/drawing/2014/main" id="{820DB6A6-6ACE-1A02-7CDC-933C0B70B6B1}"/>
              </a:ext>
            </a:extLst>
          </p:cNvPr>
          <p:cNvSpPr/>
          <p:nvPr/>
        </p:nvSpPr>
        <p:spPr>
          <a:xfrm>
            <a:off x="7216454" y="5201787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4" name="椭圆 1103">
            <a:extLst>
              <a:ext uri="{FF2B5EF4-FFF2-40B4-BE49-F238E27FC236}">
                <a16:creationId xmlns:a16="http://schemas.microsoft.com/office/drawing/2014/main" id="{9E69FD80-2DD6-7213-36C6-3A1C14A786EF}"/>
              </a:ext>
            </a:extLst>
          </p:cNvPr>
          <p:cNvSpPr/>
          <p:nvPr/>
        </p:nvSpPr>
        <p:spPr>
          <a:xfrm>
            <a:off x="7216454" y="4330596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5" name="椭圆 1104">
            <a:extLst>
              <a:ext uri="{FF2B5EF4-FFF2-40B4-BE49-F238E27FC236}">
                <a16:creationId xmlns:a16="http://schemas.microsoft.com/office/drawing/2014/main" id="{1C999BCC-25D5-589B-0CFB-2B863A3FF36A}"/>
              </a:ext>
            </a:extLst>
          </p:cNvPr>
          <p:cNvSpPr/>
          <p:nvPr/>
        </p:nvSpPr>
        <p:spPr>
          <a:xfrm>
            <a:off x="7216454" y="3459404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06" name="连接符: 肘形 1032">
            <a:extLst>
              <a:ext uri="{FF2B5EF4-FFF2-40B4-BE49-F238E27FC236}">
                <a16:creationId xmlns:a16="http://schemas.microsoft.com/office/drawing/2014/main" id="{3EDCC817-3B32-5866-EFD0-BD204D7E63A8}"/>
              </a:ext>
            </a:extLst>
          </p:cNvPr>
          <p:cNvCxnSpPr>
            <a:cxnSpLocks/>
            <a:stCxn id="1104" idx="6"/>
            <a:endCxn id="1062" idx="5"/>
          </p:cNvCxnSpPr>
          <p:nvPr/>
        </p:nvCxnSpPr>
        <p:spPr>
          <a:xfrm flipV="1">
            <a:off x="7288462" y="4257092"/>
            <a:ext cx="282176" cy="109508"/>
          </a:xfrm>
          <a:prstGeom prst="straightConnector1">
            <a:avLst/>
          </a:prstGeom>
          <a:ln w="190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7" name="连接符: 肘形 1032">
            <a:extLst>
              <a:ext uri="{FF2B5EF4-FFF2-40B4-BE49-F238E27FC236}">
                <a16:creationId xmlns:a16="http://schemas.microsoft.com/office/drawing/2014/main" id="{A0FB6870-A40B-CEF2-961E-E6FC9F04BB08}"/>
              </a:ext>
            </a:extLst>
          </p:cNvPr>
          <p:cNvCxnSpPr>
            <a:cxnSpLocks/>
            <a:stCxn id="1105" idx="6"/>
            <a:endCxn id="1048" idx="5"/>
          </p:cNvCxnSpPr>
          <p:nvPr/>
        </p:nvCxnSpPr>
        <p:spPr>
          <a:xfrm flipV="1">
            <a:off x="7288462" y="3392996"/>
            <a:ext cx="282176" cy="102412"/>
          </a:xfrm>
          <a:prstGeom prst="straightConnector1">
            <a:avLst/>
          </a:prstGeom>
          <a:ln w="190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8" name="连接符: 肘形 1032">
            <a:extLst>
              <a:ext uri="{FF2B5EF4-FFF2-40B4-BE49-F238E27FC236}">
                <a16:creationId xmlns:a16="http://schemas.microsoft.com/office/drawing/2014/main" id="{14B5B97B-92F7-A69D-2AEA-58750326C625}"/>
              </a:ext>
            </a:extLst>
          </p:cNvPr>
          <p:cNvCxnSpPr>
            <a:cxnSpLocks/>
            <a:stCxn id="1109" idx="7"/>
            <a:endCxn id="61" idx="5"/>
          </p:cNvCxnSpPr>
          <p:nvPr/>
        </p:nvCxnSpPr>
        <p:spPr>
          <a:xfrm flipV="1">
            <a:off x="7277917" y="2528900"/>
            <a:ext cx="292721" cy="128983"/>
          </a:xfrm>
          <a:prstGeom prst="straightConnector1">
            <a:avLst/>
          </a:prstGeom>
          <a:ln w="190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9" name="椭圆 1108">
            <a:extLst>
              <a:ext uri="{FF2B5EF4-FFF2-40B4-BE49-F238E27FC236}">
                <a16:creationId xmlns:a16="http://schemas.microsoft.com/office/drawing/2014/main" id="{697760E9-808F-8D29-E815-890C01FFCDCD}"/>
              </a:ext>
            </a:extLst>
          </p:cNvPr>
          <p:cNvSpPr/>
          <p:nvPr/>
        </p:nvSpPr>
        <p:spPr>
          <a:xfrm>
            <a:off x="7216454" y="2647338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10" name="连接符: 肘形 1032">
            <a:extLst>
              <a:ext uri="{FF2B5EF4-FFF2-40B4-BE49-F238E27FC236}">
                <a16:creationId xmlns:a16="http://schemas.microsoft.com/office/drawing/2014/main" id="{C54BA3FA-6109-8FC9-F570-7045CEDB873E}"/>
              </a:ext>
            </a:extLst>
          </p:cNvPr>
          <p:cNvCxnSpPr>
            <a:cxnSpLocks/>
            <a:stCxn id="1101" idx="0"/>
          </p:cNvCxnSpPr>
          <p:nvPr/>
        </p:nvCxnSpPr>
        <p:spPr>
          <a:xfrm flipV="1">
            <a:off x="7252458" y="2647338"/>
            <a:ext cx="8567" cy="3199737"/>
          </a:xfrm>
          <a:prstGeom prst="straightConnector1">
            <a:avLst/>
          </a:prstGeom>
          <a:ln w="190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C0D38E80-D060-B994-271B-60BB1BF46505}"/>
              </a:ext>
            </a:extLst>
          </p:cNvPr>
          <p:cNvSpPr txBox="1"/>
          <p:nvPr/>
        </p:nvSpPr>
        <p:spPr>
          <a:xfrm>
            <a:off x="6352866" y="5847708"/>
            <a:ext cx="431776" cy="21544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36000" tIns="0" rIns="36000" bIns="0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590B1E-51AD-F320-5562-DD6217C35746}"/>
              </a:ext>
            </a:extLst>
          </p:cNvPr>
          <p:cNvSpPr txBox="1"/>
          <p:nvPr/>
        </p:nvSpPr>
        <p:spPr>
          <a:xfrm>
            <a:off x="7380313" y="5847708"/>
            <a:ext cx="431776" cy="21544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36000" tIns="0" rIns="36000" bIns="0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060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5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958B7-9061-161E-4B7B-BC14816F0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/>
          <a:lstStyle/>
          <a:p>
            <a:r>
              <a:rPr lang="en-US" altLang="zh-CN" dirty="0">
                <a:sym typeface="+mn-lt"/>
              </a:rPr>
              <a:t>2.5.4 </a:t>
            </a:r>
            <a:r>
              <a:rPr lang="zh-CN" altLang="en-US" dirty="0">
                <a:sym typeface="+mn-lt"/>
              </a:rPr>
              <a:t>定点运算器的基本结构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990C0F5-504D-4ADD-4901-56232BE773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3711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zh-CN" altLang="en-US" dirty="0">
                <a:sym typeface="+mn-lt"/>
              </a:rPr>
              <a:t>定点运算器的</a:t>
            </a:r>
            <a:r>
              <a:rPr lang="zh-CN" altLang="en-GB" dirty="0">
                <a:sym typeface="+mn-lt"/>
              </a:rPr>
              <a:t>基本组成</a:t>
            </a:r>
            <a:endParaRPr lang="zh-CN" altLang="en-US" dirty="0">
              <a:sym typeface="+mn-lt"/>
            </a:endParaRPr>
          </a:p>
        </p:txBody>
      </p:sp>
      <p:graphicFrame>
        <p:nvGraphicFramePr>
          <p:cNvPr id="3" name="内容占位符 2">
            <a:extLst>
              <a:ext uri="{FF2B5EF4-FFF2-40B4-BE49-F238E27FC236}">
                <a16:creationId xmlns:a16="http://schemas.microsoft.com/office/drawing/2014/main" id="{F0E8F9AE-0135-AD4C-7F69-3FA119324A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1891539"/>
              </p:ext>
            </p:extLst>
          </p:nvPr>
        </p:nvGraphicFramePr>
        <p:xfrm>
          <a:off x="855663" y="1916113"/>
          <a:ext cx="7677150" cy="417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页脚占位符 1">
            <a:extLst>
              <a:ext uri="{FF2B5EF4-FFF2-40B4-BE49-F238E27FC236}">
                <a16:creationId xmlns:a16="http://schemas.microsoft.com/office/drawing/2014/main" id="{5BF86868-893D-DA06-6B90-F6567FBCF9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</p:spPr>
        <p:txBody>
          <a:bodyPr/>
          <a:lstStyle/>
          <a:p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9" name="灯片编号占位符 16">
            <a:extLst>
              <a:ext uri="{FF2B5EF4-FFF2-40B4-BE49-F238E27FC236}">
                <a16:creationId xmlns:a16="http://schemas.microsoft.com/office/drawing/2014/main" id="{2BF52E68-399E-A29D-FAC1-B5104A3F56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0327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lt"/>
              </a:rPr>
              <a:t>1</a:t>
            </a:r>
            <a:r>
              <a:rPr lang="zh-CN" altLang="en-US" dirty="0">
                <a:sym typeface="+mn-lt"/>
              </a:rPr>
              <a:t>、单总线结构的运算器</a:t>
            </a:r>
          </a:p>
        </p:txBody>
      </p:sp>
      <p:graphicFrame>
        <p:nvGraphicFramePr>
          <p:cNvPr id="13" name="内容占位符 12">
            <a:extLst>
              <a:ext uri="{FF2B5EF4-FFF2-40B4-BE49-F238E27FC236}">
                <a16:creationId xmlns:a16="http://schemas.microsoft.com/office/drawing/2014/main" id="{C1859C4A-A5C8-5BE7-0FF3-8A548019A2E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10136709"/>
              </p:ext>
            </p:extLst>
          </p:nvPr>
        </p:nvGraphicFramePr>
        <p:xfrm>
          <a:off x="855663" y="1700213"/>
          <a:ext cx="3659187" cy="4090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页脚占位符 6">
            <a:extLst>
              <a:ext uri="{FF2B5EF4-FFF2-40B4-BE49-F238E27FC236}">
                <a16:creationId xmlns:a16="http://schemas.microsoft.com/office/drawing/2014/main" id="{6A8D5DA1-A3FC-1C3A-89A4-0F9FA686D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A85192D-F935-8CD3-58E6-829EDA3233D1}"/>
              </a:ext>
            </a:extLst>
          </p:cNvPr>
          <p:cNvSpPr txBox="1"/>
          <p:nvPr/>
        </p:nvSpPr>
        <p:spPr>
          <a:xfrm>
            <a:off x="5848144" y="3532780"/>
            <a:ext cx="720080" cy="2881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bg1">
                <a:lumMod val="95000"/>
                <a:lumOff val="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ctr">
              <a:defRPr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1pPr>
          </a:lstStyle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3D61C2F-ECDE-BEC0-E5FC-9832767E6AF7}"/>
              </a:ext>
            </a:extLst>
          </p:cNvPr>
          <p:cNvSpPr txBox="1"/>
          <p:nvPr/>
        </p:nvSpPr>
        <p:spPr>
          <a:xfrm>
            <a:off x="6856256" y="3532780"/>
            <a:ext cx="720080" cy="2881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bg1">
                <a:lumMod val="95000"/>
                <a:lumOff val="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ctr">
              <a:defRPr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1pPr>
          </a:lstStyle>
          <a:p>
            <a:r>
              <a:rPr lang="en-US" altLang="zh-CN"/>
              <a:t>B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FED72B8-275B-C480-EB0E-0BA4D84D273B}"/>
              </a:ext>
            </a:extLst>
          </p:cNvPr>
          <p:cNvSpPr/>
          <p:nvPr/>
        </p:nvSpPr>
        <p:spPr>
          <a:xfrm>
            <a:off x="5056056" y="3532780"/>
            <a:ext cx="648072" cy="1332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eaVert" wrap="square" lIns="36000" tIns="36000" rIns="36000" bIns="36000" numCol="1" spcCol="1270" rtlCol="0" anchor="ctr" anchorCtr="1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r>
              <a:rPr lang="zh-CN" altLang="en-US" sz="16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通用寄存器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57D424B-B060-34E5-F81F-B3A4E3A138F5}"/>
              </a:ext>
            </a:extLst>
          </p:cNvPr>
          <p:cNvSpPr/>
          <p:nvPr/>
        </p:nvSpPr>
        <p:spPr>
          <a:xfrm>
            <a:off x="7792360" y="3532780"/>
            <a:ext cx="648072" cy="133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eaVert" wrap="square" lIns="36000" tIns="36000" rIns="36000" bIns="36000" numCol="1" spcCol="1270" rtlCol="0" anchor="ctr" anchorCtr="1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r>
              <a:rPr lang="zh-CN" altLang="en-US" sz="1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专用寄存器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5DEB091-4FFF-2BEF-DC15-49323711732F}"/>
              </a:ext>
            </a:extLst>
          </p:cNvPr>
          <p:cNvGrpSpPr/>
          <p:nvPr/>
        </p:nvGrpSpPr>
        <p:grpSpPr>
          <a:xfrm>
            <a:off x="5848320" y="4257194"/>
            <a:ext cx="1584000" cy="611999"/>
            <a:chOff x="5544200" y="3753105"/>
            <a:chExt cx="1584000" cy="611999"/>
          </a:xfrm>
        </p:grpSpPr>
        <p:sp>
          <p:nvSpPr>
            <p:cNvPr id="19" name="梯形 18">
              <a:extLst>
                <a:ext uri="{FF2B5EF4-FFF2-40B4-BE49-F238E27FC236}">
                  <a16:creationId xmlns:a16="http://schemas.microsoft.com/office/drawing/2014/main" id="{A0B51E80-7830-5F3D-6A31-48EF2F05DA54}"/>
                </a:ext>
              </a:extLst>
            </p:cNvPr>
            <p:cNvSpPr/>
            <p:nvPr/>
          </p:nvSpPr>
          <p:spPr bwMode="auto">
            <a:xfrm flipV="1">
              <a:off x="5544200" y="3753105"/>
              <a:ext cx="1584000" cy="611999"/>
            </a:xfrm>
            <a:prstGeom prst="trapezoid">
              <a:avLst>
                <a:gd name="adj" fmla="val 68434"/>
              </a:avLst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bIns="144000" anchor="ctr"/>
            <a:lstStyle/>
            <a:p>
              <a:pPr algn="ctr">
                <a:defRPr/>
              </a:pPr>
              <a:endParaRPr lang="zh-CN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A31E1EEA-8381-E6F9-8663-3670E22EC89F}"/>
                </a:ext>
              </a:extLst>
            </p:cNvPr>
            <p:cNvSpPr/>
            <p:nvPr/>
          </p:nvSpPr>
          <p:spPr bwMode="auto">
            <a:xfrm flipV="1">
              <a:off x="6246200" y="3753105"/>
              <a:ext cx="180001" cy="108000"/>
            </a:xfrm>
            <a:prstGeom prst="triangle">
              <a:avLst>
                <a:gd name="adj" fmla="val 49097"/>
              </a:avLst>
            </a:prstGeom>
            <a:solidFill>
              <a:srgbClr val="EAED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0F719068-2B99-B9DE-2DDA-3A06B3919F02}"/>
                </a:ext>
              </a:extLst>
            </p:cNvPr>
            <p:cNvSpPr txBox="1"/>
            <p:nvPr/>
          </p:nvSpPr>
          <p:spPr>
            <a:xfrm>
              <a:off x="5972158" y="3859049"/>
              <a:ext cx="7280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ALU</a:t>
              </a:r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0BC6CC4D-ABF3-1880-0370-B5D42CAA5CED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6208184" y="3820927"/>
            <a:ext cx="0" cy="432000"/>
          </a:xfrm>
          <a:prstGeom prst="straightConnector1">
            <a:avLst/>
          </a:prstGeom>
          <a:ln w="12700">
            <a:solidFill>
              <a:schemeClr val="bg1">
                <a:lumMod val="95000"/>
                <a:lumOff val="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2">
            <a:extLst>
              <a:ext uri="{FF2B5EF4-FFF2-40B4-BE49-F238E27FC236}">
                <a16:creationId xmlns:a16="http://schemas.microsoft.com/office/drawing/2014/main" id="{DAD32BAE-19FA-BF83-856D-19F7F68C0A93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7216296" y="3820927"/>
            <a:ext cx="0" cy="432000"/>
          </a:xfrm>
          <a:prstGeom prst="straightConnector1">
            <a:avLst/>
          </a:prstGeom>
          <a:ln w="12700">
            <a:solidFill>
              <a:schemeClr val="bg1">
                <a:lumMod val="95000"/>
                <a:lumOff val="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32">
            <a:extLst>
              <a:ext uri="{FF2B5EF4-FFF2-40B4-BE49-F238E27FC236}">
                <a16:creationId xmlns:a16="http://schemas.microsoft.com/office/drawing/2014/main" id="{BB33A1FA-7076-DFA2-7C72-10DBE2256B9E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6208184" y="3246418"/>
            <a:ext cx="0" cy="286362"/>
          </a:xfrm>
          <a:prstGeom prst="straightConnector1">
            <a:avLst/>
          </a:prstGeom>
          <a:ln w="12700">
            <a:solidFill>
              <a:schemeClr val="bg1">
                <a:lumMod val="95000"/>
                <a:lumOff val="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32">
            <a:extLst>
              <a:ext uri="{FF2B5EF4-FFF2-40B4-BE49-F238E27FC236}">
                <a16:creationId xmlns:a16="http://schemas.microsoft.com/office/drawing/2014/main" id="{EA5ABC1B-0C90-CDE5-128A-D27B518F2421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7216296" y="3246418"/>
            <a:ext cx="0" cy="286362"/>
          </a:xfrm>
          <a:prstGeom prst="straightConnector1">
            <a:avLst/>
          </a:prstGeom>
          <a:ln w="12700">
            <a:solidFill>
              <a:schemeClr val="bg1">
                <a:lumMod val="95000"/>
                <a:lumOff val="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肘形 32">
            <a:extLst>
              <a:ext uri="{FF2B5EF4-FFF2-40B4-BE49-F238E27FC236}">
                <a16:creationId xmlns:a16="http://schemas.microsoft.com/office/drawing/2014/main" id="{BCF650EF-A93B-4B9A-6838-ADACAF218D6F}"/>
              </a:ext>
            </a:extLst>
          </p:cNvPr>
          <p:cNvCxnSpPr>
            <a:cxnSpLocks/>
            <a:stCxn id="19" idx="0"/>
          </p:cNvCxnSpPr>
          <p:nvPr/>
        </p:nvCxnSpPr>
        <p:spPr>
          <a:xfrm>
            <a:off x="6640320" y="4869192"/>
            <a:ext cx="0" cy="288000"/>
          </a:xfrm>
          <a:prstGeom prst="straightConnector1">
            <a:avLst/>
          </a:prstGeom>
          <a:ln w="12700">
            <a:solidFill>
              <a:schemeClr val="bg1">
                <a:lumMod val="95000"/>
                <a:lumOff val="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肘形 32">
            <a:extLst>
              <a:ext uri="{FF2B5EF4-FFF2-40B4-BE49-F238E27FC236}">
                <a16:creationId xmlns:a16="http://schemas.microsoft.com/office/drawing/2014/main" id="{DEE7ECFF-E1A6-BE5A-396A-406031490866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5380092" y="3244748"/>
            <a:ext cx="0" cy="288032"/>
          </a:xfrm>
          <a:prstGeom prst="straightConnector1">
            <a:avLst/>
          </a:prstGeom>
          <a:ln w="12700">
            <a:solidFill>
              <a:schemeClr val="bg1">
                <a:lumMod val="95000"/>
                <a:lumOff val="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肘形 32">
            <a:extLst>
              <a:ext uri="{FF2B5EF4-FFF2-40B4-BE49-F238E27FC236}">
                <a16:creationId xmlns:a16="http://schemas.microsoft.com/office/drawing/2014/main" id="{A28C53AF-DE65-CCBA-F321-CB7072FEB385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8116396" y="3244748"/>
            <a:ext cx="0" cy="288032"/>
          </a:xfrm>
          <a:prstGeom prst="straightConnector1">
            <a:avLst/>
          </a:prstGeom>
          <a:ln w="12700">
            <a:solidFill>
              <a:schemeClr val="bg1">
                <a:lumMod val="95000"/>
                <a:lumOff val="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32">
            <a:extLst>
              <a:ext uri="{FF2B5EF4-FFF2-40B4-BE49-F238E27FC236}">
                <a16:creationId xmlns:a16="http://schemas.microsoft.com/office/drawing/2014/main" id="{2F3A4AE0-CBCA-EAD1-DCEC-F2A1CBC8C30C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5380092" y="4864780"/>
            <a:ext cx="0" cy="288000"/>
          </a:xfrm>
          <a:prstGeom prst="straightConnector1">
            <a:avLst/>
          </a:prstGeom>
          <a:ln w="12700">
            <a:solidFill>
              <a:schemeClr val="bg1">
                <a:lumMod val="95000"/>
                <a:lumOff val="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肘形 32">
            <a:extLst>
              <a:ext uri="{FF2B5EF4-FFF2-40B4-BE49-F238E27FC236}">
                <a16:creationId xmlns:a16="http://schemas.microsoft.com/office/drawing/2014/main" id="{1E84DE42-FACD-DCFE-E3F6-ECF23555EC99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8116396" y="4864780"/>
            <a:ext cx="0" cy="288000"/>
          </a:xfrm>
          <a:prstGeom prst="straightConnector1">
            <a:avLst/>
          </a:prstGeom>
          <a:ln w="12700">
            <a:solidFill>
              <a:schemeClr val="bg1">
                <a:lumMod val="95000"/>
                <a:lumOff val="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74006BF8-8971-6501-4F03-FE8845295A8B}"/>
              </a:ext>
            </a:extLst>
          </p:cNvPr>
          <p:cNvSpPr/>
          <p:nvPr/>
        </p:nvSpPr>
        <p:spPr>
          <a:xfrm>
            <a:off x="4716016" y="3244748"/>
            <a:ext cx="3888432" cy="1908000"/>
          </a:xfrm>
          <a:prstGeom prst="rect">
            <a:avLst/>
          </a:prstGeom>
          <a:noFill/>
          <a:ln w="2540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2E976F27-E9E9-1715-745A-FEC70AD8001C}"/>
              </a:ext>
            </a:extLst>
          </p:cNvPr>
          <p:cNvCxnSpPr>
            <a:cxnSpLocks/>
            <a:stCxn id="16" idx="0"/>
            <a:endCxn id="14" idx="0"/>
          </p:cNvCxnSpPr>
          <p:nvPr/>
        </p:nvCxnSpPr>
        <p:spPr>
          <a:xfrm rot="5400000" flipH="1" flipV="1">
            <a:off x="5794138" y="3118734"/>
            <a:ext cx="12700" cy="828092"/>
          </a:xfrm>
          <a:prstGeom prst="bentConnector3">
            <a:avLst>
              <a:gd name="adj1" fmla="val 2311850"/>
            </a:avLst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98D37D57-E459-AB67-AD1F-7E43538DEEA7}"/>
              </a:ext>
            </a:extLst>
          </p:cNvPr>
          <p:cNvCxnSpPr>
            <a:cxnSpLocks/>
            <a:stCxn id="15" idx="0"/>
            <a:endCxn id="17" idx="0"/>
          </p:cNvCxnSpPr>
          <p:nvPr/>
        </p:nvCxnSpPr>
        <p:spPr>
          <a:xfrm rot="5400000" flipH="1" flipV="1">
            <a:off x="7666346" y="3082730"/>
            <a:ext cx="12700" cy="900100"/>
          </a:xfrm>
          <a:prstGeom prst="bentConnector3">
            <a:avLst>
              <a:gd name="adj1" fmla="val 2311850"/>
            </a:avLst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8779183B-BD57-7D4D-33EC-C98A2EC36554}"/>
              </a:ext>
            </a:extLst>
          </p:cNvPr>
          <p:cNvCxnSpPr>
            <a:cxnSpLocks/>
          </p:cNvCxnSpPr>
          <p:nvPr/>
        </p:nvCxnSpPr>
        <p:spPr>
          <a:xfrm flipH="1">
            <a:off x="6210503" y="3820927"/>
            <a:ext cx="0" cy="4320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连接符: 肘形 72">
            <a:extLst>
              <a:ext uri="{FF2B5EF4-FFF2-40B4-BE49-F238E27FC236}">
                <a16:creationId xmlns:a16="http://schemas.microsoft.com/office/drawing/2014/main" id="{CD221587-F3CA-4EE9-07E0-749F9EB29EEC}"/>
              </a:ext>
            </a:extLst>
          </p:cNvPr>
          <p:cNvCxnSpPr>
            <a:cxnSpLocks/>
          </p:cNvCxnSpPr>
          <p:nvPr/>
        </p:nvCxnSpPr>
        <p:spPr>
          <a:xfrm flipH="1">
            <a:off x="7214626" y="3820927"/>
            <a:ext cx="0" cy="4320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连接符: 肘形 72">
            <a:extLst>
              <a:ext uri="{FF2B5EF4-FFF2-40B4-BE49-F238E27FC236}">
                <a16:creationId xmlns:a16="http://schemas.microsoft.com/office/drawing/2014/main" id="{2E82BAAD-184B-851E-C4A7-B9D530B36394}"/>
              </a:ext>
            </a:extLst>
          </p:cNvPr>
          <p:cNvCxnSpPr>
            <a:cxnSpLocks/>
            <a:stCxn id="19" idx="0"/>
            <a:endCxn id="16" idx="2"/>
          </p:cNvCxnSpPr>
          <p:nvPr/>
        </p:nvCxnSpPr>
        <p:spPr>
          <a:xfrm rot="5400000" flipH="1">
            <a:off x="6007999" y="4236873"/>
            <a:ext cx="4413" cy="1260228"/>
          </a:xfrm>
          <a:prstGeom prst="bentConnector3">
            <a:avLst>
              <a:gd name="adj1" fmla="val -6358622"/>
            </a:avLst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1DBF2D7C-14E7-2B06-1B10-50549720DCCB}"/>
              </a:ext>
            </a:extLst>
          </p:cNvPr>
          <p:cNvSpPr txBox="1"/>
          <p:nvPr/>
        </p:nvSpPr>
        <p:spPr>
          <a:xfrm>
            <a:off x="6221651" y="286531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单总线</a:t>
            </a:r>
          </a:p>
        </p:txBody>
      </p:sp>
      <p:sp>
        <p:nvSpPr>
          <p:cNvPr id="82" name="灯片编号占位符 16">
            <a:extLst>
              <a:ext uri="{FF2B5EF4-FFF2-40B4-BE49-F238E27FC236}">
                <a16:creationId xmlns:a16="http://schemas.microsoft.com/office/drawing/2014/main" id="{282E2480-7599-6F71-1C7F-7545814F4D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427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连接符: 肘形 32">
            <a:extLst>
              <a:ext uri="{FF2B5EF4-FFF2-40B4-BE49-F238E27FC236}">
                <a16:creationId xmlns:a16="http://schemas.microsoft.com/office/drawing/2014/main" id="{861D70B0-3305-68A7-EC39-BBA14A199CB5}"/>
              </a:ext>
            </a:extLst>
          </p:cNvPr>
          <p:cNvCxnSpPr>
            <a:cxnSpLocks/>
            <a:stCxn id="43" idx="2"/>
          </p:cNvCxnSpPr>
          <p:nvPr/>
        </p:nvCxnSpPr>
        <p:spPr>
          <a:xfrm rot="5400000" flipH="1" flipV="1">
            <a:off x="6510404" y="4354912"/>
            <a:ext cx="211644" cy="808092"/>
          </a:xfrm>
          <a:prstGeom prst="bentConnector4">
            <a:avLst>
              <a:gd name="adj1" fmla="val -132583"/>
              <a:gd name="adj2" fmla="val 70049"/>
            </a:avLst>
          </a:prstGeom>
          <a:ln w="12700">
            <a:solidFill>
              <a:schemeClr val="bg1">
                <a:lumMod val="95000"/>
                <a:lumOff val="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32">
            <a:extLst>
              <a:ext uri="{FF2B5EF4-FFF2-40B4-BE49-F238E27FC236}">
                <a16:creationId xmlns:a16="http://schemas.microsoft.com/office/drawing/2014/main" id="{FBAEDF02-8B40-0C17-43D3-6C77F27B7D8A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7524328" y="4221146"/>
            <a:ext cx="288032" cy="0"/>
          </a:xfrm>
          <a:prstGeom prst="straightConnector1">
            <a:avLst/>
          </a:prstGeom>
          <a:ln w="12700">
            <a:solidFill>
              <a:schemeClr val="bg1">
                <a:lumMod val="95000"/>
                <a:lumOff val="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lt"/>
              </a:rPr>
              <a:t>2</a:t>
            </a:r>
            <a:r>
              <a:rPr lang="zh-CN" altLang="en-US" dirty="0">
                <a:sym typeface="+mn-lt"/>
              </a:rPr>
              <a:t>、双总线结构的运算器</a:t>
            </a:r>
          </a:p>
        </p:txBody>
      </p:sp>
      <p:graphicFrame>
        <p:nvGraphicFramePr>
          <p:cNvPr id="13" name="内容占位符 12">
            <a:extLst>
              <a:ext uri="{FF2B5EF4-FFF2-40B4-BE49-F238E27FC236}">
                <a16:creationId xmlns:a16="http://schemas.microsoft.com/office/drawing/2014/main" id="{C1859C4A-A5C8-5BE7-0FF3-8A548019A2E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14539213"/>
              </p:ext>
            </p:extLst>
          </p:nvPr>
        </p:nvGraphicFramePr>
        <p:xfrm>
          <a:off x="855663" y="1700213"/>
          <a:ext cx="3659187" cy="4090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页脚占位符 6">
            <a:extLst>
              <a:ext uri="{FF2B5EF4-FFF2-40B4-BE49-F238E27FC236}">
                <a16:creationId xmlns:a16="http://schemas.microsoft.com/office/drawing/2014/main" id="{6A8D5DA1-A3FC-1C3A-89A4-0F9FA686D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6E0FC3F-AD05-BDCF-CB24-3F97907E8CA2}"/>
              </a:ext>
            </a:extLst>
          </p:cNvPr>
          <p:cNvSpPr txBox="1"/>
          <p:nvPr/>
        </p:nvSpPr>
        <p:spPr>
          <a:xfrm>
            <a:off x="7812360" y="4077072"/>
            <a:ext cx="720080" cy="2881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bg1">
                <a:lumMod val="95000"/>
                <a:lumOff val="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ctr">
              <a:defRPr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1pPr>
          </a:lstStyle>
          <a:p>
            <a:r>
              <a:rPr lang="zh-CN" altLang="en-US" dirty="0"/>
              <a:t>缓冲器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0D3EF7E-F34B-439F-B529-C1DDDF96CF22}"/>
              </a:ext>
            </a:extLst>
          </p:cNvPr>
          <p:cNvSpPr/>
          <p:nvPr/>
        </p:nvSpPr>
        <p:spPr>
          <a:xfrm>
            <a:off x="5056056" y="3532780"/>
            <a:ext cx="648072" cy="1332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eaVert" wrap="square" lIns="36000" tIns="36000" rIns="36000" bIns="36000" numCol="1" spcCol="1270" rtlCol="0" anchor="ctr" anchorCtr="1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r>
              <a:rPr lang="zh-CN" altLang="en-US" sz="16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通用寄存器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3F56DEF-8AC0-A9E1-8C1B-94D2426E75FB}"/>
              </a:ext>
            </a:extLst>
          </p:cNvPr>
          <p:cNvSpPr/>
          <p:nvPr/>
        </p:nvSpPr>
        <p:spPr>
          <a:xfrm>
            <a:off x="5888144" y="3532780"/>
            <a:ext cx="648072" cy="540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rtlCol="0" anchor="ctr" anchorCtr="1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r>
              <a:rPr lang="zh-CN" altLang="en-US" sz="14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专用寄存器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3C03969A-A7C7-32DE-0C83-6ECEA63F8A00}"/>
              </a:ext>
            </a:extLst>
          </p:cNvPr>
          <p:cNvGrpSpPr/>
          <p:nvPr/>
        </p:nvGrpSpPr>
        <p:grpSpPr>
          <a:xfrm>
            <a:off x="6989397" y="3429000"/>
            <a:ext cx="678947" cy="1584000"/>
            <a:chOff x="6334320" y="3771194"/>
            <a:chExt cx="678947" cy="1584000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048B9582-CECC-27B2-478E-EA23C115C72D}"/>
                </a:ext>
              </a:extLst>
            </p:cNvPr>
            <p:cNvGrpSpPr/>
            <p:nvPr/>
          </p:nvGrpSpPr>
          <p:grpSpPr>
            <a:xfrm rot="16200000">
              <a:off x="5848320" y="4257194"/>
              <a:ext cx="1584000" cy="611999"/>
              <a:chOff x="5848320" y="4257194"/>
              <a:chExt cx="1584000" cy="611999"/>
            </a:xfrm>
          </p:grpSpPr>
          <p:sp>
            <p:nvSpPr>
              <p:cNvPr id="10" name="梯形 9">
                <a:extLst>
                  <a:ext uri="{FF2B5EF4-FFF2-40B4-BE49-F238E27FC236}">
                    <a16:creationId xmlns:a16="http://schemas.microsoft.com/office/drawing/2014/main" id="{3D4CBEDB-C31F-0FBF-E82B-3F5BCF006B49}"/>
                  </a:ext>
                </a:extLst>
              </p:cNvPr>
              <p:cNvSpPr/>
              <p:nvPr/>
            </p:nvSpPr>
            <p:spPr bwMode="auto">
              <a:xfrm flipV="1">
                <a:off x="5848320" y="4257194"/>
                <a:ext cx="1584000" cy="611999"/>
              </a:xfrm>
              <a:prstGeom prst="trapezoid">
                <a:avLst>
                  <a:gd name="adj" fmla="val 68434"/>
                </a:avLst>
              </a:prstGeom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bIns="144000" anchor="ctr"/>
              <a:lstStyle/>
              <a:p>
                <a:pPr algn="ctr">
                  <a:defRPr/>
                </a:pPr>
                <a:endParaRPr lang="zh-CN" alt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</a:endParaRPr>
              </a:p>
            </p:txBody>
          </p:sp>
          <p:sp>
            <p:nvSpPr>
              <p:cNvPr id="11" name="等腰三角形 10">
                <a:extLst>
                  <a:ext uri="{FF2B5EF4-FFF2-40B4-BE49-F238E27FC236}">
                    <a16:creationId xmlns:a16="http://schemas.microsoft.com/office/drawing/2014/main" id="{A1622DDA-5CF1-3554-B4D5-752FCC292128}"/>
                  </a:ext>
                </a:extLst>
              </p:cNvPr>
              <p:cNvSpPr/>
              <p:nvPr/>
            </p:nvSpPr>
            <p:spPr bwMode="auto">
              <a:xfrm flipV="1">
                <a:off x="6550320" y="4257194"/>
                <a:ext cx="180001" cy="108000"/>
              </a:xfrm>
              <a:prstGeom prst="triangle">
                <a:avLst>
                  <a:gd name="adj" fmla="val 49097"/>
                </a:avLst>
              </a:prstGeom>
              <a:solidFill>
                <a:srgbClr val="EAED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01E1749-64A0-E047-03F5-E5229230FC01}"/>
                </a:ext>
              </a:extLst>
            </p:cNvPr>
            <p:cNvSpPr txBox="1"/>
            <p:nvPr/>
          </p:nvSpPr>
          <p:spPr>
            <a:xfrm>
              <a:off x="6341288" y="4363138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ALU</a:t>
              </a:r>
              <a:endParaRPr lang="zh-CN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8" name="连接符: 肘形 32">
            <a:extLst>
              <a:ext uri="{FF2B5EF4-FFF2-40B4-BE49-F238E27FC236}">
                <a16:creationId xmlns:a16="http://schemas.microsoft.com/office/drawing/2014/main" id="{F8C483E1-64D7-34E7-1408-FE20CBDA5358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8172400" y="4365219"/>
            <a:ext cx="0" cy="791973"/>
          </a:xfrm>
          <a:prstGeom prst="straightConnector1">
            <a:avLst/>
          </a:prstGeom>
          <a:ln w="12700">
            <a:solidFill>
              <a:schemeClr val="bg1">
                <a:lumMod val="95000"/>
                <a:lumOff val="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32">
            <a:extLst>
              <a:ext uri="{FF2B5EF4-FFF2-40B4-BE49-F238E27FC236}">
                <a16:creationId xmlns:a16="http://schemas.microsoft.com/office/drawing/2014/main" id="{CA1EEA06-FE84-7951-96F7-D237E60D6FA5}"/>
              </a:ext>
            </a:extLst>
          </p:cNvPr>
          <p:cNvCxnSpPr>
            <a:cxnSpLocks/>
            <a:stCxn id="8" idx="0"/>
          </p:cNvCxnSpPr>
          <p:nvPr/>
        </p:nvCxnSpPr>
        <p:spPr>
          <a:xfrm rot="16200000" flipH="1">
            <a:off x="6452092" y="3292868"/>
            <a:ext cx="328268" cy="808092"/>
          </a:xfrm>
          <a:prstGeom prst="bentConnector4">
            <a:avLst>
              <a:gd name="adj1" fmla="val -85480"/>
              <a:gd name="adj2" fmla="val 70049"/>
            </a:avLst>
          </a:prstGeom>
          <a:ln w="12700">
            <a:solidFill>
              <a:schemeClr val="bg1">
                <a:lumMod val="95000"/>
                <a:lumOff val="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32">
            <a:extLst>
              <a:ext uri="{FF2B5EF4-FFF2-40B4-BE49-F238E27FC236}">
                <a16:creationId xmlns:a16="http://schemas.microsoft.com/office/drawing/2014/main" id="{2A0A93E7-B650-04A3-6135-F8FF22FE1CD9}"/>
              </a:ext>
            </a:extLst>
          </p:cNvPr>
          <p:cNvCxnSpPr>
            <a:cxnSpLocks/>
          </p:cNvCxnSpPr>
          <p:nvPr/>
        </p:nvCxnSpPr>
        <p:spPr>
          <a:xfrm flipV="1">
            <a:off x="5380092" y="3244748"/>
            <a:ext cx="0" cy="288032"/>
          </a:xfrm>
          <a:prstGeom prst="straightConnector1">
            <a:avLst/>
          </a:prstGeom>
          <a:ln w="12700">
            <a:solidFill>
              <a:schemeClr val="bg1">
                <a:lumMod val="95000"/>
                <a:lumOff val="5000"/>
              </a:schemeClr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32">
            <a:extLst>
              <a:ext uri="{FF2B5EF4-FFF2-40B4-BE49-F238E27FC236}">
                <a16:creationId xmlns:a16="http://schemas.microsoft.com/office/drawing/2014/main" id="{B049D94C-A7E8-C413-2A6B-AD0F64118703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5380092" y="4864780"/>
            <a:ext cx="0" cy="288000"/>
          </a:xfrm>
          <a:prstGeom prst="straightConnector1">
            <a:avLst/>
          </a:prstGeom>
          <a:ln w="12700">
            <a:solidFill>
              <a:schemeClr val="bg1">
                <a:lumMod val="95000"/>
                <a:lumOff val="5000"/>
              </a:schemeClr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F85DFD0C-64C6-847D-8F3D-BB27F58D0750}"/>
              </a:ext>
            </a:extLst>
          </p:cNvPr>
          <p:cNvCxnSpPr>
            <a:cxnSpLocks/>
            <a:stCxn id="43" idx="2"/>
          </p:cNvCxnSpPr>
          <p:nvPr/>
        </p:nvCxnSpPr>
        <p:spPr>
          <a:xfrm rot="5400000" flipH="1" flipV="1">
            <a:off x="6510404" y="4354912"/>
            <a:ext cx="211644" cy="808092"/>
          </a:xfrm>
          <a:prstGeom prst="bentConnector4">
            <a:avLst>
              <a:gd name="adj1" fmla="val -136679"/>
              <a:gd name="adj2" fmla="val 70049"/>
            </a:avLst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肘形 72">
            <a:extLst>
              <a:ext uri="{FF2B5EF4-FFF2-40B4-BE49-F238E27FC236}">
                <a16:creationId xmlns:a16="http://schemas.microsoft.com/office/drawing/2014/main" id="{CFC4D15F-6358-83F3-4568-A589BEB88846}"/>
              </a:ext>
            </a:extLst>
          </p:cNvPr>
          <p:cNvCxnSpPr>
            <a:cxnSpLocks/>
          </p:cNvCxnSpPr>
          <p:nvPr/>
        </p:nvCxnSpPr>
        <p:spPr>
          <a:xfrm>
            <a:off x="7596336" y="4227280"/>
            <a:ext cx="216000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E1F92366-7FBA-F551-757B-8F3241FF700F}"/>
              </a:ext>
            </a:extLst>
          </p:cNvPr>
          <p:cNvSpPr/>
          <p:nvPr/>
        </p:nvSpPr>
        <p:spPr>
          <a:xfrm>
            <a:off x="5888144" y="4324780"/>
            <a:ext cx="648072" cy="540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rtlCol="0" anchor="ctr" anchorCtr="1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r>
              <a:rPr lang="zh-CN" altLang="en-US" sz="14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专用寄存器</a:t>
            </a: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C3090B89-5B70-D95B-35FC-1E29B3CED4F5}"/>
              </a:ext>
            </a:extLst>
          </p:cNvPr>
          <p:cNvCxnSpPr>
            <a:cxnSpLocks/>
          </p:cNvCxnSpPr>
          <p:nvPr/>
        </p:nvCxnSpPr>
        <p:spPr>
          <a:xfrm>
            <a:off x="4716016" y="3244748"/>
            <a:ext cx="3888000" cy="0"/>
          </a:xfrm>
          <a:prstGeom prst="line">
            <a:avLst/>
          </a:prstGeom>
          <a:noFill/>
          <a:ln w="2540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2B43A8FC-C246-4F9D-7C4C-76751354F7A1}"/>
              </a:ext>
            </a:extLst>
          </p:cNvPr>
          <p:cNvCxnSpPr>
            <a:cxnSpLocks/>
          </p:cNvCxnSpPr>
          <p:nvPr/>
        </p:nvCxnSpPr>
        <p:spPr>
          <a:xfrm>
            <a:off x="4716016" y="5152748"/>
            <a:ext cx="3888000" cy="0"/>
          </a:xfrm>
          <a:prstGeom prst="line">
            <a:avLst/>
          </a:prstGeom>
          <a:noFill/>
          <a:ln w="2540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</p:cxnSp>
      <p:cxnSp>
        <p:nvCxnSpPr>
          <p:cNvPr id="54" name="连接符: 肘形 32">
            <a:extLst>
              <a:ext uri="{FF2B5EF4-FFF2-40B4-BE49-F238E27FC236}">
                <a16:creationId xmlns:a16="http://schemas.microsoft.com/office/drawing/2014/main" id="{1C618898-A565-C832-5C2C-7B9D30BC5F3F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212180" y="3244748"/>
            <a:ext cx="0" cy="288032"/>
          </a:xfrm>
          <a:prstGeom prst="straightConnector1">
            <a:avLst/>
          </a:prstGeom>
          <a:ln w="12700">
            <a:solidFill>
              <a:schemeClr val="bg1">
                <a:lumMod val="95000"/>
                <a:lumOff val="5000"/>
              </a:schemeClr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肘形 32">
            <a:extLst>
              <a:ext uri="{FF2B5EF4-FFF2-40B4-BE49-F238E27FC236}">
                <a16:creationId xmlns:a16="http://schemas.microsoft.com/office/drawing/2014/main" id="{FECCA13A-8506-670F-52B9-022BFE34F1C7}"/>
              </a:ext>
            </a:extLst>
          </p:cNvPr>
          <p:cNvCxnSpPr>
            <a:cxnSpLocks/>
            <a:endCxn id="43" idx="2"/>
          </p:cNvCxnSpPr>
          <p:nvPr/>
        </p:nvCxnSpPr>
        <p:spPr>
          <a:xfrm flipH="1" flipV="1">
            <a:off x="6212180" y="4864780"/>
            <a:ext cx="0" cy="288000"/>
          </a:xfrm>
          <a:prstGeom prst="straightConnector1">
            <a:avLst/>
          </a:prstGeom>
          <a:ln w="12700">
            <a:solidFill>
              <a:schemeClr val="bg1">
                <a:lumMod val="95000"/>
                <a:lumOff val="5000"/>
              </a:schemeClr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连接符: 肘形 32">
            <a:extLst>
              <a:ext uri="{FF2B5EF4-FFF2-40B4-BE49-F238E27FC236}">
                <a16:creationId xmlns:a16="http://schemas.microsoft.com/office/drawing/2014/main" id="{9570CFCD-8DB1-AD1E-1BEB-982CD5422631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8172400" y="3284984"/>
            <a:ext cx="0" cy="792088"/>
          </a:xfrm>
          <a:prstGeom prst="straightConnector1">
            <a:avLst/>
          </a:prstGeom>
          <a:ln w="12700">
            <a:solidFill>
              <a:schemeClr val="bg1">
                <a:lumMod val="95000"/>
                <a:lumOff val="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0453CD21-F057-E175-531F-95A6B295B907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5364088" y="4365219"/>
            <a:ext cx="2808312" cy="791973"/>
          </a:xfrm>
          <a:prstGeom prst="bentConnector2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A9AAB7FB-06DC-C6BE-1C89-90F4762DC99A}"/>
              </a:ext>
            </a:extLst>
          </p:cNvPr>
          <p:cNvCxnSpPr>
            <a:cxnSpLocks/>
            <a:endCxn id="8" idx="0"/>
          </p:cNvCxnSpPr>
          <p:nvPr/>
        </p:nvCxnSpPr>
        <p:spPr>
          <a:xfrm rot="10800000">
            <a:off x="6212180" y="3532780"/>
            <a:ext cx="808092" cy="328268"/>
          </a:xfrm>
          <a:prstGeom prst="bentConnector4">
            <a:avLst>
              <a:gd name="adj1" fmla="val 29951"/>
              <a:gd name="adj2" fmla="val 185480"/>
            </a:avLst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A7C3F5B9-8153-AF78-F78E-A6D9B95F23B8}"/>
              </a:ext>
            </a:extLst>
          </p:cNvPr>
          <p:cNvSpPr txBox="1"/>
          <p:nvPr/>
        </p:nvSpPr>
        <p:spPr>
          <a:xfrm>
            <a:off x="6265733" y="2870272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总线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359B304B-D448-6729-66DD-A71C262C8A14}"/>
              </a:ext>
            </a:extLst>
          </p:cNvPr>
          <p:cNvSpPr txBox="1"/>
          <p:nvPr/>
        </p:nvSpPr>
        <p:spPr>
          <a:xfrm>
            <a:off x="6265733" y="5161526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总线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灯片编号占位符 16">
            <a:extLst>
              <a:ext uri="{FF2B5EF4-FFF2-40B4-BE49-F238E27FC236}">
                <a16:creationId xmlns:a16="http://schemas.microsoft.com/office/drawing/2014/main" id="{8404546F-37CC-CC4D-1E7C-9BC1AF076E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211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67D8CB72-756C-9A43-B85D-AA592F01E99B}"/>
              </a:ext>
            </a:extLst>
          </p:cNvPr>
          <p:cNvCxnSpPr>
            <a:cxnSpLocks/>
          </p:cNvCxnSpPr>
          <p:nvPr/>
        </p:nvCxnSpPr>
        <p:spPr>
          <a:xfrm>
            <a:off x="4716016" y="3244748"/>
            <a:ext cx="3888000" cy="0"/>
          </a:xfrm>
          <a:prstGeom prst="line">
            <a:avLst/>
          </a:prstGeom>
          <a:noFill/>
          <a:ln w="2540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B6F91D2-BE6D-8184-96F1-630E87F74788}"/>
              </a:ext>
            </a:extLst>
          </p:cNvPr>
          <p:cNvCxnSpPr>
            <a:cxnSpLocks/>
          </p:cNvCxnSpPr>
          <p:nvPr/>
        </p:nvCxnSpPr>
        <p:spPr>
          <a:xfrm>
            <a:off x="4716016" y="5152748"/>
            <a:ext cx="3888000" cy="0"/>
          </a:xfrm>
          <a:prstGeom prst="line">
            <a:avLst/>
          </a:prstGeom>
          <a:noFill/>
          <a:ln w="2540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374BDA3D-442D-AD82-D17A-E38509CC7B48}"/>
              </a:ext>
            </a:extLst>
          </p:cNvPr>
          <p:cNvSpPr txBox="1"/>
          <p:nvPr/>
        </p:nvSpPr>
        <p:spPr>
          <a:xfrm>
            <a:off x="6265733" y="2865938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总线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9D8EC11-5A93-7390-42BA-0431CD556938}"/>
              </a:ext>
            </a:extLst>
          </p:cNvPr>
          <p:cNvSpPr txBox="1"/>
          <p:nvPr/>
        </p:nvSpPr>
        <p:spPr>
          <a:xfrm>
            <a:off x="6265733" y="5161526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总线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lt"/>
              </a:rPr>
              <a:t>3</a:t>
            </a:r>
            <a:r>
              <a:rPr lang="zh-CN" altLang="en-US" dirty="0">
                <a:sym typeface="+mn-lt"/>
              </a:rPr>
              <a:t>、三总线结构的运算器</a:t>
            </a:r>
          </a:p>
        </p:txBody>
      </p:sp>
      <p:graphicFrame>
        <p:nvGraphicFramePr>
          <p:cNvPr id="13" name="内容占位符 12">
            <a:extLst>
              <a:ext uri="{FF2B5EF4-FFF2-40B4-BE49-F238E27FC236}">
                <a16:creationId xmlns:a16="http://schemas.microsoft.com/office/drawing/2014/main" id="{C1859C4A-A5C8-5BE7-0FF3-8A548019A2E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41072662"/>
              </p:ext>
            </p:extLst>
          </p:nvPr>
        </p:nvGraphicFramePr>
        <p:xfrm>
          <a:off x="855663" y="1700213"/>
          <a:ext cx="3659187" cy="4090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页脚占位符 6">
            <a:extLst>
              <a:ext uri="{FF2B5EF4-FFF2-40B4-BE49-F238E27FC236}">
                <a16:creationId xmlns:a16="http://schemas.microsoft.com/office/drawing/2014/main" id="{6A8D5DA1-A3FC-1C3A-89A4-0F9FA686D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FED72B8-275B-C480-EB0E-0BA4D84D273B}"/>
              </a:ext>
            </a:extLst>
          </p:cNvPr>
          <p:cNvSpPr/>
          <p:nvPr/>
        </p:nvSpPr>
        <p:spPr>
          <a:xfrm>
            <a:off x="4768024" y="3532780"/>
            <a:ext cx="648072" cy="1332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eaVert" wrap="square" lIns="36000" tIns="36000" rIns="36000" bIns="36000" numCol="1" spcCol="1270" rtlCol="0" anchor="ctr" anchorCtr="1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r>
              <a:rPr lang="zh-CN" altLang="en-US" sz="16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通用寄存器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57D424B-B060-34E5-F81F-B3A4E3A138F5}"/>
              </a:ext>
            </a:extLst>
          </p:cNvPr>
          <p:cNvSpPr/>
          <p:nvPr/>
        </p:nvSpPr>
        <p:spPr>
          <a:xfrm>
            <a:off x="7308304" y="3532780"/>
            <a:ext cx="648072" cy="133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eaVert" wrap="square" lIns="36000" tIns="36000" rIns="36000" bIns="36000" numCol="1" spcCol="1270" rtlCol="0" anchor="ctr" anchorCtr="1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r>
              <a:rPr lang="zh-CN" altLang="en-US" sz="1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专用寄存器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5DEB091-4FFF-2BEF-DC15-49323711732F}"/>
              </a:ext>
            </a:extLst>
          </p:cNvPr>
          <p:cNvGrpSpPr/>
          <p:nvPr/>
        </p:nvGrpSpPr>
        <p:grpSpPr>
          <a:xfrm>
            <a:off x="5560288" y="4257194"/>
            <a:ext cx="1584000" cy="611999"/>
            <a:chOff x="5544200" y="3753105"/>
            <a:chExt cx="1584000" cy="611999"/>
          </a:xfrm>
        </p:grpSpPr>
        <p:sp>
          <p:nvSpPr>
            <p:cNvPr id="19" name="梯形 18">
              <a:extLst>
                <a:ext uri="{FF2B5EF4-FFF2-40B4-BE49-F238E27FC236}">
                  <a16:creationId xmlns:a16="http://schemas.microsoft.com/office/drawing/2014/main" id="{A0B51E80-7830-5F3D-6A31-48EF2F05DA54}"/>
                </a:ext>
              </a:extLst>
            </p:cNvPr>
            <p:cNvSpPr/>
            <p:nvPr/>
          </p:nvSpPr>
          <p:spPr bwMode="auto">
            <a:xfrm flipV="1">
              <a:off x="5544200" y="3753105"/>
              <a:ext cx="1584000" cy="611999"/>
            </a:xfrm>
            <a:prstGeom prst="trapezoid">
              <a:avLst>
                <a:gd name="adj" fmla="val 68434"/>
              </a:avLst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bIns="144000" anchor="ctr"/>
            <a:lstStyle/>
            <a:p>
              <a:pPr algn="ctr">
                <a:defRPr/>
              </a:pPr>
              <a:endParaRPr lang="zh-CN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A31E1EEA-8381-E6F9-8663-3670E22EC89F}"/>
                </a:ext>
              </a:extLst>
            </p:cNvPr>
            <p:cNvSpPr/>
            <p:nvPr/>
          </p:nvSpPr>
          <p:spPr bwMode="auto">
            <a:xfrm flipV="1">
              <a:off x="6246200" y="3753105"/>
              <a:ext cx="180001" cy="108000"/>
            </a:xfrm>
            <a:prstGeom prst="triangle">
              <a:avLst>
                <a:gd name="adj" fmla="val 49097"/>
              </a:avLst>
            </a:prstGeom>
            <a:solidFill>
              <a:srgbClr val="EAED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0F719068-2B99-B9DE-2DDA-3A06B3919F02}"/>
                </a:ext>
              </a:extLst>
            </p:cNvPr>
            <p:cNvSpPr txBox="1"/>
            <p:nvPr/>
          </p:nvSpPr>
          <p:spPr>
            <a:xfrm>
              <a:off x="5972158" y="3859049"/>
              <a:ext cx="7280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ALU</a:t>
              </a:r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0BC6CC4D-ABF3-1880-0370-B5D42CAA5CED}"/>
              </a:ext>
            </a:extLst>
          </p:cNvPr>
          <p:cNvCxnSpPr>
            <a:cxnSpLocks/>
          </p:cNvCxnSpPr>
          <p:nvPr/>
        </p:nvCxnSpPr>
        <p:spPr>
          <a:xfrm>
            <a:off x="5920152" y="3250311"/>
            <a:ext cx="0" cy="1008000"/>
          </a:xfrm>
          <a:prstGeom prst="straightConnector1">
            <a:avLst/>
          </a:prstGeom>
          <a:ln w="12700">
            <a:solidFill>
              <a:schemeClr val="bg1">
                <a:lumMod val="95000"/>
                <a:lumOff val="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2">
            <a:extLst>
              <a:ext uri="{FF2B5EF4-FFF2-40B4-BE49-F238E27FC236}">
                <a16:creationId xmlns:a16="http://schemas.microsoft.com/office/drawing/2014/main" id="{DAD32BAE-19FA-BF83-856D-19F7F68C0A93}"/>
              </a:ext>
            </a:extLst>
          </p:cNvPr>
          <p:cNvCxnSpPr>
            <a:cxnSpLocks/>
          </p:cNvCxnSpPr>
          <p:nvPr/>
        </p:nvCxnSpPr>
        <p:spPr>
          <a:xfrm>
            <a:off x="6928264" y="2708920"/>
            <a:ext cx="0" cy="1544007"/>
          </a:xfrm>
          <a:prstGeom prst="straightConnector1">
            <a:avLst/>
          </a:prstGeom>
          <a:ln w="12700">
            <a:solidFill>
              <a:schemeClr val="bg1">
                <a:lumMod val="95000"/>
                <a:lumOff val="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32">
            <a:extLst>
              <a:ext uri="{FF2B5EF4-FFF2-40B4-BE49-F238E27FC236}">
                <a16:creationId xmlns:a16="http://schemas.microsoft.com/office/drawing/2014/main" id="{EA5ABC1B-0C90-CDE5-128A-D27B518F2421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8352420" y="3238980"/>
            <a:ext cx="0" cy="293800"/>
          </a:xfrm>
          <a:prstGeom prst="straightConnector1">
            <a:avLst/>
          </a:prstGeom>
          <a:ln w="12700">
            <a:solidFill>
              <a:schemeClr val="bg1">
                <a:lumMod val="95000"/>
                <a:lumOff val="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肘形 32">
            <a:extLst>
              <a:ext uri="{FF2B5EF4-FFF2-40B4-BE49-F238E27FC236}">
                <a16:creationId xmlns:a16="http://schemas.microsoft.com/office/drawing/2014/main" id="{BCF650EF-A93B-4B9A-6838-ADACAF218D6F}"/>
              </a:ext>
            </a:extLst>
          </p:cNvPr>
          <p:cNvCxnSpPr>
            <a:cxnSpLocks/>
            <a:stCxn id="19" idx="0"/>
          </p:cNvCxnSpPr>
          <p:nvPr/>
        </p:nvCxnSpPr>
        <p:spPr>
          <a:xfrm>
            <a:off x="6352288" y="4869192"/>
            <a:ext cx="0" cy="288000"/>
          </a:xfrm>
          <a:prstGeom prst="straightConnector1">
            <a:avLst/>
          </a:prstGeom>
          <a:ln w="12700">
            <a:solidFill>
              <a:schemeClr val="bg1">
                <a:lumMod val="95000"/>
                <a:lumOff val="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肘形 32">
            <a:extLst>
              <a:ext uri="{FF2B5EF4-FFF2-40B4-BE49-F238E27FC236}">
                <a16:creationId xmlns:a16="http://schemas.microsoft.com/office/drawing/2014/main" id="{DEE7ECFF-E1A6-BE5A-396A-406031490866}"/>
              </a:ext>
            </a:extLst>
          </p:cNvPr>
          <p:cNvCxnSpPr>
            <a:cxnSpLocks/>
          </p:cNvCxnSpPr>
          <p:nvPr/>
        </p:nvCxnSpPr>
        <p:spPr>
          <a:xfrm flipV="1">
            <a:off x="4932040" y="3244748"/>
            <a:ext cx="0" cy="288032"/>
          </a:xfrm>
          <a:prstGeom prst="straightConnector1">
            <a:avLst/>
          </a:prstGeom>
          <a:ln w="12700">
            <a:solidFill>
              <a:schemeClr val="bg1">
                <a:lumMod val="95000"/>
                <a:lumOff val="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肘形 32">
            <a:extLst>
              <a:ext uri="{FF2B5EF4-FFF2-40B4-BE49-F238E27FC236}">
                <a16:creationId xmlns:a16="http://schemas.microsoft.com/office/drawing/2014/main" id="{A28C53AF-DE65-CCBA-F321-CB7072FEB385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7632340" y="3244748"/>
            <a:ext cx="0" cy="288032"/>
          </a:xfrm>
          <a:prstGeom prst="straightConnector1">
            <a:avLst/>
          </a:prstGeom>
          <a:ln w="12700">
            <a:solidFill>
              <a:schemeClr val="bg1">
                <a:lumMod val="95000"/>
                <a:lumOff val="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32">
            <a:extLst>
              <a:ext uri="{FF2B5EF4-FFF2-40B4-BE49-F238E27FC236}">
                <a16:creationId xmlns:a16="http://schemas.microsoft.com/office/drawing/2014/main" id="{2F3A4AE0-CBCA-EAD1-DCEC-F2A1CBC8C30C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5092060" y="4864780"/>
            <a:ext cx="0" cy="288000"/>
          </a:xfrm>
          <a:prstGeom prst="straightConnector1">
            <a:avLst/>
          </a:prstGeom>
          <a:ln w="12700">
            <a:solidFill>
              <a:schemeClr val="bg1">
                <a:lumMod val="95000"/>
                <a:lumOff val="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肘形 32">
            <a:extLst>
              <a:ext uri="{FF2B5EF4-FFF2-40B4-BE49-F238E27FC236}">
                <a16:creationId xmlns:a16="http://schemas.microsoft.com/office/drawing/2014/main" id="{1E84DE42-FACD-DCFE-E3F6-ECF23555EC99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7632340" y="4864780"/>
            <a:ext cx="0" cy="288000"/>
          </a:xfrm>
          <a:prstGeom prst="straightConnector1">
            <a:avLst/>
          </a:prstGeom>
          <a:ln w="12700">
            <a:solidFill>
              <a:schemeClr val="bg1">
                <a:lumMod val="95000"/>
                <a:lumOff val="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8779183B-BD57-7D4D-33EC-C98A2EC36554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7632340" y="3284984"/>
            <a:ext cx="0" cy="247796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连接符: 肘形 72">
            <a:extLst>
              <a:ext uri="{FF2B5EF4-FFF2-40B4-BE49-F238E27FC236}">
                <a16:creationId xmlns:a16="http://schemas.microsoft.com/office/drawing/2014/main" id="{CD221587-F3CA-4EE9-07E0-749F9EB29EEC}"/>
              </a:ext>
            </a:extLst>
          </p:cNvPr>
          <p:cNvCxnSpPr>
            <a:cxnSpLocks/>
          </p:cNvCxnSpPr>
          <p:nvPr/>
        </p:nvCxnSpPr>
        <p:spPr>
          <a:xfrm>
            <a:off x="6935262" y="2708920"/>
            <a:ext cx="0" cy="1512168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DC69D75-7BB5-EBB6-2957-33AA73144A33}"/>
              </a:ext>
            </a:extLst>
          </p:cNvPr>
          <p:cNvSpPr txBox="1"/>
          <p:nvPr/>
        </p:nvSpPr>
        <p:spPr>
          <a:xfrm>
            <a:off x="6265733" y="2339588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总线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4CB524E-4BEA-8758-9D1E-F853155B4DF8}"/>
              </a:ext>
            </a:extLst>
          </p:cNvPr>
          <p:cNvCxnSpPr>
            <a:cxnSpLocks/>
          </p:cNvCxnSpPr>
          <p:nvPr/>
        </p:nvCxnSpPr>
        <p:spPr>
          <a:xfrm>
            <a:off x="4716016" y="2708920"/>
            <a:ext cx="3888000" cy="0"/>
          </a:xfrm>
          <a:prstGeom prst="line">
            <a:avLst/>
          </a:prstGeom>
          <a:noFill/>
          <a:ln w="2540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</p:cxnSp>
      <p:cxnSp>
        <p:nvCxnSpPr>
          <p:cNvPr id="12" name="连接符: 肘形 32">
            <a:extLst>
              <a:ext uri="{FF2B5EF4-FFF2-40B4-BE49-F238E27FC236}">
                <a16:creationId xmlns:a16="http://schemas.microsoft.com/office/drawing/2014/main" id="{8900B809-5B44-976B-63DB-7F452B30D0B6}"/>
              </a:ext>
            </a:extLst>
          </p:cNvPr>
          <p:cNvCxnSpPr>
            <a:cxnSpLocks/>
          </p:cNvCxnSpPr>
          <p:nvPr/>
        </p:nvCxnSpPr>
        <p:spPr>
          <a:xfrm flipV="1">
            <a:off x="5244460" y="2708920"/>
            <a:ext cx="0" cy="813758"/>
          </a:xfrm>
          <a:prstGeom prst="straightConnector1">
            <a:avLst/>
          </a:prstGeom>
          <a:ln w="12700">
            <a:solidFill>
              <a:schemeClr val="bg1">
                <a:lumMod val="95000"/>
                <a:lumOff val="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60DC4B04-422C-6648-2F82-A32E7B9B2EFF}"/>
              </a:ext>
            </a:extLst>
          </p:cNvPr>
          <p:cNvSpPr/>
          <p:nvPr/>
        </p:nvSpPr>
        <p:spPr>
          <a:xfrm>
            <a:off x="8028384" y="3532780"/>
            <a:ext cx="648072" cy="133200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9525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eaVert" wrap="square" lIns="36000" tIns="36000" rIns="36000" bIns="36000" numCol="1" spcCol="1270" rtlCol="0" anchor="ctr" anchorCtr="1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总线旁路器</a:t>
            </a: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连接符: 肘形 32">
            <a:extLst>
              <a:ext uri="{FF2B5EF4-FFF2-40B4-BE49-F238E27FC236}">
                <a16:creationId xmlns:a16="http://schemas.microsoft.com/office/drawing/2014/main" id="{682919E2-8100-27FF-F2EC-C253A30D0AED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8352420" y="4864780"/>
            <a:ext cx="0" cy="288000"/>
          </a:xfrm>
          <a:prstGeom prst="straightConnector1">
            <a:avLst/>
          </a:prstGeom>
          <a:ln w="12700">
            <a:solidFill>
              <a:schemeClr val="bg1">
                <a:lumMod val="95000"/>
                <a:lumOff val="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2E976F27-E9E9-1715-745A-FEC70AD8001C}"/>
              </a:ext>
            </a:extLst>
          </p:cNvPr>
          <p:cNvCxnSpPr>
            <a:cxnSpLocks/>
          </p:cNvCxnSpPr>
          <p:nvPr/>
        </p:nvCxnSpPr>
        <p:spPr>
          <a:xfrm flipV="1">
            <a:off x="5241742" y="2708920"/>
            <a:ext cx="0" cy="838092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肘形 72">
            <a:extLst>
              <a:ext uri="{FF2B5EF4-FFF2-40B4-BE49-F238E27FC236}">
                <a16:creationId xmlns:a16="http://schemas.microsoft.com/office/drawing/2014/main" id="{A2BB5219-7B8E-6FC2-69B2-08F3E23A9567}"/>
              </a:ext>
            </a:extLst>
          </p:cNvPr>
          <p:cNvCxnSpPr>
            <a:cxnSpLocks/>
          </p:cNvCxnSpPr>
          <p:nvPr/>
        </p:nvCxnSpPr>
        <p:spPr>
          <a:xfrm>
            <a:off x="5220072" y="2708920"/>
            <a:ext cx="1728192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连接符: 肘形 72">
            <a:extLst>
              <a:ext uri="{FF2B5EF4-FFF2-40B4-BE49-F238E27FC236}">
                <a16:creationId xmlns:a16="http://schemas.microsoft.com/office/drawing/2014/main" id="{918658F1-4F2E-8CD2-A406-3F89B260B9CA}"/>
              </a:ext>
            </a:extLst>
          </p:cNvPr>
          <p:cNvCxnSpPr>
            <a:cxnSpLocks/>
          </p:cNvCxnSpPr>
          <p:nvPr/>
        </p:nvCxnSpPr>
        <p:spPr>
          <a:xfrm>
            <a:off x="5902816" y="3241644"/>
            <a:ext cx="1728192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肘形 72">
            <a:extLst>
              <a:ext uri="{FF2B5EF4-FFF2-40B4-BE49-F238E27FC236}">
                <a16:creationId xmlns:a16="http://schemas.microsoft.com/office/drawing/2014/main" id="{E499EFDB-85F4-C0B1-86BB-C8D97D3FF90F}"/>
              </a:ext>
            </a:extLst>
          </p:cNvPr>
          <p:cNvCxnSpPr>
            <a:cxnSpLocks/>
          </p:cNvCxnSpPr>
          <p:nvPr/>
        </p:nvCxnSpPr>
        <p:spPr>
          <a:xfrm>
            <a:off x="5918482" y="3245978"/>
            <a:ext cx="0" cy="1008112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连接符: 肘形 72">
            <a:extLst>
              <a:ext uri="{FF2B5EF4-FFF2-40B4-BE49-F238E27FC236}">
                <a16:creationId xmlns:a16="http://schemas.microsoft.com/office/drawing/2014/main" id="{2189028E-10C0-9F32-B1B4-CB39006AB0DE}"/>
              </a:ext>
            </a:extLst>
          </p:cNvPr>
          <p:cNvCxnSpPr>
            <a:cxnSpLocks/>
          </p:cNvCxnSpPr>
          <p:nvPr/>
        </p:nvCxnSpPr>
        <p:spPr>
          <a:xfrm>
            <a:off x="5089058" y="4869160"/>
            <a:ext cx="0" cy="247796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肘形 72">
            <a:extLst>
              <a:ext uri="{FF2B5EF4-FFF2-40B4-BE49-F238E27FC236}">
                <a16:creationId xmlns:a16="http://schemas.microsoft.com/office/drawing/2014/main" id="{F0641912-75A9-2233-B7DE-36C0E08C6FEF}"/>
              </a:ext>
            </a:extLst>
          </p:cNvPr>
          <p:cNvCxnSpPr>
            <a:cxnSpLocks/>
          </p:cNvCxnSpPr>
          <p:nvPr/>
        </p:nvCxnSpPr>
        <p:spPr>
          <a:xfrm>
            <a:off x="6359198" y="4869160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连接符: 肘形 72">
            <a:extLst>
              <a:ext uri="{FF2B5EF4-FFF2-40B4-BE49-F238E27FC236}">
                <a16:creationId xmlns:a16="http://schemas.microsoft.com/office/drawing/2014/main" id="{4AC37607-0043-F1AB-3E7E-57735D8E70BB}"/>
              </a:ext>
            </a:extLst>
          </p:cNvPr>
          <p:cNvCxnSpPr>
            <a:cxnSpLocks/>
          </p:cNvCxnSpPr>
          <p:nvPr/>
        </p:nvCxnSpPr>
        <p:spPr>
          <a:xfrm>
            <a:off x="5076056" y="5157192"/>
            <a:ext cx="1296144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灯片编号占位符 16">
            <a:extLst>
              <a:ext uri="{FF2B5EF4-FFF2-40B4-BE49-F238E27FC236}">
                <a16:creationId xmlns:a16="http://schemas.microsoft.com/office/drawing/2014/main" id="{4B542670-57C2-2B0F-0703-35BC1E36F5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40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BA568-734D-4FD8-8E89-35A6500BF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en-US" altLang="zh-CN">
                <a:sym typeface="+mn-lt"/>
              </a:rPr>
              <a:t>Intel 8080</a:t>
            </a:r>
            <a:r>
              <a:rPr lang="zh-CN" altLang="en-US">
                <a:sym typeface="+mn-lt"/>
              </a:rPr>
              <a:t>运算器结构</a:t>
            </a:r>
            <a:endParaRPr lang="zh-CN" altLang="en-US" dirty="0">
              <a:sym typeface="+mn-lt"/>
            </a:endParaRPr>
          </a:p>
        </p:txBody>
      </p:sp>
      <p:pic>
        <p:nvPicPr>
          <p:cNvPr id="1026" name="Picture 2" descr="Organizational Block Diagram of the Intel 8088 Processor.">
            <a:extLst>
              <a:ext uri="{FF2B5EF4-FFF2-40B4-BE49-F238E27FC236}">
                <a16:creationId xmlns:a16="http://schemas.microsoft.com/office/drawing/2014/main" id="{73C4CC0E-B1C1-4F28-AAC8-22B6159A16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860" b="22072"/>
          <a:stretch/>
        </p:blipFill>
        <p:spPr bwMode="auto">
          <a:xfrm>
            <a:off x="3252045" y="1916113"/>
            <a:ext cx="2884386" cy="4176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3C78BB-BE31-C282-7306-8AC7635F07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</p:spPr>
        <p:txBody>
          <a:bodyPr/>
          <a:lstStyle/>
          <a:p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5" name="标注: 弯曲线形(带强调线) 4">
            <a:extLst>
              <a:ext uri="{FF2B5EF4-FFF2-40B4-BE49-F238E27FC236}">
                <a16:creationId xmlns:a16="http://schemas.microsoft.com/office/drawing/2014/main" id="{1F501C3E-3577-4CB2-8994-18DEB3A5B2E6}"/>
              </a:ext>
            </a:extLst>
          </p:cNvPr>
          <p:cNvSpPr/>
          <p:nvPr/>
        </p:nvSpPr>
        <p:spPr bwMode="auto">
          <a:xfrm>
            <a:off x="6084168" y="2060848"/>
            <a:ext cx="1152000" cy="360000"/>
          </a:xfrm>
          <a:prstGeom prst="accentCallout2">
            <a:avLst>
              <a:gd name="adj1" fmla="val 13935"/>
              <a:gd name="adj2" fmla="val -4571"/>
              <a:gd name="adj3" fmla="val 18750"/>
              <a:gd name="adj4" fmla="val -16667"/>
              <a:gd name="adj5" fmla="val 122130"/>
              <a:gd name="adj6" fmla="val -65476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通用寄存器</a:t>
            </a:r>
          </a:p>
        </p:txBody>
      </p:sp>
      <p:sp>
        <p:nvSpPr>
          <p:cNvPr id="7" name="标注: 弯曲线形(带强调线) 6">
            <a:extLst>
              <a:ext uri="{FF2B5EF4-FFF2-40B4-BE49-F238E27FC236}">
                <a16:creationId xmlns:a16="http://schemas.microsoft.com/office/drawing/2014/main" id="{6BD2B287-CD77-4667-9239-B32DDE68043C}"/>
              </a:ext>
            </a:extLst>
          </p:cNvPr>
          <p:cNvSpPr/>
          <p:nvPr/>
        </p:nvSpPr>
        <p:spPr bwMode="auto">
          <a:xfrm>
            <a:off x="1827312" y="3573016"/>
            <a:ext cx="1152128" cy="360000"/>
          </a:xfrm>
          <a:prstGeom prst="accentCallout2">
            <a:avLst>
              <a:gd name="adj1" fmla="val 27505"/>
              <a:gd name="adj2" fmla="val 104510"/>
              <a:gd name="adj3" fmla="val 28599"/>
              <a:gd name="adj4" fmla="val 131157"/>
              <a:gd name="adj5" fmla="val 213181"/>
              <a:gd name="adj6" fmla="val 16773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暂存器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标注: 弯曲线形(带强调线) 15">
            <a:extLst>
              <a:ext uri="{FF2B5EF4-FFF2-40B4-BE49-F238E27FC236}">
                <a16:creationId xmlns:a16="http://schemas.microsoft.com/office/drawing/2014/main" id="{79D01949-1D4F-87B2-CA34-D62C5D1F2F9F}"/>
              </a:ext>
            </a:extLst>
          </p:cNvPr>
          <p:cNvSpPr/>
          <p:nvPr/>
        </p:nvSpPr>
        <p:spPr bwMode="auto">
          <a:xfrm>
            <a:off x="1840030" y="4113120"/>
            <a:ext cx="1152128" cy="360000"/>
          </a:xfrm>
          <a:prstGeom prst="accentCallout2">
            <a:avLst>
              <a:gd name="adj1" fmla="val 27505"/>
              <a:gd name="adj2" fmla="val 104510"/>
              <a:gd name="adj3" fmla="val 28599"/>
              <a:gd name="adj4" fmla="val 131157"/>
              <a:gd name="adj5" fmla="val 213181"/>
              <a:gd name="adj6" fmla="val 16773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kumimoji="0"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16</a:t>
            </a:r>
            <a:r>
              <a:rPr kumimoji="0"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位</a:t>
            </a:r>
            <a:r>
              <a:rPr kumimoji="0"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ALU</a:t>
            </a:r>
            <a:endParaRPr kumimoji="0"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标注: 弯曲线形(带强调线) 16">
            <a:extLst>
              <a:ext uri="{FF2B5EF4-FFF2-40B4-BE49-F238E27FC236}">
                <a16:creationId xmlns:a16="http://schemas.microsoft.com/office/drawing/2014/main" id="{463D2AF9-B172-E601-2A6B-C637752E3372}"/>
              </a:ext>
            </a:extLst>
          </p:cNvPr>
          <p:cNvSpPr/>
          <p:nvPr/>
        </p:nvSpPr>
        <p:spPr bwMode="auto">
          <a:xfrm>
            <a:off x="1835696" y="4761192"/>
            <a:ext cx="1152128" cy="360000"/>
          </a:xfrm>
          <a:prstGeom prst="accentCallout2">
            <a:avLst>
              <a:gd name="adj1" fmla="val 27505"/>
              <a:gd name="adj2" fmla="val 104510"/>
              <a:gd name="adj3" fmla="val 28599"/>
              <a:gd name="adj4" fmla="val 131157"/>
              <a:gd name="adj5" fmla="val 213181"/>
              <a:gd name="adj6" fmla="val 16773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kumimoji="0"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标志寄存器</a:t>
            </a:r>
          </a:p>
        </p:txBody>
      </p:sp>
      <p:sp>
        <p:nvSpPr>
          <p:cNvPr id="18" name="灯片编号占位符 16">
            <a:extLst>
              <a:ext uri="{FF2B5EF4-FFF2-40B4-BE49-F238E27FC236}">
                <a16:creationId xmlns:a16="http://schemas.microsoft.com/office/drawing/2014/main" id="{F0C9E6E0-D8FC-7A93-D1E2-85FE98FE77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21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6" grpId="0" animBg="1"/>
      <p:bldP spid="1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6F22B-D8B8-451E-8FEA-64AAC784A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现代</a:t>
            </a:r>
            <a:r>
              <a:rPr lang="en-US" altLang="zh-CN" dirty="0"/>
              <a:t>CPU</a:t>
            </a:r>
            <a:r>
              <a:rPr lang="zh-CN" altLang="en-US" dirty="0"/>
              <a:t>内部的</a:t>
            </a:r>
            <a:r>
              <a:rPr lang="en-US" altLang="zh-CN" dirty="0"/>
              <a:t>ALU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CEEC3206-1211-4E92-89C6-91101E413D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013" y="1719263"/>
            <a:ext cx="6551973" cy="4411662"/>
          </a:xfrm>
        </p:spPr>
      </p:pic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38C80F-0687-E69A-4BA7-74B08F3489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5" name="灯片编号占位符 16">
            <a:extLst>
              <a:ext uri="{FF2B5EF4-FFF2-40B4-BE49-F238E27FC236}">
                <a16:creationId xmlns:a16="http://schemas.microsoft.com/office/drawing/2014/main" id="{10778ED7-B28E-4246-5E92-566E038E59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545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A76F9C6-45A3-4A7E-6869-FD4E096F3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逻辑运算分类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92B766F0-35A4-0178-8F31-A125700F4F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8762996"/>
              </p:ext>
            </p:extLst>
          </p:nvPr>
        </p:nvGraphicFramePr>
        <p:xfrm>
          <a:off x="855663" y="1916113"/>
          <a:ext cx="7677150" cy="417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F01725-BC0C-CC29-B30D-A9EF081FA7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7" name="灯片编号占位符 16">
            <a:extLst>
              <a:ext uri="{FF2B5EF4-FFF2-40B4-BE49-F238E27FC236}">
                <a16:creationId xmlns:a16="http://schemas.microsoft.com/office/drawing/2014/main" id="{474440E6-25D1-437F-6108-DE6880B849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1DCF9-6BF5-4239-AAB3-77012CA6B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en-US" altLang="zh-CN" dirty="0">
                <a:sym typeface="+mn-lt"/>
              </a:rPr>
              <a:t>CPU</a:t>
            </a:r>
            <a:r>
              <a:rPr lang="zh-CN" altLang="en-US" dirty="0">
                <a:sym typeface="+mn-lt"/>
              </a:rPr>
              <a:t>和</a:t>
            </a:r>
            <a:r>
              <a:rPr lang="en-US" altLang="zh-CN" dirty="0">
                <a:sym typeface="+mn-lt"/>
              </a:rPr>
              <a:t>GPU</a:t>
            </a:r>
            <a:endParaRPr lang="zh-CN" altLang="en-US" dirty="0">
              <a:sym typeface="+mn-lt"/>
            </a:endParaRPr>
          </a:p>
        </p:txBody>
      </p:sp>
      <p:pic>
        <p:nvPicPr>
          <p:cNvPr id="14" name="内容占位符 13">
            <a:extLst>
              <a:ext uri="{FF2B5EF4-FFF2-40B4-BE49-F238E27FC236}">
                <a16:creationId xmlns:a16="http://schemas.microsoft.com/office/drawing/2014/main" id="{FE81D5D4-7D32-4537-8717-5AB8D2F06F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550" y="2847181"/>
            <a:ext cx="5667375" cy="2314575"/>
          </a:xfrm>
        </p:spPr>
      </p:pic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771CB9-096E-304E-25FC-9CEA7F1C9E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</p:spPr>
        <p:txBody>
          <a:bodyPr/>
          <a:lstStyle/>
          <a:p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30B3314-E05C-4AF9-BD35-E26A7FAE34E1}"/>
              </a:ext>
            </a:extLst>
          </p:cNvPr>
          <p:cNvSpPr txBox="1"/>
          <p:nvPr/>
        </p:nvSpPr>
        <p:spPr>
          <a:xfrm>
            <a:off x="1979712" y="5157192"/>
            <a:ext cx="5326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GPU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中有海量的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ALU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，因而其计算能力很强大</a:t>
            </a:r>
          </a:p>
        </p:txBody>
      </p:sp>
      <p:sp>
        <p:nvSpPr>
          <p:cNvPr id="9" name="灯片编号占位符 16">
            <a:extLst>
              <a:ext uri="{FF2B5EF4-FFF2-40B4-BE49-F238E27FC236}">
                <a16:creationId xmlns:a16="http://schemas.microsoft.com/office/drawing/2014/main" id="{950B9013-3CEC-6B8A-A17F-D482C9972B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7299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351A5-0298-4637-8AA9-25571D761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en-US" altLang="zh-CN" dirty="0">
                <a:sym typeface="+mn-lt"/>
              </a:rPr>
              <a:t>GPU</a:t>
            </a:r>
            <a:r>
              <a:rPr lang="zh-CN" altLang="en-US" dirty="0">
                <a:sym typeface="+mn-lt"/>
              </a:rPr>
              <a:t>的</a:t>
            </a:r>
            <a:r>
              <a:rPr lang="en-US" altLang="zh-CN" dirty="0">
                <a:sym typeface="+mn-lt"/>
              </a:rPr>
              <a:t>ALU</a:t>
            </a:r>
            <a:endParaRPr lang="zh-CN" altLang="en-US" dirty="0">
              <a:sym typeface="+mn-lt"/>
            </a:endParaRP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4C5D3485-967A-0843-960F-7C6F50949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23FB9A-2FDD-37D0-964F-4E11B23BD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</p:spPr>
        <p:txBody>
          <a:bodyPr/>
          <a:lstStyle/>
          <a:p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pic>
        <p:nvPicPr>
          <p:cNvPr id="2050" name="Picture 2" descr="https://www.notebookcheck.net/fileadmin/_processed_/csm_pascal_gp104_block_diagram_bd4075f1ed.png">
            <a:extLst>
              <a:ext uri="{FF2B5EF4-FFF2-40B4-BE49-F238E27FC236}">
                <a16:creationId xmlns:a16="http://schemas.microsoft.com/office/drawing/2014/main" id="{DE64E340-7CBD-4E1D-BD16-5543B3A9A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19263"/>
            <a:ext cx="5723805" cy="4660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BE80448-6863-4A6A-9D0B-4B60FDEF46D2}"/>
              </a:ext>
            </a:extLst>
          </p:cNvPr>
          <p:cNvSpPr/>
          <p:nvPr/>
        </p:nvSpPr>
        <p:spPr>
          <a:xfrm>
            <a:off x="6348313" y="2060848"/>
            <a:ext cx="218412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GTX 1080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的核心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GP104 </a:t>
            </a:r>
            <a:endParaRPr lang="en-US" altLang="zh-CN" dirty="0">
              <a:solidFill>
                <a:schemeClr val="bg1"/>
              </a:solidFill>
              <a:latin typeface="helvetica neue"/>
            </a:endParaRPr>
          </a:p>
          <a:p>
            <a:r>
              <a:rPr lang="zh-CN" altLang="en-US" dirty="0">
                <a:solidFill>
                  <a:srgbClr val="171717"/>
                </a:solidFill>
                <a:latin typeface="helvetica neue"/>
              </a:rPr>
              <a:t>每个</a:t>
            </a:r>
            <a:r>
              <a:rPr lang="en-US" altLang="zh-CN" dirty="0">
                <a:solidFill>
                  <a:srgbClr val="171717"/>
                </a:solidFill>
                <a:latin typeface="helvetica neue"/>
              </a:rPr>
              <a:t>SM </a:t>
            </a:r>
            <a:r>
              <a:rPr lang="zh-CN" altLang="en-US" dirty="0">
                <a:solidFill>
                  <a:srgbClr val="171717"/>
                </a:solidFill>
                <a:latin typeface="helvetica neue"/>
              </a:rPr>
              <a:t>有</a:t>
            </a:r>
            <a:r>
              <a:rPr lang="en-US" altLang="zh-CN" dirty="0">
                <a:solidFill>
                  <a:srgbClr val="171717"/>
                </a:solidFill>
                <a:latin typeface="helvetica neue"/>
              </a:rPr>
              <a:t>128</a:t>
            </a:r>
            <a:r>
              <a:rPr lang="zh-CN" altLang="en-US" dirty="0">
                <a:solidFill>
                  <a:srgbClr val="171717"/>
                </a:solidFill>
                <a:latin typeface="helvetica neue"/>
              </a:rPr>
              <a:t>个</a:t>
            </a:r>
            <a:r>
              <a:rPr lang="en-US" altLang="zh-CN" dirty="0">
                <a:solidFill>
                  <a:srgbClr val="171717"/>
                </a:solidFill>
                <a:latin typeface="helvetica neue"/>
              </a:rPr>
              <a:t> CUDA</a:t>
            </a:r>
            <a:r>
              <a:rPr lang="zh-CN" altLang="en-US" dirty="0">
                <a:solidFill>
                  <a:srgbClr val="171717"/>
                </a:solidFill>
                <a:latin typeface="helvetica neue"/>
              </a:rPr>
              <a:t>内核（绿色方块）</a:t>
            </a:r>
            <a:endParaRPr lang="zh-CN" altLang="en-US" dirty="0"/>
          </a:p>
        </p:txBody>
      </p:sp>
      <p:sp>
        <p:nvSpPr>
          <p:cNvPr id="12" name="灯片编号占位符 16">
            <a:extLst>
              <a:ext uri="{FF2B5EF4-FFF2-40B4-BE49-F238E27FC236}">
                <a16:creationId xmlns:a16="http://schemas.microsoft.com/office/drawing/2014/main" id="{BA923D81-3AC5-69E9-E592-CB40D5CFA1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72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917171-428B-4D9A-84D1-DD2A19AE7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CUDA</a:t>
            </a:r>
            <a:r>
              <a:rPr lang="zh-CN" altLang="en-US" dirty="0"/>
              <a:t>内部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98469CF6-439E-41B6-A777-26A086F01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90" y="2708920"/>
            <a:ext cx="8003409" cy="2503090"/>
          </a:xfrm>
        </p:spPr>
      </p:pic>
      <p:sp>
        <p:nvSpPr>
          <p:cNvPr id="5" name="AutoShape 2" descr="https://static.techspot.com/articles-info/1874/images/2019-07-13-image-2.png">
            <a:extLst>
              <a:ext uri="{FF2B5EF4-FFF2-40B4-BE49-F238E27FC236}">
                <a16:creationId xmlns:a16="http://schemas.microsoft.com/office/drawing/2014/main" id="{B7DB1C5E-F99E-4D36-B118-811F2307CC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DAB08C-241B-8638-F7ED-B48E7901B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6" name="灯片编号占位符 16">
            <a:extLst>
              <a:ext uri="{FF2B5EF4-FFF2-40B4-BE49-F238E27FC236}">
                <a16:creationId xmlns:a16="http://schemas.microsoft.com/office/drawing/2014/main" id="{72B26F4F-8137-5016-5203-2E7F6CD173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540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6A67A-D4C7-C65D-5A07-5521186B8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749CF4-EAD7-9FED-4072-2FA4E7164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ALU</a:t>
            </a:r>
            <a:r>
              <a:rPr lang="zh-CN" altLang="en-US" dirty="0"/>
              <a:t>的串行进位逻辑：</a:t>
            </a:r>
            <a:endParaRPr lang="en-US" altLang="zh-CN" dirty="0"/>
          </a:p>
          <a:p>
            <a:r>
              <a:rPr lang="en-US" altLang="zh-CN" b="1" dirty="0"/>
              <a:t>ALU</a:t>
            </a:r>
            <a:r>
              <a:rPr lang="zh-CN" altLang="en-US" dirty="0"/>
              <a:t>的先行进位逻辑：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总线的分类</a:t>
            </a:r>
            <a:endParaRPr lang="en-US" altLang="zh-CN" dirty="0"/>
          </a:p>
          <a:p>
            <a:r>
              <a:rPr lang="zh-CN" altLang="en-US" dirty="0"/>
              <a:t>总线的基本电路：三态门</a:t>
            </a:r>
            <a:endParaRPr lang="en-US" altLang="zh-CN" dirty="0"/>
          </a:p>
          <a:p>
            <a:r>
              <a:rPr lang="zh-CN" altLang="en-US" dirty="0"/>
              <a:t>运算器的总线结构：单总线、双总线、三总线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F54562-7C44-9E5F-6A1B-CF7A8CC3E0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9E9B6F-0465-FDC0-5A43-949FCC640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ACEB2E02-9290-EFEE-41F6-B63DDD72A8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3509283"/>
              </p:ext>
            </p:extLst>
          </p:nvPr>
        </p:nvGraphicFramePr>
        <p:xfrm>
          <a:off x="4788024" y="1988840"/>
          <a:ext cx="2188887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55589" imgH="286570" progId="Equation.DSMT4">
                  <p:embed/>
                </p:oleObj>
              </mc:Choice>
              <mc:Fallback>
                <p:oleObj name="Equation" r:id="rId2" imgW="1455589" imgH="28657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88024" y="1988840"/>
                        <a:ext cx="2188887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71E71FE4-80EB-9339-C944-735A5D71F8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71989"/>
              </p:ext>
            </p:extLst>
          </p:nvPr>
        </p:nvGraphicFramePr>
        <p:xfrm>
          <a:off x="4788024" y="3172142"/>
          <a:ext cx="2517783" cy="73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62040" imgH="457200" progId="Equation.DSMT4">
                  <p:embed/>
                </p:oleObj>
              </mc:Choice>
              <mc:Fallback>
                <p:oleObj name="Equation" r:id="rId4" imgW="1562040" imgH="457200" progId="Equation.DSMT4">
                  <p:embed/>
                  <p:pic>
                    <p:nvPicPr>
                      <p:cNvPr id="1033" name="对象 1032">
                        <a:extLst>
                          <a:ext uri="{FF2B5EF4-FFF2-40B4-BE49-F238E27FC236}">
                            <a16:creationId xmlns:a16="http://schemas.microsoft.com/office/drawing/2014/main" id="{53446FC6-202F-FC22-FFFD-6AD4F3A0D1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88024" y="3172142"/>
                        <a:ext cx="2517783" cy="736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065F0CD1-2D48-45BE-622E-6F30B68328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093531"/>
              </p:ext>
            </p:extLst>
          </p:nvPr>
        </p:nvGraphicFramePr>
        <p:xfrm>
          <a:off x="4788024" y="3996648"/>
          <a:ext cx="1555703" cy="368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65160" imgH="228600" progId="Equation.DSMT4">
                  <p:embed/>
                </p:oleObj>
              </mc:Choice>
              <mc:Fallback>
                <p:oleObj name="Equation" r:id="rId6" imgW="965160" imgH="2286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4E0FF19C-0B3D-F686-6085-40BB5B1E67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88024" y="3996648"/>
                        <a:ext cx="1555703" cy="3684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6C42FA44-0AD4-7393-0371-2419B70CAF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8595726"/>
              </p:ext>
            </p:extLst>
          </p:nvPr>
        </p:nvGraphicFramePr>
        <p:xfrm>
          <a:off x="4788024" y="2716091"/>
          <a:ext cx="1555703" cy="368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65160" imgH="228600" progId="Equation.DSMT4">
                  <p:embed/>
                </p:oleObj>
              </mc:Choice>
              <mc:Fallback>
                <p:oleObj name="Equation" r:id="rId8" imgW="965160" imgH="228600" progId="Equation.DSMT4">
                  <p:embed/>
                  <p:pic>
                    <p:nvPicPr>
                      <p:cNvPr id="1032" name="对象 1031">
                        <a:extLst>
                          <a:ext uri="{FF2B5EF4-FFF2-40B4-BE49-F238E27FC236}">
                            <a16:creationId xmlns:a16="http://schemas.microsoft.com/office/drawing/2014/main" id="{246700F8-EA92-DA5A-ABA0-C9E72FD2A3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88024" y="2716091"/>
                        <a:ext cx="1555703" cy="3684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7804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zh-CN" altLang="en-US" dirty="0">
                <a:sym typeface="+mn-lt"/>
              </a:rPr>
              <a:t>移位运算</a:t>
            </a:r>
          </a:p>
        </p:txBody>
      </p:sp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D8F1B6DC-1045-E1E3-BDB0-98677C5C0F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1613072"/>
              </p:ext>
            </p:extLst>
          </p:nvPr>
        </p:nvGraphicFramePr>
        <p:xfrm>
          <a:off x="855663" y="1916113"/>
          <a:ext cx="7677150" cy="417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142E00-CB3F-2679-0032-E4A0C72EF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CAC0C0-623E-050C-84EA-4564077BA0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12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374AC1-610B-126C-D234-6EC22B1B3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lt"/>
              </a:rPr>
              <a:t>补充：不同编码的移位</a:t>
            </a:r>
            <a:endParaRPr lang="zh-CN" altLang="en-US" dirty="0"/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696A00C5-B407-9871-7DFD-2F1BBB30B79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5663" y="1916113"/>
          <a:ext cx="7677150" cy="2304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2FBBA7-3E84-8374-E8D9-0254C3803F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15F518-CAC9-C281-EB28-1ECBED7D0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graphicFrame>
        <p:nvGraphicFramePr>
          <p:cNvPr id="10" name="表格 7">
            <a:extLst>
              <a:ext uri="{FF2B5EF4-FFF2-40B4-BE49-F238E27FC236}">
                <a16:creationId xmlns:a16="http://schemas.microsoft.com/office/drawing/2014/main" id="{A66D49BD-D75B-D630-7D73-D0D7B8E1CF8E}"/>
              </a:ext>
            </a:extLst>
          </p:cNvPr>
          <p:cNvGraphicFramePr>
            <a:graphicFrameLocks/>
          </p:cNvGraphicFramePr>
          <p:nvPr/>
        </p:nvGraphicFramePr>
        <p:xfrm>
          <a:off x="855663" y="4293096"/>
          <a:ext cx="7677150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559050">
                  <a:extLst>
                    <a:ext uri="{9D8B030D-6E8A-4147-A177-3AD203B41FA5}">
                      <a16:colId xmlns:a16="http://schemas.microsoft.com/office/drawing/2014/main" val="1966438562"/>
                    </a:ext>
                  </a:extLst>
                </a:gridCol>
                <a:gridCol w="2559050">
                  <a:extLst>
                    <a:ext uri="{9D8B030D-6E8A-4147-A177-3AD203B41FA5}">
                      <a16:colId xmlns:a16="http://schemas.microsoft.com/office/drawing/2014/main" val="2971659109"/>
                    </a:ext>
                  </a:extLst>
                </a:gridCol>
                <a:gridCol w="2559050">
                  <a:extLst>
                    <a:ext uri="{9D8B030D-6E8A-4147-A177-3AD203B41FA5}">
                      <a16:colId xmlns:a16="http://schemas.microsoft.com/office/drawing/2014/main" val="554672377"/>
                    </a:ext>
                  </a:extLst>
                </a:gridCol>
              </a:tblGrid>
              <a:tr h="191264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码制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添加代码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792037"/>
                  </a:ext>
                </a:extLst>
              </a:tr>
              <a:tr h="191264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原码、反码、补码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4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964714"/>
                  </a:ext>
                </a:extLst>
              </a:tr>
              <a:tr h="191264">
                <a:tc rowSpan="4"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4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2189219"/>
                  </a:ext>
                </a:extLst>
              </a:tr>
              <a:tr h="191264">
                <a:tc vMerge="1"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补码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左移添</a:t>
                      </a:r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4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3393039"/>
                  </a:ext>
                </a:extLst>
              </a:tr>
              <a:tr h="191264">
                <a:tc vMerge="1"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右移添</a:t>
                      </a:r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4052708"/>
                  </a:ext>
                </a:extLst>
              </a:tr>
              <a:tr h="191264">
                <a:tc vMerge="1"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反码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6436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6433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+mn-lt"/>
              </a:rPr>
              <a:t>例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A=-26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，用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8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位二进制表示，写出三种机器数左移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位、右移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位、左移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位和右移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位后的表示形式及其真值。</a:t>
            </a:r>
          </a:p>
        </p:txBody>
      </p:sp>
      <p:graphicFrame>
        <p:nvGraphicFramePr>
          <p:cNvPr id="4" name="Group 5">
            <a:extLst>
              <a:ext uri="{FF2B5EF4-FFF2-40B4-BE49-F238E27FC236}">
                <a16:creationId xmlns:a16="http://schemas.microsoft.com/office/drawing/2014/main" id="{2FC0DD8A-12B3-AA62-F7E5-16BA90ED72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2145668"/>
              </p:ext>
            </p:extLst>
          </p:nvPr>
        </p:nvGraphicFramePr>
        <p:xfrm>
          <a:off x="855663" y="1916113"/>
          <a:ext cx="7677148" cy="25273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049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5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8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42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A</a:t>
                      </a:r>
                      <a:r>
                        <a:rPr kumimoji="0" lang="zh-CN" altLang="en-US" sz="2000" b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原</a:t>
                      </a: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=10011010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A</a:t>
                      </a:r>
                      <a:r>
                        <a:rPr kumimoji="0" lang="zh-CN" altLang="en-US" sz="2000" b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反</a:t>
                      </a: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=11100101</a:t>
                      </a:r>
                      <a:endParaRPr kumimoji="0" lang="en-US" altLang="zh-CN" sz="20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A</a:t>
                      </a:r>
                      <a:r>
                        <a:rPr kumimoji="0" lang="zh-CN" altLang="en-US" sz="2000" b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补</a:t>
                      </a: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=11100110</a:t>
                      </a:r>
                      <a:endParaRPr kumimoji="0" lang="en-US" altLang="zh-CN" sz="20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左移</a:t>
                      </a: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1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右移</a:t>
                      </a: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1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左移</a:t>
                      </a: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2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右移</a:t>
                      </a: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2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6213" name="Text Box 37"/>
          <p:cNvSpPr txBox="1">
            <a:spLocks noChangeArrowheads="1"/>
          </p:cNvSpPr>
          <p:nvPr/>
        </p:nvSpPr>
        <p:spPr bwMode="auto">
          <a:xfrm>
            <a:off x="2402363" y="2434446"/>
            <a:ext cx="13118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1011010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cs typeface="+mn-ea"/>
                <a:sym typeface="+mn-lt"/>
              </a:rPr>
              <a:t>0</a:t>
            </a:r>
          </a:p>
        </p:txBody>
      </p:sp>
      <p:sp>
        <p:nvSpPr>
          <p:cNvPr id="306214" name="Text Box 38"/>
          <p:cNvSpPr txBox="1">
            <a:spLocks noChangeArrowheads="1"/>
          </p:cNvSpPr>
          <p:nvPr/>
        </p:nvSpPr>
        <p:spPr bwMode="auto">
          <a:xfrm>
            <a:off x="2402363" y="2956882"/>
            <a:ext cx="13118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cs typeface="+mn-ea"/>
                <a:sym typeface="+mn-lt"/>
              </a:rPr>
              <a:t>0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001101</a:t>
            </a:r>
          </a:p>
        </p:txBody>
      </p:sp>
      <p:sp>
        <p:nvSpPr>
          <p:cNvPr id="306215" name="Text Box 39"/>
          <p:cNvSpPr txBox="1">
            <a:spLocks noChangeArrowheads="1"/>
          </p:cNvSpPr>
          <p:nvPr/>
        </p:nvSpPr>
        <p:spPr bwMode="auto">
          <a:xfrm>
            <a:off x="2402363" y="3467481"/>
            <a:ext cx="12976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111010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cs typeface="+mn-ea"/>
                <a:sym typeface="+mn-lt"/>
              </a:rPr>
              <a:t>00</a:t>
            </a:r>
          </a:p>
        </p:txBody>
      </p:sp>
      <p:sp>
        <p:nvSpPr>
          <p:cNvPr id="306216" name="Text Box 40"/>
          <p:cNvSpPr txBox="1">
            <a:spLocks noChangeArrowheads="1"/>
          </p:cNvSpPr>
          <p:nvPr/>
        </p:nvSpPr>
        <p:spPr bwMode="auto">
          <a:xfrm>
            <a:off x="2402363" y="3975840"/>
            <a:ext cx="13118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cs typeface="+mn-ea"/>
                <a:sym typeface="+mn-lt"/>
              </a:rPr>
              <a:t>00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00110</a:t>
            </a:r>
          </a:p>
        </p:txBody>
      </p:sp>
      <p:sp>
        <p:nvSpPr>
          <p:cNvPr id="306217" name="Text Box 41"/>
          <p:cNvSpPr txBox="1">
            <a:spLocks noChangeArrowheads="1"/>
          </p:cNvSpPr>
          <p:nvPr/>
        </p:nvSpPr>
        <p:spPr bwMode="auto">
          <a:xfrm>
            <a:off x="4605298" y="2434446"/>
            <a:ext cx="12976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1100101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</a:p>
        </p:txBody>
      </p:sp>
      <p:sp>
        <p:nvSpPr>
          <p:cNvPr id="306218" name="Text Box 42"/>
          <p:cNvSpPr txBox="1">
            <a:spLocks noChangeArrowheads="1"/>
          </p:cNvSpPr>
          <p:nvPr/>
        </p:nvSpPr>
        <p:spPr bwMode="auto">
          <a:xfrm>
            <a:off x="4605298" y="2956882"/>
            <a:ext cx="12834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110010</a:t>
            </a:r>
          </a:p>
        </p:txBody>
      </p:sp>
      <p:sp>
        <p:nvSpPr>
          <p:cNvPr id="306219" name="Text Box 43"/>
          <p:cNvSpPr txBox="1">
            <a:spLocks noChangeArrowheads="1"/>
          </p:cNvSpPr>
          <p:nvPr/>
        </p:nvSpPr>
        <p:spPr bwMode="auto">
          <a:xfrm>
            <a:off x="4605298" y="3467481"/>
            <a:ext cx="12976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100101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cs typeface="+mn-ea"/>
                <a:sym typeface="+mn-lt"/>
              </a:rPr>
              <a:t>11</a:t>
            </a:r>
          </a:p>
        </p:txBody>
      </p:sp>
      <p:sp>
        <p:nvSpPr>
          <p:cNvPr id="306220" name="Text Box 44"/>
          <p:cNvSpPr txBox="1">
            <a:spLocks noChangeArrowheads="1"/>
          </p:cNvSpPr>
          <p:nvPr/>
        </p:nvSpPr>
        <p:spPr bwMode="auto">
          <a:xfrm>
            <a:off x="4605298" y="3975840"/>
            <a:ext cx="126932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cs typeface="+mn-ea"/>
                <a:sym typeface="+mn-lt"/>
              </a:rPr>
              <a:t>11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11001</a:t>
            </a:r>
          </a:p>
        </p:txBody>
      </p:sp>
      <p:sp>
        <p:nvSpPr>
          <p:cNvPr id="306221" name="Text Box 45"/>
          <p:cNvSpPr txBox="1">
            <a:spLocks noChangeArrowheads="1"/>
          </p:cNvSpPr>
          <p:nvPr/>
        </p:nvSpPr>
        <p:spPr bwMode="auto">
          <a:xfrm>
            <a:off x="6898709" y="2434446"/>
            <a:ext cx="12976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1100110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cs typeface="+mn-ea"/>
                <a:sym typeface="+mn-lt"/>
              </a:rPr>
              <a:t>0</a:t>
            </a:r>
          </a:p>
        </p:txBody>
      </p:sp>
      <p:sp>
        <p:nvSpPr>
          <p:cNvPr id="306222" name="Text Box 46"/>
          <p:cNvSpPr txBox="1">
            <a:spLocks noChangeArrowheads="1"/>
          </p:cNvSpPr>
          <p:nvPr/>
        </p:nvSpPr>
        <p:spPr bwMode="auto">
          <a:xfrm>
            <a:off x="6898709" y="2956882"/>
            <a:ext cx="126932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110011</a:t>
            </a:r>
          </a:p>
        </p:txBody>
      </p:sp>
      <p:sp>
        <p:nvSpPr>
          <p:cNvPr id="306223" name="Text Box 47"/>
          <p:cNvSpPr txBox="1">
            <a:spLocks noChangeArrowheads="1"/>
          </p:cNvSpPr>
          <p:nvPr/>
        </p:nvSpPr>
        <p:spPr bwMode="auto">
          <a:xfrm>
            <a:off x="6898709" y="3467481"/>
            <a:ext cx="13118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100110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cs typeface="+mn-ea"/>
                <a:sym typeface="+mn-lt"/>
              </a:rPr>
              <a:t>00</a:t>
            </a:r>
          </a:p>
        </p:txBody>
      </p:sp>
      <p:sp>
        <p:nvSpPr>
          <p:cNvPr id="306224" name="Text Box 48"/>
          <p:cNvSpPr txBox="1">
            <a:spLocks noChangeArrowheads="1"/>
          </p:cNvSpPr>
          <p:nvPr/>
        </p:nvSpPr>
        <p:spPr bwMode="auto">
          <a:xfrm>
            <a:off x="6898709" y="3975840"/>
            <a:ext cx="126932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cs typeface="+mn-ea"/>
                <a:sym typeface="+mn-lt"/>
              </a:rPr>
              <a:t>11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11001</a:t>
            </a:r>
          </a:p>
        </p:txBody>
      </p:sp>
      <p:sp>
        <p:nvSpPr>
          <p:cNvPr id="306225" name="Text Box 49"/>
          <p:cNvSpPr txBox="1">
            <a:spLocks noChangeArrowheads="1"/>
          </p:cNvSpPr>
          <p:nvPr/>
        </p:nvSpPr>
        <p:spPr bwMode="auto">
          <a:xfrm>
            <a:off x="3635896" y="2434446"/>
            <a:ext cx="5549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-52</a:t>
            </a:r>
          </a:p>
        </p:txBody>
      </p:sp>
      <p:sp>
        <p:nvSpPr>
          <p:cNvPr id="306226" name="Text Box 50"/>
          <p:cNvSpPr txBox="1">
            <a:spLocks noChangeArrowheads="1"/>
          </p:cNvSpPr>
          <p:nvPr/>
        </p:nvSpPr>
        <p:spPr bwMode="auto">
          <a:xfrm>
            <a:off x="3635896" y="2956882"/>
            <a:ext cx="5549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-13</a:t>
            </a:r>
          </a:p>
        </p:txBody>
      </p:sp>
      <p:sp>
        <p:nvSpPr>
          <p:cNvPr id="306227" name="Text Box 51"/>
          <p:cNvSpPr txBox="1">
            <a:spLocks noChangeArrowheads="1"/>
          </p:cNvSpPr>
          <p:nvPr/>
        </p:nvSpPr>
        <p:spPr bwMode="auto">
          <a:xfrm>
            <a:off x="3635896" y="3467481"/>
            <a:ext cx="6976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-104</a:t>
            </a:r>
          </a:p>
        </p:txBody>
      </p:sp>
      <p:sp>
        <p:nvSpPr>
          <p:cNvPr id="306228" name="Text Box 52"/>
          <p:cNvSpPr txBox="1">
            <a:spLocks noChangeArrowheads="1"/>
          </p:cNvSpPr>
          <p:nvPr/>
        </p:nvSpPr>
        <p:spPr bwMode="auto">
          <a:xfrm>
            <a:off x="3635896" y="3975840"/>
            <a:ext cx="4122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-6</a:t>
            </a:r>
          </a:p>
        </p:txBody>
      </p:sp>
      <p:sp>
        <p:nvSpPr>
          <p:cNvPr id="306229" name="Text Box 53"/>
          <p:cNvSpPr txBox="1">
            <a:spLocks noChangeArrowheads="1"/>
          </p:cNvSpPr>
          <p:nvPr/>
        </p:nvSpPr>
        <p:spPr bwMode="auto">
          <a:xfrm>
            <a:off x="5796136" y="2434446"/>
            <a:ext cx="5549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-52</a:t>
            </a:r>
          </a:p>
        </p:txBody>
      </p:sp>
      <p:sp>
        <p:nvSpPr>
          <p:cNvPr id="306230" name="Text Box 54"/>
          <p:cNvSpPr txBox="1">
            <a:spLocks noChangeArrowheads="1"/>
          </p:cNvSpPr>
          <p:nvPr/>
        </p:nvSpPr>
        <p:spPr bwMode="auto">
          <a:xfrm>
            <a:off x="5796136" y="2956882"/>
            <a:ext cx="5549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-13</a:t>
            </a:r>
          </a:p>
        </p:txBody>
      </p:sp>
      <p:sp>
        <p:nvSpPr>
          <p:cNvPr id="306231" name="Text Box 55"/>
          <p:cNvSpPr txBox="1">
            <a:spLocks noChangeArrowheads="1"/>
          </p:cNvSpPr>
          <p:nvPr/>
        </p:nvSpPr>
        <p:spPr bwMode="auto">
          <a:xfrm>
            <a:off x="5796136" y="3467481"/>
            <a:ext cx="6976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-104</a:t>
            </a:r>
          </a:p>
        </p:txBody>
      </p:sp>
      <p:sp>
        <p:nvSpPr>
          <p:cNvPr id="306232" name="Text Box 56"/>
          <p:cNvSpPr txBox="1">
            <a:spLocks noChangeArrowheads="1"/>
          </p:cNvSpPr>
          <p:nvPr/>
        </p:nvSpPr>
        <p:spPr bwMode="auto">
          <a:xfrm>
            <a:off x="5796136" y="3975840"/>
            <a:ext cx="4122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-6</a:t>
            </a:r>
          </a:p>
        </p:txBody>
      </p:sp>
      <p:sp>
        <p:nvSpPr>
          <p:cNvPr id="306233" name="Text Box 57"/>
          <p:cNvSpPr txBox="1">
            <a:spLocks noChangeArrowheads="1"/>
          </p:cNvSpPr>
          <p:nvPr/>
        </p:nvSpPr>
        <p:spPr bwMode="auto">
          <a:xfrm>
            <a:off x="8074882" y="2434446"/>
            <a:ext cx="5549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-52</a:t>
            </a:r>
          </a:p>
        </p:txBody>
      </p:sp>
      <p:sp>
        <p:nvSpPr>
          <p:cNvPr id="306234" name="Text Box 58"/>
          <p:cNvSpPr txBox="1">
            <a:spLocks noChangeArrowheads="1"/>
          </p:cNvSpPr>
          <p:nvPr/>
        </p:nvSpPr>
        <p:spPr bwMode="auto">
          <a:xfrm>
            <a:off x="8074882" y="2956882"/>
            <a:ext cx="5549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-13</a:t>
            </a:r>
          </a:p>
        </p:txBody>
      </p:sp>
      <p:sp>
        <p:nvSpPr>
          <p:cNvPr id="306235" name="Text Box 59"/>
          <p:cNvSpPr txBox="1">
            <a:spLocks noChangeArrowheads="1"/>
          </p:cNvSpPr>
          <p:nvPr/>
        </p:nvSpPr>
        <p:spPr bwMode="auto">
          <a:xfrm>
            <a:off x="7956376" y="3467481"/>
            <a:ext cx="6976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-104</a:t>
            </a:r>
          </a:p>
        </p:txBody>
      </p:sp>
      <p:sp>
        <p:nvSpPr>
          <p:cNvPr id="306236" name="Text Box 60"/>
          <p:cNvSpPr txBox="1">
            <a:spLocks noChangeArrowheads="1"/>
          </p:cNvSpPr>
          <p:nvPr/>
        </p:nvSpPr>
        <p:spPr bwMode="auto">
          <a:xfrm>
            <a:off x="8185616" y="3975840"/>
            <a:ext cx="4122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-7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AC0A36-706C-7F3E-00C4-1FF7CE5F12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BF752D-DC14-F61C-D630-C815011350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06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6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6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6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6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6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6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06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6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06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6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6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06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6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06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06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06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06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06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06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06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06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06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06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06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213" grpId="0"/>
      <p:bldP spid="306214" grpId="0"/>
      <p:bldP spid="306215" grpId="0"/>
      <p:bldP spid="306216" grpId="0"/>
      <p:bldP spid="306217" grpId="0"/>
      <p:bldP spid="306218" grpId="0"/>
      <p:bldP spid="306219" grpId="0"/>
      <p:bldP spid="306220" grpId="0"/>
      <p:bldP spid="306221" grpId="0"/>
      <p:bldP spid="306222" grpId="0"/>
      <p:bldP spid="306223" grpId="0"/>
      <p:bldP spid="306224" grpId="0"/>
      <p:bldP spid="306225" grpId="0"/>
      <p:bldP spid="306226" grpId="0"/>
      <p:bldP spid="306227" grpId="0"/>
      <p:bldP spid="306228" grpId="0"/>
      <p:bldP spid="306229" grpId="0"/>
      <p:bldP spid="306230" grpId="0"/>
      <p:bldP spid="306231" grpId="0"/>
      <p:bldP spid="306232" grpId="0"/>
      <p:bldP spid="306233" grpId="0"/>
      <p:bldP spid="306234" grpId="0"/>
      <p:bldP spid="306235" grpId="0"/>
      <p:bldP spid="3062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C1AF57-5CDD-D3D8-37C5-515F83A81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/>
          <a:lstStyle/>
          <a:p>
            <a:r>
              <a:rPr lang="en-US" altLang="zh-CN" dirty="0">
                <a:sym typeface="+mn-lt"/>
              </a:rPr>
              <a:t>2.5.2  </a:t>
            </a:r>
            <a:r>
              <a:rPr lang="zh-CN" altLang="en-US" dirty="0">
                <a:sym typeface="+mn-lt"/>
              </a:rPr>
              <a:t>多功能算术</a:t>
            </a:r>
            <a:r>
              <a:rPr lang="en-US" altLang="zh-CN" dirty="0">
                <a:sym typeface="+mn-lt"/>
              </a:rPr>
              <a:t>/</a:t>
            </a:r>
            <a:r>
              <a:rPr lang="zh-CN" altLang="en-US" dirty="0">
                <a:sym typeface="+mn-lt"/>
              </a:rPr>
              <a:t>逻辑运算单元</a:t>
            </a:r>
            <a:br>
              <a:rPr lang="en-US" altLang="zh-CN" dirty="0">
                <a:sym typeface="+mn-lt"/>
              </a:rPr>
            </a:br>
            <a:r>
              <a:rPr lang="en-US" altLang="zh-CN" dirty="0">
                <a:sym typeface="+mn-lt"/>
              </a:rPr>
              <a:t>       ALU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824BBC-11CA-B4F4-0F17-8FDE400179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979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FB6F04-82FB-0A72-D3F6-A1D31C94F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加法器 </a:t>
            </a:r>
            <a:r>
              <a:rPr lang="zh-CN" altLang="en-US" dirty="0">
                <a:sym typeface="Symbol" panose="05050102010706020507" pitchFamily="18" charset="2"/>
              </a:rPr>
              <a:t> </a:t>
            </a:r>
            <a:r>
              <a:rPr lang="en-US" altLang="zh-CN" dirty="0">
                <a:sym typeface="Symbol" panose="05050102010706020507" pitchFamily="18" charset="2"/>
              </a:rPr>
              <a:t>ALU</a:t>
            </a:r>
            <a:endParaRPr lang="zh-CN" altLang="en-US" dirty="0"/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96404425-BA95-7370-D56E-0C7177E00F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3799568"/>
              </p:ext>
            </p:extLst>
          </p:nvPr>
        </p:nvGraphicFramePr>
        <p:xfrm>
          <a:off x="855663" y="1916113"/>
          <a:ext cx="7677150" cy="417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4FB1EE-8ABE-C880-CEC2-8D4B5450C6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51E381-369A-BDDE-84EF-B23C03D60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8A073737-8268-58F4-1C67-5B044BB4863A}"/>
              </a:ext>
            </a:extLst>
          </p:cNvPr>
          <p:cNvSpPr/>
          <p:nvPr/>
        </p:nvSpPr>
        <p:spPr>
          <a:xfrm>
            <a:off x="4355976" y="3429000"/>
            <a:ext cx="432048" cy="36004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92665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电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电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spcFirstLastPara="0" vert="horz" wrap="square" lIns="113792" tIns="113793" rIns="113792" bIns="861899" numCol="1" spcCol="1270" anchor="ctr" anchorCtr="0">
        <a:noAutofit/>
      </a:bodyPr>
      <a:lstStyle>
        <a:defPPr algn="ctr" defTabSz="711200">
          <a:lnSpc>
            <a:spcPct val="90000"/>
          </a:lnSpc>
          <a:spcAft>
            <a:spcPct val="35000"/>
          </a:spcAft>
          <a:buSzPct val="90000"/>
          <a:defRPr sz="1600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lt1">
            <a:hueOff val="0"/>
            <a:satOff val="0"/>
            <a:lumOff val="0"/>
            <a:alphaOff val="0"/>
          </a:schemeClr>
        </a:lnRef>
        <a:fillRef idx="1">
          <a:schemeClr val="accent5">
            <a:hueOff val="-3308557"/>
            <a:satOff val="-17770"/>
            <a:lumOff val="6078"/>
            <a:alphaOff val="0"/>
          </a:schemeClr>
        </a:fillRef>
        <a:effectRef idx="0">
          <a:schemeClr val="accent5">
            <a:hueOff val="-3308557"/>
            <a:satOff val="-17770"/>
            <a:lumOff val="6078"/>
            <a:alphaOff val="0"/>
          </a:schemeClr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接口模板.potx" id="{86E76CEF-005D-4699-8AA2-E86DD225154E}" vid="{4D2EF253-E802-4C82-BEC6-2C8915C227E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55540</TotalTime>
  <Words>2967</Words>
  <Application>Microsoft Office PowerPoint</Application>
  <PresentationFormat>全屏显示(4:3)</PresentationFormat>
  <Paragraphs>843</Paragraphs>
  <Slides>43</Slides>
  <Notes>10</Notes>
  <HiddenSlides>8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56" baseType="lpstr">
      <vt:lpstr>helvetica neue</vt:lpstr>
      <vt:lpstr>等线</vt:lpstr>
      <vt:lpstr>黑体</vt:lpstr>
      <vt:lpstr>楷体</vt:lpstr>
      <vt:lpstr>微软雅黑</vt:lpstr>
      <vt:lpstr>Arial</vt:lpstr>
      <vt:lpstr>Courier New</vt:lpstr>
      <vt:lpstr>Times New Roman</vt:lpstr>
      <vt:lpstr>Tw Cen MT</vt:lpstr>
      <vt:lpstr>Wingdings</vt:lpstr>
      <vt:lpstr>电路</vt:lpstr>
      <vt:lpstr>Equation</vt:lpstr>
      <vt:lpstr>MathType 7.0 Equation</vt:lpstr>
      <vt:lpstr>第二章 运算方法和运算器 </vt:lpstr>
      <vt:lpstr>2.5  定点运算器的组成</vt:lpstr>
      <vt:lpstr>2.5.1 逻辑运算</vt:lpstr>
      <vt:lpstr>逻辑运算分类</vt:lpstr>
      <vt:lpstr>移位运算</vt:lpstr>
      <vt:lpstr>补充：不同编码的移位</vt:lpstr>
      <vt:lpstr>例 A=-26，用8位二进制表示，写出三种机器数左移1位、右移1位、左移2位和右移2位后的表示形式及其真值。</vt:lpstr>
      <vt:lpstr>2.5.2  多功能算术/逻辑运算单元        ALU</vt:lpstr>
      <vt:lpstr>加法器  ALU</vt:lpstr>
      <vt:lpstr>如何修改全加器？</vt:lpstr>
      <vt:lpstr>1位ALU的逻辑图与逻辑表达式</vt:lpstr>
      <vt:lpstr>XiYi的逻辑表达式和真值表</vt:lpstr>
      <vt:lpstr>PowerPoint 演示文稿</vt:lpstr>
      <vt:lpstr>Xi 化简证明</vt:lpstr>
      <vt:lpstr>Yi 化简证明</vt:lpstr>
      <vt:lpstr>已知： 证明：</vt:lpstr>
      <vt:lpstr>例 S3S2S1S0=0000， Cn+i=0</vt:lpstr>
      <vt:lpstr>4位ALU的串行进位</vt:lpstr>
      <vt:lpstr>4位ALU的先行进位</vt:lpstr>
      <vt:lpstr>74181 4位ALU逻辑图(正逻辑操作数表示)</vt:lpstr>
      <vt:lpstr>74181功能</vt:lpstr>
      <vt:lpstr>74181 ALU 算术/逻辑运算功能表</vt:lpstr>
      <vt:lpstr>4片74181组成16位ALU</vt:lpstr>
      <vt:lpstr>16位先行进位ALU（二级先行进位ALU）</vt:lpstr>
      <vt:lpstr>16位先行进位ALU（二级先行进位ALU）</vt:lpstr>
      <vt:lpstr>74182 CLA所提供的进位逻辑关系</vt:lpstr>
      <vt:lpstr>74182 CLA的逻辑电路图　</vt:lpstr>
      <vt:lpstr>32位先行进位ALU</vt:lpstr>
      <vt:lpstr>64位先行进位系统</vt:lpstr>
      <vt:lpstr>2.5.3 内部总线</vt:lpstr>
      <vt:lpstr>总线的分类</vt:lpstr>
      <vt:lpstr>总线的基本电路是三态门</vt:lpstr>
      <vt:lpstr>2.5.4 定点运算器的基本结构</vt:lpstr>
      <vt:lpstr>定点运算器的基本组成</vt:lpstr>
      <vt:lpstr>1、单总线结构的运算器</vt:lpstr>
      <vt:lpstr>2、双总线结构的运算器</vt:lpstr>
      <vt:lpstr>3、三总线结构的运算器</vt:lpstr>
      <vt:lpstr>Intel 8080运算器结构</vt:lpstr>
      <vt:lpstr>现代CPU内部的ALU</vt:lpstr>
      <vt:lpstr>CPU和GPU</vt:lpstr>
      <vt:lpstr>GPU的ALU</vt:lpstr>
      <vt:lpstr>CUDA内部</vt:lpstr>
      <vt:lpstr>小结</vt:lpstr>
    </vt:vector>
  </TitlesOfParts>
  <Company>ustc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8086的指令系统 </dc:title>
  <dc:creator>hpeng</dc:creator>
  <cp:lastModifiedBy>Wang Hong</cp:lastModifiedBy>
  <cp:revision>1165</cp:revision>
  <dcterms:created xsi:type="dcterms:W3CDTF">2005-06-26T12:14:54Z</dcterms:created>
  <dcterms:modified xsi:type="dcterms:W3CDTF">2023-09-20T14:05:09Z</dcterms:modified>
</cp:coreProperties>
</file>