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4" r:id="rId1"/>
  </p:sldMasterIdLst>
  <p:notesMasterIdLst>
    <p:notesMasterId r:id="rId37"/>
  </p:notesMasterIdLst>
  <p:sldIdLst>
    <p:sldId id="256" r:id="rId2"/>
    <p:sldId id="2166" r:id="rId3"/>
    <p:sldId id="382" r:id="rId4"/>
    <p:sldId id="2168" r:id="rId5"/>
    <p:sldId id="426" r:id="rId6"/>
    <p:sldId id="1075" r:id="rId7"/>
    <p:sldId id="286" r:id="rId8"/>
    <p:sldId id="2167" r:id="rId9"/>
    <p:sldId id="423" r:id="rId10"/>
    <p:sldId id="424" r:id="rId11"/>
    <p:sldId id="400" r:id="rId12"/>
    <p:sldId id="425" r:id="rId13"/>
    <p:sldId id="2183" r:id="rId14"/>
    <p:sldId id="461" r:id="rId15"/>
    <p:sldId id="2169" r:id="rId16"/>
    <p:sldId id="1076" r:id="rId17"/>
    <p:sldId id="1077" r:id="rId18"/>
    <p:sldId id="2185" r:id="rId19"/>
    <p:sldId id="2182" r:id="rId20"/>
    <p:sldId id="2161" r:id="rId21"/>
    <p:sldId id="2186" r:id="rId22"/>
    <p:sldId id="452" r:id="rId23"/>
    <p:sldId id="1078" r:id="rId24"/>
    <p:sldId id="2149" r:id="rId25"/>
    <p:sldId id="2170" r:id="rId26"/>
    <p:sldId id="1082" r:id="rId27"/>
    <p:sldId id="1187" r:id="rId28"/>
    <p:sldId id="542" r:id="rId29"/>
    <p:sldId id="2092" r:id="rId30"/>
    <p:sldId id="2191" r:id="rId31"/>
    <p:sldId id="2163" r:id="rId32"/>
    <p:sldId id="2159" r:id="rId33"/>
    <p:sldId id="2160" r:id="rId34"/>
    <p:sldId id="2171" r:id="rId35"/>
    <p:sldId id="2172" r:id="rId36"/>
  </p:sldIdLst>
  <p:sldSz cx="9144000" cy="6858000" type="screen4x3"/>
  <p:notesSz cx="6858000" cy="9144000"/>
  <p:defaultTex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Hong" initials="WH" lastIdx="1" clrIdx="0">
    <p:extLst>
      <p:ext uri="{19B8F6BF-5375-455C-9EA6-DF929625EA0E}">
        <p15:presenceInfo xmlns:p15="http://schemas.microsoft.com/office/powerpoint/2012/main" userId="41cdf2cc30cb15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A93A"/>
    <a:srgbClr val="8AC4A7"/>
    <a:srgbClr val="63A0CC"/>
    <a:srgbClr val="B258D3"/>
    <a:srgbClr val="FFFFCB"/>
    <a:srgbClr val="00FF00"/>
    <a:srgbClr val="FF0000"/>
    <a:srgbClr val="E6E6E6"/>
    <a:srgbClr val="EAF0F6"/>
    <a:srgbClr val="D35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1" autoAdjust="0"/>
    <p:restoredTop sz="90629" autoAdjust="0"/>
  </p:normalViewPr>
  <p:slideViewPr>
    <p:cSldViewPr>
      <p:cViewPr varScale="1">
        <p:scale>
          <a:sx n="87" d="100"/>
          <a:sy n="87" d="100"/>
        </p:scale>
        <p:origin x="1363"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B3C538-BD04-4DAD-AFB7-551FB20EA46A}"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96567A2D-3030-42CC-A017-EBCADDEDB2D5}">
      <dgm:prSet phldrT="[文本]"/>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知识回顾</a:t>
          </a:r>
        </a:p>
      </dgm:t>
    </dgm:pt>
    <dgm:pt modelId="{577AED31-54B9-4777-A576-64F367031949}" type="parTrans" cxnId="{0FB872DC-1C3E-4F71-BCF8-34D87C2D842C}">
      <dgm:prSet/>
      <dgm:spPr/>
      <dgm:t>
        <a:bodyPr/>
        <a:lstStyle/>
        <a:p>
          <a:endParaRPr lang="zh-CN" altLang="en-US">
            <a:latin typeface="微软雅黑" panose="020B0503020204020204" pitchFamily="34" charset="-122"/>
            <a:ea typeface="微软雅黑" panose="020B0503020204020204" pitchFamily="34" charset="-122"/>
          </a:endParaRPr>
        </a:p>
      </dgm:t>
    </dgm:pt>
    <dgm:pt modelId="{3D27BCA3-91AC-4EB7-9FE8-580D6206978C}" type="sibTrans" cxnId="{0FB872DC-1C3E-4F71-BCF8-34D87C2D842C}">
      <dgm:prSet/>
      <dgm:spPr/>
      <dgm:t>
        <a:bodyPr/>
        <a:lstStyle/>
        <a:p>
          <a:endParaRPr lang="zh-CN" altLang="en-US">
            <a:latin typeface="微软雅黑" panose="020B0503020204020204" pitchFamily="34" charset="-122"/>
            <a:ea typeface="微软雅黑" panose="020B0503020204020204" pitchFamily="34" charset="-122"/>
          </a:endParaRPr>
        </a:p>
      </dgm:t>
    </dgm:pt>
    <dgm:pt modelId="{2AC8E686-279F-4F62-BA08-4632BA9195BA}">
      <dgm:prSet/>
      <dgm:spPr/>
      <dgm:t>
        <a:bodyPr/>
        <a:lstStyle/>
        <a:p>
          <a:r>
            <a:rPr lang="zh-CN" altLang="en-US" dirty="0">
              <a:latin typeface="微软雅黑" panose="020B0503020204020204" pitchFamily="34" charset="-122"/>
              <a:ea typeface="微软雅黑" panose="020B0503020204020204" pitchFamily="34" charset="-122"/>
              <a:sym typeface="+mn-lt"/>
            </a:rPr>
            <a:t>存储器是计算机系统中的记忆设备，用来</a:t>
          </a:r>
          <a:r>
            <a:rPr lang="zh-CN" altLang="en-US" b="1" dirty="0">
              <a:latin typeface="微软雅黑" panose="020B0503020204020204" pitchFamily="34" charset="-122"/>
              <a:ea typeface="微软雅黑" panose="020B0503020204020204" pitchFamily="34" charset="-122"/>
              <a:sym typeface="+mn-lt"/>
            </a:rPr>
            <a:t>存放程序和数据</a:t>
          </a:r>
          <a:endParaRPr lang="en-US" altLang="zh-CN" b="1" dirty="0">
            <a:latin typeface="微软雅黑" panose="020B0503020204020204" pitchFamily="34" charset="-122"/>
            <a:ea typeface="微软雅黑" panose="020B0503020204020204" pitchFamily="34" charset="-122"/>
            <a:sym typeface="+mn-lt"/>
          </a:endParaRPr>
        </a:p>
      </dgm:t>
    </dgm:pt>
    <dgm:pt modelId="{45376EA2-5784-48BA-9A8F-9DCBC9820737}" type="parTrans" cxnId="{B577EFEE-86F7-4356-9A29-65AB1B0C27F0}">
      <dgm:prSet/>
      <dgm:spPr/>
      <dgm:t>
        <a:bodyPr/>
        <a:lstStyle/>
        <a:p>
          <a:endParaRPr lang="zh-CN" altLang="en-US">
            <a:latin typeface="微软雅黑" panose="020B0503020204020204" pitchFamily="34" charset="-122"/>
            <a:ea typeface="微软雅黑" panose="020B0503020204020204" pitchFamily="34" charset="-122"/>
          </a:endParaRPr>
        </a:p>
      </dgm:t>
    </dgm:pt>
    <dgm:pt modelId="{47897AC9-9845-4D94-9FE3-1086C483D525}" type="sibTrans" cxnId="{B577EFEE-86F7-4356-9A29-65AB1B0C27F0}">
      <dgm:prSet/>
      <dgm:spPr/>
      <dgm:t>
        <a:bodyPr/>
        <a:lstStyle/>
        <a:p>
          <a:endParaRPr lang="zh-CN" altLang="en-US">
            <a:latin typeface="微软雅黑" panose="020B0503020204020204" pitchFamily="34" charset="-122"/>
            <a:ea typeface="微软雅黑" panose="020B0503020204020204" pitchFamily="34" charset="-122"/>
          </a:endParaRPr>
        </a:p>
      </dgm:t>
    </dgm:pt>
    <dgm:pt modelId="{F0B8821E-873D-4D74-A4A7-D8C5DC7122F1}">
      <dgm:prSet/>
      <dgm:spPr/>
      <dgm:t>
        <a:bodyPr/>
        <a:lstStyle/>
        <a:p>
          <a:r>
            <a:rPr lang="zh-CN" altLang="en-US" dirty="0">
              <a:latin typeface="微软雅黑" panose="020B0503020204020204" pitchFamily="34" charset="-122"/>
              <a:ea typeface="微软雅黑" panose="020B0503020204020204" pitchFamily="34" charset="-122"/>
              <a:sym typeface="+mn-lt"/>
            </a:rPr>
            <a:t>存储器中最小的存储单位叫</a:t>
          </a:r>
          <a:r>
            <a:rPr lang="zh-CN" altLang="en-US" b="1" dirty="0">
              <a:latin typeface="微软雅黑" panose="020B0503020204020204" pitchFamily="34" charset="-122"/>
              <a:ea typeface="微软雅黑" panose="020B0503020204020204" pitchFamily="34" charset="-122"/>
              <a:sym typeface="+mn-lt"/>
            </a:rPr>
            <a:t>存储元</a:t>
          </a:r>
          <a:r>
            <a:rPr lang="zh-CN" altLang="en-US" dirty="0">
              <a:latin typeface="微软雅黑" panose="020B0503020204020204" pitchFamily="34" charset="-122"/>
              <a:ea typeface="微软雅黑" panose="020B0503020204020204" pitchFamily="34" charset="-122"/>
              <a:sym typeface="+mn-lt"/>
            </a:rPr>
            <a:t>，它可存储</a:t>
          </a:r>
          <a:r>
            <a:rPr lang="en-US" altLang="zh-CN" dirty="0">
              <a:latin typeface="微软雅黑" panose="020B0503020204020204" pitchFamily="34" charset="-122"/>
              <a:ea typeface="微软雅黑" panose="020B0503020204020204" pitchFamily="34" charset="-122"/>
              <a:sym typeface="+mn-lt"/>
            </a:rPr>
            <a:t>1bit</a:t>
          </a:r>
        </a:p>
      </dgm:t>
    </dgm:pt>
    <dgm:pt modelId="{E705FB89-E9E8-44C2-B219-57A7FA351A2C}" type="parTrans" cxnId="{08566A30-6E06-4482-AF0B-0BBCD1E2334E}">
      <dgm:prSet/>
      <dgm:spPr/>
      <dgm:t>
        <a:bodyPr/>
        <a:lstStyle/>
        <a:p>
          <a:endParaRPr lang="zh-CN" altLang="en-US">
            <a:latin typeface="微软雅黑" panose="020B0503020204020204" pitchFamily="34" charset="-122"/>
            <a:ea typeface="微软雅黑" panose="020B0503020204020204" pitchFamily="34" charset="-122"/>
          </a:endParaRPr>
        </a:p>
      </dgm:t>
    </dgm:pt>
    <dgm:pt modelId="{AE266BA5-91D8-46BE-B8F3-AC6DA009787B}" type="sibTrans" cxnId="{08566A30-6E06-4482-AF0B-0BBCD1E2334E}">
      <dgm:prSet/>
      <dgm:spPr/>
      <dgm:t>
        <a:bodyPr/>
        <a:lstStyle/>
        <a:p>
          <a:endParaRPr lang="zh-CN" altLang="en-US">
            <a:latin typeface="微软雅黑" panose="020B0503020204020204" pitchFamily="34" charset="-122"/>
            <a:ea typeface="微软雅黑" panose="020B0503020204020204" pitchFamily="34" charset="-122"/>
          </a:endParaRPr>
        </a:p>
      </dgm:t>
    </dgm:pt>
    <dgm:pt modelId="{ACD31F71-21F2-4E57-86B2-0E4EFA97E35F}">
      <dgm:prSet/>
      <dgm:spPr/>
      <dgm:t>
        <a:bodyPr/>
        <a:lstStyle/>
        <a:p>
          <a:r>
            <a:rPr lang="zh-CN" altLang="en-US" dirty="0">
              <a:latin typeface="微软雅黑" panose="020B0503020204020204" pitchFamily="34" charset="-122"/>
              <a:ea typeface="微软雅黑" panose="020B0503020204020204" pitchFamily="34" charset="-122"/>
              <a:sym typeface="+mn-lt"/>
            </a:rPr>
            <a:t>由若干个存储元组成一个</a:t>
          </a:r>
          <a:r>
            <a:rPr lang="zh-CN" altLang="en-US" b="1" dirty="0">
              <a:latin typeface="微软雅黑" panose="020B0503020204020204" pitchFamily="34" charset="-122"/>
              <a:ea typeface="微软雅黑" panose="020B0503020204020204" pitchFamily="34" charset="-122"/>
              <a:sym typeface="+mn-lt"/>
            </a:rPr>
            <a:t>存储单元</a:t>
          </a:r>
          <a:r>
            <a:rPr lang="zh-CN" altLang="en-US" dirty="0">
              <a:latin typeface="微软雅黑" panose="020B0503020204020204" pitchFamily="34" charset="-122"/>
              <a:ea typeface="微软雅黑" panose="020B0503020204020204" pitchFamily="34" charset="-122"/>
              <a:sym typeface="+mn-lt"/>
            </a:rPr>
            <a:t>，然后再由许多存储单元组成一个存储器</a:t>
          </a:r>
          <a:endParaRPr lang="en-US" altLang="zh-CN" dirty="0">
            <a:latin typeface="微软雅黑" panose="020B0503020204020204" pitchFamily="34" charset="-122"/>
            <a:ea typeface="微软雅黑" panose="020B0503020204020204" pitchFamily="34" charset="-122"/>
            <a:sym typeface="+mn-lt"/>
          </a:endParaRPr>
        </a:p>
      </dgm:t>
    </dgm:pt>
    <dgm:pt modelId="{5F936738-6377-409C-B46C-D09B3555D154}" type="parTrans" cxnId="{C00C9252-E35A-4447-86E2-F6CE2A80156F}">
      <dgm:prSet/>
      <dgm:spPr/>
      <dgm:t>
        <a:bodyPr/>
        <a:lstStyle/>
        <a:p>
          <a:endParaRPr lang="zh-CN" altLang="en-US">
            <a:latin typeface="微软雅黑" panose="020B0503020204020204" pitchFamily="34" charset="-122"/>
            <a:ea typeface="微软雅黑" panose="020B0503020204020204" pitchFamily="34" charset="-122"/>
          </a:endParaRPr>
        </a:p>
      </dgm:t>
    </dgm:pt>
    <dgm:pt modelId="{A99F4B3F-E439-4C0F-AC8B-8499AE4ADD21}" type="sibTrans" cxnId="{C00C9252-E35A-4447-86E2-F6CE2A80156F}">
      <dgm:prSet/>
      <dgm:spPr/>
      <dgm:t>
        <a:bodyPr/>
        <a:lstStyle/>
        <a:p>
          <a:endParaRPr lang="zh-CN" altLang="en-US">
            <a:latin typeface="微软雅黑" panose="020B0503020204020204" pitchFamily="34" charset="-122"/>
            <a:ea typeface="微软雅黑" panose="020B0503020204020204" pitchFamily="34" charset="-122"/>
          </a:endParaRPr>
        </a:p>
      </dgm:t>
    </dgm:pt>
    <dgm:pt modelId="{099ADCFA-D963-4F2E-90BD-6D8726B05352}" type="pres">
      <dgm:prSet presAssocID="{57B3C538-BD04-4DAD-AFB7-551FB20EA46A}" presName="linear" presStyleCnt="0">
        <dgm:presLayoutVars>
          <dgm:dir/>
          <dgm:animLvl val="lvl"/>
          <dgm:resizeHandles val="exact"/>
        </dgm:presLayoutVars>
      </dgm:prSet>
      <dgm:spPr/>
    </dgm:pt>
    <dgm:pt modelId="{6B4676EE-CE5E-4C81-B101-99C12A181208}" type="pres">
      <dgm:prSet presAssocID="{96567A2D-3030-42CC-A017-EBCADDEDB2D5}" presName="parentLin" presStyleCnt="0"/>
      <dgm:spPr/>
    </dgm:pt>
    <dgm:pt modelId="{FA69F177-BDC6-4176-8C72-E612A40DE434}" type="pres">
      <dgm:prSet presAssocID="{96567A2D-3030-42CC-A017-EBCADDEDB2D5}" presName="parentLeftMargin" presStyleLbl="node1" presStyleIdx="0" presStyleCnt="1"/>
      <dgm:spPr/>
    </dgm:pt>
    <dgm:pt modelId="{F93EFBA8-37F4-45BC-B62D-BCAD6C16C34B}" type="pres">
      <dgm:prSet presAssocID="{96567A2D-3030-42CC-A017-EBCADDEDB2D5}" presName="parentText" presStyleLbl="node1" presStyleIdx="0" presStyleCnt="1">
        <dgm:presLayoutVars>
          <dgm:chMax val="0"/>
          <dgm:bulletEnabled val="1"/>
        </dgm:presLayoutVars>
      </dgm:prSet>
      <dgm:spPr/>
    </dgm:pt>
    <dgm:pt modelId="{E47E2828-B092-44A1-B4AE-887FC580AA04}" type="pres">
      <dgm:prSet presAssocID="{96567A2D-3030-42CC-A017-EBCADDEDB2D5}" presName="negativeSpace" presStyleCnt="0"/>
      <dgm:spPr/>
    </dgm:pt>
    <dgm:pt modelId="{2B380942-1038-4F02-8CFE-5994CD447607}" type="pres">
      <dgm:prSet presAssocID="{96567A2D-3030-42CC-A017-EBCADDEDB2D5}" presName="childText" presStyleLbl="conFgAcc1" presStyleIdx="0" presStyleCnt="1">
        <dgm:presLayoutVars>
          <dgm:bulletEnabled val="1"/>
        </dgm:presLayoutVars>
      </dgm:prSet>
      <dgm:spPr/>
    </dgm:pt>
  </dgm:ptLst>
  <dgm:cxnLst>
    <dgm:cxn modelId="{E0B54915-6649-46F3-97CB-A9C2B5581183}" type="presOf" srcId="{ACD31F71-21F2-4E57-86B2-0E4EFA97E35F}" destId="{2B380942-1038-4F02-8CFE-5994CD447607}" srcOrd="0" destOrd="2" presId="urn:microsoft.com/office/officeart/2005/8/layout/list1"/>
    <dgm:cxn modelId="{08566A30-6E06-4482-AF0B-0BBCD1E2334E}" srcId="{96567A2D-3030-42CC-A017-EBCADDEDB2D5}" destId="{F0B8821E-873D-4D74-A4A7-D8C5DC7122F1}" srcOrd="1" destOrd="0" parTransId="{E705FB89-E9E8-44C2-B219-57A7FA351A2C}" sibTransId="{AE266BA5-91D8-46BE-B8F3-AC6DA009787B}"/>
    <dgm:cxn modelId="{CB04E73C-B93B-407B-9082-DEAAD40E0024}" type="presOf" srcId="{96567A2D-3030-42CC-A017-EBCADDEDB2D5}" destId="{FA69F177-BDC6-4176-8C72-E612A40DE434}" srcOrd="0" destOrd="0" presId="urn:microsoft.com/office/officeart/2005/8/layout/list1"/>
    <dgm:cxn modelId="{C00C9252-E35A-4447-86E2-F6CE2A80156F}" srcId="{96567A2D-3030-42CC-A017-EBCADDEDB2D5}" destId="{ACD31F71-21F2-4E57-86B2-0E4EFA97E35F}" srcOrd="2" destOrd="0" parTransId="{5F936738-6377-409C-B46C-D09B3555D154}" sibTransId="{A99F4B3F-E439-4C0F-AC8B-8499AE4ADD21}"/>
    <dgm:cxn modelId="{FF138A84-1B03-4F85-8D49-516181977F58}" type="presOf" srcId="{F0B8821E-873D-4D74-A4A7-D8C5DC7122F1}" destId="{2B380942-1038-4F02-8CFE-5994CD447607}" srcOrd="0" destOrd="1" presId="urn:microsoft.com/office/officeart/2005/8/layout/list1"/>
    <dgm:cxn modelId="{50A155BC-CBC5-4786-98AE-23FE132F24AF}" type="presOf" srcId="{2AC8E686-279F-4F62-BA08-4632BA9195BA}" destId="{2B380942-1038-4F02-8CFE-5994CD447607}" srcOrd="0" destOrd="0" presId="urn:microsoft.com/office/officeart/2005/8/layout/list1"/>
    <dgm:cxn modelId="{995487C8-FA78-4E00-BF3E-CE683D1DBF99}" type="presOf" srcId="{96567A2D-3030-42CC-A017-EBCADDEDB2D5}" destId="{F93EFBA8-37F4-45BC-B62D-BCAD6C16C34B}" srcOrd="1" destOrd="0" presId="urn:microsoft.com/office/officeart/2005/8/layout/list1"/>
    <dgm:cxn modelId="{942185CA-C0E0-4AA5-B96C-865C2A0DC11D}" type="presOf" srcId="{57B3C538-BD04-4DAD-AFB7-551FB20EA46A}" destId="{099ADCFA-D963-4F2E-90BD-6D8726B05352}" srcOrd="0" destOrd="0" presId="urn:microsoft.com/office/officeart/2005/8/layout/list1"/>
    <dgm:cxn modelId="{0FB872DC-1C3E-4F71-BCF8-34D87C2D842C}" srcId="{57B3C538-BD04-4DAD-AFB7-551FB20EA46A}" destId="{96567A2D-3030-42CC-A017-EBCADDEDB2D5}" srcOrd="0" destOrd="0" parTransId="{577AED31-54B9-4777-A576-64F367031949}" sibTransId="{3D27BCA3-91AC-4EB7-9FE8-580D6206978C}"/>
    <dgm:cxn modelId="{B577EFEE-86F7-4356-9A29-65AB1B0C27F0}" srcId="{96567A2D-3030-42CC-A017-EBCADDEDB2D5}" destId="{2AC8E686-279F-4F62-BA08-4632BA9195BA}" srcOrd="0" destOrd="0" parTransId="{45376EA2-5784-48BA-9A8F-9DCBC9820737}" sibTransId="{47897AC9-9845-4D94-9FE3-1086C483D525}"/>
    <dgm:cxn modelId="{86D6FFC6-16CE-49BD-9FC9-6686CA96019D}" type="presParOf" srcId="{099ADCFA-D963-4F2E-90BD-6D8726B05352}" destId="{6B4676EE-CE5E-4C81-B101-99C12A181208}" srcOrd="0" destOrd="0" presId="urn:microsoft.com/office/officeart/2005/8/layout/list1"/>
    <dgm:cxn modelId="{05E3BF54-5922-4712-871B-E7D3F5B84550}" type="presParOf" srcId="{6B4676EE-CE5E-4C81-B101-99C12A181208}" destId="{FA69F177-BDC6-4176-8C72-E612A40DE434}" srcOrd="0" destOrd="0" presId="urn:microsoft.com/office/officeart/2005/8/layout/list1"/>
    <dgm:cxn modelId="{6DAB6B38-0465-4293-A8F1-A01F6797CB4C}" type="presParOf" srcId="{6B4676EE-CE5E-4C81-B101-99C12A181208}" destId="{F93EFBA8-37F4-45BC-B62D-BCAD6C16C34B}" srcOrd="1" destOrd="0" presId="urn:microsoft.com/office/officeart/2005/8/layout/list1"/>
    <dgm:cxn modelId="{9D2A3F84-8F00-4BC6-BCDA-A880FDAB2BE5}" type="presParOf" srcId="{099ADCFA-D963-4F2E-90BD-6D8726B05352}" destId="{E47E2828-B092-44A1-B4AE-887FC580AA04}" srcOrd="1" destOrd="0" presId="urn:microsoft.com/office/officeart/2005/8/layout/list1"/>
    <dgm:cxn modelId="{1FE0D5A5-15ED-4A00-BE52-CB308FA1C1AF}" type="presParOf" srcId="{099ADCFA-D963-4F2E-90BD-6D8726B05352}" destId="{2B380942-1038-4F02-8CFE-5994CD447607}"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A153A30-25A7-433A-8B10-012DEEBB4077}"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5290CD5F-3E4F-4BC6-AC13-4CDF77066DE1}">
      <dgm:prSet phldrT="[文本]" custT="1"/>
      <dgm:spPr/>
      <dgm:t>
        <a:bodyPr/>
        <a:lstStyle/>
        <a:p>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存储器编址</a:t>
          </a:r>
          <a:endPar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392A8395-F711-4F4E-9E19-D888EEF3DD66}" type="parTrans" cxnId="{6828598C-9C06-463E-8842-D33421FF554D}">
      <dgm:prSet/>
      <dgm:spPr/>
      <dgm:t>
        <a:bodyPr/>
        <a:lstStyle/>
        <a:p>
          <a:endParaRPr lang="zh-CN" altLang="en-US">
            <a:latin typeface="微软雅黑" panose="020B0503020204020204" pitchFamily="34" charset="-122"/>
            <a:ea typeface="微软雅黑" panose="020B0503020204020204" pitchFamily="34" charset="-122"/>
          </a:endParaRPr>
        </a:p>
      </dgm:t>
    </dgm:pt>
    <dgm:pt modelId="{238BA750-8A69-4926-BD02-A2990DCE2678}" type="sibTrans" cxnId="{6828598C-9C06-463E-8842-D33421FF554D}">
      <dgm:prSet/>
      <dgm:spPr/>
      <dgm:t>
        <a:bodyPr/>
        <a:lstStyle/>
        <a:p>
          <a:endParaRPr lang="zh-CN" altLang="en-US">
            <a:latin typeface="微软雅黑" panose="020B0503020204020204" pitchFamily="34" charset="-122"/>
            <a:ea typeface="微软雅黑" panose="020B0503020204020204" pitchFamily="34" charset="-122"/>
          </a:endParaRPr>
        </a:p>
      </dgm:t>
    </dgm:pt>
    <dgm:pt modelId="{ADFE2AA3-126A-4ACD-B83F-8CFD335E95AC}">
      <dgm:prSet custT="1"/>
      <dgm:spPr/>
      <dgm:t>
        <a:bodyPr lIns="180000" rIns="72000"/>
        <a:lstStyle/>
        <a:p>
          <a:r>
            <a:rPr lang="zh-CN" altLang="en-US" sz="2000" dirty="0">
              <a:latin typeface="微软雅黑" panose="020B0503020204020204" pitchFamily="34" charset="-122"/>
              <a:ea typeface="微软雅黑" panose="020B0503020204020204" pitchFamily="34" charset="-122"/>
              <a:cs typeface="+mn-ea"/>
              <a:sym typeface="+mn-lt"/>
            </a:rPr>
            <a:t>若编址的最小单位是字单元，称为</a:t>
          </a:r>
          <a:r>
            <a:rPr lang="zh-CN" altLang="en-US" sz="2000" b="1" dirty="0">
              <a:latin typeface="微软雅黑" panose="020B0503020204020204" pitchFamily="34" charset="-122"/>
              <a:ea typeface="微软雅黑" panose="020B0503020204020204" pitchFamily="34" charset="-122"/>
              <a:cs typeface="+mn-ea"/>
              <a:sym typeface="+mn-lt"/>
            </a:rPr>
            <a:t>按字编址</a:t>
          </a:r>
          <a:endParaRPr lang="en-US" altLang="zh-CN" sz="2000" b="1" dirty="0">
            <a:latin typeface="微软雅黑" panose="020B0503020204020204" pitchFamily="34" charset="-122"/>
            <a:ea typeface="微软雅黑" panose="020B0503020204020204" pitchFamily="34" charset="-122"/>
            <a:cs typeface="+mn-ea"/>
            <a:sym typeface="+mn-lt"/>
          </a:endParaRPr>
        </a:p>
      </dgm:t>
    </dgm:pt>
    <dgm:pt modelId="{D8606F6E-B5A3-4B51-900E-7E1E831AFE60}" type="parTrans" cxnId="{A0A9A95D-ADF7-49FC-8F50-6AE4CB27EDDB}">
      <dgm:prSet/>
      <dgm:spPr/>
      <dgm:t>
        <a:bodyPr/>
        <a:lstStyle/>
        <a:p>
          <a:endParaRPr lang="zh-CN" altLang="en-US">
            <a:latin typeface="微软雅黑" panose="020B0503020204020204" pitchFamily="34" charset="-122"/>
            <a:ea typeface="微软雅黑" panose="020B0503020204020204" pitchFamily="34" charset="-122"/>
          </a:endParaRPr>
        </a:p>
      </dgm:t>
    </dgm:pt>
    <dgm:pt modelId="{EE1638E6-40F8-4F78-9E95-4ECE90F0EE60}" type="sibTrans" cxnId="{A0A9A95D-ADF7-49FC-8F50-6AE4CB27EDDB}">
      <dgm:prSet/>
      <dgm:spPr/>
      <dgm:t>
        <a:bodyPr/>
        <a:lstStyle/>
        <a:p>
          <a:endParaRPr lang="zh-CN" altLang="en-US">
            <a:latin typeface="微软雅黑" panose="020B0503020204020204" pitchFamily="34" charset="-122"/>
            <a:ea typeface="微软雅黑" panose="020B0503020204020204" pitchFamily="34" charset="-122"/>
          </a:endParaRPr>
        </a:p>
      </dgm:t>
    </dgm:pt>
    <dgm:pt modelId="{8B55BF36-DBAC-46FC-97E5-8BE8C2D53B02}">
      <dgm:prSet custT="1"/>
      <dgm:spPr/>
      <dgm:t>
        <a:bodyPr lIns="180000" rIns="72000"/>
        <a:lstStyle/>
        <a:p>
          <a:r>
            <a:rPr lang="zh-CN" altLang="en-US" sz="2000" dirty="0">
              <a:latin typeface="微软雅黑" panose="020B0503020204020204" pitchFamily="34" charset="-122"/>
              <a:ea typeface="微软雅黑" panose="020B0503020204020204" pitchFamily="34" charset="-122"/>
              <a:cs typeface="+mn-ea"/>
              <a:sym typeface="+mn-lt"/>
            </a:rPr>
            <a:t>若编址的最小单位是字节单元，称为</a:t>
          </a:r>
          <a:r>
            <a:rPr lang="zh-CN" altLang="en-US" sz="2000" b="1" dirty="0">
              <a:latin typeface="微软雅黑" panose="020B0503020204020204" pitchFamily="34" charset="-122"/>
              <a:ea typeface="微软雅黑" panose="020B0503020204020204" pitchFamily="34" charset="-122"/>
              <a:cs typeface="+mn-ea"/>
              <a:sym typeface="+mn-lt"/>
            </a:rPr>
            <a:t>按字节编址</a:t>
          </a:r>
          <a:endParaRPr lang="en-US" altLang="zh-CN" sz="2000" b="1" dirty="0">
            <a:latin typeface="微软雅黑" panose="020B0503020204020204" pitchFamily="34" charset="-122"/>
            <a:ea typeface="微软雅黑" panose="020B0503020204020204" pitchFamily="34" charset="-122"/>
            <a:cs typeface="+mn-ea"/>
            <a:sym typeface="+mn-lt"/>
          </a:endParaRPr>
        </a:p>
      </dgm:t>
    </dgm:pt>
    <dgm:pt modelId="{E8648266-629F-46B8-8AD0-39CAB0C1AF00}" type="parTrans" cxnId="{76DCA3F1-F360-457D-9A49-0E343C913288}">
      <dgm:prSet/>
      <dgm:spPr/>
      <dgm:t>
        <a:bodyPr/>
        <a:lstStyle/>
        <a:p>
          <a:endParaRPr lang="zh-CN" altLang="en-US">
            <a:latin typeface="微软雅黑" panose="020B0503020204020204" pitchFamily="34" charset="-122"/>
            <a:ea typeface="微软雅黑" panose="020B0503020204020204" pitchFamily="34" charset="-122"/>
          </a:endParaRPr>
        </a:p>
      </dgm:t>
    </dgm:pt>
    <dgm:pt modelId="{10FB3620-E0CA-4266-BFC0-2217529CE7DF}" type="sibTrans" cxnId="{76DCA3F1-F360-457D-9A49-0E343C913288}">
      <dgm:prSet/>
      <dgm:spPr/>
      <dgm:t>
        <a:bodyPr/>
        <a:lstStyle/>
        <a:p>
          <a:endParaRPr lang="zh-CN" altLang="en-US">
            <a:latin typeface="微软雅黑" panose="020B0503020204020204" pitchFamily="34" charset="-122"/>
            <a:ea typeface="微软雅黑" panose="020B0503020204020204" pitchFamily="34" charset="-122"/>
          </a:endParaRPr>
        </a:p>
      </dgm:t>
    </dgm:pt>
    <dgm:pt modelId="{3EE53B80-C26E-401C-B72B-AC912A3D7710}">
      <dgm:prSet custT="1"/>
      <dgm:spPr/>
      <dgm:t>
        <a:bodyPr lIns="180000" rIns="72000"/>
        <a:lstStyle/>
        <a:p>
          <a:r>
            <a:rPr lang="zh-CN" altLang="en-US" sz="2000" b="1" dirty="0">
              <a:latin typeface="微软雅黑" panose="020B0503020204020204" pitchFamily="34" charset="-122"/>
              <a:ea typeface="微软雅黑" panose="020B0503020204020204" pitchFamily="34" charset="-122"/>
              <a:cs typeface="+mn-ea"/>
              <a:sym typeface="+mn-lt"/>
            </a:rPr>
            <a:t>存储器既可以按字编址，也可以按字节编址</a:t>
          </a:r>
          <a:endParaRPr lang="en-US" altLang="zh-CN" sz="2000" b="1" dirty="0">
            <a:latin typeface="微软雅黑" panose="020B0503020204020204" pitchFamily="34" charset="-122"/>
            <a:ea typeface="微软雅黑" panose="020B0503020204020204" pitchFamily="34" charset="-122"/>
            <a:cs typeface="+mn-ea"/>
            <a:sym typeface="+mn-lt"/>
          </a:endParaRPr>
        </a:p>
      </dgm:t>
    </dgm:pt>
    <dgm:pt modelId="{E189A945-0295-42C2-9BC1-F8F13B5488B4}" type="parTrans" cxnId="{0B9F1362-59B5-4507-9661-86792D530525}">
      <dgm:prSet/>
      <dgm:spPr/>
      <dgm:t>
        <a:bodyPr/>
        <a:lstStyle/>
        <a:p>
          <a:endParaRPr lang="zh-CN" altLang="en-US">
            <a:latin typeface="微软雅黑" panose="020B0503020204020204" pitchFamily="34" charset="-122"/>
            <a:ea typeface="微软雅黑" panose="020B0503020204020204" pitchFamily="34" charset="-122"/>
          </a:endParaRPr>
        </a:p>
      </dgm:t>
    </dgm:pt>
    <dgm:pt modelId="{7A31AEDE-1A78-47B1-922C-86642F1BFA7A}" type="sibTrans" cxnId="{0B9F1362-59B5-4507-9661-86792D530525}">
      <dgm:prSet/>
      <dgm:spPr/>
      <dgm:t>
        <a:bodyPr/>
        <a:lstStyle/>
        <a:p>
          <a:endParaRPr lang="zh-CN" altLang="en-US">
            <a:latin typeface="微软雅黑" panose="020B0503020204020204" pitchFamily="34" charset="-122"/>
            <a:ea typeface="微软雅黑" panose="020B0503020204020204" pitchFamily="34" charset="-122"/>
          </a:endParaRPr>
        </a:p>
      </dgm:t>
    </dgm:pt>
    <dgm:pt modelId="{1F93583F-5758-411D-85DF-F73A75CAAC8E}">
      <dgm:prSet custT="1"/>
      <dgm:spPr/>
      <dgm:t>
        <a:bodyPr/>
        <a:lstStyle/>
        <a:p>
          <a:r>
            <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存储器访问</a:t>
          </a:r>
          <a:endPar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gm:t>
    </dgm:pt>
    <dgm:pt modelId="{F24FE017-E82C-4FD4-AEFC-20FFA56CFF10}" type="parTrans" cxnId="{4BF52DD6-0913-436D-866A-22D8AB856090}">
      <dgm:prSet/>
      <dgm:spPr/>
      <dgm:t>
        <a:bodyPr/>
        <a:lstStyle/>
        <a:p>
          <a:endParaRPr lang="zh-CN" altLang="en-US">
            <a:latin typeface="微软雅黑" panose="020B0503020204020204" pitchFamily="34" charset="-122"/>
            <a:ea typeface="微软雅黑" panose="020B0503020204020204" pitchFamily="34" charset="-122"/>
          </a:endParaRPr>
        </a:p>
      </dgm:t>
    </dgm:pt>
    <dgm:pt modelId="{1889FC5C-5B1E-4F97-A052-4C171B1C28C9}" type="sibTrans" cxnId="{4BF52DD6-0913-436D-866A-22D8AB856090}">
      <dgm:prSet/>
      <dgm:spPr/>
      <dgm:t>
        <a:bodyPr/>
        <a:lstStyle/>
        <a:p>
          <a:endParaRPr lang="zh-CN" altLang="en-US">
            <a:latin typeface="微软雅黑" panose="020B0503020204020204" pitchFamily="34" charset="-122"/>
            <a:ea typeface="微软雅黑" panose="020B0503020204020204" pitchFamily="34" charset="-122"/>
          </a:endParaRPr>
        </a:p>
      </dgm:t>
    </dgm:pt>
    <dgm:pt modelId="{874FE877-59C1-4CFF-9E95-2266FEC1B359}">
      <dgm:prSet custT="1"/>
      <dgm:spPr/>
      <dgm:t>
        <a:bodyPr lIns="180000" rIns="72000"/>
        <a:lstStyle/>
        <a:p>
          <a:r>
            <a:rPr lang="zh-CN" altLang="en-US" sz="2000" dirty="0">
              <a:latin typeface="微软雅黑" panose="020B0503020204020204" pitchFamily="34" charset="-122"/>
              <a:ea typeface="微软雅黑" panose="020B0503020204020204" pitchFamily="34" charset="-122"/>
              <a:cs typeface="+mn-ea"/>
              <a:sym typeface="+mn-lt"/>
            </a:rPr>
            <a:t>按</a:t>
          </a:r>
          <a:r>
            <a:rPr lang="zh-CN" altLang="en-US" sz="2000" b="1" dirty="0">
              <a:latin typeface="微软雅黑" panose="020B0503020204020204" pitchFamily="34" charset="-122"/>
              <a:ea typeface="微软雅黑" panose="020B0503020204020204" pitchFamily="34" charset="-122"/>
              <a:cs typeface="+mn-ea"/>
              <a:sym typeface="+mn-lt"/>
            </a:rPr>
            <a:t>字节地址</a:t>
          </a:r>
          <a:r>
            <a:rPr lang="zh-CN" altLang="en-US" sz="2000" dirty="0">
              <a:latin typeface="微软雅黑" panose="020B0503020204020204" pitchFamily="34" charset="-122"/>
              <a:ea typeface="微软雅黑" panose="020B0503020204020204" pitchFamily="34" charset="-122"/>
              <a:cs typeface="+mn-ea"/>
              <a:sym typeface="+mn-lt"/>
            </a:rPr>
            <a:t>访问、按</a:t>
          </a:r>
          <a:r>
            <a:rPr lang="zh-CN" altLang="en-US" sz="2000" b="1" dirty="0">
              <a:latin typeface="微软雅黑" panose="020B0503020204020204" pitchFamily="34" charset="-122"/>
              <a:ea typeface="微软雅黑" panose="020B0503020204020204" pitchFamily="34" charset="-122"/>
              <a:cs typeface="+mn-ea"/>
              <a:sym typeface="+mn-lt"/>
            </a:rPr>
            <a:t>字地址</a:t>
          </a:r>
          <a:r>
            <a:rPr lang="zh-CN" altLang="en-US" sz="2000" dirty="0">
              <a:latin typeface="微软雅黑" panose="020B0503020204020204" pitchFamily="34" charset="-122"/>
              <a:ea typeface="微软雅黑" panose="020B0503020204020204" pitchFamily="34" charset="-122"/>
              <a:cs typeface="+mn-ea"/>
              <a:sym typeface="+mn-lt"/>
            </a:rPr>
            <a:t>访问。</a:t>
          </a:r>
          <a:endParaRPr lang="en-US" altLang="zh-CN" sz="2000" dirty="0">
            <a:latin typeface="微软雅黑" panose="020B0503020204020204" pitchFamily="34" charset="-122"/>
            <a:ea typeface="微软雅黑" panose="020B0503020204020204" pitchFamily="34" charset="-122"/>
            <a:cs typeface="+mn-ea"/>
            <a:sym typeface="+mn-lt"/>
          </a:endParaRPr>
        </a:p>
      </dgm:t>
    </dgm:pt>
    <dgm:pt modelId="{2EDFF784-0C7B-431A-8126-1507BDCB340E}" type="parTrans" cxnId="{5593DA3D-E29B-4A43-88B8-9753AF53A51C}">
      <dgm:prSet/>
      <dgm:spPr/>
      <dgm:t>
        <a:bodyPr/>
        <a:lstStyle/>
        <a:p>
          <a:endParaRPr lang="zh-CN" altLang="en-US">
            <a:latin typeface="微软雅黑" panose="020B0503020204020204" pitchFamily="34" charset="-122"/>
            <a:ea typeface="微软雅黑" panose="020B0503020204020204" pitchFamily="34" charset="-122"/>
          </a:endParaRPr>
        </a:p>
      </dgm:t>
    </dgm:pt>
    <dgm:pt modelId="{9547789C-7A75-48E8-892A-4597E087DB9D}" type="sibTrans" cxnId="{5593DA3D-E29B-4A43-88B8-9753AF53A51C}">
      <dgm:prSet/>
      <dgm:spPr/>
      <dgm:t>
        <a:bodyPr/>
        <a:lstStyle/>
        <a:p>
          <a:endParaRPr lang="zh-CN" altLang="en-US">
            <a:latin typeface="微软雅黑" panose="020B0503020204020204" pitchFamily="34" charset="-122"/>
            <a:ea typeface="微软雅黑" panose="020B0503020204020204" pitchFamily="34" charset="-122"/>
          </a:endParaRPr>
        </a:p>
      </dgm:t>
    </dgm:pt>
    <dgm:pt modelId="{9D3CAA67-0099-4401-B3C3-9A075E42A0B0}" type="pres">
      <dgm:prSet presAssocID="{CA153A30-25A7-433A-8B10-012DEEBB4077}" presName="linear" presStyleCnt="0">
        <dgm:presLayoutVars>
          <dgm:dir/>
          <dgm:animLvl val="lvl"/>
          <dgm:resizeHandles val="exact"/>
        </dgm:presLayoutVars>
      </dgm:prSet>
      <dgm:spPr/>
    </dgm:pt>
    <dgm:pt modelId="{42810A52-02A8-45A9-A077-8EEFE768566E}" type="pres">
      <dgm:prSet presAssocID="{5290CD5F-3E4F-4BC6-AC13-4CDF77066DE1}" presName="parentLin" presStyleCnt="0"/>
      <dgm:spPr/>
    </dgm:pt>
    <dgm:pt modelId="{33157690-F5E8-4927-8876-F362BD69DA60}" type="pres">
      <dgm:prSet presAssocID="{5290CD5F-3E4F-4BC6-AC13-4CDF77066DE1}" presName="parentLeftMargin" presStyleLbl="node1" presStyleIdx="0" presStyleCnt="2"/>
      <dgm:spPr/>
    </dgm:pt>
    <dgm:pt modelId="{BF5151EB-F370-42BC-B79F-CC111B2B7804}" type="pres">
      <dgm:prSet presAssocID="{5290CD5F-3E4F-4BC6-AC13-4CDF77066DE1}" presName="parentText" presStyleLbl="node1" presStyleIdx="0" presStyleCnt="2">
        <dgm:presLayoutVars>
          <dgm:chMax val="0"/>
          <dgm:bulletEnabled val="1"/>
        </dgm:presLayoutVars>
      </dgm:prSet>
      <dgm:spPr/>
    </dgm:pt>
    <dgm:pt modelId="{5788022E-7855-4BA4-A6FA-AB8473A6944D}" type="pres">
      <dgm:prSet presAssocID="{5290CD5F-3E4F-4BC6-AC13-4CDF77066DE1}" presName="negativeSpace" presStyleCnt="0"/>
      <dgm:spPr/>
    </dgm:pt>
    <dgm:pt modelId="{892911A7-2683-4424-831E-4C49CBD0786E}" type="pres">
      <dgm:prSet presAssocID="{5290CD5F-3E4F-4BC6-AC13-4CDF77066DE1}" presName="childText" presStyleLbl="conFgAcc1" presStyleIdx="0" presStyleCnt="2">
        <dgm:presLayoutVars>
          <dgm:bulletEnabled val="1"/>
        </dgm:presLayoutVars>
      </dgm:prSet>
      <dgm:spPr/>
    </dgm:pt>
    <dgm:pt modelId="{8C82D9DB-5370-4A96-893A-FEB98A69CDDA}" type="pres">
      <dgm:prSet presAssocID="{238BA750-8A69-4926-BD02-A2990DCE2678}" presName="spaceBetweenRectangles" presStyleCnt="0"/>
      <dgm:spPr/>
    </dgm:pt>
    <dgm:pt modelId="{4E388B98-0BE3-4272-973D-ABC1DF1C8F41}" type="pres">
      <dgm:prSet presAssocID="{1F93583F-5758-411D-85DF-F73A75CAAC8E}" presName="parentLin" presStyleCnt="0"/>
      <dgm:spPr/>
    </dgm:pt>
    <dgm:pt modelId="{6C92704B-7E2E-482F-B1E0-8104657DD61F}" type="pres">
      <dgm:prSet presAssocID="{1F93583F-5758-411D-85DF-F73A75CAAC8E}" presName="parentLeftMargin" presStyleLbl="node1" presStyleIdx="0" presStyleCnt="2"/>
      <dgm:spPr/>
    </dgm:pt>
    <dgm:pt modelId="{4884C551-A00E-441A-904F-082D249C7616}" type="pres">
      <dgm:prSet presAssocID="{1F93583F-5758-411D-85DF-F73A75CAAC8E}" presName="parentText" presStyleLbl="node1" presStyleIdx="1" presStyleCnt="2">
        <dgm:presLayoutVars>
          <dgm:chMax val="0"/>
          <dgm:bulletEnabled val="1"/>
        </dgm:presLayoutVars>
      </dgm:prSet>
      <dgm:spPr/>
    </dgm:pt>
    <dgm:pt modelId="{F4C1B5D9-D6D8-4B12-879F-AAC241758034}" type="pres">
      <dgm:prSet presAssocID="{1F93583F-5758-411D-85DF-F73A75CAAC8E}" presName="negativeSpace" presStyleCnt="0"/>
      <dgm:spPr/>
    </dgm:pt>
    <dgm:pt modelId="{BA563374-B276-45AD-A920-A856287B22DA}" type="pres">
      <dgm:prSet presAssocID="{1F93583F-5758-411D-85DF-F73A75CAAC8E}" presName="childText" presStyleLbl="conFgAcc1" presStyleIdx="1" presStyleCnt="2">
        <dgm:presLayoutVars>
          <dgm:bulletEnabled val="1"/>
        </dgm:presLayoutVars>
      </dgm:prSet>
      <dgm:spPr/>
    </dgm:pt>
  </dgm:ptLst>
  <dgm:cxnLst>
    <dgm:cxn modelId="{0B72C417-4F46-456C-BDE3-19E1041BFEC0}" type="presOf" srcId="{1F93583F-5758-411D-85DF-F73A75CAAC8E}" destId="{6C92704B-7E2E-482F-B1E0-8104657DD61F}" srcOrd="0" destOrd="0" presId="urn:microsoft.com/office/officeart/2005/8/layout/list1"/>
    <dgm:cxn modelId="{5593DA3D-E29B-4A43-88B8-9753AF53A51C}" srcId="{1F93583F-5758-411D-85DF-F73A75CAAC8E}" destId="{874FE877-59C1-4CFF-9E95-2266FEC1B359}" srcOrd="0" destOrd="0" parTransId="{2EDFF784-0C7B-431A-8126-1507BDCB340E}" sibTransId="{9547789C-7A75-48E8-892A-4597E087DB9D}"/>
    <dgm:cxn modelId="{A0A9A95D-ADF7-49FC-8F50-6AE4CB27EDDB}" srcId="{5290CD5F-3E4F-4BC6-AC13-4CDF77066DE1}" destId="{ADFE2AA3-126A-4ACD-B83F-8CFD335E95AC}" srcOrd="0" destOrd="0" parTransId="{D8606F6E-B5A3-4B51-900E-7E1E831AFE60}" sibTransId="{EE1638E6-40F8-4F78-9E95-4ECE90F0EE60}"/>
    <dgm:cxn modelId="{0B9F1362-59B5-4507-9661-86792D530525}" srcId="{5290CD5F-3E4F-4BC6-AC13-4CDF77066DE1}" destId="{3EE53B80-C26E-401C-B72B-AC912A3D7710}" srcOrd="2" destOrd="0" parTransId="{E189A945-0295-42C2-9BC1-F8F13B5488B4}" sibTransId="{7A31AEDE-1A78-47B1-922C-86642F1BFA7A}"/>
    <dgm:cxn modelId="{FD38DD6A-43DA-4484-BF27-168301A81515}" type="presOf" srcId="{8B55BF36-DBAC-46FC-97E5-8BE8C2D53B02}" destId="{892911A7-2683-4424-831E-4C49CBD0786E}" srcOrd="0" destOrd="1" presId="urn:microsoft.com/office/officeart/2005/8/layout/list1"/>
    <dgm:cxn modelId="{6863DF6E-99A6-4AEE-AB6A-027E43273747}" type="presOf" srcId="{5290CD5F-3E4F-4BC6-AC13-4CDF77066DE1}" destId="{BF5151EB-F370-42BC-B79F-CC111B2B7804}" srcOrd="1" destOrd="0" presId="urn:microsoft.com/office/officeart/2005/8/layout/list1"/>
    <dgm:cxn modelId="{C56C668C-B6A3-4DC6-8F74-A1B9CA5BA5B9}" type="presOf" srcId="{5290CD5F-3E4F-4BC6-AC13-4CDF77066DE1}" destId="{33157690-F5E8-4927-8876-F362BD69DA60}" srcOrd="0" destOrd="0" presId="urn:microsoft.com/office/officeart/2005/8/layout/list1"/>
    <dgm:cxn modelId="{6828598C-9C06-463E-8842-D33421FF554D}" srcId="{CA153A30-25A7-433A-8B10-012DEEBB4077}" destId="{5290CD5F-3E4F-4BC6-AC13-4CDF77066DE1}" srcOrd="0" destOrd="0" parTransId="{392A8395-F711-4F4E-9E19-D888EEF3DD66}" sibTransId="{238BA750-8A69-4926-BD02-A2990DCE2678}"/>
    <dgm:cxn modelId="{2A6E2290-70D0-48E8-8505-76A96891E944}" type="presOf" srcId="{1F93583F-5758-411D-85DF-F73A75CAAC8E}" destId="{4884C551-A00E-441A-904F-082D249C7616}" srcOrd="1" destOrd="0" presId="urn:microsoft.com/office/officeart/2005/8/layout/list1"/>
    <dgm:cxn modelId="{C38169CB-6BEB-4ABD-8E35-4A036778C9E7}" type="presOf" srcId="{3EE53B80-C26E-401C-B72B-AC912A3D7710}" destId="{892911A7-2683-4424-831E-4C49CBD0786E}" srcOrd="0" destOrd="2" presId="urn:microsoft.com/office/officeart/2005/8/layout/list1"/>
    <dgm:cxn modelId="{F7F173CF-0DEC-4CCB-B8C5-33B3A53891BF}" type="presOf" srcId="{874FE877-59C1-4CFF-9E95-2266FEC1B359}" destId="{BA563374-B276-45AD-A920-A856287B22DA}" srcOrd="0" destOrd="0" presId="urn:microsoft.com/office/officeart/2005/8/layout/list1"/>
    <dgm:cxn modelId="{4BF52DD6-0913-436D-866A-22D8AB856090}" srcId="{CA153A30-25A7-433A-8B10-012DEEBB4077}" destId="{1F93583F-5758-411D-85DF-F73A75CAAC8E}" srcOrd="1" destOrd="0" parTransId="{F24FE017-E82C-4FD4-AEFC-20FFA56CFF10}" sibTransId="{1889FC5C-5B1E-4F97-A052-4C171B1C28C9}"/>
    <dgm:cxn modelId="{ED2503D9-B102-4473-B76C-FE2E813071C6}" type="presOf" srcId="{CA153A30-25A7-433A-8B10-012DEEBB4077}" destId="{9D3CAA67-0099-4401-B3C3-9A075E42A0B0}" srcOrd="0" destOrd="0" presId="urn:microsoft.com/office/officeart/2005/8/layout/list1"/>
    <dgm:cxn modelId="{13CC73E7-F091-4762-96D0-7E27A2F76D30}" type="presOf" srcId="{ADFE2AA3-126A-4ACD-B83F-8CFD335E95AC}" destId="{892911A7-2683-4424-831E-4C49CBD0786E}" srcOrd="0" destOrd="0" presId="urn:microsoft.com/office/officeart/2005/8/layout/list1"/>
    <dgm:cxn modelId="{76DCA3F1-F360-457D-9A49-0E343C913288}" srcId="{5290CD5F-3E4F-4BC6-AC13-4CDF77066DE1}" destId="{8B55BF36-DBAC-46FC-97E5-8BE8C2D53B02}" srcOrd="1" destOrd="0" parTransId="{E8648266-629F-46B8-8AD0-39CAB0C1AF00}" sibTransId="{10FB3620-E0CA-4266-BFC0-2217529CE7DF}"/>
    <dgm:cxn modelId="{4CACA879-A189-4711-8367-2F3A17C53350}" type="presParOf" srcId="{9D3CAA67-0099-4401-B3C3-9A075E42A0B0}" destId="{42810A52-02A8-45A9-A077-8EEFE768566E}" srcOrd="0" destOrd="0" presId="urn:microsoft.com/office/officeart/2005/8/layout/list1"/>
    <dgm:cxn modelId="{592AA233-489B-41F3-8E0D-C0A3F10ED5EC}" type="presParOf" srcId="{42810A52-02A8-45A9-A077-8EEFE768566E}" destId="{33157690-F5E8-4927-8876-F362BD69DA60}" srcOrd="0" destOrd="0" presId="urn:microsoft.com/office/officeart/2005/8/layout/list1"/>
    <dgm:cxn modelId="{8A791823-165B-4CE0-A096-42303C3646FF}" type="presParOf" srcId="{42810A52-02A8-45A9-A077-8EEFE768566E}" destId="{BF5151EB-F370-42BC-B79F-CC111B2B7804}" srcOrd="1" destOrd="0" presId="urn:microsoft.com/office/officeart/2005/8/layout/list1"/>
    <dgm:cxn modelId="{51C67700-738F-4B8C-B2E3-92A13B8D890C}" type="presParOf" srcId="{9D3CAA67-0099-4401-B3C3-9A075E42A0B0}" destId="{5788022E-7855-4BA4-A6FA-AB8473A6944D}" srcOrd="1" destOrd="0" presId="urn:microsoft.com/office/officeart/2005/8/layout/list1"/>
    <dgm:cxn modelId="{5DC55E07-C7FA-48EB-BAA6-ADCE1954CCD4}" type="presParOf" srcId="{9D3CAA67-0099-4401-B3C3-9A075E42A0B0}" destId="{892911A7-2683-4424-831E-4C49CBD0786E}" srcOrd="2" destOrd="0" presId="urn:microsoft.com/office/officeart/2005/8/layout/list1"/>
    <dgm:cxn modelId="{4B062EC8-3AD5-488E-8AB8-75A8060CC20F}" type="presParOf" srcId="{9D3CAA67-0099-4401-B3C3-9A075E42A0B0}" destId="{8C82D9DB-5370-4A96-893A-FEB98A69CDDA}" srcOrd="3" destOrd="0" presId="urn:microsoft.com/office/officeart/2005/8/layout/list1"/>
    <dgm:cxn modelId="{E0E18BC4-8002-48CE-9EC0-3BA58592C102}" type="presParOf" srcId="{9D3CAA67-0099-4401-B3C3-9A075E42A0B0}" destId="{4E388B98-0BE3-4272-973D-ABC1DF1C8F41}" srcOrd="4" destOrd="0" presId="urn:microsoft.com/office/officeart/2005/8/layout/list1"/>
    <dgm:cxn modelId="{799E7548-1AC4-4132-9045-A67EA5076A7B}" type="presParOf" srcId="{4E388B98-0BE3-4272-973D-ABC1DF1C8F41}" destId="{6C92704B-7E2E-482F-B1E0-8104657DD61F}" srcOrd="0" destOrd="0" presId="urn:microsoft.com/office/officeart/2005/8/layout/list1"/>
    <dgm:cxn modelId="{326A15BB-3830-4D73-B625-BE8372F7A417}" type="presParOf" srcId="{4E388B98-0BE3-4272-973D-ABC1DF1C8F41}" destId="{4884C551-A00E-441A-904F-082D249C7616}" srcOrd="1" destOrd="0" presId="urn:microsoft.com/office/officeart/2005/8/layout/list1"/>
    <dgm:cxn modelId="{93785CC8-EBE2-4912-988F-6D2C2CA1A3C7}" type="presParOf" srcId="{9D3CAA67-0099-4401-B3C3-9A075E42A0B0}" destId="{F4C1B5D9-D6D8-4B12-879F-AAC241758034}" srcOrd="5" destOrd="0" presId="urn:microsoft.com/office/officeart/2005/8/layout/list1"/>
    <dgm:cxn modelId="{1C139883-5DAB-4794-BD64-65CD670FA85C}" type="presParOf" srcId="{9D3CAA67-0099-4401-B3C3-9A075E42A0B0}" destId="{BA563374-B276-45AD-A920-A856287B22DA}"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1AC8A29-CCC3-494B-9D51-868B96C3FC71}"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9DEAD82D-D3ED-42FB-A182-85388840672E}">
      <dgm:prSet phldrT="[文本]" custT="1"/>
      <dgm:spPr/>
      <dgm:t>
        <a:bodyPr/>
        <a:lstStyle/>
        <a:p>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存储器编址方式和访问方式</a:t>
          </a:r>
        </a:p>
      </dgm:t>
    </dgm:pt>
    <dgm:pt modelId="{807B2B1C-A313-4A46-89E2-07587F670939}" type="parTrans" cxnId="{D9E4639A-C9FC-4B45-B9ED-5DE70DC4F4F4}">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81A45923-3384-4638-AE9A-A03B131C8DDD}" type="sibTrans" cxnId="{D9E4639A-C9FC-4B45-B9ED-5DE70DC4F4F4}">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1C739942-A07F-4879-810F-D2060E2C1943}">
      <dgm:prSet custT="1"/>
      <dgm:spPr/>
      <dgm:t>
        <a:bodyPr/>
        <a:lstStyle/>
        <a:p>
          <a:r>
            <a:rPr lang="zh-CN" altLang="en-US" sz="2000" dirty="0">
              <a:latin typeface="微软雅黑" panose="020B0503020204020204" pitchFamily="34" charset="-122"/>
              <a:ea typeface="微软雅黑" panose="020B0503020204020204" pitchFamily="34" charset="-122"/>
            </a:rPr>
            <a:t>上世纪</a:t>
          </a:r>
          <a:r>
            <a:rPr lang="en-US" altLang="zh-CN" sz="2000" dirty="0">
              <a:latin typeface="微软雅黑" panose="020B0503020204020204" pitchFamily="34" charset="-122"/>
              <a:ea typeface="微软雅黑" panose="020B0503020204020204" pitchFamily="34" charset="-122"/>
            </a:rPr>
            <a:t>80</a:t>
          </a:r>
          <a:r>
            <a:rPr lang="zh-CN" altLang="en-US" sz="2000" dirty="0">
              <a:latin typeface="微软雅黑" panose="020B0503020204020204" pitchFamily="34" charset="-122"/>
              <a:ea typeface="微软雅黑" panose="020B0503020204020204" pitchFamily="34" charset="-122"/>
            </a:rPr>
            <a:t>年代开始，几乎所有机器都以</a:t>
          </a:r>
          <a:r>
            <a:rPr lang="zh-CN" altLang="en-US" sz="2000" b="1" dirty="0">
              <a:latin typeface="微软雅黑" panose="020B0503020204020204" pitchFamily="34" charset="-122"/>
              <a:ea typeface="微软雅黑" panose="020B0503020204020204" pitchFamily="34" charset="-122"/>
            </a:rPr>
            <a:t>字节编址</a:t>
          </a:r>
          <a:endParaRPr lang="en-US" altLang="zh-CN" sz="2000" b="1" dirty="0">
            <a:latin typeface="微软雅黑" panose="020B0503020204020204" pitchFamily="34" charset="-122"/>
            <a:ea typeface="微软雅黑" panose="020B0503020204020204" pitchFamily="34" charset="-122"/>
          </a:endParaRPr>
        </a:p>
      </dgm:t>
    </dgm:pt>
    <dgm:pt modelId="{0887E710-B223-4246-AAD5-FB39A1E1E3AC}" type="parTrans" cxnId="{9CBF134C-7497-41CE-93DA-D1DB22B0506B}">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B17669B-E072-4797-92BC-9A54C8789DA8}" type="sibTrans" cxnId="{9CBF134C-7497-41CE-93DA-D1DB22B0506B}">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84D3924A-2BC5-4F1D-9C06-6498A3A2CD82}">
      <dgm:prSet custT="1"/>
      <dgm:spPr/>
      <dgm:t>
        <a:bodyPr/>
        <a:lstStyle/>
        <a:p>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存储器中字的存储</a:t>
          </a:r>
        </a:p>
      </dgm:t>
    </dgm:pt>
    <dgm:pt modelId="{C8D1FD2B-0D97-480F-92B3-B4A90C7B51AD}" type="parTrans" cxnId="{59A72B91-8EE1-4E2B-91EB-F2D07FE67A1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B5E29E09-B7F2-4768-910C-96F0A97D70E7}" type="sibTrans" cxnId="{59A72B91-8EE1-4E2B-91EB-F2D07FE67A1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8EEEAC71-8E57-4628-95D5-DBBD0C36D6ED}">
      <dgm:prSet custT="1"/>
      <dgm:spPr/>
      <dgm:t>
        <a:bodyPr/>
        <a:lstStyle/>
        <a:p>
          <a:r>
            <a:rPr lang="zh-CN" altLang="en-US" sz="2000" kern="1200" dirty="0">
              <a:latin typeface="微软雅黑" panose="020B0503020204020204" pitchFamily="34" charset="-122"/>
              <a:ea typeface="微软雅黑" panose="020B0503020204020204" pitchFamily="34" charset="-122"/>
            </a:rPr>
            <a:t>一个字如何在字节单元存放？</a:t>
          </a:r>
          <a:endParaRPr lang="en-US" altLang="zh-CN" sz="2000" kern="1200" dirty="0">
            <a:latin typeface="微软雅黑" panose="020B0503020204020204" pitchFamily="34" charset="-122"/>
            <a:ea typeface="微软雅黑" panose="020B0503020204020204" pitchFamily="34" charset="-122"/>
          </a:endParaRPr>
        </a:p>
      </dgm:t>
    </dgm:pt>
    <dgm:pt modelId="{6F2B7B5D-9F81-4658-A304-35F55DEF5CD0}" type="parTrans" cxnId="{68D08574-8A32-4E34-86CD-45C232E48FB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1D9B98A2-87D3-49DE-8A76-41444C9D5FFB}" type="sibTrans" cxnId="{68D08574-8A32-4E34-86CD-45C232E48FB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AA2EAF5-C51C-44CB-B43F-CC17AE43D18E}">
      <dgm:prSet custT="1"/>
      <dgm:spPr/>
      <dgm:t>
        <a:bodyPr/>
        <a:lstStyle/>
        <a:p>
          <a:r>
            <a:rPr lang="zh-CN" altLang="en-US" sz="2000" kern="12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cs"/>
            </a:rPr>
            <a:t>字的边界对齐问题</a:t>
          </a:r>
          <a:endParaRPr lang="en-US" altLang="zh-CN" sz="2000" kern="12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cs"/>
          </a:endParaRPr>
        </a:p>
      </dgm:t>
    </dgm:pt>
    <dgm:pt modelId="{7C307FD3-C8DF-4F7C-BD3D-3E6337B4961E}" type="parTrans" cxnId="{61E82931-4431-46DF-985E-BD86CE1C0FD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7D5E6DA8-63C6-4CD4-8D27-E82EF63DE752}" type="sibTrans" cxnId="{61E82931-4431-46DF-985E-BD86CE1C0FD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075C71E-7038-4ADF-B5F4-C2899AF5F584}">
      <dgm:prSet custT="1"/>
      <dgm:spPr/>
      <dgm:t>
        <a:bodyPr/>
        <a:lstStyle/>
        <a:p>
          <a:r>
            <a:rPr lang="zh-CN" altLang="en-US" sz="2000" b="1" dirty="0">
              <a:solidFill>
                <a:schemeClr val="bg1"/>
              </a:solidFill>
              <a:effectLst/>
              <a:latin typeface="微软雅黑" panose="020B0503020204020204" pitchFamily="34" charset="-122"/>
              <a:ea typeface="微软雅黑" panose="020B0503020204020204" pitchFamily="34" charset="-122"/>
            </a:rPr>
            <a:t>存储器</a:t>
          </a:r>
          <a:r>
            <a:rPr lang="zh-CN" altLang="en-US" sz="2000" b="1" dirty="0">
              <a:solidFill>
                <a:srgbClr val="FF0000"/>
              </a:solidFill>
              <a:effectLst/>
              <a:latin typeface="微软雅黑" panose="020B0503020204020204" pitchFamily="34" charset="-122"/>
              <a:ea typeface="微软雅黑" panose="020B0503020204020204" pitchFamily="34" charset="-122"/>
            </a:rPr>
            <a:t>按字节编址，</a:t>
          </a:r>
          <a:r>
            <a:rPr lang="en-US" altLang="zh-CN" sz="2000" b="1" dirty="0">
              <a:solidFill>
                <a:schemeClr val="bg1"/>
              </a:solidFill>
              <a:effectLst/>
              <a:latin typeface="微软雅黑" panose="020B0503020204020204" pitchFamily="34" charset="-122"/>
              <a:ea typeface="微软雅黑" panose="020B0503020204020204" pitchFamily="34" charset="-122"/>
            </a:rPr>
            <a:t>CPU</a:t>
          </a:r>
          <a:r>
            <a:rPr lang="zh-CN" altLang="en-US" sz="2000" b="1" dirty="0">
              <a:solidFill>
                <a:srgbClr val="FF0000"/>
              </a:solidFill>
              <a:effectLst/>
              <a:latin typeface="微软雅黑" panose="020B0503020204020204" pitchFamily="34" charset="-122"/>
              <a:ea typeface="微软雅黑" panose="020B0503020204020204" pitchFamily="34" charset="-122"/>
            </a:rPr>
            <a:t>按字访问</a:t>
          </a:r>
          <a:endParaRPr lang="en-US" altLang="zh-CN" sz="2000" b="1" dirty="0">
            <a:solidFill>
              <a:srgbClr val="FF0000"/>
            </a:solidFill>
            <a:effectLst/>
            <a:latin typeface="微软雅黑" panose="020B0503020204020204" pitchFamily="34" charset="-122"/>
            <a:ea typeface="微软雅黑" panose="020B0503020204020204" pitchFamily="34" charset="-122"/>
          </a:endParaRPr>
        </a:p>
      </dgm:t>
    </dgm:pt>
    <dgm:pt modelId="{47D5323C-690A-4D4C-9A8A-3339F48386EC}" type="parTrans" cxnId="{72B2D7B5-2A25-4B22-984E-C52AD1C4944B}">
      <dgm:prSet/>
      <dgm:spPr/>
      <dgm:t>
        <a:bodyPr/>
        <a:lstStyle/>
        <a:p>
          <a:endParaRPr lang="zh-CN" altLang="en-US"/>
        </a:p>
      </dgm:t>
    </dgm:pt>
    <dgm:pt modelId="{D6B86B08-9A86-4DE8-8CD1-294EE6919E80}" type="sibTrans" cxnId="{72B2D7B5-2A25-4B22-984E-C52AD1C4944B}">
      <dgm:prSet/>
      <dgm:spPr/>
      <dgm:t>
        <a:bodyPr/>
        <a:lstStyle/>
        <a:p>
          <a:endParaRPr lang="zh-CN" altLang="en-US"/>
        </a:p>
      </dgm:t>
    </dgm:pt>
    <dgm:pt modelId="{B1D335DA-C614-4BF1-B674-5F2B683A46E8}" type="pres">
      <dgm:prSet presAssocID="{F1AC8A29-CCC3-494B-9D51-868B96C3FC71}" presName="linear" presStyleCnt="0">
        <dgm:presLayoutVars>
          <dgm:dir/>
          <dgm:animLvl val="lvl"/>
          <dgm:resizeHandles val="exact"/>
        </dgm:presLayoutVars>
      </dgm:prSet>
      <dgm:spPr/>
    </dgm:pt>
    <dgm:pt modelId="{9FA532CA-1D6C-4BF7-B48C-124D40DA2FB8}" type="pres">
      <dgm:prSet presAssocID="{9DEAD82D-D3ED-42FB-A182-85388840672E}" presName="parentLin" presStyleCnt="0"/>
      <dgm:spPr/>
    </dgm:pt>
    <dgm:pt modelId="{1A4D733E-7A0F-4EA9-BB12-A8391FC38D5D}" type="pres">
      <dgm:prSet presAssocID="{9DEAD82D-D3ED-42FB-A182-85388840672E}" presName="parentLeftMargin" presStyleLbl="node1" presStyleIdx="0" presStyleCnt="2"/>
      <dgm:spPr/>
    </dgm:pt>
    <dgm:pt modelId="{4F164276-30E3-4169-AAF9-5CED3393D269}" type="pres">
      <dgm:prSet presAssocID="{9DEAD82D-D3ED-42FB-A182-85388840672E}" presName="parentText" presStyleLbl="node1" presStyleIdx="0" presStyleCnt="2">
        <dgm:presLayoutVars>
          <dgm:chMax val="0"/>
          <dgm:bulletEnabled val="1"/>
        </dgm:presLayoutVars>
      </dgm:prSet>
      <dgm:spPr/>
    </dgm:pt>
    <dgm:pt modelId="{42608BDA-1C08-49D8-B610-01BE408CE54E}" type="pres">
      <dgm:prSet presAssocID="{9DEAD82D-D3ED-42FB-A182-85388840672E}" presName="negativeSpace" presStyleCnt="0"/>
      <dgm:spPr/>
    </dgm:pt>
    <dgm:pt modelId="{FF75C406-453A-4B1F-9DE4-421476C6FBAA}" type="pres">
      <dgm:prSet presAssocID="{9DEAD82D-D3ED-42FB-A182-85388840672E}" presName="childText" presStyleLbl="conFgAcc1" presStyleIdx="0" presStyleCnt="2">
        <dgm:presLayoutVars>
          <dgm:bulletEnabled val="1"/>
        </dgm:presLayoutVars>
      </dgm:prSet>
      <dgm:spPr/>
    </dgm:pt>
    <dgm:pt modelId="{5812B378-1A9D-42AA-BC91-F53359ED3838}" type="pres">
      <dgm:prSet presAssocID="{81A45923-3384-4638-AE9A-A03B131C8DDD}" presName="spaceBetweenRectangles" presStyleCnt="0"/>
      <dgm:spPr/>
    </dgm:pt>
    <dgm:pt modelId="{4E923005-1F75-4B01-AAB7-69D52AA55B8E}" type="pres">
      <dgm:prSet presAssocID="{84D3924A-2BC5-4F1D-9C06-6498A3A2CD82}" presName="parentLin" presStyleCnt="0"/>
      <dgm:spPr/>
    </dgm:pt>
    <dgm:pt modelId="{3E862FAE-B9D3-4D27-B704-A3E9BD789853}" type="pres">
      <dgm:prSet presAssocID="{84D3924A-2BC5-4F1D-9C06-6498A3A2CD82}" presName="parentLeftMargin" presStyleLbl="node1" presStyleIdx="0" presStyleCnt="2"/>
      <dgm:spPr/>
    </dgm:pt>
    <dgm:pt modelId="{B1DA37BA-D430-4FE4-BAC7-0F0B694B819A}" type="pres">
      <dgm:prSet presAssocID="{84D3924A-2BC5-4F1D-9C06-6498A3A2CD82}" presName="parentText" presStyleLbl="node1" presStyleIdx="1" presStyleCnt="2">
        <dgm:presLayoutVars>
          <dgm:chMax val="0"/>
          <dgm:bulletEnabled val="1"/>
        </dgm:presLayoutVars>
      </dgm:prSet>
      <dgm:spPr/>
    </dgm:pt>
    <dgm:pt modelId="{17D7A29E-3143-4D4E-9864-711472E418BA}" type="pres">
      <dgm:prSet presAssocID="{84D3924A-2BC5-4F1D-9C06-6498A3A2CD82}" presName="negativeSpace" presStyleCnt="0"/>
      <dgm:spPr/>
    </dgm:pt>
    <dgm:pt modelId="{DA320EE1-7244-42CB-9AC8-5E928615A777}" type="pres">
      <dgm:prSet presAssocID="{84D3924A-2BC5-4F1D-9C06-6498A3A2CD82}" presName="childText" presStyleLbl="conFgAcc1" presStyleIdx="1" presStyleCnt="2">
        <dgm:presLayoutVars>
          <dgm:bulletEnabled val="1"/>
        </dgm:presLayoutVars>
      </dgm:prSet>
      <dgm:spPr/>
    </dgm:pt>
  </dgm:ptLst>
  <dgm:cxnLst>
    <dgm:cxn modelId="{EA9EC121-8182-4036-B06E-FA2FF7D256A6}" type="presOf" srcId="{8EEEAC71-8E57-4628-95D5-DBBD0C36D6ED}" destId="{DA320EE1-7244-42CB-9AC8-5E928615A777}" srcOrd="0" destOrd="0" presId="urn:microsoft.com/office/officeart/2005/8/layout/list1"/>
    <dgm:cxn modelId="{61E82931-4431-46DF-985E-BD86CE1C0FD7}" srcId="{84D3924A-2BC5-4F1D-9C06-6498A3A2CD82}" destId="{0AA2EAF5-C51C-44CB-B43F-CC17AE43D18E}" srcOrd="1" destOrd="0" parTransId="{7C307FD3-C8DF-4F7C-BD3D-3E6337B4961E}" sibTransId="{7D5E6DA8-63C6-4CD4-8D27-E82EF63DE752}"/>
    <dgm:cxn modelId="{1DF5433F-8B24-4927-95DC-724CC655EC8B}" type="presOf" srcId="{84D3924A-2BC5-4F1D-9C06-6498A3A2CD82}" destId="{3E862FAE-B9D3-4D27-B704-A3E9BD789853}" srcOrd="0" destOrd="0" presId="urn:microsoft.com/office/officeart/2005/8/layout/list1"/>
    <dgm:cxn modelId="{9CBF134C-7497-41CE-93DA-D1DB22B0506B}" srcId="{9DEAD82D-D3ED-42FB-A182-85388840672E}" destId="{1C739942-A07F-4879-810F-D2060E2C1943}" srcOrd="0" destOrd="0" parTransId="{0887E710-B223-4246-AAD5-FB39A1E1E3AC}" sibTransId="{5B17669B-E072-4797-92BC-9A54C8789DA8}"/>
    <dgm:cxn modelId="{68D08574-8A32-4E34-86CD-45C232E48FBA}" srcId="{84D3924A-2BC5-4F1D-9C06-6498A3A2CD82}" destId="{8EEEAC71-8E57-4628-95D5-DBBD0C36D6ED}" srcOrd="0" destOrd="0" parTransId="{6F2B7B5D-9F81-4658-A304-35F55DEF5CD0}" sibTransId="{1D9B98A2-87D3-49DE-8A76-41444C9D5FFB}"/>
    <dgm:cxn modelId="{DD63AE77-0B2A-457B-82FD-BD755AF97398}" type="presOf" srcId="{9075C71E-7038-4ADF-B5F4-C2899AF5F584}" destId="{FF75C406-453A-4B1F-9DE4-421476C6FBAA}" srcOrd="0" destOrd="1" presId="urn:microsoft.com/office/officeart/2005/8/layout/list1"/>
    <dgm:cxn modelId="{59A72B91-8EE1-4E2B-91EB-F2D07FE67A17}" srcId="{F1AC8A29-CCC3-494B-9D51-868B96C3FC71}" destId="{84D3924A-2BC5-4F1D-9C06-6498A3A2CD82}" srcOrd="1" destOrd="0" parTransId="{C8D1FD2B-0D97-480F-92B3-B4A90C7B51AD}" sibTransId="{B5E29E09-B7F2-4768-910C-96F0A97D70E7}"/>
    <dgm:cxn modelId="{D9E4639A-C9FC-4B45-B9ED-5DE70DC4F4F4}" srcId="{F1AC8A29-CCC3-494B-9D51-868B96C3FC71}" destId="{9DEAD82D-D3ED-42FB-A182-85388840672E}" srcOrd="0" destOrd="0" parTransId="{807B2B1C-A313-4A46-89E2-07587F670939}" sibTransId="{81A45923-3384-4638-AE9A-A03B131C8DDD}"/>
    <dgm:cxn modelId="{72B2D7B5-2A25-4B22-984E-C52AD1C4944B}" srcId="{9DEAD82D-D3ED-42FB-A182-85388840672E}" destId="{9075C71E-7038-4ADF-B5F4-C2899AF5F584}" srcOrd="1" destOrd="0" parTransId="{47D5323C-690A-4D4C-9A8A-3339F48386EC}" sibTransId="{D6B86B08-9A86-4DE8-8CD1-294EE6919E80}"/>
    <dgm:cxn modelId="{1E6EB1B6-C865-416F-A25F-21D32FC00801}" type="presOf" srcId="{1C739942-A07F-4879-810F-D2060E2C1943}" destId="{FF75C406-453A-4B1F-9DE4-421476C6FBAA}" srcOrd="0" destOrd="0" presId="urn:microsoft.com/office/officeart/2005/8/layout/list1"/>
    <dgm:cxn modelId="{B5543FC4-DF43-4322-8283-B1DC8B277F89}" type="presOf" srcId="{84D3924A-2BC5-4F1D-9C06-6498A3A2CD82}" destId="{B1DA37BA-D430-4FE4-BAC7-0F0B694B819A}" srcOrd="1" destOrd="0" presId="urn:microsoft.com/office/officeart/2005/8/layout/list1"/>
    <dgm:cxn modelId="{F0951DD3-EB25-4AAF-8FC6-3424587E7B9F}" type="presOf" srcId="{9DEAD82D-D3ED-42FB-A182-85388840672E}" destId="{4F164276-30E3-4169-AAF9-5CED3393D269}" srcOrd="1" destOrd="0" presId="urn:microsoft.com/office/officeart/2005/8/layout/list1"/>
    <dgm:cxn modelId="{742042D8-F5BE-4658-B5E9-4060CD4CEFF7}" type="presOf" srcId="{F1AC8A29-CCC3-494B-9D51-868B96C3FC71}" destId="{B1D335DA-C614-4BF1-B674-5F2B683A46E8}" srcOrd="0" destOrd="0" presId="urn:microsoft.com/office/officeart/2005/8/layout/list1"/>
    <dgm:cxn modelId="{0AC3BDDF-6542-42B4-AF7E-5D3BE15E466E}" type="presOf" srcId="{0AA2EAF5-C51C-44CB-B43F-CC17AE43D18E}" destId="{DA320EE1-7244-42CB-9AC8-5E928615A777}" srcOrd="0" destOrd="1" presId="urn:microsoft.com/office/officeart/2005/8/layout/list1"/>
    <dgm:cxn modelId="{15068CE8-B7B3-4A81-9B6A-4B24700CC567}" type="presOf" srcId="{9DEAD82D-D3ED-42FB-A182-85388840672E}" destId="{1A4D733E-7A0F-4EA9-BB12-A8391FC38D5D}" srcOrd="0" destOrd="0" presId="urn:microsoft.com/office/officeart/2005/8/layout/list1"/>
    <dgm:cxn modelId="{3AAE47F8-1FA6-46C0-BC57-D64B9C354D9C}" type="presParOf" srcId="{B1D335DA-C614-4BF1-B674-5F2B683A46E8}" destId="{9FA532CA-1D6C-4BF7-B48C-124D40DA2FB8}" srcOrd="0" destOrd="0" presId="urn:microsoft.com/office/officeart/2005/8/layout/list1"/>
    <dgm:cxn modelId="{C010074F-2ED1-4375-A7A0-012A6416D7B7}" type="presParOf" srcId="{9FA532CA-1D6C-4BF7-B48C-124D40DA2FB8}" destId="{1A4D733E-7A0F-4EA9-BB12-A8391FC38D5D}" srcOrd="0" destOrd="0" presId="urn:microsoft.com/office/officeart/2005/8/layout/list1"/>
    <dgm:cxn modelId="{D0A00457-9488-43C0-81A9-BEDF2109F6F9}" type="presParOf" srcId="{9FA532CA-1D6C-4BF7-B48C-124D40DA2FB8}" destId="{4F164276-30E3-4169-AAF9-5CED3393D269}" srcOrd="1" destOrd="0" presId="urn:microsoft.com/office/officeart/2005/8/layout/list1"/>
    <dgm:cxn modelId="{6D37CB94-A8DC-4786-B8F3-0CDD42E6A32D}" type="presParOf" srcId="{B1D335DA-C614-4BF1-B674-5F2B683A46E8}" destId="{42608BDA-1C08-49D8-B610-01BE408CE54E}" srcOrd="1" destOrd="0" presId="urn:microsoft.com/office/officeart/2005/8/layout/list1"/>
    <dgm:cxn modelId="{8121B128-79FD-4BE2-A320-4860F3D061F5}" type="presParOf" srcId="{B1D335DA-C614-4BF1-B674-5F2B683A46E8}" destId="{FF75C406-453A-4B1F-9DE4-421476C6FBAA}" srcOrd="2" destOrd="0" presId="urn:microsoft.com/office/officeart/2005/8/layout/list1"/>
    <dgm:cxn modelId="{4F768C68-EC66-487C-BD94-B159CE73052D}" type="presParOf" srcId="{B1D335DA-C614-4BF1-B674-5F2B683A46E8}" destId="{5812B378-1A9D-42AA-BC91-F53359ED3838}" srcOrd="3" destOrd="0" presId="urn:microsoft.com/office/officeart/2005/8/layout/list1"/>
    <dgm:cxn modelId="{CBE9FEB5-EA10-429A-9889-0BFFD4D17AEA}" type="presParOf" srcId="{B1D335DA-C614-4BF1-B674-5F2B683A46E8}" destId="{4E923005-1F75-4B01-AAB7-69D52AA55B8E}" srcOrd="4" destOrd="0" presId="urn:microsoft.com/office/officeart/2005/8/layout/list1"/>
    <dgm:cxn modelId="{A432A32B-6157-4243-B15D-09D6638D1163}" type="presParOf" srcId="{4E923005-1F75-4B01-AAB7-69D52AA55B8E}" destId="{3E862FAE-B9D3-4D27-B704-A3E9BD789853}" srcOrd="0" destOrd="0" presId="urn:microsoft.com/office/officeart/2005/8/layout/list1"/>
    <dgm:cxn modelId="{A51D7296-C115-40AD-90C4-41CF15EB126C}" type="presParOf" srcId="{4E923005-1F75-4B01-AAB7-69D52AA55B8E}" destId="{B1DA37BA-D430-4FE4-BAC7-0F0B694B819A}" srcOrd="1" destOrd="0" presId="urn:microsoft.com/office/officeart/2005/8/layout/list1"/>
    <dgm:cxn modelId="{72E8FEB0-8EF1-4595-B215-1FB9D81C2A27}" type="presParOf" srcId="{B1D335DA-C614-4BF1-B674-5F2B683A46E8}" destId="{17D7A29E-3143-4D4E-9864-711472E418BA}" srcOrd="5" destOrd="0" presId="urn:microsoft.com/office/officeart/2005/8/layout/list1"/>
    <dgm:cxn modelId="{E6F4D7E1-C86A-485A-9A63-361FD036954C}" type="presParOf" srcId="{B1D335DA-C614-4BF1-B674-5F2B683A46E8}" destId="{DA320EE1-7244-42CB-9AC8-5E928615A777}"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3180E7-D6BE-4860-A8D8-ABD60B2CCB17}"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E08C48DC-ACEF-4CBA-A067-9FC3B3D87AE9}">
      <dgm:prSet phldrT="[文本]" custT="1"/>
      <dgm:spPr/>
      <dgm:t>
        <a:bodyP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问题</a:t>
          </a:r>
        </a:p>
      </dgm:t>
    </dgm:pt>
    <dgm:pt modelId="{C8A020A8-C7F7-432D-8B82-1344A32A007E}" type="parTrans" cxnId="{60175B09-B0AE-4D18-8396-7B3184E37D8D}">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10ABC8E9-9476-4577-8C4C-373B445F9886}" type="sibTrans" cxnId="{60175B09-B0AE-4D18-8396-7B3184E37D8D}">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A1328502-D843-4DFE-A126-4F10AAACF595}">
      <dgm:prSet custT="1"/>
      <dgm:spPr/>
      <dgm:t>
        <a:bodyPr/>
        <a:lstStyle/>
        <a:p>
          <a:r>
            <a:rPr lang="zh-CN" altLang="zh-CN" sz="1600" dirty="0">
              <a:latin typeface="微软雅黑" panose="020B0503020204020204" pitchFamily="34" charset="-122"/>
              <a:ea typeface="微软雅黑" panose="020B0503020204020204" pitchFamily="34" charset="-122"/>
            </a:rPr>
            <a:t>0地址单元中存放的</a:t>
          </a:r>
          <a:r>
            <a:rPr lang="zh-CN" altLang="zh-CN" sz="1600" b="1" dirty="0">
              <a:latin typeface="微软雅黑" panose="020B0503020204020204" pitchFamily="34" charset="-122"/>
              <a:ea typeface="微软雅黑" panose="020B0503020204020204" pitchFamily="34" charset="-122"/>
            </a:rPr>
            <a:t>字节型数据</a:t>
          </a:r>
          <a:r>
            <a:rPr lang="zh-CN" altLang="zh-CN" sz="1600" dirty="0">
              <a:latin typeface="微软雅黑" panose="020B0503020204020204" pitchFamily="34" charset="-122"/>
              <a:ea typeface="微软雅黑" panose="020B0503020204020204" pitchFamily="34" charset="-122"/>
            </a:rPr>
            <a:t>是多少？</a:t>
          </a:r>
        </a:p>
      </dgm:t>
    </dgm:pt>
    <dgm:pt modelId="{055178A5-71C1-4EA4-80EB-59C1259DF0DB}" type="parTrans" cxnId="{C0FA5CF2-346A-4DE8-B1A3-9940A4E3F6DA}">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AB6085AE-F048-449F-9588-804B41645E37}" type="sibTrans" cxnId="{C0FA5CF2-346A-4DE8-B1A3-9940A4E3F6DA}">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93B1261C-D031-449D-90FC-D2D0D5B8A06C}">
      <dgm:prSet custT="1"/>
      <dgm:spPr/>
      <dgm:t>
        <a:bodyPr/>
        <a:lstStyle/>
        <a:p>
          <a:r>
            <a:rPr lang="zh-CN" altLang="zh-CN" sz="1600" dirty="0">
              <a:latin typeface="微软雅黑" panose="020B0503020204020204" pitchFamily="34" charset="-122"/>
              <a:ea typeface="微软雅黑" panose="020B0503020204020204" pitchFamily="34" charset="-122"/>
            </a:rPr>
            <a:t>0地址</a:t>
          </a:r>
          <a:r>
            <a:rPr lang="zh-CN" altLang="zh-CN" sz="1600" b="1" dirty="0">
              <a:latin typeface="微软雅黑" panose="020B0503020204020204" pitchFamily="34" charset="-122"/>
              <a:ea typeface="微软雅黑" panose="020B0503020204020204" pitchFamily="34" charset="-122"/>
            </a:rPr>
            <a:t>字</a:t>
          </a:r>
          <a:r>
            <a:rPr lang="zh-CN" altLang="zh-CN" sz="1600" b="0" dirty="0">
              <a:latin typeface="微软雅黑" panose="020B0503020204020204" pitchFamily="34" charset="-122"/>
              <a:ea typeface="微软雅黑" panose="020B0503020204020204" pitchFamily="34" charset="-122"/>
            </a:rPr>
            <a:t>单元中存放的</a:t>
          </a:r>
          <a:r>
            <a:rPr lang="zh-CN" altLang="zh-CN" sz="1600" b="1" dirty="0">
              <a:latin typeface="微软雅黑" panose="020B0503020204020204" pitchFamily="34" charset="-122"/>
              <a:ea typeface="微软雅黑" panose="020B0503020204020204" pitchFamily="34" charset="-122"/>
            </a:rPr>
            <a:t>字型数据</a:t>
          </a:r>
          <a:r>
            <a:rPr lang="zh-CN" altLang="zh-CN" sz="1600" dirty="0">
              <a:latin typeface="微软雅黑" panose="020B0503020204020204" pitchFamily="34" charset="-122"/>
              <a:ea typeface="微软雅黑" panose="020B0503020204020204" pitchFamily="34" charset="-122"/>
            </a:rPr>
            <a:t>是多少？</a:t>
          </a:r>
        </a:p>
      </dgm:t>
    </dgm:pt>
    <dgm:pt modelId="{CDBF6BBC-C0F7-4B41-BE0F-E6113F82E20A}" type="parTrans" cxnId="{E916D24B-B9E4-4937-A9A4-F72679A82C2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5C3D884B-8A45-4FDD-AEC8-08AD829F77D3}" type="sibTrans" cxnId="{E916D24B-B9E4-4937-A9A4-F72679A82C2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AFB129E-7204-4A78-8019-6A6E1C6051B9}">
      <dgm:prSet custT="1"/>
      <dgm:spPr/>
      <dgm:t>
        <a:bodyPr/>
        <a:lstStyle/>
        <a:p>
          <a:r>
            <a:rPr lang="zh-CN" altLang="zh-CN" sz="1600" dirty="0">
              <a:latin typeface="微软雅黑" panose="020B0503020204020204" pitchFamily="34" charset="-122"/>
              <a:ea typeface="微软雅黑" panose="020B0503020204020204" pitchFamily="34" charset="-122"/>
            </a:rPr>
            <a:t>2地址单元中存放的</a:t>
          </a:r>
          <a:r>
            <a:rPr lang="zh-CN" altLang="zh-CN" sz="1600" b="1" dirty="0">
              <a:latin typeface="微软雅黑" panose="020B0503020204020204" pitchFamily="34" charset="-122"/>
              <a:ea typeface="微软雅黑" panose="020B0503020204020204" pitchFamily="34" charset="-122"/>
            </a:rPr>
            <a:t>字节型数据</a:t>
          </a:r>
          <a:r>
            <a:rPr lang="zh-CN" altLang="zh-CN" sz="1600" dirty="0">
              <a:latin typeface="微软雅黑" panose="020B0503020204020204" pitchFamily="34" charset="-122"/>
              <a:ea typeface="微软雅黑" panose="020B0503020204020204" pitchFamily="34" charset="-122"/>
            </a:rPr>
            <a:t>是多少？</a:t>
          </a:r>
          <a:endParaRPr lang="en-US" altLang="zh-CN" sz="1600" dirty="0">
            <a:latin typeface="微软雅黑" panose="020B0503020204020204" pitchFamily="34" charset="-122"/>
            <a:ea typeface="微软雅黑" panose="020B0503020204020204" pitchFamily="34" charset="-122"/>
          </a:endParaRPr>
        </a:p>
      </dgm:t>
    </dgm:pt>
    <dgm:pt modelId="{732D8519-BC0F-4B1C-8A5C-B5726B177716}" type="parTrans" cxnId="{82CA1190-BCB7-421B-B5E8-6FF6311D00E5}">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52582428-F879-4554-9023-B8B61439623C}" type="sibTrans" cxnId="{82CA1190-BCB7-421B-B5E8-6FF6311D00E5}">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FF44D58-A21D-4BF1-86AA-8DB377D0EBB5}">
      <dgm:prSet custT="1"/>
      <dgm:spPr/>
      <dgm:t>
        <a:bodyPr/>
        <a:lstStyle/>
        <a:p>
          <a:r>
            <a:rPr lang="zh-CN" altLang="zh-CN" sz="1600" dirty="0">
              <a:latin typeface="微软雅黑" panose="020B0503020204020204" pitchFamily="34" charset="-122"/>
              <a:ea typeface="微软雅黑" panose="020B0503020204020204" pitchFamily="34" charset="-122"/>
            </a:rPr>
            <a:t>2地址</a:t>
          </a:r>
          <a:r>
            <a:rPr lang="zh-CN" altLang="zh-CN" sz="1600" b="1" dirty="0">
              <a:latin typeface="微软雅黑" panose="020B0503020204020204" pitchFamily="34" charset="-122"/>
              <a:ea typeface="微软雅黑" panose="020B0503020204020204" pitchFamily="34" charset="-122"/>
            </a:rPr>
            <a:t>字</a:t>
          </a:r>
          <a:r>
            <a:rPr lang="zh-CN" altLang="zh-CN" sz="1600" dirty="0">
              <a:latin typeface="微软雅黑" panose="020B0503020204020204" pitchFamily="34" charset="-122"/>
              <a:ea typeface="微软雅黑" panose="020B0503020204020204" pitchFamily="34" charset="-122"/>
            </a:rPr>
            <a:t>单元中存放的</a:t>
          </a:r>
          <a:r>
            <a:rPr lang="zh-CN" altLang="zh-CN" sz="1600" b="1" dirty="0">
              <a:latin typeface="微软雅黑" panose="020B0503020204020204" pitchFamily="34" charset="-122"/>
              <a:ea typeface="微软雅黑" panose="020B0503020204020204" pitchFamily="34" charset="-122"/>
            </a:rPr>
            <a:t>字型数据</a:t>
          </a:r>
          <a:r>
            <a:rPr lang="zh-CN" altLang="zh-CN" sz="1600" dirty="0">
              <a:latin typeface="微软雅黑" panose="020B0503020204020204" pitchFamily="34" charset="-122"/>
              <a:ea typeface="微软雅黑" panose="020B0503020204020204" pitchFamily="34" charset="-122"/>
            </a:rPr>
            <a:t>是多少？</a:t>
          </a:r>
        </a:p>
      </dgm:t>
    </dgm:pt>
    <dgm:pt modelId="{0948C615-7EC6-462D-AB13-4C2DF2D35444}" type="parTrans" cxnId="{E40D533B-8E2E-4E64-8ED4-1A72093198FC}">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22E627B2-1CB7-4E25-9865-181AB184E1E3}" type="sibTrans" cxnId="{E40D533B-8E2E-4E64-8ED4-1A72093198FC}">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B7202B0-C62A-45A6-B799-BD3936C42E72}">
      <dgm:prSet custT="1"/>
      <dgm:spPr/>
      <dgm:t>
        <a:bodyPr/>
        <a:lstStyle/>
        <a:p>
          <a:r>
            <a:rPr lang="zh-CN" altLang="zh-CN" sz="1600" dirty="0">
              <a:latin typeface="微软雅黑" panose="020B0503020204020204" pitchFamily="34" charset="-122"/>
              <a:ea typeface="微软雅黑" panose="020B0503020204020204" pitchFamily="34" charset="-122"/>
            </a:rPr>
            <a:t>1地址</a:t>
          </a:r>
          <a:r>
            <a:rPr lang="zh-CN" altLang="zh-CN" sz="1600" b="1" dirty="0">
              <a:solidFill>
                <a:schemeClr val="bg1"/>
              </a:solidFill>
              <a:latin typeface="微软雅黑" panose="020B0503020204020204" pitchFamily="34" charset="-122"/>
              <a:ea typeface="微软雅黑" panose="020B0503020204020204" pitchFamily="34" charset="-122"/>
            </a:rPr>
            <a:t>字</a:t>
          </a:r>
          <a:r>
            <a:rPr lang="zh-CN" altLang="zh-CN" sz="1600" b="0" dirty="0">
              <a:solidFill>
                <a:schemeClr val="bg1"/>
              </a:solidFill>
              <a:latin typeface="微软雅黑" panose="020B0503020204020204" pitchFamily="34" charset="-122"/>
              <a:ea typeface="微软雅黑" panose="020B0503020204020204" pitchFamily="34" charset="-122"/>
            </a:rPr>
            <a:t>单元</a:t>
          </a:r>
          <a:r>
            <a:rPr lang="zh-CN" altLang="zh-CN" sz="1600" dirty="0">
              <a:latin typeface="微软雅黑" panose="020B0503020204020204" pitchFamily="34" charset="-122"/>
              <a:ea typeface="微软雅黑" panose="020B0503020204020204" pitchFamily="34" charset="-122"/>
            </a:rPr>
            <a:t>中存放的</a:t>
          </a:r>
          <a:r>
            <a:rPr lang="zh-CN" altLang="zh-CN" sz="1600" b="1" dirty="0">
              <a:latin typeface="微软雅黑" panose="020B0503020204020204" pitchFamily="34" charset="-122"/>
              <a:ea typeface="微软雅黑" panose="020B0503020204020204" pitchFamily="34" charset="-122"/>
            </a:rPr>
            <a:t>字型数据</a:t>
          </a:r>
          <a:r>
            <a:rPr lang="zh-CN" altLang="zh-CN" sz="1600" dirty="0">
              <a:latin typeface="微软雅黑" panose="020B0503020204020204" pitchFamily="34" charset="-122"/>
              <a:ea typeface="微软雅黑" panose="020B0503020204020204" pitchFamily="34" charset="-122"/>
            </a:rPr>
            <a:t>是多少？</a:t>
          </a:r>
        </a:p>
      </dgm:t>
    </dgm:pt>
    <dgm:pt modelId="{5EA93C1D-B2DF-4C34-805F-74942CBBACA1}" type="parTrans" cxnId="{829A54D0-502E-4AE3-8916-56ED9CAB141F}">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211D20E0-1C7B-454E-825A-24544B0D1841}" type="sibTrans" cxnId="{829A54D0-502E-4AE3-8916-56ED9CAB141F}">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B4E4654D-6BA9-4DB1-B35C-BF809C5D8036}">
      <dgm:prSet custT="1"/>
      <dgm:spPr/>
      <dgm:t>
        <a:bodyPr/>
        <a:lstStyle/>
        <a:p>
          <a:r>
            <a:rPr lang="zh-CN" altLang="en-US" sz="1600" dirty="0">
              <a:latin typeface="微软雅黑" panose="020B0503020204020204" pitchFamily="34" charset="-122"/>
              <a:ea typeface="微软雅黑" panose="020B0503020204020204" pitchFamily="34" charset="-122"/>
            </a:rPr>
            <a:t>字型数据</a:t>
          </a:r>
          <a:r>
            <a:rPr lang="en-US" altLang="zh-CN" sz="1600" b="1" dirty="0">
              <a:latin typeface="微软雅黑" panose="020B0503020204020204" pitchFamily="34" charset="-122"/>
              <a:ea typeface="微软雅黑" panose="020B0503020204020204" pitchFamily="34" charset="-122"/>
            </a:rPr>
            <a:t>3E34H</a:t>
          </a:r>
          <a:r>
            <a:rPr lang="zh-CN" altLang="en-US" sz="1600" dirty="0">
              <a:latin typeface="微软雅黑" panose="020B0503020204020204" pitchFamily="34" charset="-122"/>
              <a:ea typeface="微软雅黑" panose="020B0503020204020204" pitchFamily="34" charset="-122"/>
            </a:rPr>
            <a:t>的地址是多少？</a:t>
          </a:r>
          <a:endParaRPr lang="zh-CN" altLang="zh-CN" sz="1600" dirty="0">
            <a:latin typeface="微软雅黑" panose="020B0503020204020204" pitchFamily="34" charset="-122"/>
            <a:ea typeface="微软雅黑" panose="020B0503020204020204" pitchFamily="34" charset="-122"/>
          </a:endParaRPr>
        </a:p>
      </dgm:t>
    </dgm:pt>
    <dgm:pt modelId="{9485A1F1-ABE2-46DB-BE30-00B5C6A05BB0}" type="parTrans" cxnId="{30BBDD14-0615-4F28-BE61-8290CB6F1EBC}">
      <dgm:prSet/>
      <dgm:spPr/>
      <dgm:t>
        <a:bodyPr/>
        <a:lstStyle/>
        <a:p>
          <a:endParaRPr lang="zh-CN" altLang="en-US"/>
        </a:p>
      </dgm:t>
    </dgm:pt>
    <dgm:pt modelId="{4DFF0808-BBCE-48A2-8460-9B26A60FAFFC}" type="sibTrans" cxnId="{30BBDD14-0615-4F28-BE61-8290CB6F1EBC}">
      <dgm:prSet/>
      <dgm:spPr/>
      <dgm:t>
        <a:bodyPr/>
        <a:lstStyle/>
        <a:p>
          <a:endParaRPr lang="zh-CN" altLang="en-US"/>
        </a:p>
      </dgm:t>
    </dgm:pt>
    <dgm:pt modelId="{866D4CF8-F37C-4320-9E69-73E3380C5F8B}" type="pres">
      <dgm:prSet presAssocID="{543180E7-D6BE-4860-A8D8-ABD60B2CCB17}" presName="linear" presStyleCnt="0">
        <dgm:presLayoutVars>
          <dgm:dir/>
          <dgm:animLvl val="lvl"/>
          <dgm:resizeHandles val="exact"/>
        </dgm:presLayoutVars>
      </dgm:prSet>
      <dgm:spPr/>
    </dgm:pt>
    <dgm:pt modelId="{3BF8CF1F-36BE-4F69-B535-02945CEEB763}" type="pres">
      <dgm:prSet presAssocID="{E08C48DC-ACEF-4CBA-A067-9FC3B3D87AE9}" presName="parentLin" presStyleCnt="0"/>
      <dgm:spPr/>
    </dgm:pt>
    <dgm:pt modelId="{F2200D3E-4A24-4BEA-8A56-2F9BE88EBF5C}" type="pres">
      <dgm:prSet presAssocID="{E08C48DC-ACEF-4CBA-A067-9FC3B3D87AE9}" presName="parentLeftMargin" presStyleLbl="node1" presStyleIdx="0" presStyleCnt="1"/>
      <dgm:spPr/>
    </dgm:pt>
    <dgm:pt modelId="{449CCC90-CCFB-429A-98B4-24190C16E162}" type="pres">
      <dgm:prSet presAssocID="{E08C48DC-ACEF-4CBA-A067-9FC3B3D87AE9}" presName="parentText" presStyleLbl="node1" presStyleIdx="0" presStyleCnt="1">
        <dgm:presLayoutVars>
          <dgm:chMax val="0"/>
          <dgm:bulletEnabled val="1"/>
        </dgm:presLayoutVars>
      </dgm:prSet>
      <dgm:spPr/>
    </dgm:pt>
    <dgm:pt modelId="{983245CB-E7FA-49F1-8B71-35ACB9A7330E}" type="pres">
      <dgm:prSet presAssocID="{E08C48DC-ACEF-4CBA-A067-9FC3B3D87AE9}" presName="negativeSpace" presStyleCnt="0"/>
      <dgm:spPr/>
    </dgm:pt>
    <dgm:pt modelId="{CB069401-87DF-433F-B443-6D2C457340A4}" type="pres">
      <dgm:prSet presAssocID="{E08C48DC-ACEF-4CBA-A067-9FC3B3D87AE9}" presName="childText" presStyleLbl="conFgAcc1" presStyleIdx="0" presStyleCnt="1">
        <dgm:presLayoutVars>
          <dgm:bulletEnabled val="1"/>
        </dgm:presLayoutVars>
      </dgm:prSet>
      <dgm:spPr/>
    </dgm:pt>
  </dgm:ptLst>
  <dgm:cxnLst>
    <dgm:cxn modelId="{60175B09-B0AE-4D18-8396-7B3184E37D8D}" srcId="{543180E7-D6BE-4860-A8D8-ABD60B2CCB17}" destId="{E08C48DC-ACEF-4CBA-A067-9FC3B3D87AE9}" srcOrd="0" destOrd="0" parTransId="{C8A020A8-C7F7-432D-8B82-1344A32A007E}" sibTransId="{10ABC8E9-9476-4577-8C4C-373B445F9886}"/>
    <dgm:cxn modelId="{207E9114-A5A0-480A-953A-922C6C1CDEF9}" type="presOf" srcId="{E08C48DC-ACEF-4CBA-A067-9FC3B3D87AE9}" destId="{F2200D3E-4A24-4BEA-8A56-2F9BE88EBF5C}" srcOrd="0" destOrd="0" presId="urn:microsoft.com/office/officeart/2005/8/layout/list1"/>
    <dgm:cxn modelId="{30BBDD14-0615-4F28-BE61-8290CB6F1EBC}" srcId="{E08C48DC-ACEF-4CBA-A067-9FC3B3D87AE9}" destId="{B4E4654D-6BA9-4DB1-B35C-BF809C5D8036}" srcOrd="5" destOrd="0" parTransId="{9485A1F1-ABE2-46DB-BE30-00B5C6A05BB0}" sibTransId="{4DFF0808-BBCE-48A2-8460-9B26A60FAFFC}"/>
    <dgm:cxn modelId="{E40D533B-8E2E-4E64-8ED4-1A72093198FC}" srcId="{E08C48DC-ACEF-4CBA-A067-9FC3B3D87AE9}" destId="{DFF44D58-A21D-4BF1-86AA-8DB377D0EBB5}" srcOrd="3" destOrd="0" parTransId="{0948C615-7EC6-462D-AB13-4C2DF2D35444}" sibTransId="{22E627B2-1CB7-4E25-9865-181AB184E1E3}"/>
    <dgm:cxn modelId="{E916D24B-B9E4-4937-A9A4-F72679A82C2E}" srcId="{E08C48DC-ACEF-4CBA-A067-9FC3B3D87AE9}" destId="{93B1261C-D031-449D-90FC-D2D0D5B8A06C}" srcOrd="1" destOrd="0" parTransId="{CDBF6BBC-C0F7-4B41-BE0F-E6113F82E20A}" sibTransId="{5C3D884B-8A45-4FDD-AEC8-08AD829F77D3}"/>
    <dgm:cxn modelId="{8858FB6D-1B69-45F3-B945-E0DCDB53E2B8}" type="presOf" srcId="{93B1261C-D031-449D-90FC-D2D0D5B8A06C}" destId="{CB069401-87DF-433F-B443-6D2C457340A4}" srcOrd="0" destOrd="1" presId="urn:microsoft.com/office/officeart/2005/8/layout/list1"/>
    <dgm:cxn modelId="{9A962A81-2A06-4318-B658-71C09EE7970C}" type="presOf" srcId="{543180E7-D6BE-4860-A8D8-ABD60B2CCB17}" destId="{866D4CF8-F37C-4320-9E69-73E3380C5F8B}" srcOrd="0" destOrd="0" presId="urn:microsoft.com/office/officeart/2005/8/layout/list1"/>
    <dgm:cxn modelId="{82CA1190-BCB7-421B-B5E8-6FF6311D00E5}" srcId="{E08C48DC-ACEF-4CBA-A067-9FC3B3D87AE9}" destId="{DAFB129E-7204-4A78-8019-6A6E1C6051B9}" srcOrd="2" destOrd="0" parTransId="{732D8519-BC0F-4B1C-8A5C-B5726B177716}" sibTransId="{52582428-F879-4554-9023-B8B61439623C}"/>
    <dgm:cxn modelId="{F9D8F79B-80DF-413A-8233-547C2A9507FD}" type="presOf" srcId="{DAFB129E-7204-4A78-8019-6A6E1C6051B9}" destId="{CB069401-87DF-433F-B443-6D2C457340A4}" srcOrd="0" destOrd="2" presId="urn:microsoft.com/office/officeart/2005/8/layout/list1"/>
    <dgm:cxn modelId="{34D224A4-C7D3-4E7A-982C-AE84444E5290}" type="presOf" srcId="{DFF44D58-A21D-4BF1-86AA-8DB377D0EBB5}" destId="{CB069401-87DF-433F-B443-6D2C457340A4}" srcOrd="0" destOrd="3" presId="urn:microsoft.com/office/officeart/2005/8/layout/list1"/>
    <dgm:cxn modelId="{192FCEC1-B066-49F1-A6B8-EC5A99EA9C71}" type="presOf" srcId="{A1328502-D843-4DFE-A126-4F10AAACF595}" destId="{CB069401-87DF-433F-B443-6D2C457340A4}" srcOrd="0" destOrd="0" presId="urn:microsoft.com/office/officeart/2005/8/layout/list1"/>
    <dgm:cxn modelId="{E547FBC2-CC93-4D80-B9F6-68E8EE288ABD}" type="presOf" srcId="{E08C48DC-ACEF-4CBA-A067-9FC3B3D87AE9}" destId="{449CCC90-CCFB-429A-98B4-24190C16E162}" srcOrd="1" destOrd="0" presId="urn:microsoft.com/office/officeart/2005/8/layout/list1"/>
    <dgm:cxn modelId="{02C9D9CD-768E-433A-A08D-45D6806DC65B}" type="presOf" srcId="{B4E4654D-6BA9-4DB1-B35C-BF809C5D8036}" destId="{CB069401-87DF-433F-B443-6D2C457340A4}" srcOrd="0" destOrd="5" presId="urn:microsoft.com/office/officeart/2005/8/layout/list1"/>
    <dgm:cxn modelId="{829A54D0-502E-4AE3-8916-56ED9CAB141F}" srcId="{E08C48DC-ACEF-4CBA-A067-9FC3B3D87AE9}" destId="{DB7202B0-C62A-45A6-B799-BD3936C42E72}" srcOrd="4" destOrd="0" parTransId="{5EA93C1D-B2DF-4C34-805F-74942CBBACA1}" sibTransId="{211D20E0-1C7B-454E-825A-24544B0D1841}"/>
    <dgm:cxn modelId="{CA0F78E3-71BE-4192-B1C2-AAAB4E18813F}" type="presOf" srcId="{DB7202B0-C62A-45A6-B799-BD3936C42E72}" destId="{CB069401-87DF-433F-B443-6D2C457340A4}" srcOrd="0" destOrd="4" presId="urn:microsoft.com/office/officeart/2005/8/layout/list1"/>
    <dgm:cxn modelId="{C0FA5CF2-346A-4DE8-B1A3-9940A4E3F6DA}" srcId="{E08C48DC-ACEF-4CBA-A067-9FC3B3D87AE9}" destId="{A1328502-D843-4DFE-A126-4F10AAACF595}" srcOrd="0" destOrd="0" parTransId="{055178A5-71C1-4EA4-80EB-59C1259DF0DB}" sibTransId="{AB6085AE-F048-449F-9588-804B41645E37}"/>
    <dgm:cxn modelId="{CDF859A6-32E8-4405-85D8-DD3E6BA80B82}" type="presParOf" srcId="{866D4CF8-F37C-4320-9E69-73E3380C5F8B}" destId="{3BF8CF1F-36BE-4F69-B535-02945CEEB763}" srcOrd="0" destOrd="0" presId="urn:microsoft.com/office/officeart/2005/8/layout/list1"/>
    <dgm:cxn modelId="{65453E3F-A9AD-47FE-8815-5A258A141B8D}" type="presParOf" srcId="{3BF8CF1F-36BE-4F69-B535-02945CEEB763}" destId="{F2200D3E-4A24-4BEA-8A56-2F9BE88EBF5C}" srcOrd="0" destOrd="0" presId="urn:microsoft.com/office/officeart/2005/8/layout/list1"/>
    <dgm:cxn modelId="{436CE0AF-96CA-4E85-B79F-93E6E82B64C6}" type="presParOf" srcId="{3BF8CF1F-36BE-4F69-B535-02945CEEB763}" destId="{449CCC90-CCFB-429A-98B4-24190C16E162}" srcOrd="1" destOrd="0" presId="urn:microsoft.com/office/officeart/2005/8/layout/list1"/>
    <dgm:cxn modelId="{6E26C004-11BC-43BF-B0D2-C0E811788F7F}" type="presParOf" srcId="{866D4CF8-F37C-4320-9E69-73E3380C5F8B}" destId="{983245CB-E7FA-49F1-8B71-35ACB9A7330E}" srcOrd="1" destOrd="0" presId="urn:microsoft.com/office/officeart/2005/8/layout/list1"/>
    <dgm:cxn modelId="{D4E5D067-8288-433A-8CB4-E8458BF55D23}" type="presParOf" srcId="{866D4CF8-F37C-4320-9E69-73E3380C5F8B}" destId="{CB069401-87DF-433F-B443-6D2C457340A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F840977-3ABE-4D30-AA21-3EAAF02E5D8A}"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zh-CN" altLang="en-US"/>
        </a:p>
      </dgm:t>
    </dgm:pt>
    <dgm:pt modelId="{844C0393-422D-442F-B172-337CAE389449}">
      <dgm:prSet phldrT="[文本]"/>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结论</a:t>
          </a:r>
        </a:p>
      </dgm:t>
    </dgm:pt>
    <dgm:pt modelId="{115F54DE-CE8C-4BC3-B902-5D302B4C7229}" type="parTrans" cxnId="{A1190DCC-83F4-4224-BD37-B3280E727FFC}">
      <dgm:prSet/>
      <dgm:spPr/>
      <dgm:t>
        <a:bodyPr/>
        <a:lstStyle/>
        <a:p>
          <a:endParaRPr lang="zh-CN" altLang="en-US">
            <a:latin typeface="微软雅黑" panose="020B0503020204020204" pitchFamily="34" charset="-122"/>
            <a:ea typeface="微软雅黑" panose="020B0503020204020204" pitchFamily="34" charset="-122"/>
          </a:endParaRPr>
        </a:p>
      </dgm:t>
    </dgm:pt>
    <dgm:pt modelId="{2F37DC84-BC7C-4D5B-A1FC-36328B4142C5}" type="sibTrans" cxnId="{A1190DCC-83F4-4224-BD37-B3280E727FFC}">
      <dgm:prSet/>
      <dgm:spPr/>
      <dgm:t>
        <a:bodyPr/>
        <a:lstStyle/>
        <a:p>
          <a:endParaRPr lang="zh-CN" altLang="en-US">
            <a:latin typeface="微软雅黑" panose="020B0503020204020204" pitchFamily="34" charset="-122"/>
            <a:ea typeface="微软雅黑" panose="020B0503020204020204" pitchFamily="34" charset="-122"/>
          </a:endParaRPr>
        </a:p>
      </dgm:t>
    </dgm:pt>
    <dgm:pt modelId="{C58FA2BD-1715-43DC-962F-03D790762037}">
      <dgm:prSet/>
      <dgm:spPr/>
      <dgm:t>
        <a:bodyPr/>
        <a:lstStyle/>
        <a:p>
          <a:r>
            <a:rPr lang="zh-CN" altLang="en-US">
              <a:latin typeface="微软雅黑" panose="020B0503020204020204" pitchFamily="34" charset="-122"/>
              <a:ea typeface="微软雅黑" panose="020B0503020204020204" pitchFamily="34" charset="-122"/>
            </a:rPr>
            <a:t>内存对齐是一种软硬件协同提高性能的一种方式</a:t>
          </a:r>
          <a:endParaRPr lang="zh-CN" altLang="en-US" dirty="0">
            <a:latin typeface="微软雅黑" panose="020B0503020204020204" pitchFamily="34" charset="-122"/>
            <a:ea typeface="微软雅黑" panose="020B0503020204020204" pitchFamily="34" charset="-122"/>
          </a:endParaRPr>
        </a:p>
      </dgm:t>
    </dgm:pt>
    <dgm:pt modelId="{5E12BB7C-16DA-4E73-8C11-F1455B21670D}" type="parTrans" cxnId="{3B447B3B-2A07-456A-8D23-DAED50BBE4E9}">
      <dgm:prSet/>
      <dgm:spPr/>
      <dgm:t>
        <a:bodyPr/>
        <a:lstStyle/>
        <a:p>
          <a:endParaRPr lang="zh-CN" altLang="en-US">
            <a:latin typeface="微软雅黑" panose="020B0503020204020204" pitchFamily="34" charset="-122"/>
            <a:ea typeface="微软雅黑" panose="020B0503020204020204" pitchFamily="34" charset="-122"/>
          </a:endParaRPr>
        </a:p>
      </dgm:t>
    </dgm:pt>
    <dgm:pt modelId="{50D12308-204E-47AF-B92F-DFC8D1436667}" type="sibTrans" cxnId="{3B447B3B-2A07-456A-8D23-DAED50BBE4E9}">
      <dgm:prSet/>
      <dgm:spPr/>
      <dgm:t>
        <a:bodyPr/>
        <a:lstStyle/>
        <a:p>
          <a:endParaRPr lang="zh-CN" altLang="en-US">
            <a:latin typeface="微软雅黑" panose="020B0503020204020204" pitchFamily="34" charset="-122"/>
            <a:ea typeface="微软雅黑" panose="020B0503020204020204" pitchFamily="34" charset="-122"/>
          </a:endParaRPr>
        </a:p>
      </dgm:t>
    </dgm:pt>
    <dgm:pt modelId="{A2EFFAC4-6209-479D-A83C-FECB262C1D8A}" type="pres">
      <dgm:prSet presAssocID="{FF840977-3ABE-4D30-AA21-3EAAF02E5D8A}" presName="linear" presStyleCnt="0">
        <dgm:presLayoutVars>
          <dgm:dir/>
          <dgm:animLvl val="lvl"/>
          <dgm:resizeHandles val="exact"/>
        </dgm:presLayoutVars>
      </dgm:prSet>
      <dgm:spPr/>
    </dgm:pt>
    <dgm:pt modelId="{9E1112F6-B899-492C-A4EF-04B7F761DAF8}" type="pres">
      <dgm:prSet presAssocID="{844C0393-422D-442F-B172-337CAE389449}" presName="parentLin" presStyleCnt="0"/>
      <dgm:spPr/>
    </dgm:pt>
    <dgm:pt modelId="{3A2C7F23-ABB7-47E2-9C77-16D0C70584AC}" type="pres">
      <dgm:prSet presAssocID="{844C0393-422D-442F-B172-337CAE389449}" presName="parentLeftMargin" presStyleLbl="node1" presStyleIdx="0" presStyleCnt="1"/>
      <dgm:spPr/>
    </dgm:pt>
    <dgm:pt modelId="{B589E074-0E4C-493B-954C-130D44A19A73}" type="pres">
      <dgm:prSet presAssocID="{844C0393-422D-442F-B172-337CAE389449}" presName="parentText" presStyleLbl="node1" presStyleIdx="0" presStyleCnt="1">
        <dgm:presLayoutVars>
          <dgm:chMax val="0"/>
          <dgm:bulletEnabled val="1"/>
        </dgm:presLayoutVars>
      </dgm:prSet>
      <dgm:spPr/>
    </dgm:pt>
    <dgm:pt modelId="{591B7131-3CCB-4F0A-A77A-FBB8BD6DA99F}" type="pres">
      <dgm:prSet presAssocID="{844C0393-422D-442F-B172-337CAE389449}" presName="negativeSpace" presStyleCnt="0"/>
      <dgm:spPr/>
    </dgm:pt>
    <dgm:pt modelId="{DD51DD35-9D19-4B7C-8BD2-94E1B51A4CC1}" type="pres">
      <dgm:prSet presAssocID="{844C0393-422D-442F-B172-337CAE389449}" presName="childText" presStyleLbl="conFgAcc1" presStyleIdx="0" presStyleCnt="1">
        <dgm:presLayoutVars>
          <dgm:bulletEnabled val="1"/>
        </dgm:presLayoutVars>
      </dgm:prSet>
      <dgm:spPr/>
    </dgm:pt>
  </dgm:ptLst>
  <dgm:cxnLst>
    <dgm:cxn modelId="{8DB6262F-F9DD-42DC-BB48-522FD74A0DD1}" type="presOf" srcId="{C58FA2BD-1715-43DC-962F-03D790762037}" destId="{DD51DD35-9D19-4B7C-8BD2-94E1B51A4CC1}" srcOrd="0" destOrd="0" presId="urn:microsoft.com/office/officeart/2005/8/layout/list1"/>
    <dgm:cxn modelId="{3B447B3B-2A07-456A-8D23-DAED50BBE4E9}" srcId="{844C0393-422D-442F-B172-337CAE389449}" destId="{C58FA2BD-1715-43DC-962F-03D790762037}" srcOrd="0" destOrd="0" parTransId="{5E12BB7C-16DA-4E73-8C11-F1455B21670D}" sibTransId="{50D12308-204E-47AF-B92F-DFC8D1436667}"/>
    <dgm:cxn modelId="{DC3ECC61-8E7F-43C2-AD2C-21DDBF3AE1F7}" type="presOf" srcId="{844C0393-422D-442F-B172-337CAE389449}" destId="{3A2C7F23-ABB7-47E2-9C77-16D0C70584AC}" srcOrd="0" destOrd="0" presId="urn:microsoft.com/office/officeart/2005/8/layout/list1"/>
    <dgm:cxn modelId="{A1190DCC-83F4-4224-BD37-B3280E727FFC}" srcId="{FF840977-3ABE-4D30-AA21-3EAAF02E5D8A}" destId="{844C0393-422D-442F-B172-337CAE389449}" srcOrd="0" destOrd="0" parTransId="{115F54DE-CE8C-4BC3-B902-5D302B4C7229}" sibTransId="{2F37DC84-BC7C-4D5B-A1FC-36328B4142C5}"/>
    <dgm:cxn modelId="{4373D1D0-4E3A-4E4B-BCF2-EDF5E424F3BE}" type="presOf" srcId="{844C0393-422D-442F-B172-337CAE389449}" destId="{B589E074-0E4C-493B-954C-130D44A19A73}" srcOrd="1" destOrd="0" presId="urn:microsoft.com/office/officeart/2005/8/layout/list1"/>
    <dgm:cxn modelId="{90E675E0-A597-4E4E-8247-A0955598685E}" type="presOf" srcId="{FF840977-3ABE-4D30-AA21-3EAAF02E5D8A}" destId="{A2EFFAC4-6209-479D-A83C-FECB262C1D8A}" srcOrd="0" destOrd="0" presId="urn:microsoft.com/office/officeart/2005/8/layout/list1"/>
    <dgm:cxn modelId="{55A6552A-54A9-4C3A-A3C6-E17B3BFD20FD}" type="presParOf" srcId="{A2EFFAC4-6209-479D-A83C-FECB262C1D8A}" destId="{9E1112F6-B899-492C-A4EF-04B7F761DAF8}" srcOrd="0" destOrd="0" presId="urn:microsoft.com/office/officeart/2005/8/layout/list1"/>
    <dgm:cxn modelId="{BF227680-1A24-4209-A789-A7CD7E3C5007}" type="presParOf" srcId="{9E1112F6-B899-492C-A4EF-04B7F761DAF8}" destId="{3A2C7F23-ABB7-47E2-9C77-16D0C70584AC}" srcOrd="0" destOrd="0" presId="urn:microsoft.com/office/officeart/2005/8/layout/list1"/>
    <dgm:cxn modelId="{6FD2DF63-EC61-4BBD-953D-33CCC2FA020D}" type="presParOf" srcId="{9E1112F6-B899-492C-A4EF-04B7F761DAF8}" destId="{B589E074-0E4C-493B-954C-130D44A19A73}" srcOrd="1" destOrd="0" presId="urn:microsoft.com/office/officeart/2005/8/layout/list1"/>
    <dgm:cxn modelId="{C659E575-4FAC-48FC-A3BC-566B6B607F53}" type="presParOf" srcId="{A2EFFAC4-6209-479D-A83C-FECB262C1D8A}" destId="{591B7131-3CCB-4F0A-A77A-FBB8BD6DA99F}" srcOrd="1" destOrd="0" presId="urn:microsoft.com/office/officeart/2005/8/layout/list1"/>
    <dgm:cxn modelId="{9F987E18-0486-4ADA-86C7-005E30702CA0}" type="presParOf" srcId="{A2EFFAC4-6209-479D-A83C-FECB262C1D8A}" destId="{DD51DD35-9D19-4B7C-8BD2-94E1B51A4CC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52613C-7315-4A31-A83B-836C3B373920}" type="doc">
      <dgm:prSet loTypeId="urn:microsoft.com/office/officeart/2005/8/layout/venn3" loCatId="relationship" qsTypeId="urn:microsoft.com/office/officeart/2005/8/quickstyle/simple1" qsCatId="simple" csTypeId="urn:microsoft.com/office/officeart/2005/8/colors/colorful5" csCatId="colorful" phldr="1"/>
      <dgm:spPr/>
      <dgm:t>
        <a:bodyPr/>
        <a:lstStyle/>
        <a:p>
          <a:endParaRPr lang="zh-CN" altLang="en-US"/>
        </a:p>
      </dgm:t>
    </dgm:pt>
    <dgm:pt modelId="{ABFC3D8D-9151-483F-897F-9767F08E0C4D}">
      <dgm:prSet phldrT="[文本]" custT="1"/>
      <dgm:spPr/>
      <dgm:t>
        <a:bodyPr/>
        <a:lstStyle/>
        <a:p>
          <a:r>
            <a:rPr lang="zh-CN"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存储介质</a:t>
          </a:r>
          <a:endParaRPr lang="zh-CN"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D507765E-0D3F-4C93-8CF1-40BD69DE3E32}" type="parTrans" cxnId="{E9F77613-5BBE-40A3-9003-088681C29CF1}">
      <dgm:prSet/>
      <dgm:spPr/>
      <dgm:t>
        <a:bodyPr/>
        <a:lstStyle/>
        <a:p>
          <a:endParaRPr lang="zh-CN" altLang="en-US" sz="16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6327F08B-E6AE-4704-947F-B7DC8DFE630F}" type="sibTrans" cxnId="{E9F77613-5BBE-40A3-9003-088681C29CF1}">
      <dgm:prSet/>
      <dgm:spPr/>
      <dgm:t>
        <a:bodyPr/>
        <a:lstStyle/>
        <a:p>
          <a:endParaRPr lang="zh-CN" altLang="en-US" sz="16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C774D744-8D5E-4E2F-ADD0-31D40E977314}">
      <dgm:prSet phldrT="[文本]" custT="1"/>
      <dgm:spPr/>
      <dgm:t>
        <a:bodyPr/>
        <a:lstStyle/>
        <a:p>
          <a:r>
            <a:rPr lang="zh-CN"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存取方式</a:t>
          </a:r>
          <a:endParaRPr lang="zh-CN"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9F9AE761-7BAA-4206-8F48-9E2F9783C8E8}" type="parTrans" cxnId="{C4C24A5B-30F2-4F7F-B017-CF2421525E1E}">
      <dgm:prSet/>
      <dgm:spPr/>
      <dgm:t>
        <a:bodyPr/>
        <a:lstStyle/>
        <a:p>
          <a:endParaRPr lang="zh-CN" altLang="en-US" sz="16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C32AA6B5-08DD-44B3-87C3-DB78B905D892}" type="sibTrans" cxnId="{C4C24A5B-30F2-4F7F-B017-CF2421525E1E}">
      <dgm:prSet/>
      <dgm:spPr/>
      <dgm:t>
        <a:bodyPr/>
        <a:lstStyle/>
        <a:p>
          <a:endParaRPr lang="zh-CN" altLang="en-US" sz="16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B00506EF-E362-43BE-B7BF-DF1FBF13645F}">
      <dgm:prSet phldrT="[文本]" custT="1"/>
      <dgm:spPr/>
      <dgm:t>
        <a:bodyPr/>
        <a:lstStyle/>
        <a:p>
          <a:r>
            <a:rPr lang="zh-CN"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存储内容可变性</a:t>
          </a:r>
          <a:endParaRPr lang="zh-CN"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5B402FFB-CC15-47AA-952E-298F9F639038}" type="parTrans" cxnId="{0A3643C2-B00C-4C61-BE6F-EC8ACE63DCBB}">
      <dgm:prSet/>
      <dgm:spPr/>
      <dgm:t>
        <a:bodyPr/>
        <a:lstStyle/>
        <a:p>
          <a:endParaRPr lang="zh-CN" altLang="en-US" sz="16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41105D90-AA44-4C87-9FB2-08B4794F29A7}" type="sibTrans" cxnId="{0A3643C2-B00C-4C61-BE6F-EC8ACE63DCBB}">
      <dgm:prSet/>
      <dgm:spPr/>
      <dgm:t>
        <a:bodyPr/>
        <a:lstStyle/>
        <a:p>
          <a:endParaRPr lang="zh-CN" altLang="en-US" sz="16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E0CEC76A-DB26-4AD2-AEFF-62A88356FFC8}">
      <dgm:prSet phldrT="[文本]" custT="1"/>
      <dgm:spPr/>
      <dgm:t>
        <a:bodyPr/>
        <a:lstStyle/>
        <a:p>
          <a:r>
            <a:rPr lang="zh-CN"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信息易失性</a:t>
          </a:r>
          <a:endParaRPr lang="zh-CN"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29483E7A-770D-4373-BAC7-924EAA6D274C}" type="parTrans" cxnId="{E3EF071D-5C32-4683-97BF-E961129DDE9F}">
      <dgm:prSet/>
      <dgm:spPr/>
      <dgm:t>
        <a:bodyPr/>
        <a:lstStyle/>
        <a:p>
          <a:endParaRPr lang="zh-CN" altLang="en-US" sz="16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1752B923-B1AE-4FE0-BBD2-8C5F3108569F}" type="sibTrans" cxnId="{E3EF071D-5C32-4683-97BF-E961129DDE9F}">
      <dgm:prSet/>
      <dgm:spPr/>
      <dgm:t>
        <a:bodyPr/>
        <a:lstStyle/>
        <a:p>
          <a:endParaRPr lang="zh-CN" altLang="en-US" sz="16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6A4518EB-89CD-4C9B-B4F6-B8C3366DD91C}">
      <dgm:prSet phldrT="[文本]" custT="1"/>
      <dgm:spPr/>
      <dgm:t>
        <a:bodyPr/>
        <a:lstStyle/>
        <a:p>
          <a:r>
            <a:rPr lang="zh-CN"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在计算机系统中的作用</a:t>
          </a:r>
          <a:endParaRPr lang="zh-CN"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A34DA338-7735-4CCD-9ED4-51C61126CC05}" type="parTrans" cxnId="{974BF88D-1709-43BB-AE12-EA710510A0C7}">
      <dgm:prSet/>
      <dgm:spPr/>
      <dgm:t>
        <a:bodyPr/>
        <a:lstStyle/>
        <a:p>
          <a:endParaRPr lang="zh-CN" altLang="en-US" sz="16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2B75C215-4C77-482A-80F4-5B3E2CADCA6F}" type="sibTrans" cxnId="{974BF88D-1709-43BB-AE12-EA710510A0C7}">
      <dgm:prSet/>
      <dgm:spPr/>
      <dgm:t>
        <a:bodyPr/>
        <a:lstStyle/>
        <a:p>
          <a:endParaRPr lang="zh-CN" altLang="en-US" sz="16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7CB1A782-95B5-431D-88D3-BA53816687A0}" type="pres">
      <dgm:prSet presAssocID="{FB52613C-7315-4A31-A83B-836C3B373920}" presName="Name0" presStyleCnt="0">
        <dgm:presLayoutVars>
          <dgm:dir/>
          <dgm:resizeHandles val="exact"/>
        </dgm:presLayoutVars>
      </dgm:prSet>
      <dgm:spPr/>
    </dgm:pt>
    <dgm:pt modelId="{9C935D64-A8E6-4DDE-AC80-A8C3BD545F3D}" type="pres">
      <dgm:prSet presAssocID="{ABFC3D8D-9151-483F-897F-9767F08E0C4D}" presName="Name5" presStyleLbl="vennNode1" presStyleIdx="0" presStyleCnt="5">
        <dgm:presLayoutVars>
          <dgm:bulletEnabled val="1"/>
        </dgm:presLayoutVars>
      </dgm:prSet>
      <dgm:spPr/>
    </dgm:pt>
    <dgm:pt modelId="{A844F19F-218C-402F-9C6A-49389D9737C5}" type="pres">
      <dgm:prSet presAssocID="{6327F08B-E6AE-4704-947F-B7DC8DFE630F}" presName="space" presStyleCnt="0"/>
      <dgm:spPr/>
    </dgm:pt>
    <dgm:pt modelId="{C908C910-3932-4FD6-BA35-FCE4E70EE16F}" type="pres">
      <dgm:prSet presAssocID="{C774D744-8D5E-4E2F-ADD0-31D40E977314}" presName="Name5" presStyleLbl="vennNode1" presStyleIdx="1" presStyleCnt="5">
        <dgm:presLayoutVars>
          <dgm:bulletEnabled val="1"/>
        </dgm:presLayoutVars>
      </dgm:prSet>
      <dgm:spPr/>
    </dgm:pt>
    <dgm:pt modelId="{8DAE4052-AF73-4ED5-B189-DB684902D34E}" type="pres">
      <dgm:prSet presAssocID="{C32AA6B5-08DD-44B3-87C3-DB78B905D892}" presName="space" presStyleCnt="0"/>
      <dgm:spPr/>
    </dgm:pt>
    <dgm:pt modelId="{B3713533-B6D2-4543-9F55-124B35AC6A81}" type="pres">
      <dgm:prSet presAssocID="{B00506EF-E362-43BE-B7BF-DF1FBF13645F}" presName="Name5" presStyleLbl="vennNode1" presStyleIdx="2" presStyleCnt="5">
        <dgm:presLayoutVars>
          <dgm:bulletEnabled val="1"/>
        </dgm:presLayoutVars>
      </dgm:prSet>
      <dgm:spPr/>
    </dgm:pt>
    <dgm:pt modelId="{83EC4E40-CD7F-4A0B-8EBC-7D5E3E035A4D}" type="pres">
      <dgm:prSet presAssocID="{41105D90-AA44-4C87-9FB2-08B4794F29A7}" presName="space" presStyleCnt="0"/>
      <dgm:spPr/>
    </dgm:pt>
    <dgm:pt modelId="{7F64B0FA-75F6-420D-ADF0-09069A905C43}" type="pres">
      <dgm:prSet presAssocID="{E0CEC76A-DB26-4AD2-AEFF-62A88356FFC8}" presName="Name5" presStyleLbl="vennNode1" presStyleIdx="3" presStyleCnt="5">
        <dgm:presLayoutVars>
          <dgm:bulletEnabled val="1"/>
        </dgm:presLayoutVars>
      </dgm:prSet>
      <dgm:spPr/>
    </dgm:pt>
    <dgm:pt modelId="{775D0357-FA98-4730-B87D-535F6664777A}" type="pres">
      <dgm:prSet presAssocID="{1752B923-B1AE-4FE0-BBD2-8C5F3108569F}" presName="space" presStyleCnt="0"/>
      <dgm:spPr/>
    </dgm:pt>
    <dgm:pt modelId="{DEF4E693-C071-4A56-BDFE-2FD355F46F34}" type="pres">
      <dgm:prSet presAssocID="{6A4518EB-89CD-4C9B-B4F6-B8C3366DD91C}" presName="Name5" presStyleLbl="vennNode1" presStyleIdx="4" presStyleCnt="5">
        <dgm:presLayoutVars>
          <dgm:bulletEnabled val="1"/>
        </dgm:presLayoutVars>
      </dgm:prSet>
      <dgm:spPr/>
    </dgm:pt>
  </dgm:ptLst>
  <dgm:cxnLst>
    <dgm:cxn modelId="{D4761F0C-C73F-421D-8F4D-3F6F8586C151}" type="presOf" srcId="{B00506EF-E362-43BE-B7BF-DF1FBF13645F}" destId="{B3713533-B6D2-4543-9F55-124B35AC6A81}" srcOrd="0" destOrd="0" presId="urn:microsoft.com/office/officeart/2005/8/layout/venn3"/>
    <dgm:cxn modelId="{E9F77613-5BBE-40A3-9003-088681C29CF1}" srcId="{FB52613C-7315-4A31-A83B-836C3B373920}" destId="{ABFC3D8D-9151-483F-897F-9767F08E0C4D}" srcOrd="0" destOrd="0" parTransId="{D507765E-0D3F-4C93-8CF1-40BD69DE3E32}" sibTransId="{6327F08B-E6AE-4704-947F-B7DC8DFE630F}"/>
    <dgm:cxn modelId="{E3EF071D-5C32-4683-97BF-E961129DDE9F}" srcId="{FB52613C-7315-4A31-A83B-836C3B373920}" destId="{E0CEC76A-DB26-4AD2-AEFF-62A88356FFC8}" srcOrd="3" destOrd="0" parTransId="{29483E7A-770D-4373-BAC7-924EAA6D274C}" sibTransId="{1752B923-B1AE-4FE0-BBD2-8C5F3108569F}"/>
    <dgm:cxn modelId="{C4C24A5B-30F2-4F7F-B017-CF2421525E1E}" srcId="{FB52613C-7315-4A31-A83B-836C3B373920}" destId="{C774D744-8D5E-4E2F-ADD0-31D40E977314}" srcOrd="1" destOrd="0" parTransId="{9F9AE761-7BAA-4206-8F48-9E2F9783C8E8}" sibTransId="{C32AA6B5-08DD-44B3-87C3-DB78B905D892}"/>
    <dgm:cxn modelId="{E293F07C-FCF0-498E-B5E8-EB83BFB7C221}" type="presOf" srcId="{E0CEC76A-DB26-4AD2-AEFF-62A88356FFC8}" destId="{7F64B0FA-75F6-420D-ADF0-09069A905C43}" srcOrd="0" destOrd="0" presId="urn:microsoft.com/office/officeart/2005/8/layout/venn3"/>
    <dgm:cxn modelId="{974BF88D-1709-43BB-AE12-EA710510A0C7}" srcId="{FB52613C-7315-4A31-A83B-836C3B373920}" destId="{6A4518EB-89CD-4C9B-B4F6-B8C3366DD91C}" srcOrd="4" destOrd="0" parTransId="{A34DA338-7735-4CCD-9ED4-51C61126CC05}" sibTransId="{2B75C215-4C77-482A-80F4-5B3E2CADCA6F}"/>
    <dgm:cxn modelId="{144D1F96-774B-4135-835F-7049E41E6DC5}" type="presOf" srcId="{6A4518EB-89CD-4C9B-B4F6-B8C3366DD91C}" destId="{DEF4E693-C071-4A56-BDFE-2FD355F46F34}" srcOrd="0" destOrd="0" presId="urn:microsoft.com/office/officeart/2005/8/layout/venn3"/>
    <dgm:cxn modelId="{3D2368A0-F13C-4262-902A-CACA66E5A7E9}" type="presOf" srcId="{FB52613C-7315-4A31-A83B-836C3B373920}" destId="{7CB1A782-95B5-431D-88D3-BA53816687A0}" srcOrd="0" destOrd="0" presId="urn:microsoft.com/office/officeart/2005/8/layout/venn3"/>
    <dgm:cxn modelId="{0A3643C2-B00C-4C61-BE6F-EC8ACE63DCBB}" srcId="{FB52613C-7315-4A31-A83B-836C3B373920}" destId="{B00506EF-E362-43BE-B7BF-DF1FBF13645F}" srcOrd="2" destOrd="0" parTransId="{5B402FFB-CC15-47AA-952E-298F9F639038}" sibTransId="{41105D90-AA44-4C87-9FB2-08B4794F29A7}"/>
    <dgm:cxn modelId="{7B4A13DD-6883-433D-A7AC-247C1D062070}" type="presOf" srcId="{C774D744-8D5E-4E2F-ADD0-31D40E977314}" destId="{C908C910-3932-4FD6-BA35-FCE4E70EE16F}" srcOrd="0" destOrd="0" presId="urn:microsoft.com/office/officeart/2005/8/layout/venn3"/>
    <dgm:cxn modelId="{3C0E99E4-8A0A-4C97-A101-435A04ED0300}" type="presOf" srcId="{ABFC3D8D-9151-483F-897F-9767F08E0C4D}" destId="{9C935D64-A8E6-4DDE-AC80-A8C3BD545F3D}" srcOrd="0" destOrd="0" presId="urn:microsoft.com/office/officeart/2005/8/layout/venn3"/>
    <dgm:cxn modelId="{B5027515-873B-40A7-B388-1E780433B589}" type="presParOf" srcId="{7CB1A782-95B5-431D-88D3-BA53816687A0}" destId="{9C935D64-A8E6-4DDE-AC80-A8C3BD545F3D}" srcOrd="0" destOrd="0" presId="urn:microsoft.com/office/officeart/2005/8/layout/venn3"/>
    <dgm:cxn modelId="{A6BA2BC0-E477-482B-8135-95913C84D8DE}" type="presParOf" srcId="{7CB1A782-95B5-431D-88D3-BA53816687A0}" destId="{A844F19F-218C-402F-9C6A-49389D9737C5}" srcOrd="1" destOrd="0" presId="urn:microsoft.com/office/officeart/2005/8/layout/venn3"/>
    <dgm:cxn modelId="{DA109249-CD14-49D1-9B66-610607B48788}" type="presParOf" srcId="{7CB1A782-95B5-431D-88D3-BA53816687A0}" destId="{C908C910-3932-4FD6-BA35-FCE4E70EE16F}" srcOrd="2" destOrd="0" presId="urn:microsoft.com/office/officeart/2005/8/layout/venn3"/>
    <dgm:cxn modelId="{902B75F1-E289-4C74-94C9-185674B397E0}" type="presParOf" srcId="{7CB1A782-95B5-431D-88D3-BA53816687A0}" destId="{8DAE4052-AF73-4ED5-B189-DB684902D34E}" srcOrd="3" destOrd="0" presId="urn:microsoft.com/office/officeart/2005/8/layout/venn3"/>
    <dgm:cxn modelId="{0E669F9E-1A33-45DD-A736-9AA7D9206B4D}" type="presParOf" srcId="{7CB1A782-95B5-431D-88D3-BA53816687A0}" destId="{B3713533-B6D2-4543-9F55-124B35AC6A81}" srcOrd="4" destOrd="0" presId="urn:microsoft.com/office/officeart/2005/8/layout/venn3"/>
    <dgm:cxn modelId="{8247823E-3EBB-442D-8F68-60B47496313D}" type="presParOf" srcId="{7CB1A782-95B5-431D-88D3-BA53816687A0}" destId="{83EC4E40-CD7F-4A0B-8EBC-7D5E3E035A4D}" srcOrd="5" destOrd="0" presId="urn:microsoft.com/office/officeart/2005/8/layout/venn3"/>
    <dgm:cxn modelId="{436DFC68-1204-4A0D-A038-B9D2F04A7355}" type="presParOf" srcId="{7CB1A782-95B5-431D-88D3-BA53816687A0}" destId="{7F64B0FA-75F6-420D-ADF0-09069A905C43}" srcOrd="6" destOrd="0" presId="urn:microsoft.com/office/officeart/2005/8/layout/venn3"/>
    <dgm:cxn modelId="{76F03DFE-7A85-48E9-9471-966F91401E37}" type="presParOf" srcId="{7CB1A782-95B5-431D-88D3-BA53816687A0}" destId="{775D0357-FA98-4730-B87D-535F6664777A}" srcOrd="7" destOrd="0" presId="urn:microsoft.com/office/officeart/2005/8/layout/venn3"/>
    <dgm:cxn modelId="{74330811-5BDC-4623-A8FD-CDEC993F3A2F}" type="presParOf" srcId="{7CB1A782-95B5-431D-88D3-BA53816687A0}" destId="{DEF4E693-C071-4A56-BDFE-2FD355F46F34}" srcOrd="8"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CFC840-DC1C-4C38-80C3-BEF3B364073E}"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CN" altLang="en-US"/>
        </a:p>
      </dgm:t>
    </dgm:pt>
    <dgm:pt modelId="{2C37AB0B-67EC-495C-BDB6-4CB1D2AF943E}">
      <dgm:prSet phldrT="[文本]" custT="1"/>
      <dgm:spPr/>
      <dgm:t>
        <a:bodyPr/>
        <a:lstStyle/>
        <a:p>
          <a:pPr algn="l"/>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半导体存储器</a:t>
          </a:r>
          <a:endPar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0E65D2FD-112E-4EBD-9A89-106C05C252E5}" type="parTrans" cxnId="{1E2E4A9A-80EB-47E3-B199-14ADBF0DED17}">
      <dgm:prSet/>
      <dgm:spPr/>
      <dgm:t>
        <a:bodyPr/>
        <a:lstStyle/>
        <a:p>
          <a:endParaRPr lang="zh-CN" altLang="en-US">
            <a:latin typeface="微软雅黑" panose="020B0503020204020204" pitchFamily="34" charset="-122"/>
            <a:ea typeface="微软雅黑" panose="020B0503020204020204" pitchFamily="34" charset="-122"/>
          </a:endParaRPr>
        </a:p>
      </dgm:t>
    </dgm:pt>
    <dgm:pt modelId="{CF1F3213-CE02-449E-ABF2-C6AC840A4208}" type="sibTrans" cxnId="{1E2E4A9A-80EB-47E3-B199-14ADBF0DED17}">
      <dgm:prSet/>
      <dgm:spPr/>
      <dgm:t>
        <a:bodyPr/>
        <a:lstStyle/>
        <a:p>
          <a:endParaRPr lang="zh-CN" altLang="en-US">
            <a:latin typeface="微软雅黑" panose="020B0503020204020204" pitchFamily="34" charset="-122"/>
            <a:ea typeface="微软雅黑" panose="020B0503020204020204" pitchFamily="34" charset="-122"/>
          </a:endParaRPr>
        </a:p>
      </dgm:t>
    </dgm:pt>
    <dgm:pt modelId="{29D07460-949D-4750-93F3-53BE99506017}">
      <dgm:prSet custT="1"/>
      <dgm:spPr/>
      <dgm:t>
        <a:bodyPr/>
        <a:lstStyle/>
        <a:p>
          <a:pPr algn="l"/>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磁表面存储器</a:t>
          </a:r>
          <a:endParaRPr lang="en-US" altLang="zh-CN"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09004487-9A71-42E7-9B3C-23174CA9D5B7}" type="parTrans" cxnId="{1BEC5AFC-C42A-4F2D-AA67-D262B612A734}">
      <dgm:prSet/>
      <dgm:spPr/>
      <dgm:t>
        <a:bodyPr/>
        <a:lstStyle/>
        <a:p>
          <a:endParaRPr lang="zh-CN" altLang="en-US">
            <a:latin typeface="微软雅黑" panose="020B0503020204020204" pitchFamily="34" charset="-122"/>
            <a:ea typeface="微软雅黑" panose="020B0503020204020204" pitchFamily="34" charset="-122"/>
          </a:endParaRPr>
        </a:p>
      </dgm:t>
    </dgm:pt>
    <dgm:pt modelId="{06FC7548-6425-4ADB-99FB-4ACE8D5BB03B}" type="sibTrans" cxnId="{1BEC5AFC-C42A-4F2D-AA67-D262B612A734}">
      <dgm:prSet/>
      <dgm:spPr/>
      <dgm:t>
        <a:bodyPr/>
        <a:lstStyle/>
        <a:p>
          <a:endParaRPr lang="zh-CN" altLang="en-US">
            <a:latin typeface="微软雅黑" panose="020B0503020204020204" pitchFamily="34" charset="-122"/>
            <a:ea typeface="微软雅黑" panose="020B0503020204020204" pitchFamily="34" charset="-122"/>
          </a:endParaRPr>
        </a:p>
      </dgm:t>
    </dgm:pt>
    <dgm:pt modelId="{9F3D8710-735D-4DBC-B780-5212820ED3CF}">
      <dgm:prSet custT="1"/>
      <dgm:spPr/>
      <dgm:t>
        <a:bodyPr/>
        <a:lstStyle/>
        <a:p>
          <a:r>
            <a:rPr lang="zh-CN" altLang="en-US" sz="1600" b="1" dirty="0">
              <a:latin typeface="微软雅黑" panose="020B0503020204020204" pitchFamily="34" charset="-122"/>
              <a:ea typeface="微软雅黑" panose="020B0503020204020204" pitchFamily="34" charset="-122"/>
            </a:rPr>
            <a:t>容量大，速度慢、体积大</a:t>
          </a:r>
          <a:endParaRPr lang="en-US" altLang="zh-CN" sz="1600" b="1" dirty="0">
            <a:latin typeface="微软雅黑" panose="020B0503020204020204" pitchFamily="34" charset="-122"/>
            <a:ea typeface="微软雅黑" panose="020B0503020204020204" pitchFamily="34" charset="-122"/>
            <a:sym typeface="+mn-lt"/>
          </a:endParaRPr>
        </a:p>
      </dgm:t>
    </dgm:pt>
    <dgm:pt modelId="{1134BDBA-883D-41F1-98A6-4F52DE85D8E7}" type="parTrans" cxnId="{97DD8612-B1D8-448A-AADE-CEE78CE42D29}">
      <dgm:prSet/>
      <dgm:spPr/>
      <dgm:t>
        <a:bodyPr/>
        <a:lstStyle/>
        <a:p>
          <a:endParaRPr lang="zh-CN" altLang="en-US">
            <a:latin typeface="微软雅黑" panose="020B0503020204020204" pitchFamily="34" charset="-122"/>
            <a:ea typeface="微软雅黑" panose="020B0503020204020204" pitchFamily="34" charset="-122"/>
          </a:endParaRPr>
        </a:p>
      </dgm:t>
    </dgm:pt>
    <dgm:pt modelId="{D82D24CD-2CDB-4BB8-BD47-3D56B44D8BBC}" type="sibTrans" cxnId="{97DD8612-B1D8-448A-AADE-CEE78CE42D29}">
      <dgm:prSet/>
      <dgm:spPr/>
      <dgm:t>
        <a:bodyPr/>
        <a:lstStyle/>
        <a:p>
          <a:endParaRPr lang="zh-CN" altLang="en-US">
            <a:latin typeface="微软雅黑" panose="020B0503020204020204" pitchFamily="34" charset="-122"/>
            <a:ea typeface="微软雅黑" panose="020B0503020204020204" pitchFamily="34" charset="-122"/>
          </a:endParaRPr>
        </a:p>
      </dgm:t>
    </dgm:pt>
    <dgm:pt modelId="{4CD2F7B5-2E15-4365-823B-0EA126A02499}">
      <dgm:prSet custT="1"/>
      <dgm:spPr/>
      <dgm:t>
        <a:bodyPr/>
        <a:lstStyle/>
        <a:p>
          <a:pPr algn="l"/>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光盘存储器</a:t>
          </a:r>
          <a:endParaRPr lang="en-US" altLang="zh-CN"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F0647918-B088-46CF-9A7B-360C6B00E755}" type="parTrans" cxnId="{E957F354-4D79-4800-B605-B02BC5BAC211}">
      <dgm:prSet/>
      <dgm:spPr/>
      <dgm:t>
        <a:bodyPr/>
        <a:lstStyle/>
        <a:p>
          <a:endParaRPr lang="zh-CN" altLang="en-US">
            <a:latin typeface="微软雅黑" panose="020B0503020204020204" pitchFamily="34" charset="-122"/>
            <a:ea typeface="微软雅黑" panose="020B0503020204020204" pitchFamily="34" charset="-122"/>
          </a:endParaRPr>
        </a:p>
      </dgm:t>
    </dgm:pt>
    <dgm:pt modelId="{328E5007-3564-4A67-8490-8B726D8AD264}" type="sibTrans" cxnId="{E957F354-4D79-4800-B605-B02BC5BAC211}">
      <dgm:prSet/>
      <dgm:spPr/>
      <dgm:t>
        <a:bodyPr/>
        <a:lstStyle/>
        <a:p>
          <a:endParaRPr lang="zh-CN" altLang="en-US">
            <a:latin typeface="微软雅黑" panose="020B0503020204020204" pitchFamily="34" charset="-122"/>
            <a:ea typeface="微软雅黑" panose="020B0503020204020204" pitchFamily="34" charset="-122"/>
          </a:endParaRPr>
        </a:p>
      </dgm:t>
    </dgm:pt>
    <dgm:pt modelId="{86E56DB9-B2EB-42FF-9CBB-8FB759426892}">
      <dgm:prSet custT="1"/>
      <dgm:spPr/>
      <dgm:t>
        <a:bodyPr/>
        <a:lstStyle/>
        <a:p>
          <a:r>
            <a:rPr lang="zh-CN" altLang="en-US" sz="1600" b="1" dirty="0">
              <a:latin typeface="微软雅黑" panose="020B0503020204020204" pitchFamily="34" charset="-122"/>
              <a:ea typeface="微软雅黑" panose="020B0503020204020204" pitchFamily="34" charset="-122"/>
            </a:rPr>
            <a:t>廉价，易于保存</a:t>
          </a:r>
        </a:p>
      </dgm:t>
    </dgm:pt>
    <dgm:pt modelId="{C9605150-412B-40F7-BC6A-B29E2208C353}" type="parTrans" cxnId="{F702AA5B-3419-4C6F-A25F-A96A2073C503}">
      <dgm:prSet/>
      <dgm:spPr/>
      <dgm:t>
        <a:bodyPr/>
        <a:lstStyle/>
        <a:p>
          <a:endParaRPr lang="zh-CN" altLang="en-US">
            <a:latin typeface="微软雅黑" panose="020B0503020204020204" pitchFamily="34" charset="-122"/>
            <a:ea typeface="微软雅黑" panose="020B0503020204020204" pitchFamily="34" charset="-122"/>
          </a:endParaRPr>
        </a:p>
      </dgm:t>
    </dgm:pt>
    <dgm:pt modelId="{3792F4ED-8C6E-4C4D-92F5-A7ECED099C78}" type="sibTrans" cxnId="{F702AA5B-3419-4C6F-A25F-A96A2073C503}">
      <dgm:prSet/>
      <dgm:spPr/>
      <dgm:t>
        <a:bodyPr/>
        <a:lstStyle/>
        <a:p>
          <a:endParaRPr lang="zh-CN" altLang="en-US">
            <a:latin typeface="微软雅黑" panose="020B0503020204020204" pitchFamily="34" charset="-122"/>
            <a:ea typeface="微软雅黑" panose="020B0503020204020204" pitchFamily="34" charset="-122"/>
          </a:endParaRPr>
        </a:p>
      </dgm:t>
    </dgm:pt>
    <dgm:pt modelId="{01CAF628-F468-4D7F-9B04-ED02DA25B8F3}">
      <dgm:prSet custT="1"/>
      <dgm:spPr/>
      <dgm:t>
        <a:bodyPr/>
        <a:lstStyle/>
        <a:p>
          <a:r>
            <a:rPr lang="zh-CN" altLang="en-US" sz="1600" b="0" dirty="0">
              <a:effectLst/>
              <a:latin typeface="微软雅黑" panose="020B0503020204020204" pitchFamily="34" charset="-122"/>
              <a:ea typeface="微软雅黑" panose="020B0503020204020204" pitchFamily="34" charset="-122"/>
              <a:sym typeface="+mn-lt"/>
            </a:rPr>
            <a:t>金属或塑料表面的一层</a:t>
          </a:r>
          <a:r>
            <a:rPr lang="zh-CN" altLang="en-US" sz="1600" b="1" dirty="0">
              <a:effectLst/>
              <a:latin typeface="微软雅黑" panose="020B0503020204020204" pitchFamily="34" charset="-122"/>
              <a:ea typeface="微软雅黑" panose="020B0503020204020204" pitchFamily="34" charset="-122"/>
              <a:sym typeface="+mn-lt"/>
            </a:rPr>
            <a:t>磁性材料</a:t>
          </a:r>
          <a:endParaRPr lang="en-US" altLang="zh-CN" sz="1600" b="1" dirty="0">
            <a:effectLst/>
            <a:latin typeface="微软雅黑" panose="020B0503020204020204" pitchFamily="34" charset="-122"/>
            <a:ea typeface="微软雅黑" panose="020B0503020204020204" pitchFamily="34" charset="-122"/>
          </a:endParaRPr>
        </a:p>
      </dgm:t>
    </dgm:pt>
    <dgm:pt modelId="{8052D910-8F67-40EB-8A4B-BF4F7708C253}" type="parTrans" cxnId="{EF885FD3-5EDA-4DF8-B6FE-4C86CE38D052}">
      <dgm:prSet/>
      <dgm:spPr/>
      <dgm:t>
        <a:bodyPr/>
        <a:lstStyle/>
        <a:p>
          <a:endParaRPr lang="zh-CN" altLang="en-US"/>
        </a:p>
      </dgm:t>
    </dgm:pt>
    <dgm:pt modelId="{E5C55607-E3F2-41EB-A4A8-160B5862394A}" type="sibTrans" cxnId="{EF885FD3-5EDA-4DF8-B6FE-4C86CE38D052}">
      <dgm:prSet/>
      <dgm:spPr/>
      <dgm:t>
        <a:bodyPr/>
        <a:lstStyle/>
        <a:p>
          <a:endParaRPr lang="zh-CN" altLang="en-US"/>
        </a:p>
      </dgm:t>
    </dgm:pt>
    <dgm:pt modelId="{3055A072-F35F-4A0F-B9C8-857045EB57C5}">
      <dgm:prSet custT="1"/>
      <dgm:spPr/>
      <dgm:t>
        <a:bodyPr/>
        <a:lstStyle/>
        <a:p>
          <a:r>
            <a:rPr lang="zh-CN" altLang="en-US" sz="1600" b="0" dirty="0">
              <a:effectLst/>
              <a:latin typeface="微软雅黑" panose="020B0503020204020204" pitchFamily="34" charset="-122"/>
              <a:ea typeface="微软雅黑" panose="020B0503020204020204" pitchFamily="34" charset="-122"/>
              <a:sym typeface="+mn-lt"/>
            </a:rPr>
            <a:t>用</a:t>
          </a:r>
          <a:r>
            <a:rPr lang="zh-CN" altLang="en-US" sz="1600" b="1" dirty="0">
              <a:effectLst/>
              <a:latin typeface="微软雅黑" panose="020B0503020204020204" pitchFamily="34" charset="-122"/>
              <a:ea typeface="微软雅黑" panose="020B0503020204020204" pitchFamily="34" charset="-122"/>
              <a:sym typeface="+mn-lt"/>
            </a:rPr>
            <a:t>激光</a:t>
          </a:r>
          <a:r>
            <a:rPr lang="zh-CN" altLang="en-US" sz="1600" b="0" dirty="0">
              <a:effectLst/>
              <a:latin typeface="微软雅黑" panose="020B0503020204020204" pitchFamily="34" charset="-122"/>
              <a:ea typeface="微软雅黑" panose="020B0503020204020204" pitchFamily="34" charset="-122"/>
              <a:sym typeface="+mn-lt"/>
            </a:rPr>
            <a:t>在记录介质上进行读写</a:t>
          </a:r>
          <a:endParaRPr lang="en-US" altLang="zh-CN" sz="1600" b="0" dirty="0">
            <a:effectLst/>
            <a:latin typeface="微软雅黑" panose="020B0503020204020204" pitchFamily="34" charset="-122"/>
            <a:ea typeface="微软雅黑" panose="020B0503020204020204" pitchFamily="34" charset="-122"/>
            <a:sym typeface="+mn-lt"/>
          </a:endParaRPr>
        </a:p>
      </dgm:t>
    </dgm:pt>
    <dgm:pt modelId="{BB57C3E7-90A2-426C-9256-DFE4BAEDE468}" type="parTrans" cxnId="{8938B5B5-B8F2-4244-A318-0943A5BF74A6}">
      <dgm:prSet/>
      <dgm:spPr/>
      <dgm:t>
        <a:bodyPr/>
        <a:lstStyle/>
        <a:p>
          <a:endParaRPr lang="zh-CN" altLang="en-US"/>
        </a:p>
      </dgm:t>
    </dgm:pt>
    <dgm:pt modelId="{55E9A991-ECD9-4EF6-8B39-24CF9C3E2E7D}" type="sibTrans" cxnId="{8938B5B5-B8F2-4244-A318-0943A5BF74A6}">
      <dgm:prSet/>
      <dgm:spPr/>
      <dgm:t>
        <a:bodyPr/>
        <a:lstStyle/>
        <a:p>
          <a:endParaRPr lang="zh-CN" altLang="en-US"/>
        </a:p>
      </dgm:t>
    </dgm:pt>
    <dgm:pt modelId="{E48A1BC8-2284-464A-9E0D-96B49F39218B}">
      <dgm:prSet custT="1"/>
      <dgm:spPr/>
      <dgm:t>
        <a:bodyPr/>
        <a:lstStyle/>
        <a:p>
          <a:r>
            <a:rPr lang="zh-CN" altLang="en-US" sz="1600" dirty="0">
              <a:latin typeface="微软雅黑" panose="020B0503020204020204" pitchFamily="34" charset="-122"/>
              <a:ea typeface="微软雅黑" panose="020B0503020204020204" pitchFamily="34" charset="-122"/>
            </a:rPr>
            <a:t>磁芯、磁带、磁盘</a:t>
          </a:r>
          <a:endParaRPr lang="en-US" altLang="zh-CN" sz="1600" b="1" dirty="0">
            <a:latin typeface="微软雅黑" panose="020B0503020204020204" pitchFamily="34" charset="-122"/>
            <a:ea typeface="微软雅黑" panose="020B0503020204020204" pitchFamily="34" charset="-122"/>
            <a:sym typeface="+mn-lt"/>
          </a:endParaRPr>
        </a:p>
      </dgm:t>
    </dgm:pt>
    <dgm:pt modelId="{C0CE1BFE-DC65-4927-B4A6-F82D21DE1A4B}" type="parTrans" cxnId="{B33699A6-B975-4AB9-BD75-351C56B7E4F9}">
      <dgm:prSet/>
      <dgm:spPr/>
      <dgm:t>
        <a:bodyPr/>
        <a:lstStyle/>
        <a:p>
          <a:endParaRPr lang="zh-CN" altLang="en-US"/>
        </a:p>
      </dgm:t>
    </dgm:pt>
    <dgm:pt modelId="{1AFB4AAD-2C4E-4E1C-A73D-AEC9E098FCA0}" type="sibTrans" cxnId="{B33699A6-B975-4AB9-BD75-351C56B7E4F9}">
      <dgm:prSet/>
      <dgm:spPr/>
      <dgm:t>
        <a:bodyPr/>
        <a:lstStyle/>
        <a:p>
          <a:endParaRPr lang="zh-CN" altLang="en-US"/>
        </a:p>
      </dgm:t>
    </dgm:pt>
    <dgm:pt modelId="{88B152F7-6577-4C91-95A8-C0F9768F2326}">
      <dgm:prSet custT="1"/>
      <dgm:spPr/>
      <dgm:t>
        <a:bodyPr/>
        <a:lstStyle/>
        <a:p>
          <a:r>
            <a:rPr lang="en-US" altLang="zh-CN" sz="1600" dirty="0">
              <a:latin typeface="微软雅黑" panose="020B0503020204020204" pitchFamily="34" charset="-122"/>
              <a:ea typeface="微软雅黑" panose="020B0503020204020204" pitchFamily="34" charset="-122"/>
              <a:sym typeface="+mn-lt"/>
            </a:rPr>
            <a:t>CD</a:t>
          </a:r>
          <a:r>
            <a:rPr lang="zh-CN" altLang="en-US" sz="1600" dirty="0">
              <a:latin typeface="微软雅黑" panose="020B0503020204020204" pitchFamily="34" charset="-122"/>
              <a:ea typeface="微软雅黑" panose="020B0503020204020204" pitchFamily="34" charset="-122"/>
              <a:sym typeface="+mn-lt"/>
            </a:rPr>
            <a:t>、</a:t>
          </a:r>
          <a:r>
            <a:rPr lang="en-US" altLang="zh-CN" sz="1600" dirty="0">
              <a:latin typeface="微软雅黑" panose="020B0503020204020204" pitchFamily="34" charset="-122"/>
              <a:ea typeface="微软雅黑" panose="020B0503020204020204" pitchFamily="34" charset="-122"/>
              <a:sym typeface="+mn-lt"/>
            </a:rPr>
            <a:t>DVD</a:t>
          </a:r>
          <a:r>
            <a:rPr lang="zh-CN" altLang="en-US" sz="1600" dirty="0">
              <a:latin typeface="微软雅黑" panose="020B0503020204020204" pitchFamily="34" charset="-122"/>
              <a:ea typeface="微软雅黑" panose="020B0503020204020204" pitchFamily="34" charset="-122"/>
              <a:sym typeface="+mn-lt"/>
            </a:rPr>
            <a:t>、蓝光</a:t>
          </a:r>
          <a:endParaRPr lang="zh-CN" altLang="en-US" sz="1600" b="1" dirty="0">
            <a:latin typeface="微软雅黑" panose="020B0503020204020204" pitchFamily="34" charset="-122"/>
            <a:ea typeface="微软雅黑" panose="020B0503020204020204" pitchFamily="34" charset="-122"/>
          </a:endParaRPr>
        </a:p>
      </dgm:t>
    </dgm:pt>
    <dgm:pt modelId="{DD80B86C-0D3D-4EFB-83C7-901ABCE54D0B}" type="parTrans" cxnId="{5EC4C8DE-EE8D-4D7C-A1EB-93AF2F1A75E5}">
      <dgm:prSet/>
      <dgm:spPr/>
      <dgm:t>
        <a:bodyPr/>
        <a:lstStyle/>
        <a:p>
          <a:endParaRPr lang="zh-CN" altLang="en-US"/>
        </a:p>
      </dgm:t>
    </dgm:pt>
    <dgm:pt modelId="{C4A0E986-D8A9-4A1A-882F-A8F8A8F912F7}" type="sibTrans" cxnId="{5EC4C8DE-EE8D-4D7C-A1EB-93AF2F1A75E5}">
      <dgm:prSet/>
      <dgm:spPr/>
      <dgm:t>
        <a:bodyPr/>
        <a:lstStyle/>
        <a:p>
          <a:endParaRPr lang="zh-CN" altLang="en-US"/>
        </a:p>
      </dgm:t>
    </dgm:pt>
    <dgm:pt modelId="{A4E8E2E6-813C-4867-BF43-C4B17623E8C0}">
      <dgm:prSet phldrT="[文本]" custT="1"/>
      <dgm:spPr/>
      <dgm:t>
        <a:bodyPr/>
        <a:lstStyle/>
        <a:p>
          <a:r>
            <a:rPr lang="zh-CN" altLang="en-US" sz="1600" b="1" dirty="0">
              <a:effectLst/>
              <a:latin typeface="微软雅黑" panose="020B0503020204020204" pitchFamily="34" charset="-122"/>
              <a:ea typeface="微软雅黑" panose="020B0503020204020204" pitchFamily="34" charset="-122"/>
            </a:rPr>
            <a:t>半导体器件</a:t>
          </a:r>
          <a:r>
            <a:rPr lang="zh-CN" altLang="en-US" sz="1600" b="0" dirty="0">
              <a:effectLst/>
              <a:latin typeface="微软雅黑" panose="020B0503020204020204" pitchFamily="34" charset="-122"/>
              <a:ea typeface="微软雅黑" panose="020B0503020204020204" pitchFamily="34" charset="-122"/>
            </a:rPr>
            <a:t>组成</a:t>
          </a:r>
        </a:p>
      </dgm:t>
    </dgm:pt>
    <dgm:pt modelId="{CEBE315B-B572-4EBA-B6BF-F66F9DF6800E}" type="parTrans" cxnId="{2B684F3C-113E-46B1-B2E3-B1D386402D94}">
      <dgm:prSet/>
      <dgm:spPr/>
      <dgm:t>
        <a:bodyPr/>
        <a:lstStyle/>
        <a:p>
          <a:endParaRPr lang="zh-CN" altLang="en-US"/>
        </a:p>
      </dgm:t>
    </dgm:pt>
    <dgm:pt modelId="{D93A3927-43BD-4721-95EE-17479177628B}" type="sibTrans" cxnId="{2B684F3C-113E-46B1-B2E3-B1D386402D94}">
      <dgm:prSet/>
      <dgm:spPr/>
      <dgm:t>
        <a:bodyPr/>
        <a:lstStyle/>
        <a:p>
          <a:endParaRPr lang="zh-CN" altLang="en-US"/>
        </a:p>
      </dgm:t>
    </dgm:pt>
    <dgm:pt modelId="{8C9A647C-7035-4D02-BE28-DC05858605BC}">
      <dgm:prSet phldrT="[文本]" custT="1"/>
      <dgm:spPr/>
      <dgm:t>
        <a:bodyPr/>
        <a:lstStyle/>
        <a:p>
          <a:r>
            <a:rPr lang="zh-CN" altLang="en-US" sz="1600" b="1" dirty="0">
              <a:effectLst/>
              <a:latin typeface="微软雅黑" panose="020B0503020204020204" pitchFamily="34" charset="-122"/>
              <a:ea typeface="微软雅黑" panose="020B0503020204020204" pitchFamily="34" charset="-122"/>
            </a:rPr>
            <a:t>速度快、功耗低</a:t>
          </a:r>
        </a:p>
      </dgm:t>
    </dgm:pt>
    <dgm:pt modelId="{782C5CA7-3217-4F0C-9494-2F40DAE4E55D}" type="sibTrans" cxnId="{53B83A3A-BF9F-4C06-A785-99C1A110EF8D}">
      <dgm:prSet/>
      <dgm:spPr/>
      <dgm:t>
        <a:bodyPr/>
        <a:lstStyle/>
        <a:p>
          <a:endParaRPr lang="zh-CN" altLang="en-US"/>
        </a:p>
      </dgm:t>
    </dgm:pt>
    <dgm:pt modelId="{3CC592ED-A5B5-4D07-878A-D3CEAE18F03A}" type="parTrans" cxnId="{53B83A3A-BF9F-4C06-A785-99C1A110EF8D}">
      <dgm:prSet/>
      <dgm:spPr/>
      <dgm:t>
        <a:bodyPr/>
        <a:lstStyle/>
        <a:p>
          <a:endParaRPr lang="zh-CN" altLang="en-US"/>
        </a:p>
      </dgm:t>
    </dgm:pt>
    <dgm:pt modelId="{D195D80F-9ECE-4EBD-847D-0930B3A2F3D6}">
      <dgm:prSet phldrT="[文本]" custT="1"/>
      <dgm:spPr/>
      <dgm:t>
        <a:bodyPr/>
        <a:lstStyle/>
        <a:p>
          <a:r>
            <a:rPr lang="zh-CN" altLang="en-US" sz="1600" b="0" dirty="0">
              <a:effectLst/>
              <a:latin typeface="微软雅黑" panose="020B0503020204020204" pitchFamily="34" charset="-122"/>
              <a:ea typeface="微软雅黑" panose="020B0503020204020204" pitchFamily="34" charset="-122"/>
            </a:rPr>
            <a:t>内存</a:t>
          </a:r>
        </a:p>
      </dgm:t>
    </dgm:pt>
    <dgm:pt modelId="{4F6F9A05-E861-4FEA-9B4F-F199F66ED34C}" type="parTrans" cxnId="{A2EE17E4-D2C6-47DE-924C-E711FC2B82BF}">
      <dgm:prSet/>
      <dgm:spPr/>
      <dgm:t>
        <a:bodyPr/>
        <a:lstStyle/>
        <a:p>
          <a:endParaRPr lang="zh-CN" altLang="en-US"/>
        </a:p>
      </dgm:t>
    </dgm:pt>
    <dgm:pt modelId="{063B97AA-AE5A-4B0F-A598-D980BC1234C5}" type="sibTrans" cxnId="{A2EE17E4-D2C6-47DE-924C-E711FC2B82BF}">
      <dgm:prSet/>
      <dgm:spPr/>
      <dgm:t>
        <a:bodyPr/>
        <a:lstStyle/>
        <a:p>
          <a:endParaRPr lang="zh-CN" altLang="en-US"/>
        </a:p>
      </dgm:t>
    </dgm:pt>
    <dgm:pt modelId="{461E9236-E031-4D73-A05F-40C2B3C287E8}" type="pres">
      <dgm:prSet presAssocID="{37CFC840-DC1C-4C38-80C3-BEF3B364073E}" presName="Name0" presStyleCnt="0">
        <dgm:presLayoutVars>
          <dgm:dir/>
          <dgm:animLvl val="lvl"/>
          <dgm:resizeHandles val="exact"/>
        </dgm:presLayoutVars>
      </dgm:prSet>
      <dgm:spPr/>
    </dgm:pt>
    <dgm:pt modelId="{A8578A36-C297-445D-8A4B-7F19F01BA4C2}" type="pres">
      <dgm:prSet presAssocID="{2C37AB0B-67EC-495C-BDB6-4CB1D2AF943E}" presName="composite" presStyleCnt="0"/>
      <dgm:spPr/>
    </dgm:pt>
    <dgm:pt modelId="{8C646924-66F2-451D-9C09-B1F8ED5DA877}" type="pres">
      <dgm:prSet presAssocID="{2C37AB0B-67EC-495C-BDB6-4CB1D2AF943E}" presName="parTx" presStyleLbl="alignNode1" presStyleIdx="0" presStyleCnt="3">
        <dgm:presLayoutVars>
          <dgm:chMax val="0"/>
          <dgm:chPref val="0"/>
          <dgm:bulletEnabled val="1"/>
        </dgm:presLayoutVars>
      </dgm:prSet>
      <dgm:spPr/>
    </dgm:pt>
    <dgm:pt modelId="{DCF5D969-5AF8-4F56-B84A-D3F533EBFC7B}" type="pres">
      <dgm:prSet presAssocID="{2C37AB0B-67EC-495C-BDB6-4CB1D2AF943E}" presName="desTx" presStyleLbl="alignAccFollowNode1" presStyleIdx="0" presStyleCnt="3">
        <dgm:presLayoutVars>
          <dgm:bulletEnabled val="1"/>
        </dgm:presLayoutVars>
      </dgm:prSet>
      <dgm:spPr/>
    </dgm:pt>
    <dgm:pt modelId="{1840E083-08EB-401D-AE91-128FFFA34F49}" type="pres">
      <dgm:prSet presAssocID="{CF1F3213-CE02-449E-ABF2-C6AC840A4208}" presName="space" presStyleCnt="0"/>
      <dgm:spPr/>
    </dgm:pt>
    <dgm:pt modelId="{DAC49CE0-E873-41D1-9712-73E6B79CBC29}" type="pres">
      <dgm:prSet presAssocID="{29D07460-949D-4750-93F3-53BE99506017}" presName="composite" presStyleCnt="0"/>
      <dgm:spPr/>
    </dgm:pt>
    <dgm:pt modelId="{4370C98D-DA1A-4C92-B028-308DD7D56DB2}" type="pres">
      <dgm:prSet presAssocID="{29D07460-949D-4750-93F3-53BE99506017}" presName="parTx" presStyleLbl="alignNode1" presStyleIdx="1" presStyleCnt="3">
        <dgm:presLayoutVars>
          <dgm:chMax val="0"/>
          <dgm:chPref val="0"/>
          <dgm:bulletEnabled val="1"/>
        </dgm:presLayoutVars>
      </dgm:prSet>
      <dgm:spPr/>
    </dgm:pt>
    <dgm:pt modelId="{0777737E-D344-4132-A5B6-DD2850D23668}" type="pres">
      <dgm:prSet presAssocID="{29D07460-949D-4750-93F3-53BE99506017}" presName="desTx" presStyleLbl="alignAccFollowNode1" presStyleIdx="1" presStyleCnt="3">
        <dgm:presLayoutVars>
          <dgm:bulletEnabled val="1"/>
        </dgm:presLayoutVars>
      </dgm:prSet>
      <dgm:spPr/>
    </dgm:pt>
    <dgm:pt modelId="{49FA45F2-4973-4F31-AD4B-76655DC04EB1}" type="pres">
      <dgm:prSet presAssocID="{06FC7548-6425-4ADB-99FB-4ACE8D5BB03B}" presName="space" presStyleCnt="0"/>
      <dgm:spPr/>
    </dgm:pt>
    <dgm:pt modelId="{60C3B488-672D-4662-98C5-3F3D5B0C1CCF}" type="pres">
      <dgm:prSet presAssocID="{4CD2F7B5-2E15-4365-823B-0EA126A02499}" presName="composite" presStyleCnt="0"/>
      <dgm:spPr/>
    </dgm:pt>
    <dgm:pt modelId="{C1489575-77FD-46D6-9B88-9929A7A20A04}" type="pres">
      <dgm:prSet presAssocID="{4CD2F7B5-2E15-4365-823B-0EA126A02499}" presName="parTx" presStyleLbl="alignNode1" presStyleIdx="2" presStyleCnt="3">
        <dgm:presLayoutVars>
          <dgm:chMax val="0"/>
          <dgm:chPref val="0"/>
          <dgm:bulletEnabled val="1"/>
        </dgm:presLayoutVars>
      </dgm:prSet>
      <dgm:spPr/>
    </dgm:pt>
    <dgm:pt modelId="{036471E2-61E7-4B24-AB1B-EED3AB8F024A}" type="pres">
      <dgm:prSet presAssocID="{4CD2F7B5-2E15-4365-823B-0EA126A02499}" presName="desTx" presStyleLbl="alignAccFollowNode1" presStyleIdx="2" presStyleCnt="3">
        <dgm:presLayoutVars>
          <dgm:bulletEnabled val="1"/>
        </dgm:presLayoutVars>
      </dgm:prSet>
      <dgm:spPr/>
    </dgm:pt>
  </dgm:ptLst>
  <dgm:cxnLst>
    <dgm:cxn modelId="{97DD8612-B1D8-448A-AADE-CEE78CE42D29}" srcId="{29D07460-949D-4750-93F3-53BE99506017}" destId="{9F3D8710-735D-4DBC-B780-5212820ED3CF}" srcOrd="1" destOrd="0" parTransId="{1134BDBA-883D-41F1-98A6-4F52DE85D8E7}" sibTransId="{D82D24CD-2CDB-4BB8-BD47-3D56B44D8BBC}"/>
    <dgm:cxn modelId="{56D4FE1B-A6AD-441B-957D-53EB3DE27CB0}" type="presOf" srcId="{2C37AB0B-67EC-495C-BDB6-4CB1D2AF943E}" destId="{8C646924-66F2-451D-9C09-B1F8ED5DA877}" srcOrd="0" destOrd="0" presId="urn:microsoft.com/office/officeart/2005/8/layout/hList1"/>
    <dgm:cxn modelId="{C2B8CE23-0850-4E94-89E0-8C008AAF6B6A}" type="presOf" srcId="{D195D80F-9ECE-4EBD-847D-0930B3A2F3D6}" destId="{DCF5D969-5AF8-4F56-B84A-D3F533EBFC7B}" srcOrd="0" destOrd="2" presId="urn:microsoft.com/office/officeart/2005/8/layout/hList1"/>
    <dgm:cxn modelId="{72EE0A33-D450-41B2-BE0B-D567CA827301}" type="presOf" srcId="{29D07460-949D-4750-93F3-53BE99506017}" destId="{4370C98D-DA1A-4C92-B028-308DD7D56DB2}" srcOrd="0" destOrd="0" presId="urn:microsoft.com/office/officeart/2005/8/layout/hList1"/>
    <dgm:cxn modelId="{53B83A3A-BF9F-4C06-A785-99C1A110EF8D}" srcId="{2C37AB0B-67EC-495C-BDB6-4CB1D2AF943E}" destId="{8C9A647C-7035-4D02-BE28-DC05858605BC}" srcOrd="1" destOrd="0" parTransId="{3CC592ED-A5B5-4D07-878A-D3CEAE18F03A}" sibTransId="{782C5CA7-3217-4F0C-9494-2F40DAE4E55D}"/>
    <dgm:cxn modelId="{2B684F3C-113E-46B1-B2E3-B1D386402D94}" srcId="{2C37AB0B-67EC-495C-BDB6-4CB1D2AF943E}" destId="{A4E8E2E6-813C-4867-BF43-C4B17623E8C0}" srcOrd="0" destOrd="0" parTransId="{CEBE315B-B572-4EBA-B6BF-F66F9DF6800E}" sibTransId="{D93A3927-43BD-4721-95EE-17479177628B}"/>
    <dgm:cxn modelId="{F702AA5B-3419-4C6F-A25F-A96A2073C503}" srcId="{4CD2F7B5-2E15-4365-823B-0EA126A02499}" destId="{86E56DB9-B2EB-42FF-9CBB-8FB759426892}" srcOrd="1" destOrd="0" parTransId="{C9605150-412B-40F7-BC6A-B29E2208C353}" sibTransId="{3792F4ED-8C6E-4C4D-92F5-A7ECED099C78}"/>
    <dgm:cxn modelId="{94619149-4AC5-4E69-8ADB-3E9E5EEA5234}" type="presOf" srcId="{9F3D8710-735D-4DBC-B780-5212820ED3CF}" destId="{0777737E-D344-4132-A5B6-DD2850D23668}" srcOrd="0" destOrd="1" presId="urn:microsoft.com/office/officeart/2005/8/layout/hList1"/>
    <dgm:cxn modelId="{E4C5794A-ABAB-4A18-985D-D6CB38199503}" type="presOf" srcId="{A4E8E2E6-813C-4867-BF43-C4B17623E8C0}" destId="{DCF5D969-5AF8-4F56-B84A-D3F533EBFC7B}" srcOrd="0" destOrd="0" presId="urn:microsoft.com/office/officeart/2005/8/layout/hList1"/>
    <dgm:cxn modelId="{E957F354-4D79-4800-B605-B02BC5BAC211}" srcId="{37CFC840-DC1C-4C38-80C3-BEF3B364073E}" destId="{4CD2F7B5-2E15-4365-823B-0EA126A02499}" srcOrd="2" destOrd="0" parTransId="{F0647918-B088-46CF-9A7B-360C6B00E755}" sibTransId="{328E5007-3564-4A67-8490-8B726D8AD264}"/>
    <dgm:cxn modelId="{186FF38E-E2E4-4417-8C7B-3D9CCACA5634}" type="presOf" srcId="{01CAF628-F468-4D7F-9B04-ED02DA25B8F3}" destId="{0777737E-D344-4132-A5B6-DD2850D23668}" srcOrd="0" destOrd="0" presId="urn:microsoft.com/office/officeart/2005/8/layout/hList1"/>
    <dgm:cxn modelId="{96BAE392-3C16-49F8-9303-CC2F80F13B48}" type="presOf" srcId="{88B152F7-6577-4C91-95A8-C0F9768F2326}" destId="{036471E2-61E7-4B24-AB1B-EED3AB8F024A}" srcOrd="0" destOrd="2" presId="urn:microsoft.com/office/officeart/2005/8/layout/hList1"/>
    <dgm:cxn modelId="{1E2E4A9A-80EB-47E3-B199-14ADBF0DED17}" srcId="{37CFC840-DC1C-4C38-80C3-BEF3B364073E}" destId="{2C37AB0B-67EC-495C-BDB6-4CB1D2AF943E}" srcOrd="0" destOrd="0" parTransId="{0E65D2FD-112E-4EBD-9A89-106C05C252E5}" sibTransId="{CF1F3213-CE02-449E-ABF2-C6AC840A4208}"/>
    <dgm:cxn modelId="{20543A9D-54EB-4109-AD15-53A8196F29A4}" type="presOf" srcId="{4CD2F7B5-2E15-4365-823B-0EA126A02499}" destId="{C1489575-77FD-46D6-9B88-9929A7A20A04}" srcOrd="0" destOrd="0" presId="urn:microsoft.com/office/officeart/2005/8/layout/hList1"/>
    <dgm:cxn modelId="{B33699A6-B975-4AB9-BD75-351C56B7E4F9}" srcId="{29D07460-949D-4750-93F3-53BE99506017}" destId="{E48A1BC8-2284-464A-9E0D-96B49F39218B}" srcOrd="2" destOrd="0" parTransId="{C0CE1BFE-DC65-4927-B4A6-F82D21DE1A4B}" sibTransId="{1AFB4AAD-2C4E-4E1C-A73D-AEC9E098FCA0}"/>
    <dgm:cxn modelId="{8938B5B5-B8F2-4244-A318-0943A5BF74A6}" srcId="{4CD2F7B5-2E15-4365-823B-0EA126A02499}" destId="{3055A072-F35F-4A0F-B9C8-857045EB57C5}" srcOrd="0" destOrd="0" parTransId="{BB57C3E7-90A2-426C-9256-DFE4BAEDE468}" sibTransId="{55E9A991-ECD9-4EF6-8B39-24CF9C3E2E7D}"/>
    <dgm:cxn modelId="{1E0993BD-3260-4D3C-AE09-162B957DBA9D}" type="presOf" srcId="{37CFC840-DC1C-4C38-80C3-BEF3B364073E}" destId="{461E9236-E031-4D73-A05F-40C2B3C287E8}" srcOrd="0" destOrd="0" presId="urn:microsoft.com/office/officeart/2005/8/layout/hList1"/>
    <dgm:cxn modelId="{EF885FD3-5EDA-4DF8-B6FE-4C86CE38D052}" srcId="{29D07460-949D-4750-93F3-53BE99506017}" destId="{01CAF628-F468-4D7F-9B04-ED02DA25B8F3}" srcOrd="0" destOrd="0" parTransId="{8052D910-8F67-40EB-8A4B-BF4F7708C253}" sibTransId="{E5C55607-E3F2-41EB-A4A8-160B5862394A}"/>
    <dgm:cxn modelId="{C2A974D3-F058-4640-8A36-6D493501D9CC}" type="presOf" srcId="{8C9A647C-7035-4D02-BE28-DC05858605BC}" destId="{DCF5D969-5AF8-4F56-B84A-D3F533EBFC7B}" srcOrd="0" destOrd="1" presId="urn:microsoft.com/office/officeart/2005/8/layout/hList1"/>
    <dgm:cxn modelId="{5EC4C8DE-EE8D-4D7C-A1EB-93AF2F1A75E5}" srcId="{4CD2F7B5-2E15-4365-823B-0EA126A02499}" destId="{88B152F7-6577-4C91-95A8-C0F9768F2326}" srcOrd="2" destOrd="0" parTransId="{DD80B86C-0D3D-4EFB-83C7-901ABCE54D0B}" sibTransId="{C4A0E986-D8A9-4A1A-882F-A8F8A8F912F7}"/>
    <dgm:cxn modelId="{A2EE17E4-D2C6-47DE-924C-E711FC2B82BF}" srcId="{2C37AB0B-67EC-495C-BDB6-4CB1D2AF943E}" destId="{D195D80F-9ECE-4EBD-847D-0930B3A2F3D6}" srcOrd="2" destOrd="0" parTransId="{4F6F9A05-E861-4FEA-9B4F-F199F66ED34C}" sibTransId="{063B97AA-AE5A-4B0F-A598-D980BC1234C5}"/>
    <dgm:cxn modelId="{E39847E7-E43F-45F4-B5C2-628DEB8E44FE}" type="presOf" srcId="{86E56DB9-B2EB-42FF-9CBB-8FB759426892}" destId="{036471E2-61E7-4B24-AB1B-EED3AB8F024A}" srcOrd="0" destOrd="1" presId="urn:microsoft.com/office/officeart/2005/8/layout/hList1"/>
    <dgm:cxn modelId="{57BE95FB-A68F-4125-AF1E-76567BE751C0}" type="presOf" srcId="{E48A1BC8-2284-464A-9E0D-96B49F39218B}" destId="{0777737E-D344-4132-A5B6-DD2850D23668}" srcOrd="0" destOrd="2" presId="urn:microsoft.com/office/officeart/2005/8/layout/hList1"/>
    <dgm:cxn modelId="{1BEC5AFC-C42A-4F2D-AA67-D262B612A734}" srcId="{37CFC840-DC1C-4C38-80C3-BEF3B364073E}" destId="{29D07460-949D-4750-93F3-53BE99506017}" srcOrd="1" destOrd="0" parTransId="{09004487-9A71-42E7-9B3C-23174CA9D5B7}" sibTransId="{06FC7548-6425-4ADB-99FB-4ACE8D5BB03B}"/>
    <dgm:cxn modelId="{127547FE-CFDA-4A0E-B3E2-D52EED1D30C0}" type="presOf" srcId="{3055A072-F35F-4A0F-B9C8-857045EB57C5}" destId="{036471E2-61E7-4B24-AB1B-EED3AB8F024A}" srcOrd="0" destOrd="0" presId="urn:microsoft.com/office/officeart/2005/8/layout/hList1"/>
    <dgm:cxn modelId="{88988A7D-6A9C-48D9-9092-A120D30D6840}" type="presParOf" srcId="{461E9236-E031-4D73-A05F-40C2B3C287E8}" destId="{A8578A36-C297-445D-8A4B-7F19F01BA4C2}" srcOrd="0" destOrd="0" presId="urn:microsoft.com/office/officeart/2005/8/layout/hList1"/>
    <dgm:cxn modelId="{6A674C98-A611-49A0-A644-51717DEA311D}" type="presParOf" srcId="{A8578A36-C297-445D-8A4B-7F19F01BA4C2}" destId="{8C646924-66F2-451D-9C09-B1F8ED5DA877}" srcOrd="0" destOrd="0" presId="urn:microsoft.com/office/officeart/2005/8/layout/hList1"/>
    <dgm:cxn modelId="{0448439D-D348-433E-95A9-A52ED2433BF8}" type="presParOf" srcId="{A8578A36-C297-445D-8A4B-7F19F01BA4C2}" destId="{DCF5D969-5AF8-4F56-B84A-D3F533EBFC7B}" srcOrd="1" destOrd="0" presId="urn:microsoft.com/office/officeart/2005/8/layout/hList1"/>
    <dgm:cxn modelId="{8ADDBAED-2711-42AB-A95A-B648143CEA56}" type="presParOf" srcId="{461E9236-E031-4D73-A05F-40C2B3C287E8}" destId="{1840E083-08EB-401D-AE91-128FFFA34F49}" srcOrd="1" destOrd="0" presId="urn:microsoft.com/office/officeart/2005/8/layout/hList1"/>
    <dgm:cxn modelId="{79D925CE-81AD-4B30-BAC2-0623D78859EB}" type="presParOf" srcId="{461E9236-E031-4D73-A05F-40C2B3C287E8}" destId="{DAC49CE0-E873-41D1-9712-73E6B79CBC29}" srcOrd="2" destOrd="0" presId="urn:microsoft.com/office/officeart/2005/8/layout/hList1"/>
    <dgm:cxn modelId="{88E68957-FE9C-4A0B-9089-C4D8F61A6BF8}" type="presParOf" srcId="{DAC49CE0-E873-41D1-9712-73E6B79CBC29}" destId="{4370C98D-DA1A-4C92-B028-308DD7D56DB2}" srcOrd="0" destOrd="0" presId="urn:microsoft.com/office/officeart/2005/8/layout/hList1"/>
    <dgm:cxn modelId="{0BB2A9DC-24BA-4E60-A590-B6E6BC6E451D}" type="presParOf" srcId="{DAC49CE0-E873-41D1-9712-73E6B79CBC29}" destId="{0777737E-D344-4132-A5B6-DD2850D23668}" srcOrd="1" destOrd="0" presId="urn:microsoft.com/office/officeart/2005/8/layout/hList1"/>
    <dgm:cxn modelId="{32BA4DAC-8C63-475B-9915-EE1DB8E497F2}" type="presParOf" srcId="{461E9236-E031-4D73-A05F-40C2B3C287E8}" destId="{49FA45F2-4973-4F31-AD4B-76655DC04EB1}" srcOrd="3" destOrd="0" presId="urn:microsoft.com/office/officeart/2005/8/layout/hList1"/>
    <dgm:cxn modelId="{C143EEDD-EBC0-402B-BB57-BDCCD492A59D}" type="presParOf" srcId="{461E9236-E031-4D73-A05F-40C2B3C287E8}" destId="{60C3B488-672D-4662-98C5-3F3D5B0C1CCF}" srcOrd="4" destOrd="0" presId="urn:microsoft.com/office/officeart/2005/8/layout/hList1"/>
    <dgm:cxn modelId="{E986A0D5-5C99-4D7B-8242-DEFE913C5F2B}" type="presParOf" srcId="{60C3B488-672D-4662-98C5-3F3D5B0C1CCF}" destId="{C1489575-77FD-46D6-9B88-9929A7A20A04}" srcOrd="0" destOrd="0" presId="urn:microsoft.com/office/officeart/2005/8/layout/hList1"/>
    <dgm:cxn modelId="{089EE839-0F4B-4BB3-A6C7-8B4C95FEAF55}" type="presParOf" srcId="{60C3B488-672D-4662-98C5-3F3D5B0C1CCF}" destId="{036471E2-61E7-4B24-AB1B-EED3AB8F024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457BCF-513A-4CF4-A1AF-EB124F50F508}"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F51B434D-4D0F-41B6-B3DB-5C3CF41143FE}">
      <dgm:prSet phldrT="[文本]"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随机存储器 </a:t>
          </a:r>
          <a:r>
            <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RAM</a:t>
          </a:r>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a:t>
          </a:r>
          <a:r>
            <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Random Access Memory</a:t>
          </a:r>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a:t>
          </a:r>
          <a:endPar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DBD05C9A-801D-4160-AE89-34C06C1933E2}" type="parTrans" cxnId="{FB2C8315-DEE5-40E1-B13E-8A4A92A8807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11D43DAF-F74E-4415-ABE9-DF6280A5450D}" type="sibTrans" cxnId="{FB2C8315-DEE5-40E1-B13E-8A4A92A8807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E8E6A65C-6394-4634-B6B6-6BDBE040E157}">
      <dgm:prSet custT="1"/>
      <dgm:spPr/>
      <dgm:t>
        <a:bodyPr lIns="360000" rIns="288000"/>
        <a:lstStyle/>
        <a:p>
          <a:r>
            <a:rPr lang="zh-CN" altLang="en-US" sz="1800" dirty="0">
              <a:latin typeface="微软雅黑" panose="020B0503020204020204" pitchFamily="34" charset="-122"/>
              <a:ea typeface="微软雅黑" panose="020B0503020204020204" pitchFamily="34" charset="-122"/>
              <a:sym typeface="+mn-lt"/>
            </a:rPr>
            <a:t>任何存储单元的内容都能被</a:t>
          </a:r>
          <a:r>
            <a:rPr lang="zh-CN" altLang="en-US" sz="1800" b="1" dirty="0">
              <a:latin typeface="微软雅黑" panose="020B0503020204020204" pitchFamily="34" charset="-122"/>
              <a:ea typeface="微软雅黑" panose="020B0503020204020204" pitchFamily="34" charset="-122"/>
              <a:sym typeface="+mn-lt"/>
            </a:rPr>
            <a:t>随机存取</a:t>
          </a:r>
          <a:r>
            <a:rPr lang="zh-CN" altLang="en-US" sz="1800" dirty="0">
              <a:latin typeface="微软雅黑" panose="020B0503020204020204" pitchFamily="34" charset="-122"/>
              <a:ea typeface="微软雅黑" panose="020B0503020204020204" pitchFamily="34" charset="-122"/>
              <a:sym typeface="+mn-lt"/>
            </a:rPr>
            <a:t>，且</a:t>
          </a:r>
          <a:r>
            <a:rPr lang="zh-CN" altLang="en-US" sz="1800" b="1" dirty="0">
              <a:latin typeface="微软雅黑" panose="020B0503020204020204" pitchFamily="34" charset="-122"/>
              <a:ea typeface="微软雅黑" panose="020B0503020204020204" pitchFamily="34" charset="-122"/>
              <a:sym typeface="+mn-lt"/>
            </a:rPr>
            <a:t>存取时间和存储单元的物理位置无关</a:t>
          </a:r>
          <a:endParaRPr lang="en-US" altLang="zh-CN" sz="1800" b="1" dirty="0">
            <a:latin typeface="微软雅黑" panose="020B0503020204020204" pitchFamily="34" charset="-122"/>
            <a:ea typeface="微软雅黑" panose="020B0503020204020204" pitchFamily="34" charset="-122"/>
            <a:sym typeface="+mn-lt"/>
          </a:endParaRPr>
        </a:p>
      </dgm:t>
    </dgm:pt>
    <dgm:pt modelId="{768D13BF-773B-464D-91F4-D0C6AA7C975C}" type="parTrans" cxnId="{8FFE8507-62A9-409B-B2AA-6DAA8F875BC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9F200345-8F8A-4523-A5E2-E21F67AA2C28}" type="sibTrans" cxnId="{8FFE8507-62A9-409B-B2AA-6DAA8F875BC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970A6C98-518A-4166-A8E2-4B1F2DD665F4}">
      <dgm:prSet custT="1"/>
      <dgm:spPr/>
      <dgm:t>
        <a:bodyPr lIns="360000" rIns="288000"/>
        <a:lstStyle/>
        <a:p>
          <a:r>
            <a:rPr lang="zh-CN" altLang="en-US" sz="1800" dirty="0">
              <a:latin typeface="微软雅黑" panose="020B0503020204020204" pitchFamily="34" charset="-122"/>
              <a:ea typeface="微软雅黑" panose="020B0503020204020204" pitchFamily="34" charset="-122"/>
            </a:rPr>
            <a:t>如：半导体存储器</a:t>
          </a:r>
          <a:endParaRPr lang="zh-CN" altLang="en-US" sz="1800" dirty="0">
            <a:latin typeface="微软雅黑" panose="020B0503020204020204" pitchFamily="34" charset="-122"/>
            <a:ea typeface="微软雅黑" panose="020B0503020204020204" pitchFamily="34" charset="-122"/>
            <a:sym typeface="+mn-lt"/>
          </a:endParaRPr>
        </a:p>
      </dgm:t>
    </dgm:pt>
    <dgm:pt modelId="{E4230B8A-F120-4D40-89AF-1C93A947F1B2}" type="parTrans" cxnId="{2605FD46-A577-4F34-A02B-8A7741344EA6}">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A36A1A7-F8A0-435E-A52A-BF3717ADEA42}" type="sibTrans" cxnId="{2605FD46-A577-4F34-A02B-8A7741344EA6}">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97AA080-68AD-4382-A078-4F44A02D80DE}">
      <dgm:prSet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顺序存储器</a:t>
          </a:r>
          <a:endPar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BF241CCC-8431-4209-BF91-A0A695390899}" type="parTrans" cxnId="{61E1D530-B0CC-453D-A623-F0DE17AB04F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F1EE0EA7-0364-4D97-A007-59E0E7B19009}" type="sibTrans" cxnId="{61E1D530-B0CC-453D-A623-F0DE17AB04F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E85AA721-1EA7-4D08-AB6B-5CE549EAA7C7}">
      <dgm:prSet custT="1"/>
      <dgm:spPr/>
      <dgm:t>
        <a:bodyPr lIns="360000" rIns="288000"/>
        <a:lstStyle/>
        <a:p>
          <a:r>
            <a:rPr lang="zh-CN" altLang="en-US" sz="1800" dirty="0">
              <a:latin typeface="微软雅黑" panose="020B0503020204020204" pitchFamily="34" charset="-122"/>
              <a:ea typeface="微软雅黑" panose="020B0503020204020204" pitchFamily="34" charset="-122"/>
              <a:sym typeface="+mn-lt"/>
            </a:rPr>
            <a:t>按顺序存取，存取时间和存储单元的物理位置有关</a:t>
          </a:r>
          <a:endParaRPr lang="en-US" altLang="zh-CN" sz="1800" dirty="0">
            <a:latin typeface="微软雅黑" panose="020B0503020204020204" pitchFamily="34" charset="-122"/>
            <a:ea typeface="微软雅黑" panose="020B0503020204020204" pitchFamily="34" charset="-122"/>
            <a:sym typeface="+mn-lt"/>
          </a:endParaRPr>
        </a:p>
      </dgm:t>
    </dgm:pt>
    <dgm:pt modelId="{430E777B-7C45-4C55-BC31-1111C14B2365}" type="parTrans" cxnId="{802EF95D-901A-4681-A8AC-A7909280C1FB}">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80D3CEB7-1961-4122-B6CE-2C238BCD046E}" type="sibTrans" cxnId="{802EF95D-901A-4681-A8AC-A7909280C1FB}">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61B3AC72-3B5D-43F7-B95B-75DB466526AA}">
      <dgm:prSet custT="1"/>
      <dgm:spPr/>
      <dgm:t>
        <a:bodyPr lIns="360000" rIns="288000"/>
        <a:lstStyle/>
        <a:p>
          <a:r>
            <a:rPr lang="zh-CN" altLang="en-US" sz="1800" dirty="0">
              <a:latin typeface="微软雅黑" panose="020B0503020204020204" pitchFamily="34" charset="-122"/>
              <a:ea typeface="微软雅黑" panose="020B0503020204020204" pitchFamily="34" charset="-122"/>
              <a:sym typeface="+mn-lt"/>
            </a:rPr>
            <a:t>如：磁带（顺序存储器）、磁盘（半顺序存储器）</a:t>
          </a:r>
        </a:p>
      </dgm:t>
    </dgm:pt>
    <dgm:pt modelId="{D83AEEDC-EC42-4BC5-A466-D4FCC24FC55A}" type="parTrans" cxnId="{F135CA2A-E5B5-447E-B487-0EDBD447412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5582503C-D247-4297-8419-F91BBE91EB1A}" type="sibTrans" cxnId="{F135CA2A-E5B5-447E-B487-0EDBD447412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0A1F788B-0C66-4C1A-9477-0B3503EA6D59}" type="pres">
      <dgm:prSet presAssocID="{39457BCF-513A-4CF4-A1AF-EB124F50F508}" presName="linear" presStyleCnt="0">
        <dgm:presLayoutVars>
          <dgm:dir/>
          <dgm:animLvl val="lvl"/>
          <dgm:resizeHandles val="exact"/>
        </dgm:presLayoutVars>
      </dgm:prSet>
      <dgm:spPr/>
    </dgm:pt>
    <dgm:pt modelId="{AECEFB66-DC91-431E-BA10-C30DC3021621}" type="pres">
      <dgm:prSet presAssocID="{F51B434D-4D0F-41B6-B3DB-5C3CF41143FE}" presName="parentLin" presStyleCnt="0"/>
      <dgm:spPr/>
    </dgm:pt>
    <dgm:pt modelId="{B08140F0-DB0C-49D0-9355-008BC9B843AE}" type="pres">
      <dgm:prSet presAssocID="{F51B434D-4D0F-41B6-B3DB-5C3CF41143FE}" presName="parentLeftMargin" presStyleLbl="node1" presStyleIdx="0" presStyleCnt="2"/>
      <dgm:spPr/>
    </dgm:pt>
    <dgm:pt modelId="{4456EA1C-8781-4B51-98BD-53FC498ED7C6}" type="pres">
      <dgm:prSet presAssocID="{F51B434D-4D0F-41B6-B3DB-5C3CF41143FE}" presName="parentText" presStyleLbl="node1" presStyleIdx="0" presStyleCnt="2" custScaleX="110532">
        <dgm:presLayoutVars>
          <dgm:chMax val="0"/>
          <dgm:bulletEnabled val="1"/>
        </dgm:presLayoutVars>
      </dgm:prSet>
      <dgm:spPr/>
    </dgm:pt>
    <dgm:pt modelId="{515D8333-C126-44CE-9A10-8D5267C83AB5}" type="pres">
      <dgm:prSet presAssocID="{F51B434D-4D0F-41B6-B3DB-5C3CF41143FE}" presName="negativeSpace" presStyleCnt="0"/>
      <dgm:spPr/>
    </dgm:pt>
    <dgm:pt modelId="{95AFECA9-1676-4785-980D-B1D8C51C30C1}" type="pres">
      <dgm:prSet presAssocID="{F51B434D-4D0F-41B6-B3DB-5C3CF41143FE}" presName="childText" presStyleLbl="conFgAcc1" presStyleIdx="0" presStyleCnt="2">
        <dgm:presLayoutVars>
          <dgm:bulletEnabled val="1"/>
        </dgm:presLayoutVars>
      </dgm:prSet>
      <dgm:spPr/>
    </dgm:pt>
    <dgm:pt modelId="{C0990DDC-4A83-48DC-BE65-475BAB3E9615}" type="pres">
      <dgm:prSet presAssocID="{11D43DAF-F74E-4415-ABE9-DF6280A5450D}" presName="spaceBetweenRectangles" presStyleCnt="0"/>
      <dgm:spPr/>
    </dgm:pt>
    <dgm:pt modelId="{5AA7138F-DF1D-481E-9A90-8777F68D925D}" type="pres">
      <dgm:prSet presAssocID="{D97AA080-68AD-4382-A078-4F44A02D80DE}" presName="parentLin" presStyleCnt="0"/>
      <dgm:spPr/>
    </dgm:pt>
    <dgm:pt modelId="{5851B034-7132-406E-BDBA-B93190AB3316}" type="pres">
      <dgm:prSet presAssocID="{D97AA080-68AD-4382-A078-4F44A02D80DE}" presName="parentLeftMargin" presStyleLbl="node1" presStyleIdx="0" presStyleCnt="2"/>
      <dgm:spPr/>
    </dgm:pt>
    <dgm:pt modelId="{30258057-8A94-4375-8A87-173316862FC1}" type="pres">
      <dgm:prSet presAssocID="{D97AA080-68AD-4382-A078-4F44A02D80DE}" presName="parentText" presStyleLbl="node1" presStyleIdx="1" presStyleCnt="2" custScaleX="110532">
        <dgm:presLayoutVars>
          <dgm:chMax val="0"/>
          <dgm:bulletEnabled val="1"/>
        </dgm:presLayoutVars>
      </dgm:prSet>
      <dgm:spPr/>
    </dgm:pt>
    <dgm:pt modelId="{60FB7A74-2F42-4166-82ED-A05B15F6D50C}" type="pres">
      <dgm:prSet presAssocID="{D97AA080-68AD-4382-A078-4F44A02D80DE}" presName="negativeSpace" presStyleCnt="0"/>
      <dgm:spPr/>
    </dgm:pt>
    <dgm:pt modelId="{5E009661-955D-49EF-A1F6-91CE9591C722}" type="pres">
      <dgm:prSet presAssocID="{D97AA080-68AD-4382-A078-4F44A02D80DE}" presName="childText" presStyleLbl="conFgAcc1" presStyleIdx="1" presStyleCnt="2">
        <dgm:presLayoutVars>
          <dgm:bulletEnabled val="1"/>
        </dgm:presLayoutVars>
      </dgm:prSet>
      <dgm:spPr/>
    </dgm:pt>
  </dgm:ptLst>
  <dgm:cxnLst>
    <dgm:cxn modelId="{8FFE8507-62A9-409B-B2AA-6DAA8F875BC9}" srcId="{F51B434D-4D0F-41B6-B3DB-5C3CF41143FE}" destId="{E8E6A65C-6394-4634-B6B6-6BDBE040E157}" srcOrd="0" destOrd="0" parTransId="{768D13BF-773B-464D-91F4-D0C6AA7C975C}" sibTransId="{9F200345-8F8A-4523-A5E2-E21F67AA2C28}"/>
    <dgm:cxn modelId="{FB2C8315-DEE5-40E1-B13E-8A4A92A8807E}" srcId="{39457BCF-513A-4CF4-A1AF-EB124F50F508}" destId="{F51B434D-4D0F-41B6-B3DB-5C3CF41143FE}" srcOrd="0" destOrd="0" parTransId="{DBD05C9A-801D-4160-AE89-34C06C1933E2}" sibTransId="{11D43DAF-F74E-4415-ABE9-DF6280A5450D}"/>
    <dgm:cxn modelId="{F135CA2A-E5B5-447E-B487-0EDBD447412E}" srcId="{D97AA080-68AD-4382-A078-4F44A02D80DE}" destId="{61B3AC72-3B5D-43F7-B95B-75DB466526AA}" srcOrd="1" destOrd="0" parTransId="{D83AEEDC-EC42-4BC5-A466-D4FCC24FC55A}" sibTransId="{5582503C-D247-4297-8419-F91BBE91EB1A}"/>
    <dgm:cxn modelId="{61E1D530-B0CC-453D-A623-F0DE17AB04FE}" srcId="{39457BCF-513A-4CF4-A1AF-EB124F50F508}" destId="{D97AA080-68AD-4382-A078-4F44A02D80DE}" srcOrd="1" destOrd="0" parTransId="{BF241CCC-8431-4209-BF91-A0A695390899}" sibTransId="{F1EE0EA7-0364-4D97-A007-59E0E7B19009}"/>
    <dgm:cxn modelId="{80D30F3F-DA9F-4878-96DF-0C2A0AB1BE24}" type="presOf" srcId="{D97AA080-68AD-4382-A078-4F44A02D80DE}" destId="{5851B034-7132-406E-BDBA-B93190AB3316}" srcOrd="0" destOrd="0" presId="urn:microsoft.com/office/officeart/2005/8/layout/list1"/>
    <dgm:cxn modelId="{802EF95D-901A-4681-A8AC-A7909280C1FB}" srcId="{D97AA080-68AD-4382-A078-4F44A02D80DE}" destId="{E85AA721-1EA7-4D08-AB6B-5CE549EAA7C7}" srcOrd="0" destOrd="0" parTransId="{430E777B-7C45-4C55-BC31-1111C14B2365}" sibTransId="{80D3CEB7-1961-4122-B6CE-2C238BCD046E}"/>
    <dgm:cxn modelId="{2605FD46-A577-4F34-A02B-8A7741344EA6}" srcId="{F51B434D-4D0F-41B6-B3DB-5C3CF41143FE}" destId="{970A6C98-518A-4166-A8E2-4B1F2DD665F4}" srcOrd="1" destOrd="0" parTransId="{E4230B8A-F120-4D40-89AF-1C93A947F1B2}" sibTransId="{DA36A1A7-F8A0-435E-A52A-BF3717ADEA42}"/>
    <dgm:cxn modelId="{5EEF6558-F231-48CA-BB91-922485E055DB}" type="presOf" srcId="{E85AA721-1EA7-4D08-AB6B-5CE549EAA7C7}" destId="{5E009661-955D-49EF-A1F6-91CE9591C722}" srcOrd="0" destOrd="0" presId="urn:microsoft.com/office/officeart/2005/8/layout/list1"/>
    <dgm:cxn modelId="{0B7B409F-79E3-4B2B-A6C8-3AB50A2FCE72}" type="presOf" srcId="{F51B434D-4D0F-41B6-B3DB-5C3CF41143FE}" destId="{B08140F0-DB0C-49D0-9355-008BC9B843AE}" srcOrd="0" destOrd="0" presId="urn:microsoft.com/office/officeart/2005/8/layout/list1"/>
    <dgm:cxn modelId="{38B2C8B2-F7AB-48A6-935B-EAF687760379}" type="presOf" srcId="{39457BCF-513A-4CF4-A1AF-EB124F50F508}" destId="{0A1F788B-0C66-4C1A-9477-0B3503EA6D59}" srcOrd="0" destOrd="0" presId="urn:microsoft.com/office/officeart/2005/8/layout/list1"/>
    <dgm:cxn modelId="{89E375D3-20FB-4415-8DE7-1B132C105B69}" type="presOf" srcId="{E8E6A65C-6394-4634-B6B6-6BDBE040E157}" destId="{95AFECA9-1676-4785-980D-B1D8C51C30C1}" srcOrd="0" destOrd="0" presId="urn:microsoft.com/office/officeart/2005/8/layout/list1"/>
    <dgm:cxn modelId="{17C217E3-18F6-4B64-86AB-4C061E670CB8}" type="presOf" srcId="{D97AA080-68AD-4382-A078-4F44A02D80DE}" destId="{30258057-8A94-4375-8A87-173316862FC1}" srcOrd="1" destOrd="0" presId="urn:microsoft.com/office/officeart/2005/8/layout/list1"/>
    <dgm:cxn modelId="{948092E3-0123-43D1-A5F9-68FA2FFCB580}" type="presOf" srcId="{61B3AC72-3B5D-43F7-B95B-75DB466526AA}" destId="{5E009661-955D-49EF-A1F6-91CE9591C722}" srcOrd="0" destOrd="1" presId="urn:microsoft.com/office/officeart/2005/8/layout/list1"/>
    <dgm:cxn modelId="{F5D865EE-D958-4A78-A617-E585ABEF105F}" type="presOf" srcId="{970A6C98-518A-4166-A8E2-4B1F2DD665F4}" destId="{95AFECA9-1676-4785-980D-B1D8C51C30C1}" srcOrd="0" destOrd="1" presId="urn:microsoft.com/office/officeart/2005/8/layout/list1"/>
    <dgm:cxn modelId="{56B14BF7-C7EA-4946-BFD1-072E664FCB1C}" type="presOf" srcId="{F51B434D-4D0F-41B6-B3DB-5C3CF41143FE}" destId="{4456EA1C-8781-4B51-98BD-53FC498ED7C6}" srcOrd="1" destOrd="0" presId="urn:microsoft.com/office/officeart/2005/8/layout/list1"/>
    <dgm:cxn modelId="{5C33C7F0-9CD9-4A7A-873C-2ADBEE64AF60}" type="presParOf" srcId="{0A1F788B-0C66-4C1A-9477-0B3503EA6D59}" destId="{AECEFB66-DC91-431E-BA10-C30DC3021621}" srcOrd="0" destOrd="0" presId="urn:microsoft.com/office/officeart/2005/8/layout/list1"/>
    <dgm:cxn modelId="{6FC35B96-6D21-4D65-A1E9-2B296BD727BB}" type="presParOf" srcId="{AECEFB66-DC91-431E-BA10-C30DC3021621}" destId="{B08140F0-DB0C-49D0-9355-008BC9B843AE}" srcOrd="0" destOrd="0" presId="urn:microsoft.com/office/officeart/2005/8/layout/list1"/>
    <dgm:cxn modelId="{EBD62A28-FA7D-4A41-9F74-56D58A8A74D6}" type="presParOf" srcId="{AECEFB66-DC91-431E-BA10-C30DC3021621}" destId="{4456EA1C-8781-4B51-98BD-53FC498ED7C6}" srcOrd="1" destOrd="0" presId="urn:microsoft.com/office/officeart/2005/8/layout/list1"/>
    <dgm:cxn modelId="{F3385923-1678-45BE-86F2-2115CF0A9A9F}" type="presParOf" srcId="{0A1F788B-0C66-4C1A-9477-0B3503EA6D59}" destId="{515D8333-C126-44CE-9A10-8D5267C83AB5}" srcOrd="1" destOrd="0" presId="urn:microsoft.com/office/officeart/2005/8/layout/list1"/>
    <dgm:cxn modelId="{1BA5AAC4-2BCC-49AB-BE0A-850E9116DE16}" type="presParOf" srcId="{0A1F788B-0C66-4C1A-9477-0B3503EA6D59}" destId="{95AFECA9-1676-4785-980D-B1D8C51C30C1}" srcOrd="2" destOrd="0" presId="urn:microsoft.com/office/officeart/2005/8/layout/list1"/>
    <dgm:cxn modelId="{3FB648E9-2142-4964-AAE7-7B5AC215878D}" type="presParOf" srcId="{0A1F788B-0C66-4C1A-9477-0B3503EA6D59}" destId="{C0990DDC-4A83-48DC-BE65-475BAB3E9615}" srcOrd="3" destOrd="0" presId="urn:microsoft.com/office/officeart/2005/8/layout/list1"/>
    <dgm:cxn modelId="{05FD1BB9-BE87-4A7D-A3CC-99543303384C}" type="presParOf" srcId="{0A1F788B-0C66-4C1A-9477-0B3503EA6D59}" destId="{5AA7138F-DF1D-481E-9A90-8777F68D925D}" srcOrd="4" destOrd="0" presId="urn:microsoft.com/office/officeart/2005/8/layout/list1"/>
    <dgm:cxn modelId="{0EA1B030-3B71-465C-BBEF-D8AA7970E116}" type="presParOf" srcId="{5AA7138F-DF1D-481E-9A90-8777F68D925D}" destId="{5851B034-7132-406E-BDBA-B93190AB3316}" srcOrd="0" destOrd="0" presId="urn:microsoft.com/office/officeart/2005/8/layout/list1"/>
    <dgm:cxn modelId="{94DCF8BD-6C84-485D-92A6-96EC2CB59FAB}" type="presParOf" srcId="{5AA7138F-DF1D-481E-9A90-8777F68D925D}" destId="{30258057-8A94-4375-8A87-173316862FC1}" srcOrd="1" destOrd="0" presId="urn:microsoft.com/office/officeart/2005/8/layout/list1"/>
    <dgm:cxn modelId="{C08A70D5-F93C-43CA-8FE7-6522DA9F993A}" type="presParOf" srcId="{0A1F788B-0C66-4C1A-9477-0B3503EA6D59}" destId="{60FB7A74-2F42-4166-82ED-A05B15F6D50C}" srcOrd="5" destOrd="0" presId="urn:microsoft.com/office/officeart/2005/8/layout/list1"/>
    <dgm:cxn modelId="{2691FE07-F8DC-4B6F-99A8-A4DD1666DC50}" type="presParOf" srcId="{0A1F788B-0C66-4C1A-9477-0B3503EA6D59}" destId="{5E009661-955D-49EF-A1F6-91CE9591C722}"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4381D9-36C6-4909-8D75-D90F7ADC2C3C}"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17348020-8F44-4DEC-86DB-7E5347AB354E}">
      <dgm:prSet phldrT="[文本]"/>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只读存储器</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(ROM</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Read Only Memory)</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CF0E2EDC-C43A-4958-AAB8-AABBE8196EAF}" type="parTrans" cxnId="{7999BAFE-3A9C-45B4-B0FE-61D1FFBE6BB2}">
      <dgm:prSet/>
      <dgm:spPr/>
      <dgm:t>
        <a:bodyPr/>
        <a:lstStyle/>
        <a:p>
          <a:endParaRPr lang="zh-CN" altLang="en-US">
            <a:latin typeface="微软雅黑" panose="020B0503020204020204" pitchFamily="34" charset="-122"/>
            <a:ea typeface="微软雅黑" panose="020B0503020204020204" pitchFamily="34" charset="-122"/>
          </a:endParaRPr>
        </a:p>
      </dgm:t>
    </dgm:pt>
    <dgm:pt modelId="{3A4478CE-8F3E-466A-B876-E01FC4BC04A9}" type="sibTrans" cxnId="{7999BAFE-3A9C-45B4-B0FE-61D1FFBE6BB2}">
      <dgm:prSet/>
      <dgm:spPr/>
      <dgm:t>
        <a:bodyPr/>
        <a:lstStyle/>
        <a:p>
          <a:endParaRPr lang="zh-CN" altLang="en-US">
            <a:latin typeface="微软雅黑" panose="020B0503020204020204" pitchFamily="34" charset="-122"/>
            <a:ea typeface="微软雅黑" panose="020B0503020204020204" pitchFamily="34" charset="-122"/>
          </a:endParaRPr>
        </a:p>
      </dgm:t>
    </dgm:pt>
    <dgm:pt modelId="{CCCBB255-6426-418B-9C2C-4042DB4F6C76}">
      <dgm:prSet/>
      <dgm:spPr/>
      <dgm:t>
        <a:bodyPr lIns="576000" rIns="360000"/>
        <a:lstStyle/>
        <a:p>
          <a:pPr algn="just"/>
          <a:r>
            <a:rPr lang="zh-CN" altLang="en-US" dirty="0">
              <a:latin typeface="微软雅黑" panose="020B0503020204020204" pitchFamily="34" charset="-122"/>
              <a:ea typeface="微软雅黑" panose="020B0503020204020204" pitchFamily="34" charset="-122"/>
              <a:sym typeface="+mn-lt"/>
            </a:rPr>
            <a:t>有些半导体存储器存储的内容在存储器工作过程中</a:t>
          </a:r>
          <a:r>
            <a:rPr lang="zh-CN" altLang="en-US" b="1" dirty="0">
              <a:solidFill>
                <a:srgbClr val="0070C0"/>
              </a:solidFill>
              <a:latin typeface="微软雅黑" panose="020B0503020204020204" pitchFamily="34" charset="-122"/>
              <a:ea typeface="微软雅黑" panose="020B0503020204020204" pitchFamily="34" charset="-122"/>
              <a:sym typeface="+mn-lt"/>
            </a:rPr>
            <a:t>只能读出而不能写入</a:t>
          </a:r>
          <a:r>
            <a:rPr lang="zh-CN" altLang="en-US" b="1" dirty="0">
              <a:latin typeface="微软雅黑" panose="020B0503020204020204" pitchFamily="34" charset="-122"/>
              <a:ea typeface="微软雅黑" panose="020B0503020204020204" pitchFamily="34" charset="-122"/>
              <a:sym typeface="+mn-lt"/>
            </a:rPr>
            <a:t>，</a:t>
          </a:r>
          <a:r>
            <a:rPr lang="zh-CN" altLang="en-US" dirty="0">
              <a:latin typeface="微软雅黑" panose="020B0503020204020204" pitchFamily="34" charset="-122"/>
              <a:ea typeface="微软雅黑" panose="020B0503020204020204" pitchFamily="34" charset="-122"/>
              <a:sym typeface="+mn-lt"/>
            </a:rPr>
            <a:t>存储的内容一般是固定不变的</a:t>
          </a:r>
          <a:endParaRPr lang="zh-CN" altLang="en-US" b="1" dirty="0">
            <a:latin typeface="微软雅黑" panose="020B0503020204020204" pitchFamily="34" charset="-122"/>
            <a:ea typeface="微软雅黑" panose="020B0503020204020204" pitchFamily="34" charset="-122"/>
            <a:sym typeface="+mn-lt"/>
          </a:endParaRPr>
        </a:p>
      </dgm:t>
    </dgm:pt>
    <dgm:pt modelId="{533FCA09-2B9E-4055-9F2A-942BEDF376E7}" type="parTrans" cxnId="{A421404B-1056-4D6B-9513-5399697AE807}">
      <dgm:prSet/>
      <dgm:spPr/>
      <dgm:t>
        <a:bodyPr/>
        <a:lstStyle/>
        <a:p>
          <a:endParaRPr lang="zh-CN" altLang="en-US">
            <a:latin typeface="微软雅黑" panose="020B0503020204020204" pitchFamily="34" charset="-122"/>
            <a:ea typeface="微软雅黑" panose="020B0503020204020204" pitchFamily="34" charset="-122"/>
          </a:endParaRPr>
        </a:p>
      </dgm:t>
    </dgm:pt>
    <dgm:pt modelId="{7ECDB4DB-AA20-42E3-B2C9-4328FE4D0451}" type="sibTrans" cxnId="{A421404B-1056-4D6B-9513-5399697AE807}">
      <dgm:prSet/>
      <dgm:spPr/>
      <dgm:t>
        <a:bodyPr/>
        <a:lstStyle/>
        <a:p>
          <a:endParaRPr lang="zh-CN" altLang="en-US">
            <a:latin typeface="微软雅黑" panose="020B0503020204020204" pitchFamily="34" charset="-122"/>
            <a:ea typeface="微软雅黑" panose="020B0503020204020204" pitchFamily="34" charset="-122"/>
          </a:endParaRPr>
        </a:p>
      </dgm:t>
    </dgm:pt>
    <dgm:pt modelId="{FB35FB39-6E68-4A23-9C62-D259F6F32DAB}">
      <dgm:prSet/>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随机读写存储器</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(RAM)</a:t>
          </a:r>
        </a:p>
      </dgm:t>
    </dgm:pt>
    <dgm:pt modelId="{A28068C8-CADA-4AEF-B05A-AA907CC5A08B}" type="parTrans" cxnId="{6CA42E45-28AF-4EDB-B849-D571A4CFC25B}">
      <dgm:prSet/>
      <dgm:spPr/>
      <dgm:t>
        <a:bodyPr/>
        <a:lstStyle/>
        <a:p>
          <a:endParaRPr lang="zh-CN" altLang="en-US">
            <a:latin typeface="微软雅黑" panose="020B0503020204020204" pitchFamily="34" charset="-122"/>
            <a:ea typeface="微软雅黑" panose="020B0503020204020204" pitchFamily="34" charset="-122"/>
          </a:endParaRPr>
        </a:p>
      </dgm:t>
    </dgm:pt>
    <dgm:pt modelId="{0CC89C3B-B83B-40CB-B84F-146B82072FEF}" type="sibTrans" cxnId="{6CA42E45-28AF-4EDB-B849-D571A4CFC25B}">
      <dgm:prSet/>
      <dgm:spPr/>
      <dgm:t>
        <a:bodyPr/>
        <a:lstStyle/>
        <a:p>
          <a:endParaRPr lang="zh-CN" altLang="en-US">
            <a:latin typeface="微软雅黑" panose="020B0503020204020204" pitchFamily="34" charset="-122"/>
            <a:ea typeface="微软雅黑" panose="020B0503020204020204" pitchFamily="34" charset="-122"/>
          </a:endParaRPr>
        </a:p>
      </dgm:t>
    </dgm:pt>
    <dgm:pt modelId="{41F97D3D-F54B-4928-8E56-7DC14390F352}">
      <dgm:prSet/>
      <dgm:spPr/>
      <dgm:t>
        <a:bodyPr lIns="576000" rIns="360000"/>
        <a:lstStyle/>
        <a:p>
          <a:pPr algn="just"/>
          <a:r>
            <a:rPr lang="zh-CN" altLang="en-US" b="1" dirty="0">
              <a:solidFill>
                <a:srgbClr val="0070C0"/>
              </a:solidFill>
              <a:latin typeface="微软雅黑" panose="020B0503020204020204" pitchFamily="34" charset="-122"/>
              <a:ea typeface="微软雅黑" panose="020B0503020204020204" pitchFamily="34" charset="-122"/>
              <a:sym typeface="+mn-lt"/>
            </a:rPr>
            <a:t>既能读出又能写入</a:t>
          </a:r>
          <a:r>
            <a:rPr lang="zh-CN" altLang="en-US" b="0" dirty="0">
              <a:latin typeface="微软雅黑" panose="020B0503020204020204" pitchFamily="34" charset="-122"/>
              <a:ea typeface="微软雅黑" panose="020B0503020204020204" pitchFamily="34" charset="-122"/>
              <a:sym typeface="+mn-lt"/>
            </a:rPr>
            <a:t>的半导体存储器</a:t>
          </a:r>
        </a:p>
      </dgm:t>
    </dgm:pt>
    <dgm:pt modelId="{E04D5DA9-F845-42C1-88C6-C01A8BAD579F}" type="parTrans" cxnId="{E28633FA-1B42-435A-8DED-9DF8FF9D77D4}">
      <dgm:prSet/>
      <dgm:spPr/>
      <dgm:t>
        <a:bodyPr/>
        <a:lstStyle/>
        <a:p>
          <a:endParaRPr lang="zh-CN" altLang="en-US">
            <a:latin typeface="微软雅黑" panose="020B0503020204020204" pitchFamily="34" charset="-122"/>
            <a:ea typeface="微软雅黑" panose="020B0503020204020204" pitchFamily="34" charset="-122"/>
          </a:endParaRPr>
        </a:p>
      </dgm:t>
    </dgm:pt>
    <dgm:pt modelId="{CF04193A-DAD2-4419-97DB-0A7D9C5F4A81}" type="sibTrans" cxnId="{E28633FA-1B42-435A-8DED-9DF8FF9D77D4}">
      <dgm:prSet/>
      <dgm:spPr/>
      <dgm:t>
        <a:bodyPr/>
        <a:lstStyle/>
        <a:p>
          <a:endParaRPr lang="zh-CN" altLang="en-US">
            <a:latin typeface="微软雅黑" panose="020B0503020204020204" pitchFamily="34" charset="-122"/>
            <a:ea typeface="微软雅黑" panose="020B0503020204020204" pitchFamily="34" charset="-122"/>
          </a:endParaRPr>
        </a:p>
      </dgm:t>
    </dgm:pt>
    <dgm:pt modelId="{BFC61870-7368-4C8E-98F1-3E7771D62787}" type="pres">
      <dgm:prSet presAssocID="{A14381D9-36C6-4909-8D75-D90F7ADC2C3C}" presName="linear" presStyleCnt="0">
        <dgm:presLayoutVars>
          <dgm:dir/>
          <dgm:animLvl val="lvl"/>
          <dgm:resizeHandles val="exact"/>
        </dgm:presLayoutVars>
      </dgm:prSet>
      <dgm:spPr/>
    </dgm:pt>
    <dgm:pt modelId="{6A7D67FE-AB94-420B-803A-D9F7DD44ABC3}" type="pres">
      <dgm:prSet presAssocID="{17348020-8F44-4DEC-86DB-7E5347AB354E}" presName="parentLin" presStyleCnt="0"/>
      <dgm:spPr/>
    </dgm:pt>
    <dgm:pt modelId="{EB8AA4A8-EE1F-4FBA-96C1-823205928CA9}" type="pres">
      <dgm:prSet presAssocID="{17348020-8F44-4DEC-86DB-7E5347AB354E}" presName="parentLeftMargin" presStyleLbl="node1" presStyleIdx="0" presStyleCnt="2"/>
      <dgm:spPr/>
    </dgm:pt>
    <dgm:pt modelId="{EAE6C24F-A463-4F4B-9C05-EFF8489A212F}" type="pres">
      <dgm:prSet presAssocID="{17348020-8F44-4DEC-86DB-7E5347AB354E}" presName="parentText" presStyleLbl="node1" presStyleIdx="0" presStyleCnt="2" custScaleX="103163">
        <dgm:presLayoutVars>
          <dgm:chMax val="0"/>
          <dgm:bulletEnabled val="1"/>
        </dgm:presLayoutVars>
      </dgm:prSet>
      <dgm:spPr/>
    </dgm:pt>
    <dgm:pt modelId="{2B563CFC-794E-4C1D-92F8-A1BEBD38E23E}" type="pres">
      <dgm:prSet presAssocID="{17348020-8F44-4DEC-86DB-7E5347AB354E}" presName="negativeSpace" presStyleCnt="0"/>
      <dgm:spPr/>
    </dgm:pt>
    <dgm:pt modelId="{033F5DDD-2ABB-40EA-8544-F99A765C79B2}" type="pres">
      <dgm:prSet presAssocID="{17348020-8F44-4DEC-86DB-7E5347AB354E}" presName="childText" presStyleLbl="conFgAcc1" presStyleIdx="0" presStyleCnt="2">
        <dgm:presLayoutVars>
          <dgm:bulletEnabled val="1"/>
        </dgm:presLayoutVars>
      </dgm:prSet>
      <dgm:spPr/>
    </dgm:pt>
    <dgm:pt modelId="{D69DB401-BB25-4887-9FD2-751C88539C7F}" type="pres">
      <dgm:prSet presAssocID="{3A4478CE-8F3E-466A-B876-E01FC4BC04A9}" presName="spaceBetweenRectangles" presStyleCnt="0"/>
      <dgm:spPr/>
    </dgm:pt>
    <dgm:pt modelId="{FFD92B94-FB6E-4F13-AE1D-E70738737980}" type="pres">
      <dgm:prSet presAssocID="{FB35FB39-6E68-4A23-9C62-D259F6F32DAB}" presName="parentLin" presStyleCnt="0"/>
      <dgm:spPr/>
    </dgm:pt>
    <dgm:pt modelId="{21D9EC67-EE49-499B-848B-3E47D1BE5254}" type="pres">
      <dgm:prSet presAssocID="{FB35FB39-6E68-4A23-9C62-D259F6F32DAB}" presName="parentLeftMargin" presStyleLbl="node1" presStyleIdx="0" presStyleCnt="2"/>
      <dgm:spPr/>
    </dgm:pt>
    <dgm:pt modelId="{61BFE2AB-EEBC-49D1-9623-BDEF0E444127}" type="pres">
      <dgm:prSet presAssocID="{FB35FB39-6E68-4A23-9C62-D259F6F32DAB}" presName="parentText" presStyleLbl="node1" presStyleIdx="1" presStyleCnt="2" custScaleX="103163">
        <dgm:presLayoutVars>
          <dgm:chMax val="0"/>
          <dgm:bulletEnabled val="1"/>
        </dgm:presLayoutVars>
      </dgm:prSet>
      <dgm:spPr/>
    </dgm:pt>
    <dgm:pt modelId="{D17C8B3A-02FC-4342-AA1B-2B296C06E961}" type="pres">
      <dgm:prSet presAssocID="{FB35FB39-6E68-4A23-9C62-D259F6F32DAB}" presName="negativeSpace" presStyleCnt="0"/>
      <dgm:spPr/>
    </dgm:pt>
    <dgm:pt modelId="{1030CEE1-EF53-4C4B-BE47-46FF53EADE1D}" type="pres">
      <dgm:prSet presAssocID="{FB35FB39-6E68-4A23-9C62-D259F6F32DAB}" presName="childText" presStyleLbl="conFgAcc1" presStyleIdx="1" presStyleCnt="2">
        <dgm:presLayoutVars>
          <dgm:bulletEnabled val="1"/>
        </dgm:presLayoutVars>
      </dgm:prSet>
      <dgm:spPr/>
    </dgm:pt>
  </dgm:ptLst>
  <dgm:cxnLst>
    <dgm:cxn modelId="{21EB6420-E2D8-4055-A8CC-3E1CE5FC7B1D}" type="presOf" srcId="{FB35FB39-6E68-4A23-9C62-D259F6F32DAB}" destId="{21D9EC67-EE49-499B-848B-3E47D1BE5254}" srcOrd="0" destOrd="0" presId="urn:microsoft.com/office/officeart/2005/8/layout/list1"/>
    <dgm:cxn modelId="{6C0ABC35-EAE6-44CE-8836-342AE1E965A3}" type="presOf" srcId="{FB35FB39-6E68-4A23-9C62-D259F6F32DAB}" destId="{61BFE2AB-EEBC-49D1-9623-BDEF0E444127}" srcOrd="1" destOrd="0" presId="urn:microsoft.com/office/officeart/2005/8/layout/list1"/>
    <dgm:cxn modelId="{641E6A5D-8459-4715-A8E6-A6EBF503BFFF}" type="presOf" srcId="{CCCBB255-6426-418B-9C2C-4042DB4F6C76}" destId="{033F5DDD-2ABB-40EA-8544-F99A765C79B2}" srcOrd="0" destOrd="0" presId="urn:microsoft.com/office/officeart/2005/8/layout/list1"/>
    <dgm:cxn modelId="{6CA42E45-28AF-4EDB-B849-D571A4CFC25B}" srcId="{A14381D9-36C6-4909-8D75-D90F7ADC2C3C}" destId="{FB35FB39-6E68-4A23-9C62-D259F6F32DAB}" srcOrd="1" destOrd="0" parTransId="{A28068C8-CADA-4AEF-B05A-AA907CC5A08B}" sibTransId="{0CC89C3B-B83B-40CB-B84F-146B82072FEF}"/>
    <dgm:cxn modelId="{689CBE4A-03DD-4881-8AF9-61533646590A}" type="presOf" srcId="{17348020-8F44-4DEC-86DB-7E5347AB354E}" destId="{EB8AA4A8-EE1F-4FBA-96C1-823205928CA9}" srcOrd="0" destOrd="0" presId="urn:microsoft.com/office/officeart/2005/8/layout/list1"/>
    <dgm:cxn modelId="{A421404B-1056-4D6B-9513-5399697AE807}" srcId="{17348020-8F44-4DEC-86DB-7E5347AB354E}" destId="{CCCBB255-6426-418B-9C2C-4042DB4F6C76}" srcOrd="0" destOrd="0" parTransId="{533FCA09-2B9E-4055-9F2A-942BEDF376E7}" sibTransId="{7ECDB4DB-AA20-42E3-B2C9-4328FE4D0451}"/>
    <dgm:cxn modelId="{A730F684-D953-4E6A-833E-53111E8CCD7D}" type="presOf" srcId="{A14381D9-36C6-4909-8D75-D90F7ADC2C3C}" destId="{BFC61870-7368-4C8E-98F1-3E7771D62787}" srcOrd="0" destOrd="0" presId="urn:microsoft.com/office/officeart/2005/8/layout/list1"/>
    <dgm:cxn modelId="{72CE6BC7-DD4D-4166-AD13-B65F09CAD5E9}" type="presOf" srcId="{41F97D3D-F54B-4928-8E56-7DC14390F352}" destId="{1030CEE1-EF53-4C4B-BE47-46FF53EADE1D}" srcOrd="0" destOrd="0" presId="urn:microsoft.com/office/officeart/2005/8/layout/list1"/>
    <dgm:cxn modelId="{DB2BD8DD-AFD0-4F8D-B9DD-D4AF41FFFB0B}" type="presOf" srcId="{17348020-8F44-4DEC-86DB-7E5347AB354E}" destId="{EAE6C24F-A463-4F4B-9C05-EFF8489A212F}" srcOrd="1" destOrd="0" presId="urn:microsoft.com/office/officeart/2005/8/layout/list1"/>
    <dgm:cxn modelId="{E28633FA-1B42-435A-8DED-9DF8FF9D77D4}" srcId="{FB35FB39-6E68-4A23-9C62-D259F6F32DAB}" destId="{41F97D3D-F54B-4928-8E56-7DC14390F352}" srcOrd="0" destOrd="0" parTransId="{E04D5DA9-F845-42C1-88C6-C01A8BAD579F}" sibTransId="{CF04193A-DAD2-4419-97DB-0A7D9C5F4A81}"/>
    <dgm:cxn modelId="{7999BAFE-3A9C-45B4-B0FE-61D1FFBE6BB2}" srcId="{A14381D9-36C6-4909-8D75-D90F7ADC2C3C}" destId="{17348020-8F44-4DEC-86DB-7E5347AB354E}" srcOrd="0" destOrd="0" parTransId="{CF0E2EDC-C43A-4958-AAB8-AABBE8196EAF}" sibTransId="{3A4478CE-8F3E-466A-B876-E01FC4BC04A9}"/>
    <dgm:cxn modelId="{13F5905D-B743-4A52-8C59-D1D296929660}" type="presParOf" srcId="{BFC61870-7368-4C8E-98F1-3E7771D62787}" destId="{6A7D67FE-AB94-420B-803A-D9F7DD44ABC3}" srcOrd="0" destOrd="0" presId="urn:microsoft.com/office/officeart/2005/8/layout/list1"/>
    <dgm:cxn modelId="{7B29CB91-CB1F-493A-8627-99B8796A304F}" type="presParOf" srcId="{6A7D67FE-AB94-420B-803A-D9F7DD44ABC3}" destId="{EB8AA4A8-EE1F-4FBA-96C1-823205928CA9}" srcOrd="0" destOrd="0" presId="urn:microsoft.com/office/officeart/2005/8/layout/list1"/>
    <dgm:cxn modelId="{DE6A5F95-F610-4B82-869C-B7C8EB80EA0B}" type="presParOf" srcId="{6A7D67FE-AB94-420B-803A-D9F7DD44ABC3}" destId="{EAE6C24F-A463-4F4B-9C05-EFF8489A212F}" srcOrd="1" destOrd="0" presId="urn:microsoft.com/office/officeart/2005/8/layout/list1"/>
    <dgm:cxn modelId="{B826BFDE-EFC9-44F6-893D-B5B08511B62F}" type="presParOf" srcId="{BFC61870-7368-4C8E-98F1-3E7771D62787}" destId="{2B563CFC-794E-4C1D-92F8-A1BEBD38E23E}" srcOrd="1" destOrd="0" presId="urn:microsoft.com/office/officeart/2005/8/layout/list1"/>
    <dgm:cxn modelId="{3C5B7CB6-57CB-4F0A-9B9A-A111C5C8A786}" type="presParOf" srcId="{BFC61870-7368-4C8E-98F1-3E7771D62787}" destId="{033F5DDD-2ABB-40EA-8544-F99A765C79B2}" srcOrd="2" destOrd="0" presId="urn:microsoft.com/office/officeart/2005/8/layout/list1"/>
    <dgm:cxn modelId="{8960909D-6EEC-4066-AEE5-A314FEA49120}" type="presParOf" srcId="{BFC61870-7368-4C8E-98F1-3E7771D62787}" destId="{D69DB401-BB25-4887-9FD2-751C88539C7F}" srcOrd="3" destOrd="0" presId="urn:microsoft.com/office/officeart/2005/8/layout/list1"/>
    <dgm:cxn modelId="{AA52613C-8D84-4D9C-BE38-5C6362C1A880}" type="presParOf" srcId="{BFC61870-7368-4C8E-98F1-3E7771D62787}" destId="{FFD92B94-FB6E-4F13-AE1D-E70738737980}" srcOrd="4" destOrd="0" presId="urn:microsoft.com/office/officeart/2005/8/layout/list1"/>
    <dgm:cxn modelId="{91683FE0-F153-47D3-AC53-477183E62133}" type="presParOf" srcId="{FFD92B94-FB6E-4F13-AE1D-E70738737980}" destId="{21D9EC67-EE49-499B-848B-3E47D1BE5254}" srcOrd="0" destOrd="0" presId="urn:microsoft.com/office/officeart/2005/8/layout/list1"/>
    <dgm:cxn modelId="{A0A738ED-D46E-4F0E-BF7E-1737B558D380}" type="presParOf" srcId="{FFD92B94-FB6E-4F13-AE1D-E70738737980}" destId="{61BFE2AB-EEBC-49D1-9623-BDEF0E444127}" srcOrd="1" destOrd="0" presId="urn:microsoft.com/office/officeart/2005/8/layout/list1"/>
    <dgm:cxn modelId="{BA97D2E6-DBBB-4DDF-9AAE-E7EA0826F8B0}" type="presParOf" srcId="{BFC61870-7368-4C8E-98F1-3E7771D62787}" destId="{D17C8B3A-02FC-4342-AA1B-2B296C06E961}" srcOrd="5" destOrd="0" presId="urn:microsoft.com/office/officeart/2005/8/layout/list1"/>
    <dgm:cxn modelId="{A3309D1A-2DD0-4D83-9E2F-91ACEAD84BA1}" type="presParOf" srcId="{BFC61870-7368-4C8E-98F1-3E7771D62787}" destId="{1030CEE1-EF53-4C4B-BE47-46FF53EADE1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45692B6-C831-4047-8730-8D1D88D19EFB}" type="doc">
      <dgm:prSet loTypeId="urn:microsoft.com/office/officeart/2005/8/layout/venn3" loCatId="relationship" qsTypeId="urn:microsoft.com/office/officeart/2005/8/quickstyle/simple1" qsCatId="simple" csTypeId="urn:microsoft.com/office/officeart/2005/8/colors/colorful5" csCatId="colorful" phldr="1"/>
      <dgm:spPr/>
    </dgm:pt>
    <dgm:pt modelId="{5B0EDB12-D27C-4540-8B2C-914B7869F439}">
      <dgm:prSet phldrT="[文本]"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内部存储器</a:t>
          </a:r>
          <a:endPar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1187EB9B-A70A-40B3-B290-E8092FE979A4}" type="parTrans" cxnId="{A33F4185-2022-4F0B-9DCF-37B808050447}">
      <dgm:prSet/>
      <dgm:spPr/>
      <dgm:t>
        <a:bodyPr/>
        <a:lstStyle/>
        <a:p>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EDC78752-26D3-4344-9F81-C5C6B9C9A825}" type="sibTrans" cxnId="{A33F4185-2022-4F0B-9DCF-37B808050447}">
      <dgm:prSet/>
      <dgm:spPr/>
      <dgm:t>
        <a:bodyPr/>
        <a:lstStyle/>
        <a:p>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B7339D1D-D290-41B1-AF55-A91A6CECA499}">
      <dgm:prSet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外部存储器</a:t>
          </a:r>
          <a:br>
            <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br>
          <a:r>
            <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t>
          </a:r>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辅助存储器</a:t>
          </a:r>
          <a:r>
            <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t>
          </a:r>
        </a:p>
      </dgm:t>
    </dgm:pt>
    <dgm:pt modelId="{E6DCD695-A43F-4375-BE53-36B96F968FD1}" type="parTrans" cxnId="{701C1749-C998-4C16-8B30-269936AFA3C3}">
      <dgm:prSet/>
      <dgm:spPr/>
      <dgm:t>
        <a:bodyPr/>
        <a:lstStyle/>
        <a:p>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970FA2A5-2214-4787-828A-108EB0B4FEA2}" type="sibTrans" cxnId="{701C1749-C998-4C16-8B30-269936AFA3C3}">
      <dgm:prSet/>
      <dgm:spPr/>
      <dgm:t>
        <a:bodyPr/>
        <a:lstStyle/>
        <a:p>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9B3F70DD-B674-4E49-864F-316A5847BA1E}" type="pres">
      <dgm:prSet presAssocID="{C45692B6-C831-4047-8730-8D1D88D19EFB}" presName="Name0" presStyleCnt="0">
        <dgm:presLayoutVars>
          <dgm:dir/>
          <dgm:resizeHandles val="exact"/>
        </dgm:presLayoutVars>
      </dgm:prSet>
      <dgm:spPr/>
    </dgm:pt>
    <dgm:pt modelId="{194C38DE-A711-44FD-99C0-190211D81C91}" type="pres">
      <dgm:prSet presAssocID="{5B0EDB12-D27C-4540-8B2C-914B7869F439}" presName="Name5" presStyleLbl="vennNode1" presStyleIdx="0" presStyleCnt="2">
        <dgm:presLayoutVars>
          <dgm:bulletEnabled val="1"/>
        </dgm:presLayoutVars>
      </dgm:prSet>
      <dgm:spPr/>
    </dgm:pt>
    <dgm:pt modelId="{B0E3B912-3107-4E31-9349-FAF6F54D84D6}" type="pres">
      <dgm:prSet presAssocID="{EDC78752-26D3-4344-9F81-C5C6B9C9A825}" presName="space" presStyleCnt="0"/>
      <dgm:spPr/>
    </dgm:pt>
    <dgm:pt modelId="{1AD391ED-247D-4365-8865-A820F8DA45EE}" type="pres">
      <dgm:prSet presAssocID="{B7339D1D-D290-41B1-AF55-A91A6CECA499}" presName="Name5" presStyleLbl="vennNode1" presStyleIdx="1" presStyleCnt="2">
        <dgm:presLayoutVars>
          <dgm:bulletEnabled val="1"/>
        </dgm:presLayoutVars>
      </dgm:prSet>
      <dgm:spPr/>
    </dgm:pt>
  </dgm:ptLst>
  <dgm:cxnLst>
    <dgm:cxn modelId="{B60B4340-4A90-4799-B43F-B88006804680}" type="presOf" srcId="{C45692B6-C831-4047-8730-8D1D88D19EFB}" destId="{9B3F70DD-B674-4E49-864F-316A5847BA1E}" srcOrd="0" destOrd="0" presId="urn:microsoft.com/office/officeart/2005/8/layout/venn3"/>
    <dgm:cxn modelId="{701C1749-C998-4C16-8B30-269936AFA3C3}" srcId="{C45692B6-C831-4047-8730-8D1D88D19EFB}" destId="{B7339D1D-D290-41B1-AF55-A91A6CECA499}" srcOrd="1" destOrd="0" parTransId="{E6DCD695-A43F-4375-BE53-36B96F968FD1}" sibTransId="{970FA2A5-2214-4787-828A-108EB0B4FEA2}"/>
    <dgm:cxn modelId="{A33F4185-2022-4F0B-9DCF-37B808050447}" srcId="{C45692B6-C831-4047-8730-8D1D88D19EFB}" destId="{5B0EDB12-D27C-4540-8B2C-914B7869F439}" srcOrd="0" destOrd="0" parTransId="{1187EB9B-A70A-40B3-B290-E8092FE979A4}" sibTransId="{EDC78752-26D3-4344-9F81-C5C6B9C9A825}"/>
    <dgm:cxn modelId="{89DA28E7-0B5D-4A75-817D-2A94A5FB2F8E}" type="presOf" srcId="{5B0EDB12-D27C-4540-8B2C-914B7869F439}" destId="{194C38DE-A711-44FD-99C0-190211D81C91}" srcOrd="0" destOrd="0" presId="urn:microsoft.com/office/officeart/2005/8/layout/venn3"/>
    <dgm:cxn modelId="{A5DF69EB-8075-4AE5-987C-2A5CE6F9DEE1}" type="presOf" srcId="{B7339D1D-D290-41B1-AF55-A91A6CECA499}" destId="{1AD391ED-247D-4365-8865-A820F8DA45EE}" srcOrd="0" destOrd="0" presId="urn:microsoft.com/office/officeart/2005/8/layout/venn3"/>
    <dgm:cxn modelId="{BA607E7E-B1C8-4261-BE8D-B45BBAF0E80F}" type="presParOf" srcId="{9B3F70DD-B674-4E49-864F-316A5847BA1E}" destId="{194C38DE-A711-44FD-99C0-190211D81C91}" srcOrd="0" destOrd="0" presId="urn:microsoft.com/office/officeart/2005/8/layout/venn3"/>
    <dgm:cxn modelId="{3D89D7C5-7CB4-486B-BD20-76EC93F29EBB}" type="presParOf" srcId="{9B3F70DD-B674-4E49-864F-316A5847BA1E}" destId="{B0E3B912-3107-4E31-9349-FAF6F54D84D6}" srcOrd="1" destOrd="0" presId="urn:microsoft.com/office/officeart/2005/8/layout/venn3"/>
    <dgm:cxn modelId="{679A4001-85B0-4BFE-8047-B7C3F68BDAD1}" type="presParOf" srcId="{9B3F70DD-B674-4E49-864F-316A5847BA1E}" destId="{1AD391ED-247D-4365-8865-A820F8DA45EE}" srcOrd="2"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547F045-47BF-40B6-86C4-410F8A1C68A1}"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4E5A6A9C-4B79-4406-9211-EC571949E881}">
      <dgm:prSet phldrT="[文本]"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字  </a:t>
          </a:r>
          <a:r>
            <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(Word)</a:t>
          </a:r>
          <a:endPar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3065FA2A-9C9F-43EA-BE82-61BF6946B835}" type="parTrans" cxnId="{6755699B-3CBE-4A67-A1E1-CCCCA3A7E5F0}">
      <dgm:prSet/>
      <dgm:spPr/>
      <dgm:t>
        <a:bodyPr/>
        <a:lstStyle/>
        <a:p>
          <a:endParaRPr lang="zh-CN" altLang="en-US">
            <a:latin typeface="微软雅黑" panose="020B0503020204020204" pitchFamily="34" charset="-122"/>
            <a:ea typeface="微软雅黑" panose="020B0503020204020204" pitchFamily="34" charset="-122"/>
          </a:endParaRPr>
        </a:p>
      </dgm:t>
    </dgm:pt>
    <dgm:pt modelId="{3477031E-57AB-437E-8307-31464137BD25}" type="sibTrans" cxnId="{6755699B-3CBE-4A67-A1E1-CCCCA3A7E5F0}">
      <dgm:prSet/>
      <dgm:spPr/>
      <dgm:t>
        <a:bodyPr/>
        <a:lstStyle/>
        <a:p>
          <a:endParaRPr lang="zh-CN" altLang="en-US">
            <a:latin typeface="微软雅黑" panose="020B0503020204020204" pitchFamily="34" charset="-122"/>
            <a:ea typeface="微软雅黑" panose="020B0503020204020204" pitchFamily="34" charset="-122"/>
          </a:endParaRPr>
        </a:p>
      </dgm:t>
    </dgm:pt>
    <dgm:pt modelId="{771E3421-5707-440D-9121-1CB74D2C693A}">
      <dgm:prSet/>
      <dgm:spPr/>
      <dgm:t>
        <a:bodyPr lIns="288000" rIns="180000"/>
        <a:lstStyle/>
        <a:p>
          <a:r>
            <a:rPr lang="en-US" altLang="zh-CN" dirty="0">
              <a:latin typeface="微软雅黑" panose="020B0503020204020204" pitchFamily="34" charset="-122"/>
              <a:ea typeface="微软雅黑" panose="020B0503020204020204" pitchFamily="34" charset="-122"/>
            </a:rPr>
            <a:t>a word is the natural unit of data used by a particular processor design. </a:t>
          </a:r>
        </a:p>
      </dgm:t>
    </dgm:pt>
    <dgm:pt modelId="{DB76B4CB-53B2-4A44-A077-AD1AC79AD603}" type="parTrans" cxnId="{E8BFCBF9-06F7-4960-9DC8-7643E8143411}">
      <dgm:prSet/>
      <dgm:spPr/>
      <dgm:t>
        <a:bodyPr/>
        <a:lstStyle/>
        <a:p>
          <a:endParaRPr lang="zh-CN" altLang="en-US">
            <a:latin typeface="微软雅黑" panose="020B0503020204020204" pitchFamily="34" charset="-122"/>
            <a:ea typeface="微软雅黑" panose="020B0503020204020204" pitchFamily="34" charset="-122"/>
          </a:endParaRPr>
        </a:p>
      </dgm:t>
    </dgm:pt>
    <dgm:pt modelId="{B2F5EEF0-92AC-4EB4-BBCE-A88C249F149B}" type="sibTrans" cxnId="{E8BFCBF9-06F7-4960-9DC8-7643E8143411}">
      <dgm:prSet/>
      <dgm:spPr/>
      <dgm:t>
        <a:bodyPr/>
        <a:lstStyle/>
        <a:p>
          <a:endParaRPr lang="zh-CN" altLang="en-US">
            <a:latin typeface="微软雅黑" panose="020B0503020204020204" pitchFamily="34" charset="-122"/>
            <a:ea typeface="微软雅黑" panose="020B0503020204020204" pitchFamily="34" charset="-122"/>
          </a:endParaRPr>
        </a:p>
      </dgm:t>
    </dgm:pt>
    <dgm:pt modelId="{6DB42AFF-583C-45E9-9098-5C5D218CF0AD}">
      <dgm:prSet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不同的部件其字长不同</a:t>
          </a:r>
          <a:endPar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81FD29F4-48A2-4BDD-A8CA-EA3CC5207CE6}" type="parTrans" cxnId="{D486852D-5C29-42FB-B3C7-36D89C6E06FE}">
      <dgm:prSet/>
      <dgm:spPr/>
      <dgm:t>
        <a:bodyPr/>
        <a:lstStyle/>
        <a:p>
          <a:endParaRPr lang="zh-CN" altLang="en-US">
            <a:latin typeface="微软雅黑" panose="020B0503020204020204" pitchFamily="34" charset="-122"/>
            <a:ea typeface="微软雅黑" panose="020B0503020204020204" pitchFamily="34" charset="-122"/>
          </a:endParaRPr>
        </a:p>
      </dgm:t>
    </dgm:pt>
    <dgm:pt modelId="{85CF56A4-D7DB-4B84-86D4-F0499CF8959E}" type="sibTrans" cxnId="{D486852D-5C29-42FB-B3C7-36D89C6E06FE}">
      <dgm:prSet/>
      <dgm:spPr/>
      <dgm:t>
        <a:bodyPr/>
        <a:lstStyle/>
        <a:p>
          <a:endParaRPr lang="zh-CN" altLang="en-US">
            <a:latin typeface="微软雅黑" panose="020B0503020204020204" pitchFamily="34" charset="-122"/>
            <a:ea typeface="微软雅黑" panose="020B0503020204020204" pitchFamily="34" charset="-122"/>
          </a:endParaRPr>
        </a:p>
      </dgm:t>
    </dgm:pt>
    <dgm:pt modelId="{7F41EAB2-B5DE-4591-AD0A-FF76A6EE962B}">
      <dgm:prSet/>
      <dgm:spPr/>
      <dgm:t>
        <a:bodyPr lIns="288000" rIns="180000"/>
        <a:lstStyle/>
        <a:p>
          <a:r>
            <a:rPr lang="zh-CN" altLang="en-US" dirty="0">
              <a:latin typeface="微软雅黑" panose="020B0503020204020204" pitchFamily="34" charset="-122"/>
              <a:ea typeface="微软雅黑" panose="020B0503020204020204" pitchFamily="34" charset="-122"/>
            </a:rPr>
            <a:t>计算机字长、机器字长、运算器字长</a:t>
          </a:r>
          <a:endParaRPr lang="en-US" altLang="zh-CN" dirty="0">
            <a:latin typeface="微软雅黑" panose="020B0503020204020204" pitchFamily="34" charset="-122"/>
            <a:ea typeface="微软雅黑" panose="020B0503020204020204" pitchFamily="34" charset="-122"/>
          </a:endParaRPr>
        </a:p>
      </dgm:t>
    </dgm:pt>
    <dgm:pt modelId="{AB1B395C-99B9-4128-AD1E-826760EA725D}" type="parTrans" cxnId="{1D45B066-DBDA-4B58-BD8E-19D31E49FAAD}">
      <dgm:prSet/>
      <dgm:spPr/>
      <dgm:t>
        <a:bodyPr/>
        <a:lstStyle/>
        <a:p>
          <a:endParaRPr lang="zh-CN" altLang="en-US">
            <a:latin typeface="微软雅黑" panose="020B0503020204020204" pitchFamily="34" charset="-122"/>
            <a:ea typeface="微软雅黑" panose="020B0503020204020204" pitchFamily="34" charset="-122"/>
          </a:endParaRPr>
        </a:p>
      </dgm:t>
    </dgm:pt>
    <dgm:pt modelId="{F6C1888F-EDD4-49C2-AD1A-26C5871EB2A1}" type="sibTrans" cxnId="{1D45B066-DBDA-4B58-BD8E-19D31E49FAAD}">
      <dgm:prSet/>
      <dgm:spPr/>
      <dgm:t>
        <a:bodyPr/>
        <a:lstStyle/>
        <a:p>
          <a:endParaRPr lang="zh-CN" altLang="en-US">
            <a:latin typeface="微软雅黑" panose="020B0503020204020204" pitchFamily="34" charset="-122"/>
            <a:ea typeface="微软雅黑" panose="020B0503020204020204" pitchFamily="34" charset="-122"/>
          </a:endParaRPr>
        </a:p>
      </dgm:t>
    </dgm:pt>
    <dgm:pt modelId="{E628EEA9-73A7-4239-B696-AF9735C1E003}">
      <dgm:prSet/>
      <dgm:spPr/>
      <dgm:t>
        <a:bodyPr lIns="288000" rIns="180000"/>
        <a:lstStyle/>
        <a:p>
          <a:r>
            <a:rPr lang="zh-CN" altLang="en-US" dirty="0">
              <a:latin typeface="微软雅黑" panose="020B0503020204020204" pitchFamily="34" charset="-122"/>
              <a:ea typeface="微软雅黑" panose="020B0503020204020204" pitchFamily="34" charset="-122"/>
            </a:rPr>
            <a:t>存储器字长、存储芯片字长</a:t>
          </a:r>
          <a:endParaRPr lang="en-US" altLang="zh-CN" dirty="0">
            <a:latin typeface="微软雅黑" panose="020B0503020204020204" pitchFamily="34" charset="-122"/>
            <a:ea typeface="微软雅黑" panose="020B0503020204020204" pitchFamily="34" charset="-122"/>
          </a:endParaRPr>
        </a:p>
      </dgm:t>
    </dgm:pt>
    <dgm:pt modelId="{65B68A3A-093E-4094-B66A-0C218ABC4D1A}" type="parTrans" cxnId="{FB034F75-1704-4C64-949F-5CCC3FE3EAB0}">
      <dgm:prSet/>
      <dgm:spPr/>
      <dgm:t>
        <a:bodyPr/>
        <a:lstStyle/>
        <a:p>
          <a:endParaRPr lang="zh-CN" altLang="en-US">
            <a:latin typeface="微软雅黑" panose="020B0503020204020204" pitchFamily="34" charset="-122"/>
            <a:ea typeface="微软雅黑" panose="020B0503020204020204" pitchFamily="34" charset="-122"/>
          </a:endParaRPr>
        </a:p>
      </dgm:t>
    </dgm:pt>
    <dgm:pt modelId="{9D0077FA-8D3B-484D-BEB2-088AC82CFA4A}" type="sibTrans" cxnId="{FB034F75-1704-4C64-949F-5CCC3FE3EAB0}">
      <dgm:prSet/>
      <dgm:spPr/>
      <dgm:t>
        <a:bodyPr/>
        <a:lstStyle/>
        <a:p>
          <a:endParaRPr lang="zh-CN" altLang="en-US">
            <a:latin typeface="微软雅黑" panose="020B0503020204020204" pitchFamily="34" charset="-122"/>
            <a:ea typeface="微软雅黑" panose="020B0503020204020204" pitchFamily="34" charset="-122"/>
          </a:endParaRPr>
        </a:p>
      </dgm:t>
    </dgm:pt>
    <dgm:pt modelId="{4669F94F-94B7-4FA1-82E8-4B4A3A956E29}">
      <dgm:prSet/>
      <dgm:spPr/>
      <dgm:t>
        <a:bodyPr lIns="288000" rIns="180000"/>
        <a:lstStyle/>
        <a:p>
          <a:r>
            <a:rPr lang="zh-CN" altLang="en-US" dirty="0">
              <a:latin typeface="微软雅黑" panose="020B0503020204020204" pitchFamily="34" charset="-122"/>
              <a:ea typeface="微软雅黑" panose="020B0503020204020204" pitchFamily="34" charset="-122"/>
            </a:rPr>
            <a:t>指令字长</a:t>
          </a:r>
          <a:endParaRPr lang="en-US" altLang="zh-CN" dirty="0">
            <a:latin typeface="微软雅黑" panose="020B0503020204020204" pitchFamily="34" charset="-122"/>
            <a:ea typeface="微软雅黑" panose="020B0503020204020204" pitchFamily="34" charset="-122"/>
          </a:endParaRPr>
        </a:p>
      </dgm:t>
    </dgm:pt>
    <dgm:pt modelId="{E8DE6780-BB57-4D1F-B79B-69B98BC6F248}" type="parTrans" cxnId="{0D0D4235-4F60-40DB-A9DC-A3BCDCAF64D8}">
      <dgm:prSet/>
      <dgm:spPr/>
      <dgm:t>
        <a:bodyPr/>
        <a:lstStyle/>
        <a:p>
          <a:endParaRPr lang="zh-CN" altLang="en-US">
            <a:latin typeface="微软雅黑" panose="020B0503020204020204" pitchFamily="34" charset="-122"/>
            <a:ea typeface="微软雅黑" panose="020B0503020204020204" pitchFamily="34" charset="-122"/>
          </a:endParaRPr>
        </a:p>
      </dgm:t>
    </dgm:pt>
    <dgm:pt modelId="{C5E9CEBF-E514-4290-A643-0B1AC1D0EE2E}" type="sibTrans" cxnId="{0D0D4235-4F60-40DB-A9DC-A3BCDCAF64D8}">
      <dgm:prSet/>
      <dgm:spPr/>
      <dgm:t>
        <a:bodyPr/>
        <a:lstStyle/>
        <a:p>
          <a:endParaRPr lang="zh-CN" altLang="en-US">
            <a:latin typeface="微软雅黑" panose="020B0503020204020204" pitchFamily="34" charset="-122"/>
            <a:ea typeface="微软雅黑" panose="020B0503020204020204" pitchFamily="34" charset="-122"/>
          </a:endParaRPr>
        </a:p>
      </dgm:t>
    </dgm:pt>
    <dgm:pt modelId="{0BCAA06A-2B15-467B-A2FB-13BCB2B03916}">
      <dgm:prSet/>
      <dgm:spPr/>
      <dgm:t>
        <a:bodyPr lIns="288000" rIns="180000"/>
        <a:lstStyle/>
        <a:p>
          <a:r>
            <a:rPr lang="zh-CN" altLang="en-US" dirty="0">
              <a:latin typeface="微软雅黑" panose="020B0503020204020204" pitchFamily="34" charset="-122"/>
              <a:ea typeface="微软雅黑" panose="020B0503020204020204" pitchFamily="34" charset="-122"/>
            </a:rPr>
            <a:t>一串固定长度的二进制数，对应部件处理数据的固定长度</a:t>
          </a:r>
          <a:endParaRPr lang="en-US" altLang="zh-CN" dirty="0">
            <a:latin typeface="微软雅黑" panose="020B0503020204020204" pitchFamily="34" charset="-122"/>
            <a:ea typeface="微软雅黑" panose="020B0503020204020204" pitchFamily="34" charset="-122"/>
          </a:endParaRPr>
        </a:p>
      </dgm:t>
    </dgm:pt>
    <dgm:pt modelId="{F5F75824-0BD4-4609-ADB8-702AD42B7731}" type="parTrans" cxnId="{8A876AE0-6272-4AF6-8F99-83F8C221E560}">
      <dgm:prSet/>
      <dgm:spPr/>
      <dgm:t>
        <a:bodyPr/>
        <a:lstStyle/>
        <a:p>
          <a:endParaRPr lang="zh-CN" altLang="en-US"/>
        </a:p>
      </dgm:t>
    </dgm:pt>
    <dgm:pt modelId="{B1CA891F-DC8F-499E-875F-6490E86FB974}" type="sibTrans" cxnId="{8A876AE0-6272-4AF6-8F99-83F8C221E560}">
      <dgm:prSet/>
      <dgm:spPr/>
      <dgm:t>
        <a:bodyPr/>
        <a:lstStyle/>
        <a:p>
          <a:endParaRPr lang="zh-CN" altLang="en-US"/>
        </a:p>
      </dgm:t>
    </dgm:pt>
    <dgm:pt modelId="{19781AA2-3C17-421E-A892-5E2C7B957EF7}" type="pres">
      <dgm:prSet presAssocID="{0547F045-47BF-40B6-86C4-410F8A1C68A1}" presName="linear" presStyleCnt="0">
        <dgm:presLayoutVars>
          <dgm:dir/>
          <dgm:animLvl val="lvl"/>
          <dgm:resizeHandles val="exact"/>
        </dgm:presLayoutVars>
      </dgm:prSet>
      <dgm:spPr/>
    </dgm:pt>
    <dgm:pt modelId="{4D3883F7-4434-4369-86DA-D6D4D8DE4FAC}" type="pres">
      <dgm:prSet presAssocID="{4E5A6A9C-4B79-4406-9211-EC571949E881}" presName="parentLin" presStyleCnt="0"/>
      <dgm:spPr/>
    </dgm:pt>
    <dgm:pt modelId="{FC139EB6-CC79-4610-A766-75CA074A8FF4}" type="pres">
      <dgm:prSet presAssocID="{4E5A6A9C-4B79-4406-9211-EC571949E881}" presName="parentLeftMargin" presStyleLbl="node1" presStyleIdx="0" presStyleCnt="2"/>
      <dgm:spPr/>
    </dgm:pt>
    <dgm:pt modelId="{5E45E518-715E-4270-8BEF-E6B2D931A7DD}" type="pres">
      <dgm:prSet presAssocID="{4E5A6A9C-4B79-4406-9211-EC571949E881}" presName="parentText" presStyleLbl="node1" presStyleIdx="0" presStyleCnt="2">
        <dgm:presLayoutVars>
          <dgm:chMax val="0"/>
          <dgm:bulletEnabled val="1"/>
        </dgm:presLayoutVars>
      </dgm:prSet>
      <dgm:spPr/>
    </dgm:pt>
    <dgm:pt modelId="{8900DA14-FBBA-44BA-AE46-A9C4AA704CBA}" type="pres">
      <dgm:prSet presAssocID="{4E5A6A9C-4B79-4406-9211-EC571949E881}" presName="negativeSpace" presStyleCnt="0"/>
      <dgm:spPr/>
    </dgm:pt>
    <dgm:pt modelId="{DDF90345-D8B8-42B9-937B-0283EFFA686C}" type="pres">
      <dgm:prSet presAssocID="{4E5A6A9C-4B79-4406-9211-EC571949E881}" presName="childText" presStyleLbl="conFgAcc1" presStyleIdx="0" presStyleCnt="2">
        <dgm:presLayoutVars>
          <dgm:bulletEnabled val="1"/>
        </dgm:presLayoutVars>
      </dgm:prSet>
      <dgm:spPr/>
    </dgm:pt>
    <dgm:pt modelId="{33638801-7F9B-46F2-BD98-3DADF458AE70}" type="pres">
      <dgm:prSet presAssocID="{3477031E-57AB-437E-8307-31464137BD25}" presName="spaceBetweenRectangles" presStyleCnt="0"/>
      <dgm:spPr/>
    </dgm:pt>
    <dgm:pt modelId="{B76512C7-1FE9-4844-BF9D-67C42C731F94}" type="pres">
      <dgm:prSet presAssocID="{6DB42AFF-583C-45E9-9098-5C5D218CF0AD}" presName="parentLin" presStyleCnt="0"/>
      <dgm:spPr/>
    </dgm:pt>
    <dgm:pt modelId="{9F6F11CA-FE6C-4128-84DA-16DEF56CFA4A}" type="pres">
      <dgm:prSet presAssocID="{6DB42AFF-583C-45E9-9098-5C5D218CF0AD}" presName="parentLeftMargin" presStyleLbl="node1" presStyleIdx="0" presStyleCnt="2"/>
      <dgm:spPr/>
    </dgm:pt>
    <dgm:pt modelId="{C1DFDF24-1AAD-4111-9C83-F16673235F1F}" type="pres">
      <dgm:prSet presAssocID="{6DB42AFF-583C-45E9-9098-5C5D218CF0AD}" presName="parentText" presStyleLbl="node1" presStyleIdx="1" presStyleCnt="2">
        <dgm:presLayoutVars>
          <dgm:chMax val="0"/>
          <dgm:bulletEnabled val="1"/>
        </dgm:presLayoutVars>
      </dgm:prSet>
      <dgm:spPr/>
    </dgm:pt>
    <dgm:pt modelId="{08546C9D-6617-4094-A180-18D73A7E44E4}" type="pres">
      <dgm:prSet presAssocID="{6DB42AFF-583C-45E9-9098-5C5D218CF0AD}" presName="negativeSpace" presStyleCnt="0"/>
      <dgm:spPr/>
    </dgm:pt>
    <dgm:pt modelId="{86D2F832-2F16-4E1A-8F96-9EE01A9C2B75}" type="pres">
      <dgm:prSet presAssocID="{6DB42AFF-583C-45E9-9098-5C5D218CF0AD}" presName="childText" presStyleLbl="conFgAcc1" presStyleIdx="1" presStyleCnt="2">
        <dgm:presLayoutVars>
          <dgm:bulletEnabled val="1"/>
        </dgm:presLayoutVars>
      </dgm:prSet>
      <dgm:spPr/>
    </dgm:pt>
  </dgm:ptLst>
  <dgm:cxnLst>
    <dgm:cxn modelId="{CA9C030D-66DA-453A-A80A-45EE974D3411}" type="presOf" srcId="{6DB42AFF-583C-45E9-9098-5C5D218CF0AD}" destId="{C1DFDF24-1AAD-4111-9C83-F16673235F1F}" srcOrd="1" destOrd="0" presId="urn:microsoft.com/office/officeart/2005/8/layout/list1"/>
    <dgm:cxn modelId="{D486852D-5C29-42FB-B3C7-36D89C6E06FE}" srcId="{0547F045-47BF-40B6-86C4-410F8A1C68A1}" destId="{6DB42AFF-583C-45E9-9098-5C5D218CF0AD}" srcOrd="1" destOrd="0" parTransId="{81FD29F4-48A2-4BDD-A8CA-EA3CC5207CE6}" sibTransId="{85CF56A4-D7DB-4B84-86D4-F0499CF8959E}"/>
    <dgm:cxn modelId="{0D0D4235-4F60-40DB-A9DC-A3BCDCAF64D8}" srcId="{6DB42AFF-583C-45E9-9098-5C5D218CF0AD}" destId="{4669F94F-94B7-4FA1-82E8-4B4A3A956E29}" srcOrd="2" destOrd="0" parTransId="{E8DE6780-BB57-4D1F-B79B-69B98BC6F248}" sibTransId="{C5E9CEBF-E514-4290-A643-0B1AC1D0EE2E}"/>
    <dgm:cxn modelId="{B3796036-67A6-4C94-9A6C-2AD29DABF86A}" type="presOf" srcId="{4E5A6A9C-4B79-4406-9211-EC571949E881}" destId="{FC139EB6-CC79-4610-A766-75CA074A8FF4}" srcOrd="0" destOrd="0" presId="urn:microsoft.com/office/officeart/2005/8/layout/list1"/>
    <dgm:cxn modelId="{E121A93D-5B03-43B7-AB8A-CF3391D9A833}" type="presOf" srcId="{E628EEA9-73A7-4239-B696-AF9735C1E003}" destId="{86D2F832-2F16-4E1A-8F96-9EE01A9C2B75}" srcOrd="0" destOrd="1" presId="urn:microsoft.com/office/officeart/2005/8/layout/list1"/>
    <dgm:cxn modelId="{1D45B066-DBDA-4B58-BD8E-19D31E49FAAD}" srcId="{6DB42AFF-583C-45E9-9098-5C5D218CF0AD}" destId="{7F41EAB2-B5DE-4591-AD0A-FF76A6EE962B}" srcOrd="0" destOrd="0" parTransId="{AB1B395C-99B9-4128-AD1E-826760EA725D}" sibTransId="{F6C1888F-EDD4-49C2-AD1A-26C5871EB2A1}"/>
    <dgm:cxn modelId="{B676CF4F-F9A9-42F4-8BE0-2107388A1FA8}" type="presOf" srcId="{771E3421-5707-440D-9121-1CB74D2C693A}" destId="{DDF90345-D8B8-42B9-937B-0283EFFA686C}" srcOrd="0" destOrd="0" presId="urn:microsoft.com/office/officeart/2005/8/layout/list1"/>
    <dgm:cxn modelId="{FB034F75-1704-4C64-949F-5CCC3FE3EAB0}" srcId="{6DB42AFF-583C-45E9-9098-5C5D218CF0AD}" destId="{E628EEA9-73A7-4239-B696-AF9735C1E003}" srcOrd="1" destOrd="0" parTransId="{65B68A3A-093E-4094-B66A-0C218ABC4D1A}" sibTransId="{9D0077FA-8D3B-484D-BEB2-088AC82CFA4A}"/>
    <dgm:cxn modelId="{6755699B-3CBE-4A67-A1E1-CCCCA3A7E5F0}" srcId="{0547F045-47BF-40B6-86C4-410F8A1C68A1}" destId="{4E5A6A9C-4B79-4406-9211-EC571949E881}" srcOrd="0" destOrd="0" parTransId="{3065FA2A-9C9F-43EA-BE82-61BF6946B835}" sibTransId="{3477031E-57AB-437E-8307-31464137BD25}"/>
    <dgm:cxn modelId="{08E4AFB4-4E70-4650-9161-8F48BD921DC4}" type="presOf" srcId="{4E5A6A9C-4B79-4406-9211-EC571949E881}" destId="{5E45E518-715E-4270-8BEF-E6B2D931A7DD}" srcOrd="1" destOrd="0" presId="urn:microsoft.com/office/officeart/2005/8/layout/list1"/>
    <dgm:cxn modelId="{04EB0BC7-0757-49B4-9C91-7DD746AA9AE0}" type="presOf" srcId="{4669F94F-94B7-4FA1-82E8-4B4A3A956E29}" destId="{86D2F832-2F16-4E1A-8F96-9EE01A9C2B75}" srcOrd="0" destOrd="2" presId="urn:microsoft.com/office/officeart/2005/8/layout/list1"/>
    <dgm:cxn modelId="{367F27CE-DE83-406E-ACEC-391DAB8E6A2F}" type="presOf" srcId="{0547F045-47BF-40B6-86C4-410F8A1C68A1}" destId="{19781AA2-3C17-421E-A892-5E2C7B957EF7}" srcOrd="0" destOrd="0" presId="urn:microsoft.com/office/officeart/2005/8/layout/list1"/>
    <dgm:cxn modelId="{D5DF62DC-643E-4224-AFC9-83F26860A8DC}" type="presOf" srcId="{7F41EAB2-B5DE-4591-AD0A-FF76A6EE962B}" destId="{86D2F832-2F16-4E1A-8F96-9EE01A9C2B75}" srcOrd="0" destOrd="0" presId="urn:microsoft.com/office/officeart/2005/8/layout/list1"/>
    <dgm:cxn modelId="{8A876AE0-6272-4AF6-8F99-83F8C221E560}" srcId="{4E5A6A9C-4B79-4406-9211-EC571949E881}" destId="{0BCAA06A-2B15-467B-A2FB-13BCB2B03916}" srcOrd="1" destOrd="0" parTransId="{F5F75824-0BD4-4609-ADB8-702AD42B7731}" sibTransId="{B1CA891F-DC8F-499E-875F-6490E86FB974}"/>
    <dgm:cxn modelId="{91BBE5F5-004D-477B-A7A9-E3F321761B1B}" type="presOf" srcId="{0BCAA06A-2B15-467B-A2FB-13BCB2B03916}" destId="{DDF90345-D8B8-42B9-937B-0283EFFA686C}" srcOrd="0" destOrd="1" presId="urn:microsoft.com/office/officeart/2005/8/layout/list1"/>
    <dgm:cxn modelId="{E8BFCBF9-06F7-4960-9DC8-7643E8143411}" srcId="{4E5A6A9C-4B79-4406-9211-EC571949E881}" destId="{771E3421-5707-440D-9121-1CB74D2C693A}" srcOrd="0" destOrd="0" parTransId="{DB76B4CB-53B2-4A44-A077-AD1AC79AD603}" sibTransId="{B2F5EEF0-92AC-4EB4-BBCE-A88C249F149B}"/>
    <dgm:cxn modelId="{F17838FD-8F9B-43C5-B9C1-A7E8AB771C19}" type="presOf" srcId="{6DB42AFF-583C-45E9-9098-5C5D218CF0AD}" destId="{9F6F11CA-FE6C-4128-84DA-16DEF56CFA4A}" srcOrd="0" destOrd="0" presId="urn:microsoft.com/office/officeart/2005/8/layout/list1"/>
    <dgm:cxn modelId="{C92CDE9B-9105-4F57-B593-75B69C68C15B}" type="presParOf" srcId="{19781AA2-3C17-421E-A892-5E2C7B957EF7}" destId="{4D3883F7-4434-4369-86DA-D6D4D8DE4FAC}" srcOrd="0" destOrd="0" presId="urn:microsoft.com/office/officeart/2005/8/layout/list1"/>
    <dgm:cxn modelId="{D2AB77A8-F954-418E-B00C-0A425875AF3D}" type="presParOf" srcId="{4D3883F7-4434-4369-86DA-D6D4D8DE4FAC}" destId="{FC139EB6-CC79-4610-A766-75CA074A8FF4}" srcOrd="0" destOrd="0" presId="urn:microsoft.com/office/officeart/2005/8/layout/list1"/>
    <dgm:cxn modelId="{5D4A57DB-B94D-49DF-9A2F-B29DE8D8A230}" type="presParOf" srcId="{4D3883F7-4434-4369-86DA-D6D4D8DE4FAC}" destId="{5E45E518-715E-4270-8BEF-E6B2D931A7DD}" srcOrd="1" destOrd="0" presId="urn:microsoft.com/office/officeart/2005/8/layout/list1"/>
    <dgm:cxn modelId="{C5ADFFFA-B2EF-4240-AAC5-99BF48F39922}" type="presParOf" srcId="{19781AA2-3C17-421E-A892-5E2C7B957EF7}" destId="{8900DA14-FBBA-44BA-AE46-A9C4AA704CBA}" srcOrd="1" destOrd="0" presId="urn:microsoft.com/office/officeart/2005/8/layout/list1"/>
    <dgm:cxn modelId="{A4661605-94A5-4EEB-B2AB-387D4F09AFCF}" type="presParOf" srcId="{19781AA2-3C17-421E-A892-5E2C7B957EF7}" destId="{DDF90345-D8B8-42B9-937B-0283EFFA686C}" srcOrd="2" destOrd="0" presId="urn:microsoft.com/office/officeart/2005/8/layout/list1"/>
    <dgm:cxn modelId="{7DA6BA36-980D-4EF2-B4BE-6385644761FA}" type="presParOf" srcId="{19781AA2-3C17-421E-A892-5E2C7B957EF7}" destId="{33638801-7F9B-46F2-BD98-3DADF458AE70}" srcOrd="3" destOrd="0" presId="urn:microsoft.com/office/officeart/2005/8/layout/list1"/>
    <dgm:cxn modelId="{86F822C5-C90D-4D5B-8970-31590CCD083F}" type="presParOf" srcId="{19781AA2-3C17-421E-A892-5E2C7B957EF7}" destId="{B76512C7-1FE9-4844-BF9D-67C42C731F94}" srcOrd="4" destOrd="0" presId="urn:microsoft.com/office/officeart/2005/8/layout/list1"/>
    <dgm:cxn modelId="{85AFD947-65A5-4BE3-87C2-DF571E256ACD}" type="presParOf" srcId="{B76512C7-1FE9-4844-BF9D-67C42C731F94}" destId="{9F6F11CA-FE6C-4128-84DA-16DEF56CFA4A}" srcOrd="0" destOrd="0" presId="urn:microsoft.com/office/officeart/2005/8/layout/list1"/>
    <dgm:cxn modelId="{04371D82-1C17-405E-A733-622002381A61}" type="presParOf" srcId="{B76512C7-1FE9-4844-BF9D-67C42C731F94}" destId="{C1DFDF24-1AAD-4111-9C83-F16673235F1F}" srcOrd="1" destOrd="0" presId="urn:microsoft.com/office/officeart/2005/8/layout/list1"/>
    <dgm:cxn modelId="{89695638-E185-431D-A275-AC8A75B7A222}" type="presParOf" srcId="{19781AA2-3C17-421E-A892-5E2C7B957EF7}" destId="{08546C9D-6617-4094-A180-18D73A7E44E4}" srcOrd="5" destOrd="0" presId="urn:microsoft.com/office/officeart/2005/8/layout/list1"/>
    <dgm:cxn modelId="{69B2B055-872C-41E9-8E27-412121941E46}" type="presParOf" srcId="{19781AA2-3C17-421E-A892-5E2C7B957EF7}" destId="{86D2F832-2F16-4E1A-8F96-9EE01A9C2B7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F12B14E-2CD5-4882-980E-8E1FAF7639AE}"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5BAD880B-00C6-4A8E-91DD-99B646BD9381}">
      <dgm:prSet phldrT="[文本]" custT="1"/>
      <dgm:spPr/>
      <dgm:t>
        <a:bodyPr/>
        <a:lstStyle/>
        <a:p>
          <a:r>
            <a:rPr lang="zh-CN" altLang="en-US" sz="24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字节</a:t>
          </a: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存储单元</a:t>
          </a:r>
          <a:endPar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EB742273-971B-454C-B3E6-BB2BA8118417}" type="parTrans" cxnId="{4A5197BC-F262-454C-B75B-4230FC90DEE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7399611-BC58-4809-ADA6-061BC3BB937F}" type="sibTrans" cxnId="{4A5197BC-F262-454C-B75B-4230FC90DEE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E5A17CA-3FB4-4334-A7CD-68DA2B0ED8C7}">
      <dgm:prSet custT="1"/>
      <dgm:spPr/>
      <dgm:t>
        <a:bodyPr/>
        <a:lstStyle/>
        <a:p>
          <a:r>
            <a:rPr lang="zh-CN" altLang="en-US" sz="2000" dirty="0">
              <a:latin typeface="微软雅黑" panose="020B0503020204020204" pitchFamily="34" charset="-122"/>
              <a:ea typeface="微软雅黑" panose="020B0503020204020204" pitchFamily="34" charset="-122"/>
              <a:cs typeface="+mn-ea"/>
              <a:sym typeface="+mn-lt"/>
            </a:rPr>
            <a:t>存放一个字节的单元称为</a:t>
          </a:r>
          <a:r>
            <a:rPr lang="zh-CN" altLang="en-US" sz="2000" b="1" dirty="0">
              <a:latin typeface="微软雅黑" panose="020B0503020204020204" pitchFamily="34" charset="-122"/>
              <a:ea typeface="微软雅黑" panose="020B0503020204020204" pitchFamily="34" charset="-122"/>
              <a:cs typeface="+mn-ea"/>
              <a:sym typeface="+mn-lt"/>
            </a:rPr>
            <a:t>字节存储单元</a:t>
          </a:r>
          <a:endParaRPr lang="en-US" altLang="zh-CN" sz="2000" dirty="0">
            <a:latin typeface="微软雅黑" panose="020B0503020204020204" pitchFamily="34" charset="-122"/>
            <a:ea typeface="微软雅黑" panose="020B0503020204020204" pitchFamily="34" charset="-122"/>
            <a:cs typeface="+mn-ea"/>
            <a:sym typeface="+mn-lt"/>
          </a:endParaRPr>
        </a:p>
      </dgm:t>
    </dgm:pt>
    <dgm:pt modelId="{45F94A85-510E-43C6-AD5D-4918DEB7B220}" type="parTrans" cxnId="{3A2E2EB3-B3D6-483F-94B3-D6A2B83777D4}">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07B7C65-2C24-4A4E-ABB2-D66AF7A48661}" type="sibTrans" cxnId="{3A2E2EB3-B3D6-483F-94B3-D6A2B83777D4}">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5E1AF18-6E3E-4A09-9324-BEB1D4762C1A}">
      <dgm:prSet custT="1"/>
      <dgm:spPr/>
      <dgm:t>
        <a:bodyPr/>
        <a:lstStyle/>
        <a:p>
          <a:r>
            <a:rPr lang="zh-CN" altLang="en-US" sz="24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字</a:t>
          </a: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存储单元</a:t>
          </a:r>
          <a:endPar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gm:t>
    </dgm:pt>
    <dgm:pt modelId="{33284A82-CF27-40FD-9CF5-6D58ED9D904F}" type="parTrans" cxnId="{185FE4BA-4BCD-47A6-9D4B-721E55763B1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D12A114-B6E1-4DF9-A328-8F17BB897188}" type="sibTrans" cxnId="{185FE4BA-4BCD-47A6-9D4B-721E55763B1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A384EB15-0058-44AF-856C-185C71CF16E4}">
      <dgm:prSet custT="1"/>
      <dgm:spPr/>
      <dgm:t>
        <a:bodyPr/>
        <a:lstStyle/>
        <a:p>
          <a:r>
            <a:rPr lang="zh-CN" altLang="en-US" sz="2000" dirty="0">
              <a:latin typeface="微软雅黑" panose="020B0503020204020204" pitchFamily="34" charset="-122"/>
              <a:ea typeface="微软雅黑" panose="020B0503020204020204" pitchFamily="34" charset="-122"/>
              <a:cs typeface="+mn-ea"/>
              <a:sym typeface="+mn-lt"/>
            </a:rPr>
            <a:t>存放一个字的单元称为</a:t>
          </a:r>
          <a:r>
            <a:rPr lang="zh-CN" altLang="en-US" sz="2000" b="1" dirty="0">
              <a:latin typeface="微软雅黑" panose="020B0503020204020204" pitchFamily="34" charset="-122"/>
              <a:ea typeface="微软雅黑" panose="020B0503020204020204" pitchFamily="34" charset="-122"/>
              <a:cs typeface="+mn-ea"/>
              <a:sym typeface="+mn-lt"/>
            </a:rPr>
            <a:t>字存储单元</a:t>
          </a:r>
          <a:endPar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gm:t>
    </dgm:pt>
    <dgm:pt modelId="{EFC68AFF-5ED0-4E48-AD01-6181937F8380}" type="parTrans" cxnId="{1305CD19-975F-4790-AB0C-78BFD0DE75E5}">
      <dgm:prSet/>
      <dgm:spPr/>
      <dgm:t>
        <a:bodyPr/>
        <a:lstStyle/>
        <a:p>
          <a:endParaRPr lang="zh-CN" altLang="en-US" sz="2000"/>
        </a:p>
      </dgm:t>
    </dgm:pt>
    <dgm:pt modelId="{3FB3787F-E8AA-46C0-885E-BB7EEE9D66C1}" type="sibTrans" cxnId="{1305CD19-975F-4790-AB0C-78BFD0DE75E5}">
      <dgm:prSet/>
      <dgm:spPr/>
      <dgm:t>
        <a:bodyPr/>
        <a:lstStyle/>
        <a:p>
          <a:endParaRPr lang="zh-CN" altLang="en-US" sz="2000"/>
        </a:p>
      </dgm:t>
    </dgm:pt>
    <dgm:pt modelId="{7FAD21C6-1007-4A0D-BAB0-EF25784890DF}" type="pres">
      <dgm:prSet presAssocID="{CF12B14E-2CD5-4882-980E-8E1FAF7639AE}" presName="linear" presStyleCnt="0">
        <dgm:presLayoutVars>
          <dgm:dir/>
          <dgm:animLvl val="lvl"/>
          <dgm:resizeHandles val="exact"/>
        </dgm:presLayoutVars>
      </dgm:prSet>
      <dgm:spPr/>
    </dgm:pt>
    <dgm:pt modelId="{A683149B-51DC-45C7-AFD9-3A23842833AF}" type="pres">
      <dgm:prSet presAssocID="{5BAD880B-00C6-4A8E-91DD-99B646BD9381}" presName="parentLin" presStyleCnt="0"/>
      <dgm:spPr/>
    </dgm:pt>
    <dgm:pt modelId="{9467FE28-CCE7-4867-A4CE-E1C4B2418490}" type="pres">
      <dgm:prSet presAssocID="{5BAD880B-00C6-4A8E-91DD-99B646BD9381}" presName="parentLeftMargin" presStyleLbl="node1" presStyleIdx="0" presStyleCnt="2"/>
      <dgm:spPr/>
    </dgm:pt>
    <dgm:pt modelId="{E84FC6C3-EFFF-4115-80A9-590FD96275D9}" type="pres">
      <dgm:prSet presAssocID="{5BAD880B-00C6-4A8E-91DD-99B646BD9381}" presName="parentText" presStyleLbl="node1" presStyleIdx="0" presStyleCnt="2">
        <dgm:presLayoutVars>
          <dgm:chMax val="0"/>
          <dgm:bulletEnabled val="1"/>
        </dgm:presLayoutVars>
      </dgm:prSet>
      <dgm:spPr/>
    </dgm:pt>
    <dgm:pt modelId="{B45FBB70-2B86-4D21-B737-44F52269E4C1}" type="pres">
      <dgm:prSet presAssocID="{5BAD880B-00C6-4A8E-91DD-99B646BD9381}" presName="negativeSpace" presStyleCnt="0"/>
      <dgm:spPr/>
    </dgm:pt>
    <dgm:pt modelId="{62F155AA-7E0E-470A-9881-245F35881111}" type="pres">
      <dgm:prSet presAssocID="{5BAD880B-00C6-4A8E-91DD-99B646BD9381}" presName="childText" presStyleLbl="conFgAcc1" presStyleIdx="0" presStyleCnt="2">
        <dgm:presLayoutVars>
          <dgm:bulletEnabled val="1"/>
        </dgm:presLayoutVars>
      </dgm:prSet>
      <dgm:spPr/>
    </dgm:pt>
    <dgm:pt modelId="{2A5C83CC-BDF4-438C-B626-13A0CC05B7EC}" type="pres">
      <dgm:prSet presAssocID="{F7399611-BC58-4809-ADA6-061BC3BB937F}" presName="spaceBetweenRectangles" presStyleCnt="0"/>
      <dgm:spPr/>
    </dgm:pt>
    <dgm:pt modelId="{99F40287-88E0-4997-89FE-871E64A8B959}" type="pres">
      <dgm:prSet presAssocID="{65E1AF18-6E3E-4A09-9324-BEB1D4762C1A}" presName="parentLin" presStyleCnt="0"/>
      <dgm:spPr/>
    </dgm:pt>
    <dgm:pt modelId="{F238D62D-2837-45A0-8C27-639757E0E4B0}" type="pres">
      <dgm:prSet presAssocID="{65E1AF18-6E3E-4A09-9324-BEB1D4762C1A}" presName="parentLeftMargin" presStyleLbl="node1" presStyleIdx="0" presStyleCnt="2"/>
      <dgm:spPr/>
    </dgm:pt>
    <dgm:pt modelId="{AF6C2BDB-0EB5-43A5-BB10-5CE295432375}" type="pres">
      <dgm:prSet presAssocID="{65E1AF18-6E3E-4A09-9324-BEB1D4762C1A}" presName="parentText" presStyleLbl="node1" presStyleIdx="1" presStyleCnt="2">
        <dgm:presLayoutVars>
          <dgm:chMax val="0"/>
          <dgm:bulletEnabled val="1"/>
        </dgm:presLayoutVars>
      </dgm:prSet>
      <dgm:spPr/>
    </dgm:pt>
    <dgm:pt modelId="{9599C4E4-C1B8-419B-9E13-C6EEDDB629CC}" type="pres">
      <dgm:prSet presAssocID="{65E1AF18-6E3E-4A09-9324-BEB1D4762C1A}" presName="negativeSpace" presStyleCnt="0"/>
      <dgm:spPr/>
    </dgm:pt>
    <dgm:pt modelId="{B3EC8513-A704-4679-A547-4279B0C9F114}" type="pres">
      <dgm:prSet presAssocID="{65E1AF18-6E3E-4A09-9324-BEB1D4762C1A}" presName="childText" presStyleLbl="conFgAcc1" presStyleIdx="1" presStyleCnt="2">
        <dgm:presLayoutVars>
          <dgm:bulletEnabled val="1"/>
        </dgm:presLayoutVars>
      </dgm:prSet>
      <dgm:spPr/>
    </dgm:pt>
  </dgm:ptLst>
  <dgm:cxnLst>
    <dgm:cxn modelId="{1305CD19-975F-4790-AB0C-78BFD0DE75E5}" srcId="{65E1AF18-6E3E-4A09-9324-BEB1D4762C1A}" destId="{A384EB15-0058-44AF-856C-185C71CF16E4}" srcOrd="0" destOrd="0" parTransId="{EFC68AFF-5ED0-4E48-AD01-6181937F8380}" sibTransId="{3FB3787F-E8AA-46C0-885E-BB7EEE9D66C1}"/>
    <dgm:cxn modelId="{853B7226-573D-4F25-95E0-702E512F667A}" type="presOf" srcId="{5BAD880B-00C6-4A8E-91DD-99B646BD9381}" destId="{E84FC6C3-EFFF-4115-80A9-590FD96275D9}" srcOrd="1" destOrd="0" presId="urn:microsoft.com/office/officeart/2005/8/layout/list1"/>
    <dgm:cxn modelId="{B98F2328-9534-4326-A5FB-5B6F9CBB8D8A}" type="presOf" srcId="{CF12B14E-2CD5-4882-980E-8E1FAF7639AE}" destId="{7FAD21C6-1007-4A0D-BAB0-EF25784890DF}" srcOrd="0" destOrd="0" presId="urn:microsoft.com/office/officeart/2005/8/layout/list1"/>
    <dgm:cxn modelId="{FE72BE42-9F8E-4A8E-A77C-5E992F60B1FB}" type="presOf" srcId="{65E1AF18-6E3E-4A09-9324-BEB1D4762C1A}" destId="{F238D62D-2837-45A0-8C27-639757E0E4B0}" srcOrd="0" destOrd="0" presId="urn:microsoft.com/office/officeart/2005/8/layout/list1"/>
    <dgm:cxn modelId="{8C553669-DF06-4F40-9DFE-4C81A62ECAC5}" type="presOf" srcId="{FE5A17CA-3FB4-4334-A7CD-68DA2B0ED8C7}" destId="{62F155AA-7E0E-470A-9881-245F35881111}" srcOrd="0" destOrd="0" presId="urn:microsoft.com/office/officeart/2005/8/layout/list1"/>
    <dgm:cxn modelId="{822EAF76-F35C-41F6-91C0-E0A7C2D5E074}" type="presOf" srcId="{65E1AF18-6E3E-4A09-9324-BEB1D4762C1A}" destId="{AF6C2BDB-0EB5-43A5-BB10-5CE295432375}" srcOrd="1" destOrd="0" presId="urn:microsoft.com/office/officeart/2005/8/layout/list1"/>
    <dgm:cxn modelId="{C2702083-ACAA-4897-A348-16B018CB4B4B}" type="presOf" srcId="{5BAD880B-00C6-4A8E-91DD-99B646BD9381}" destId="{9467FE28-CCE7-4867-A4CE-E1C4B2418490}" srcOrd="0" destOrd="0" presId="urn:microsoft.com/office/officeart/2005/8/layout/list1"/>
    <dgm:cxn modelId="{3A2E2EB3-B3D6-483F-94B3-D6A2B83777D4}" srcId="{5BAD880B-00C6-4A8E-91DD-99B646BD9381}" destId="{FE5A17CA-3FB4-4334-A7CD-68DA2B0ED8C7}" srcOrd="0" destOrd="0" parTransId="{45F94A85-510E-43C6-AD5D-4918DEB7B220}" sibTransId="{607B7C65-2C24-4A4E-ABB2-D66AF7A48661}"/>
    <dgm:cxn modelId="{185FE4BA-4BCD-47A6-9D4B-721E55763B1A}" srcId="{CF12B14E-2CD5-4882-980E-8E1FAF7639AE}" destId="{65E1AF18-6E3E-4A09-9324-BEB1D4762C1A}" srcOrd="1" destOrd="0" parTransId="{33284A82-CF27-40FD-9CF5-6D58ED9D904F}" sibTransId="{2D12A114-B6E1-4DF9-A328-8F17BB897188}"/>
    <dgm:cxn modelId="{4A5197BC-F262-454C-B75B-4230FC90DEEF}" srcId="{CF12B14E-2CD5-4882-980E-8E1FAF7639AE}" destId="{5BAD880B-00C6-4A8E-91DD-99B646BD9381}" srcOrd="0" destOrd="0" parTransId="{EB742273-971B-454C-B3E6-BB2BA8118417}" sibTransId="{F7399611-BC58-4809-ADA6-061BC3BB937F}"/>
    <dgm:cxn modelId="{A415ACE4-2FF6-489B-B52E-77BB138BC928}" type="presOf" srcId="{A384EB15-0058-44AF-856C-185C71CF16E4}" destId="{B3EC8513-A704-4679-A547-4279B0C9F114}" srcOrd="0" destOrd="0" presId="urn:microsoft.com/office/officeart/2005/8/layout/list1"/>
    <dgm:cxn modelId="{FBFA2B94-4E27-4DA9-98EA-1D3C77DB0968}" type="presParOf" srcId="{7FAD21C6-1007-4A0D-BAB0-EF25784890DF}" destId="{A683149B-51DC-45C7-AFD9-3A23842833AF}" srcOrd="0" destOrd="0" presId="urn:microsoft.com/office/officeart/2005/8/layout/list1"/>
    <dgm:cxn modelId="{3EE5F0F8-16F4-4E22-AA6C-6FA43331BC47}" type="presParOf" srcId="{A683149B-51DC-45C7-AFD9-3A23842833AF}" destId="{9467FE28-CCE7-4867-A4CE-E1C4B2418490}" srcOrd="0" destOrd="0" presId="urn:microsoft.com/office/officeart/2005/8/layout/list1"/>
    <dgm:cxn modelId="{3ADF1E71-7AC4-4A3A-9145-ABFD56C85B6B}" type="presParOf" srcId="{A683149B-51DC-45C7-AFD9-3A23842833AF}" destId="{E84FC6C3-EFFF-4115-80A9-590FD96275D9}" srcOrd="1" destOrd="0" presId="urn:microsoft.com/office/officeart/2005/8/layout/list1"/>
    <dgm:cxn modelId="{DB415C50-E106-4FAF-9F56-BB75B467C966}" type="presParOf" srcId="{7FAD21C6-1007-4A0D-BAB0-EF25784890DF}" destId="{B45FBB70-2B86-4D21-B737-44F52269E4C1}" srcOrd="1" destOrd="0" presId="urn:microsoft.com/office/officeart/2005/8/layout/list1"/>
    <dgm:cxn modelId="{265DC4EE-B5FF-4DC6-A5B1-395C6CAB0B27}" type="presParOf" srcId="{7FAD21C6-1007-4A0D-BAB0-EF25784890DF}" destId="{62F155AA-7E0E-470A-9881-245F35881111}" srcOrd="2" destOrd="0" presId="urn:microsoft.com/office/officeart/2005/8/layout/list1"/>
    <dgm:cxn modelId="{76624E32-A5FE-4CAC-8D4A-261E2F3FF34E}" type="presParOf" srcId="{7FAD21C6-1007-4A0D-BAB0-EF25784890DF}" destId="{2A5C83CC-BDF4-438C-B626-13A0CC05B7EC}" srcOrd="3" destOrd="0" presId="urn:microsoft.com/office/officeart/2005/8/layout/list1"/>
    <dgm:cxn modelId="{37F7A63C-0F76-4B2F-89C0-D63D2F36BADB}" type="presParOf" srcId="{7FAD21C6-1007-4A0D-BAB0-EF25784890DF}" destId="{99F40287-88E0-4997-89FE-871E64A8B959}" srcOrd="4" destOrd="0" presId="urn:microsoft.com/office/officeart/2005/8/layout/list1"/>
    <dgm:cxn modelId="{FA02C1E8-2449-403D-9458-7230C96F7A31}" type="presParOf" srcId="{99F40287-88E0-4997-89FE-871E64A8B959}" destId="{F238D62D-2837-45A0-8C27-639757E0E4B0}" srcOrd="0" destOrd="0" presId="urn:microsoft.com/office/officeart/2005/8/layout/list1"/>
    <dgm:cxn modelId="{0D61F425-CB7B-41C0-87E1-6B52821F44B1}" type="presParOf" srcId="{99F40287-88E0-4997-89FE-871E64A8B959}" destId="{AF6C2BDB-0EB5-43A5-BB10-5CE295432375}" srcOrd="1" destOrd="0" presId="urn:microsoft.com/office/officeart/2005/8/layout/list1"/>
    <dgm:cxn modelId="{FEDAB65D-A741-4D1A-97BE-5A266274CA91}" type="presParOf" srcId="{7FAD21C6-1007-4A0D-BAB0-EF25784890DF}" destId="{9599C4E4-C1B8-419B-9E13-C6EEDDB629CC}" srcOrd="5" destOrd="0" presId="urn:microsoft.com/office/officeart/2005/8/layout/list1"/>
    <dgm:cxn modelId="{0E19AB2A-9876-48F3-8BAA-DC7EE3360075}" type="presParOf" srcId="{7FAD21C6-1007-4A0D-BAB0-EF25784890DF}" destId="{B3EC8513-A704-4679-A547-4279B0C9F114}"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F12B14E-2CD5-4882-980E-8E1FAF7639AE}"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zh-CN" altLang="en-US"/>
        </a:p>
      </dgm:t>
    </dgm:pt>
    <dgm:pt modelId="{5BAD880B-00C6-4A8E-91DD-99B646BD9381}">
      <dgm:prSet phldrT="[文本]" custT="1"/>
      <dgm:spPr/>
      <dgm:t>
        <a:bodyPr/>
        <a:lstStyle/>
        <a:p>
          <a:r>
            <a:rPr lang="zh-CN" altLang="en-US" sz="24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字节</a:t>
          </a: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存储单元的地址</a:t>
          </a:r>
          <a:endPar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EB742273-971B-454C-B3E6-BB2BA8118417}" type="parTrans" cxnId="{4A5197BC-F262-454C-B75B-4230FC90DEE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7399611-BC58-4809-ADA6-061BC3BB937F}" type="sibTrans" cxnId="{4A5197BC-F262-454C-B75B-4230FC90DEE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E5A17CA-3FB4-4334-A7CD-68DA2B0ED8C7}">
      <dgm:prSet custT="1"/>
      <dgm:spPr>
        <a:solidFill>
          <a:schemeClr val="accent4">
            <a:tint val="40000"/>
            <a:hueOff val="0"/>
            <a:satOff val="0"/>
            <a:lumOff val="0"/>
            <a:alpha val="20000"/>
          </a:schemeClr>
        </a:solidFill>
      </dgm:spPr>
      <dgm:t>
        <a:bodyPr/>
        <a:lstStyle/>
        <a:p>
          <a:r>
            <a:rPr lang="zh-CN" altLang="en-US" sz="2000" b="1" dirty="0">
              <a:solidFill>
                <a:srgbClr val="FF0000"/>
              </a:solidFill>
              <a:latin typeface="微软雅黑" panose="020B0503020204020204" pitchFamily="34" charset="-122"/>
              <a:ea typeface="微软雅黑" panose="020B0503020204020204" pitchFamily="34" charset="-122"/>
              <a:cs typeface="+mn-ea"/>
              <a:sym typeface="+mn-lt"/>
            </a:rPr>
            <a:t>字节</a:t>
          </a:r>
          <a:r>
            <a:rPr lang="zh-CN" altLang="en-US" sz="2000" b="1" dirty="0">
              <a:latin typeface="微软雅黑" panose="020B0503020204020204" pitchFamily="34" charset="-122"/>
              <a:ea typeface="微软雅黑" panose="020B0503020204020204" pitchFamily="34" charset="-122"/>
              <a:cs typeface="+mn-ea"/>
              <a:sym typeface="+mn-lt"/>
            </a:rPr>
            <a:t>存储单元的地址</a:t>
          </a:r>
          <a:r>
            <a:rPr lang="zh-CN" altLang="en-US" sz="2000" dirty="0">
              <a:latin typeface="微软雅黑" panose="020B0503020204020204" pitchFamily="34" charset="-122"/>
              <a:ea typeface="微软雅黑" panose="020B0503020204020204" pitchFamily="34" charset="-122"/>
              <a:cs typeface="+mn-ea"/>
              <a:sym typeface="+mn-lt"/>
            </a:rPr>
            <a:t>称为</a:t>
          </a:r>
          <a:r>
            <a:rPr lang="zh-CN" altLang="en-US" sz="2000" b="1" dirty="0">
              <a:latin typeface="微软雅黑" panose="020B0503020204020204" pitchFamily="34" charset="-122"/>
              <a:ea typeface="微软雅黑" panose="020B0503020204020204" pitchFamily="34" charset="-122"/>
              <a:cs typeface="+mn-ea"/>
              <a:sym typeface="+mn-lt"/>
            </a:rPr>
            <a:t>字节地址</a:t>
          </a:r>
          <a:endParaRPr lang="en-US" altLang="zh-CN" sz="2000" dirty="0">
            <a:latin typeface="微软雅黑" panose="020B0503020204020204" pitchFamily="34" charset="-122"/>
            <a:ea typeface="微软雅黑" panose="020B0503020204020204" pitchFamily="34" charset="-122"/>
            <a:cs typeface="+mn-ea"/>
            <a:sym typeface="+mn-lt"/>
          </a:endParaRPr>
        </a:p>
      </dgm:t>
    </dgm:pt>
    <dgm:pt modelId="{45F94A85-510E-43C6-AD5D-4918DEB7B220}" type="parTrans" cxnId="{3A2E2EB3-B3D6-483F-94B3-D6A2B83777D4}">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07B7C65-2C24-4A4E-ABB2-D66AF7A48661}" type="sibTrans" cxnId="{3A2E2EB3-B3D6-483F-94B3-D6A2B83777D4}">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5E1AF18-6E3E-4A09-9324-BEB1D4762C1A}">
      <dgm:prSet custT="1"/>
      <dgm:spPr/>
      <dgm:t>
        <a:bodyPr/>
        <a:lstStyle/>
        <a:p>
          <a:r>
            <a:rPr lang="zh-CN" altLang="en-US" sz="24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字</a:t>
          </a: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存储单元的地址</a:t>
          </a:r>
          <a:endPar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gm:t>
    </dgm:pt>
    <dgm:pt modelId="{33284A82-CF27-40FD-9CF5-6D58ED9D904F}" type="parTrans" cxnId="{185FE4BA-4BCD-47A6-9D4B-721E55763B1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D12A114-B6E1-4DF9-A328-8F17BB897188}" type="sibTrans" cxnId="{185FE4BA-4BCD-47A6-9D4B-721E55763B1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A384EB15-0058-44AF-856C-185C71CF16E4}">
      <dgm:prSet custT="1"/>
      <dgm:spPr>
        <a:solidFill>
          <a:schemeClr val="accent4">
            <a:tint val="40000"/>
            <a:hueOff val="-4102677"/>
            <a:satOff val="-6812"/>
            <a:lumOff val="-151"/>
            <a:alpha val="20000"/>
          </a:schemeClr>
        </a:solidFill>
      </dgm:spPr>
      <dgm:t>
        <a:bodyPr/>
        <a:lstStyle/>
        <a:p>
          <a:r>
            <a:rPr lang="zh-CN" altLang="en-US" sz="2000" b="1" kern="1200" dirty="0">
              <a:solidFill>
                <a:srgbClr val="FF0000"/>
              </a:solidFill>
              <a:latin typeface="微软雅黑" panose="020B0503020204020204" pitchFamily="34" charset="-122"/>
              <a:ea typeface="微软雅黑" panose="020B0503020204020204" pitchFamily="34" charset="-122"/>
              <a:cs typeface="宋体" panose="02010600030101010101" pitchFamily="2" charset="-122"/>
              <a:sym typeface="+mn-lt"/>
            </a:rPr>
            <a:t>字</a:t>
          </a:r>
          <a:r>
            <a:rPr lang="zh-CN" altLang="en-US" sz="2000" b="1" kern="1200" dirty="0">
              <a:latin typeface="微软雅黑" panose="020B0503020204020204" pitchFamily="34" charset="-122"/>
              <a:ea typeface="微软雅黑" panose="020B0503020204020204" pitchFamily="34" charset="-122"/>
              <a:cs typeface="+mn-ea"/>
              <a:sym typeface="+mn-lt"/>
            </a:rPr>
            <a:t>存储单元的地址</a:t>
          </a:r>
          <a:r>
            <a:rPr lang="zh-CN" altLang="en-US" sz="2000" kern="1200" dirty="0">
              <a:latin typeface="微软雅黑" panose="020B0503020204020204" pitchFamily="34" charset="-122"/>
              <a:ea typeface="微软雅黑" panose="020B0503020204020204" pitchFamily="34" charset="-122"/>
              <a:cs typeface="+mn-ea"/>
              <a:sym typeface="+mn-lt"/>
            </a:rPr>
            <a:t>称为</a:t>
          </a:r>
          <a:r>
            <a:rPr lang="zh-CN" altLang="en-US" sz="2000" b="1" kern="1200" dirty="0">
              <a:latin typeface="微软雅黑" panose="020B0503020204020204" pitchFamily="34" charset="-122"/>
              <a:ea typeface="微软雅黑" panose="020B0503020204020204" pitchFamily="34" charset="-122"/>
              <a:cs typeface="+mn-ea"/>
              <a:sym typeface="+mn-lt"/>
            </a:rPr>
            <a:t>字地址</a:t>
          </a:r>
          <a:endPar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gm:t>
    </dgm:pt>
    <dgm:pt modelId="{EFC68AFF-5ED0-4E48-AD01-6181937F8380}" type="parTrans" cxnId="{1305CD19-975F-4790-AB0C-78BFD0DE75E5}">
      <dgm:prSet/>
      <dgm:spPr/>
      <dgm:t>
        <a:bodyPr/>
        <a:lstStyle/>
        <a:p>
          <a:endParaRPr lang="zh-CN" altLang="en-US" sz="2000"/>
        </a:p>
      </dgm:t>
    </dgm:pt>
    <dgm:pt modelId="{3FB3787F-E8AA-46C0-885E-BB7EEE9D66C1}" type="sibTrans" cxnId="{1305CD19-975F-4790-AB0C-78BFD0DE75E5}">
      <dgm:prSet/>
      <dgm:spPr/>
      <dgm:t>
        <a:bodyPr/>
        <a:lstStyle/>
        <a:p>
          <a:endParaRPr lang="zh-CN" altLang="en-US" sz="2000"/>
        </a:p>
      </dgm:t>
    </dgm:pt>
    <dgm:pt modelId="{4769E53D-B4D6-47F8-8EF8-33DD040C0503}">
      <dgm:prSet custT="1"/>
      <dgm:spPr>
        <a:solidFill>
          <a:schemeClr val="accent4">
            <a:tint val="40000"/>
            <a:hueOff val="-4102677"/>
            <a:satOff val="-6812"/>
            <a:lumOff val="-151"/>
            <a:alpha val="20000"/>
          </a:schemeClr>
        </a:solidFill>
      </dgm:spPr>
      <dgm:t>
        <a:bodyPr/>
        <a:lstStyle/>
        <a:p>
          <a:r>
            <a:rPr lang="zh-CN" altLang="en-US" sz="2000" kern="1200" dirty="0">
              <a:latin typeface="微软雅黑" panose="020B0503020204020204" pitchFamily="34" charset="-122"/>
              <a:ea typeface="微软雅黑" panose="020B0503020204020204" pitchFamily="34" charset="-122"/>
              <a:cs typeface="+mn-ea"/>
              <a:sym typeface="+mn-lt"/>
            </a:rPr>
            <a:t>一个字由</a:t>
          </a:r>
          <a:r>
            <a:rPr lang="zh-CN" altLang="en-US" sz="2000" b="1" kern="1200" dirty="0">
              <a:latin typeface="微软雅黑" panose="020B0503020204020204" pitchFamily="34" charset="-122"/>
              <a:ea typeface="微软雅黑" panose="020B0503020204020204" pitchFamily="34" charset="-122"/>
              <a:cs typeface="+mn-ea"/>
              <a:sym typeface="+mn-lt"/>
            </a:rPr>
            <a:t>多个字节</a:t>
          </a:r>
          <a:r>
            <a:rPr lang="zh-CN" altLang="en-US" sz="2000" kern="1200" dirty="0">
              <a:latin typeface="微软雅黑" panose="020B0503020204020204" pitchFamily="34" charset="-122"/>
              <a:ea typeface="微软雅黑" panose="020B0503020204020204" pitchFamily="34" charset="-122"/>
              <a:cs typeface="+mn-ea"/>
              <a:sym typeface="+mn-lt"/>
            </a:rPr>
            <a:t>组成</a:t>
          </a:r>
          <a:endParaRPr lang="en-US" altLang="zh-CN" sz="2000" kern="1200" dirty="0">
            <a:latin typeface="微软雅黑" panose="020B0503020204020204" pitchFamily="34" charset="-122"/>
            <a:ea typeface="微软雅黑" panose="020B0503020204020204" pitchFamily="34" charset="-122"/>
            <a:cs typeface="+mn-ea"/>
            <a:sym typeface="+mn-lt"/>
          </a:endParaRPr>
        </a:p>
      </dgm:t>
    </dgm:pt>
    <dgm:pt modelId="{FB56E17E-F180-4DD9-A7A6-0DC416B0711A}" type="parTrans" cxnId="{8E208608-F1EC-47DB-8C77-1554A419CEBF}">
      <dgm:prSet/>
      <dgm:spPr/>
      <dgm:t>
        <a:bodyPr/>
        <a:lstStyle/>
        <a:p>
          <a:endParaRPr lang="zh-CN" altLang="en-US" sz="2000"/>
        </a:p>
      </dgm:t>
    </dgm:pt>
    <dgm:pt modelId="{A4644095-0B6E-440A-8FA6-35130A94A153}" type="sibTrans" cxnId="{8E208608-F1EC-47DB-8C77-1554A419CEBF}">
      <dgm:prSet/>
      <dgm:spPr/>
      <dgm:t>
        <a:bodyPr/>
        <a:lstStyle/>
        <a:p>
          <a:endParaRPr lang="zh-CN" altLang="en-US" sz="2000"/>
        </a:p>
      </dgm:t>
    </dgm:pt>
    <dgm:pt modelId="{2CF948CD-5AF3-48D0-969F-7AF1FAA818BA}" type="pres">
      <dgm:prSet presAssocID="{CF12B14E-2CD5-4882-980E-8E1FAF7639AE}" presName="Name0" presStyleCnt="0">
        <dgm:presLayoutVars>
          <dgm:dir/>
          <dgm:animLvl val="lvl"/>
          <dgm:resizeHandles val="exact"/>
        </dgm:presLayoutVars>
      </dgm:prSet>
      <dgm:spPr/>
    </dgm:pt>
    <dgm:pt modelId="{CEA9B57B-B88C-43A4-8D69-4E81742CAC2C}" type="pres">
      <dgm:prSet presAssocID="{5BAD880B-00C6-4A8E-91DD-99B646BD9381}" presName="composite" presStyleCnt="0"/>
      <dgm:spPr/>
    </dgm:pt>
    <dgm:pt modelId="{FE354C78-36E0-472E-A97D-5F76844F3336}" type="pres">
      <dgm:prSet presAssocID="{5BAD880B-00C6-4A8E-91DD-99B646BD9381}" presName="parTx" presStyleLbl="alignNode1" presStyleIdx="0" presStyleCnt="2">
        <dgm:presLayoutVars>
          <dgm:chMax val="0"/>
          <dgm:chPref val="0"/>
          <dgm:bulletEnabled val="1"/>
        </dgm:presLayoutVars>
      </dgm:prSet>
      <dgm:spPr/>
    </dgm:pt>
    <dgm:pt modelId="{CD3728F3-FF39-4DE2-914B-06D477C3C5BE}" type="pres">
      <dgm:prSet presAssocID="{5BAD880B-00C6-4A8E-91DD-99B646BD9381}" presName="desTx" presStyleLbl="alignAccFollowNode1" presStyleIdx="0" presStyleCnt="2" custLinFactNeighborY="4797">
        <dgm:presLayoutVars>
          <dgm:bulletEnabled val="1"/>
        </dgm:presLayoutVars>
      </dgm:prSet>
      <dgm:spPr/>
    </dgm:pt>
    <dgm:pt modelId="{05936220-0DD6-4802-BF43-22D56EDB7F12}" type="pres">
      <dgm:prSet presAssocID="{F7399611-BC58-4809-ADA6-061BC3BB937F}" presName="space" presStyleCnt="0"/>
      <dgm:spPr/>
    </dgm:pt>
    <dgm:pt modelId="{EC1EA3CC-CD7B-40D8-91FD-9EB129E6C62A}" type="pres">
      <dgm:prSet presAssocID="{65E1AF18-6E3E-4A09-9324-BEB1D4762C1A}" presName="composite" presStyleCnt="0"/>
      <dgm:spPr/>
    </dgm:pt>
    <dgm:pt modelId="{31D6591D-A4EB-4BBC-85ED-3702ECC83E6C}" type="pres">
      <dgm:prSet presAssocID="{65E1AF18-6E3E-4A09-9324-BEB1D4762C1A}" presName="parTx" presStyleLbl="alignNode1" presStyleIdx="1" presStyleCnt="2">
        <dgm:presLayoutVars>
          <dgm:chMax val="0"/>
          <dgm:chPref val="0"/>
          <dgm:bulletEnabled val="1"/>
        </dgm:presLayoutVars>
      </dgm:prSet>
      <dgm:spPr/>
    </dgm:pt>
    <dgm:pt modelId="{2E6CD526-92F9-43EC-9AFB-EADFBE81699B}" type="pres">
      <dgm:prSet presAssocID="{65E1AF18-6E3E-4A09-9324-BEB1D4762C1A}" presName="desTx" presStyleLbl="alignAccFollowNode1" presStyleIdx="1" presStyleCnt="2" custLinFactNeighborY="4797">
        <dgm:presLayoutVars>
          <dgm:bulletEnabled val="1"/>
        </dgm:presLayoutVars>
      </dgm:prSet>
      <dgm:spPr/>
    </dgm:pt>
  </dgm:ptLst>
  <dgm:cxnLst>
    <dgm:cxn modelId="{8E208608-F1EC-47DB-8C77-1554A419CEBF}" srcId="{65E1AF18-6E3E-4A09-9324-BEB1D4762C1A}" destId="{4769E53D-B4D6-47F8-8EF8-33DD040C0503}" srcOrd="1" destOrd="0" parTransId="{FB56E17E-F180-4DD9-A7A6-0DC416B0711A}" sibTransId="{A4644095-0B6E-440A-8FA6-35130A94A153}"/>
    <dgm:cxn modelId="{BE37670D-E57F-43BB-A249-1D447B3527AA}" type="presOf" srcId="{A384EB15-0058-44AF-856C-185C71CF16E4}" destId="{2E6CD526-92F9-43EC-9AFB-EADFBE81699B}" srcOrd="0" destOrd="0" presId="urn:microsoft.com/office/officeart/2005/8/layout/hList1"/>
    <dgm:cxn modelId="{2EFC5715-433A-4DE1-B4F0-9F3DEF2C63F3}" type="presOf" srcId="{5BAD880B-00C6-4A8E-91DD-99B646BD9381}" destId="{FE354C78-36E0-472E-A97D-5F76844F3336}" srcOrd="0" destOrd="0" presId="urn:microsoft.com/office/officeart/2005/8/layout/hList1"/>
    <dgm:cxn modelId="{1305CD19-975F-4790-AB0C-78BFD0DE75E5}" srcId="{65E1AF18-6E3E-4A09-9324-BEB1D4762C1A}" destId="{A384EB15-0058-44AF-856C-185C71CF16E4}" srcOrd="0" destOrd="0" parTransId="{EFC68AFF-5ED0-4E48-AD01-6181937F8380}" sibTransId="{3FB3787F-E8AA-46C0-885E-BB7EEE9D66C1}"/>
    <dgm:cxn modelId="{C3526F48-D669-466B-889D-102552DD1AE3}" type="presOf" srcId="{CF12B14E-2CD5-4882-980E-8E1FAF7639AE}" destId="{2CF948CD-5AF3-48D0-969F-7AF1FAA818BA}" srcOrd="0" destOrd="0" presId="urn:microsoft.com/office/officeart/2005/8/layout/hList1"/>
    <dgm:cxn modelId="{25A50AB0-0FF5-41C5-BF10-445CAB48D19A}" type="presOf" srcId="{65E1AF18-6E3E-4A09-9324-BEB1D4762C1A}" destId="{31D6591D-A4EB-4BBC-85ED-3702ECC83E6C}" srcOrd="0" destOrd="0" presId="urn:microsoft.com/office/officeart/2005/8/layout/hList1"/>
    <dgm:cxn modelId="{3A2E2EB3-B3D6-483F-94B3-D6A2B83777D4}" srcId="{5BAD880B-00C6-4A8E-91DD-99B646BD9381}" destId="{FE5A17CA-3FB4-4334-A7CD-68DA2B0ED8C7}" srcOrd="0" destOrd="0" parTransId="{45F94A85-510E-43C6-AD5D-4918DEB7B220}" sibTransId="{607B7C65-2C24-4A4E-ABB2-D66AF7A48661}"/>
    <dgm:cxn modelId="{185FE4BA-4BCD-47A6-9D4B-721E55763B1A}" srcId="{CF12B14E-2CD5-4882-980E-8E1FAF7639AE}" destId="{65E1AF18-6E3E-4A09-9324-BEB1D4762C1A}" srcOrd="1" destOrd="0" parTransId="{33284A82-CF27-40FD-9CF5-6D58ED9D904F}" sibTransId="{2D12A114-B6E1-4DF9-A328-8F17BB897188}"/>
    <dgm:cxn modelId="{4A5197BC-F262-454C-B75B-4230FC90DEEF}" srcId="{CF12B14E-2CD5-4882-980E-8E1FAF7639AE}" destId="{5BAD880B-00C6-4A8E-91DD-99B646BD9381}" srcOrd="0" destOrd="0" parTransId="{EB742273-971B-454C-B3E6-BB2BA8118417}" sibTransId="{F7399611-BC58-4809-ADA6-061BC3BB937F}"/>
    <dgm:cxn modelId="{8415E6D8-0496-48FD-9171-14679A704984}" type="presOf" srcId="{4769E53D-B4D6-47F8-8EF8-33DD040C0503}" destId="{2E6CD526-92F9-43EC-9AFB-EADFBE81699B}" srcOrd="0" destOrd="1" presId="urn:microsoft.com/office/officeart/2005/8/layout/hList1"/>
    <dgm:cxn modelId="{4F0621FB-F591-47EB-B55E-893C237B8BF0}" type="presOf" srcId="{FE5A17CA-3FB4-4334-A7CD-68DA2B0ED8C7}" destId="{CD3728F3-FF39-4DE2-914B-06D477C3C5BE}" srcOrd="0" destOrd="0" presId="urn:microsoft.com/office/officeart/2005/8/layout/hList1"/>
    <dgm:cxn modelId="{BD162C14-7539-4E18-B019-AF276E5C55A1}" type="presParOf" srcId="{2CF948CD-5AF3-48D0-969F-7AF1FAA818BA}" destId="{CEA9B57B-B88C-43A4-8D69-4E81742CAC2C}" srcOrd="0" destOrd="0" presId="urn:microsoft.com/office/officeart/2005/8/layout/hList1"/>
    <dgm:cxn modelId="{93F78632-A4E2-43F9-9E7E-38294BF10F7C}" type="presParOf" srcId="{CEA9B57B-B88C-43A4-8D69-4E81742CAC2C}" destId="{FE354C78-36E0-472E-A97D-5F76844F3336}" srcOrd="0" destOrd="0" presId="urn:microsoft.com/office/officeart/2005/8/layout/hList1"/>
    <dgm:cxn modelId="{0350AF9F-8BC8-411C-98E9-11508943301C}" type="presParOf" srcId="{CEA9B57B-B88C-43A4-8D69-4E81742CAC2C}" destId="{CD3728F3-FF39-4DE2-914B-06D477C3C5BE}" srcOrd="1" destOrd="0" presId="urn:microsoft.com/office/officeart/2005/8/layout/hList1"/>
    <dgm:cxn modelId="{4C865A74-3122-4CB3-854C-9DE39B5E70CF}" type="presParOf" srcId="{2CF948CD-5AF3-48D0-969F-7AF1FAA818BA}" destId="{05936220-0DD6-4802-BF43-22D56EDB7F12}" srcOrd="1" destOrd="0" presId="urn:microsoft.com/office/officeart/2005/8/layout/hList1"/>
    <dgm:cxn modelId="{82CC1C33-DD2E-4042-B345-F184C2121B60}" type="presParOf" srcId="{2CF948CD-5AF3-48D0-969F-7AF1FAA818BA}" destId="{EC1EA3CC-CD7B-40D8-91FD-9EB129E6C62A}" srcOrd="2" destOrd="0" presId="urn:microsoft.com/office/officeart/2005/8/layout/hList1"/>
    <dgm:cxn modelId="{A384D110-5F90-4F30-8B9C-8853A2C963C7}" type="presParOf" srcId="{EC1EA3CC-CD7B-40D8-91FD-9EB129E6C62A}" destId="{31D6591D-A4EB-4BBC-85ED-3702ECC83E6C}" srcOrd="0" destOrd="0" presId="urn:microsoft.com/office/officeart/2005/8/layout/hList1"/>
    <dgm:cxn modelId="{A5F16AD3-2E55-4B70-87B3-2514A1CEB960}" type="presParOf" srcId="{EC1EA3CC-CD7B-40D8-91FD-9EB129E6C62A}" destId="{2E6CD526-92F9-43EC-9AFB-EADFBE81699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380942-1038-4F02-8CFE-5994CD447607}">
      <dsp:nvSpPr>
        <dsp:cNvPr id="0" name=""/>
        <dsp:cNvSpPr/>
      </dsp:nvSpPr>
      <dsp:spPr>
        <a:xfrm>
          <a:off x="0" y="413275"/>
          <a:ext cx="7677150" cy="37044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499872" rIns="595832" bIns="170688"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a:latin typeface="微软雅黑" panose="020B0503020204020204" pitchFamily="34" charset="-122"/>
              <a:ea typeface="微软雅黑" panose="020B0503020204020204" pitchFamily="34" charset="-122"/>
              <a:sym typeface="+mn-lt"/>
            </a:rPr>
            <a:t>存储器是计算机系统中的记忆设备，用来</a:t>
          </a:r>
          <a:r>
            <a:rPr lang="zh-CN" altLang="en-US" sz="2400" b="1" kern="1200" dirty="0">
              <a:latin typeface="微软雅黑" panose="020B0503020204020204" pitchFamily="34" charset="-122"/>
              <a:ea typeface="微软雅黑" panose="020B0503020204020204" pitchFamily="34" charset="-122"/>
              <a:sym typeface="+mn-lt"/>
            </a:rPr>
            <a:t>存放程序和数据</a:t>
          </a:r>
          <a:endParaRPr lang="en-US" altLang="zh-CN" sz="2400" b="1" kern="1200" dirty="0">
            <a:latin typeface="微软雅黑" panose="020B0503020204020204" pitchFamily="34" charset="-122"/>
            <a:ea typeface="微软雅黑" panose="020B0503020204020204" pitchFamily="34" charset="-122"/>
            <a:sym typeface="+mn-lt"/>
          </a:endParaRPr>
        </a:p>
        <a:p>
          <a:pPr marL="228600" lvl="1" indent="-228600" algn="l" defTabSz="1066800">
            <a:lnSpc>
              <a:spcPct val="90000"/>
            </a:lnSpc>
            <a:spcBef>
              <a:spcPct val="0"/>
            </a:spcBef>
            <a:spcAft>
              <a:spcPct val="15000"/>
            </a:spcAft>
            <a:buChar char="•"/>
          </a:pPr>
          <a:r>
            <a:rPr lang="zh-CN" altLang="en-US" sz="2400" kern="1200" dirty="0">
              <a:latin typeface="微软雅黑" panose="020B0503020204020204" pitchFamily="34" charset="-122"/>
              <a:ea typeface="微软雅黑" panose="020B0503020204020204" pitchFamily="34" charset="-122"/>
              <a:sym typeface="+mn-lt"/>
            </a:rPr>
            <a:t>存储器中最小的存储单位叫</a:t>
          </a:r>
          <a:r>
            <a:rPr lang="zh-CN" altLang="en-US" sz="2400" b="1" kern="1200" dirty="0">
              <a:latin typeface="微软雅黑" panose="020B0503020204020204" pitchFamily="34" charset="-122"/>
              <a:ea typeface="微软雅黑" panose="020B0503020204020204" pitchFamily="34" charset="-122"/>
              <a:sym typeface="+mn-lt"/>
            </a:rPr>
            <a:t>存储元</a:t>
          </a:r>
          <a:r>
            <a:rPr lang="zh-CN" altLang="en-US" sz="2400" kern="1200" dirty="0">
              <a:latin typeface="微软雅黑" panose="020B0503020204020204" pitchFamily="34" charset="-122"/>
              <a:ea typeface="微软雅黑" panose="020B0503020204020204" pitchFamily="34" charset="-122"/>
              <a:sym typeface="+mn-lt"/>
            </a:rPr>
            <a:t>，它可存储</a:t>
          </a:r>
          <a:r>
            <a:rPr lang="en-US" altLang="zh-CN" sz="2400" kern="1200" dirty="0">
              <a:latin typeface="微软雅黑" panose="020B0503020204020204" pitchFamily="34" charset="-122"/>
              <a:ea typeface="微软雅黑" panose="020B0503020204020204" pitchFamily="34" charset="-122"/>
              <a:sym typeface="+mn-lt"/>
            </a:rPr>
            <a:t>1bit</a:t>
          </a:r>
        </a:p>
        <a:p>
          <a:pPr marL="228600" lvl="1" indent="-228600" algn="l" defTabSz="1066800">
            <a:lnSpc>
              <a:spcPct val="90000"/>
            </a:lnSpc>
            <a:spcBef>
              <a:spcPct val="0"/>
            </a:spcBef>
            <a:spcAft>
              <a:spcPct val="15000"/>
            </a:spcAft>
            <a:buChar char="•"/>
          </a:pPr>
          <a:r>
            <a:rPr lang="zh-CN" altLang="en-US" sz="2400" kern="1200" dirty="0">
              <a:latin typeface="微软雅黑" panose="020B0503020204020204" pitchFamily="34" charset="-122"/>
              <a:ea typeface="微软雅黑" panose="020B0503020204020204" pitchFamily="34" charset="-122"/>
              <a:sym typeface="+mn-lt"/>
            </a:rPr>
            <a:t>由若干个存储元组成一个</a:t>
          </a:r>
          <a:r>
            <a:rPr lang="zh-CN" altLang="en-US" sz="2400" b="1" kern="1200" dirty="0">
              <a:latin typeface="微软雅黑" panose="020B0503020204020204" pitchFamily="34" charset="-122"/>
              <a:ea typeface="微软雅黑" panose="020B0503020204020204" pitchFamily="34" charset="-122"/>
              <a:sym typeface="+mn-lt"/>
            </a:rPr>
            <a:t>存储单元</a:t>
          </a:r>
          <a:r>
            <a:rPr lang="zh-CN" altLang="en-US" sz="2400" kern="1200" dirty="0">
              <a:latin typeface="微软雅黑" panose="020B0503020204020204" pitchFamily="34" charset="-122"/>
              <a:ea typeface="微软雅黑" panose="020B0503020204020204" pitchFamily="34" charset="-122"/>
              <a:sym typeface="+mn-lt"/>
            </a:rPr>
            <a:t>，然后再由许多存储单元组成一个存储器</a:t>
          </a:r>
          <a:endParaRPr lang="en-US" altLang="zh-CN" sz="2400" kern="1200" dirty="0">
            <a:latin typeface="微软雅黑" panose="020B0503020204020204" pitchFamily="34" charset="-122"/>
            <a:ea typeface="微软雅黑" panose="020B0503020204020204" pitchFamily="34" charset="-122"/>
            <a:sym typeface="+mn-lt"/>
          </a:endParaRPr>
        </a:p>
      </dsp:txBody>
      <dsp:txXfrm>
        <a:off x="0" y="413275"/>
        <a:ext cx="7677150" cy="3704400"/>
      </dsp:txXfrm>
    </dsp:sp>
    <dsp:sp modelId="{F93EFBA8-37F4-45BC-B62D-BCAD6C16C34B}">
      <dsp:nvSpPr>
        <dsp:cNvPr id="0" name=""/>
        <dsp:cNvSpPr/>
      </dsp:nvSpPr>
      <dsp:spPr>
        <a:xfrm>
          <a:off x="383857" y="59035"/>
          <a:ext cx="5374005" cy="70848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知识回顾</a:t>
          </a:r>
        </a:p>
      </dsp:txBody>
      <dsp:txXfrm>
        <a:off x="418442" y="93620"/>
        <a:ext cx="5304835" cy="63931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2911A7-2683-4424-831E-4C49CBD0786E}">
      <dsp:nvSpPr>
        <dsp:cNvPr id="0" name=""/>
        <dsp:cNvSpPr/>
      </dsp:nvSpPr>
      <dsp:spPr>
        <a:xfrm>
          <a:off x="0" y="431399"/>
          <a:ext cx="7677150" cy="20412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562356" rIns="72000"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cs typeface="+mn-ea"/>
              <a:sym typeface="+mn-lt"/>
            </a:rPr>
            <a:t>若编址的最小单位是字单元，称为</a:t>
          </a:r>
          <a:r>
            <a:rPr lang="zh-CN" altLang="en-US" sz="2000" b="1" kern="1200" dirty="0">
              <a:latin typeface="微软雅黑" panose="020B0503020204020204" pitchFamily="34" charset="-122"/>
              <a:ea typeface="微软雅黑" panose="020B0503020204020204" pitchFamily="34" charset="-122"/>
              <a:cs typeface="+mn-ea"/>
              <a:sym typeface="+mn-lt"/>
            </a:rPr>
            <a:t>按字编址</a:t>
          </a:r>
          <a:endParaRPr lang="en-US" altLang="zh-CN" sz="2000" b="1" kern="1200" dirty="0">
            <a:latin typeface="微软雅黑" panose="020B0503020204020204" pitchFamily="34" charset="-122"/>
            <a:ea typeface="微软雅黑" panose="020B0503020204020204" pitchFamily="34" charset="-122"/>
            <a:cs typeface="+mn-ea"/>
            <a:sym typeface="+mn-lt"/>
          </a:endParaRPr>
        </a:p>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cs typeface="+mn-ea"/>
              <a:sym typeface="+mn-lt"/>
            </a:rPr>
            <a:t>若编址的最小单位是字节单元，称为</a:t>
          </a:r>
          <a:r>
            <a:rPr lang="zh-CN" altLang="en-US" sz="2000" b="1" kern="1200" dirty="0">
              <a:latin typeface="微软雅黑" panose="020B0503020204020204" pitchFamily="34" charset="-122"/>
              <a:ea typeface="微软雅黑" panose="020B0503020204020204" pitchFamily="34" charset="-122"/>
              <a:cs typeface="+mn-ea"/>
              <a:sym typeface="+mn-lt"/>
            </a:rPr>
            <a:t>按字节编址</a:t>
          </a:r>
          <a:endParaRPr lang="en-US" altLang="zh-CN" sz="2000" b="1" kern="1200" dirty="0">
            <a:latin typeface="微软雅黑" panose="020B0503020204020204" pitchFamily="34" charset="-122"/>
            <a:ea typeface="微软雅黑" panose="020B0503020204020204" pitchFamily="34" charset="-122"/>
            <a:cs typeface="+mn-ea"/>
            <a:sym typeface="+mn-lt"/>
          </a:endParaRPr>
        </a:p>
        <a:p>
          <a:pPr marL="228600" lvl="1" indent="-228600" algn="l" defTabSz="889000">
            <a:lnSpc>
              <a:spcPct val="90000"/>
            </a:lnSpc>
            <a:spcBef>
              <a:spcPct val="0"/>
            </a:spcBef>
            <a:spcAft>
              <a:spcPct val="15000"/>
            </a:spcAft>
            <a:buChar char="•"/>
          </a:pPr>
          <a:r>
            <a:rPr lang="zh-CN" altLang="en-US" sz="2000" b="1" kern="1200" dirty="0">
              <a:latin typeface="微软雅黑" panose="020B0503020204020204" pitchFamily="34" charset="-122"/>
              <a:ea typeface="微软雅黑" panose="020B0503020204020204" pitchFamily="34" charset="-122"/>
              <a:cs typeface="+mn-ea"/>
              <a:sym typeface="+mn-lt"/>
            </a:rPr>
            <a:t>存储器既可以按字编址，也可以按字节编址</a:t>
          </a:r>
          <a:endParaRPr lang="en-US" altLang="zh-CN" sz="2000" b="1" kern="1200" dirty="0">
            <a:latin typeface="微软雅黑" panose="020B0503020204020204" pitchFamily="34" charset="-122"/>
            <a:ea typeface="微软雅黑" panose="020B0503020204020204" pitchFamily="34" charset="-122"/>
            <a:cs typeface="+mn-ea"/>
            <a:sym typeface="+mn-lt"/>
          </a:endParaRPr>
        </a:p>
      </dsp:txBody>
      <dsp:txXfrm>
        <a:off x="0" y="431399"/>
        <a:ext cx="7677150" cy="2041200"/>
      </dsp:txXfrm>
    </dsp:sp>
    <dsp:sp modelId="{BF5151EB-F370-42BC-B79F-CC111B2B7804}">
      <dsp:nvSpPr>
        <dsp:cNvPr id="0" name=""/>
        <dsp:cNvSpPr/>
      </dsp:nvSpPr>
      <dsp:spPr>
        <a:xfrm>
          <a:off x="383857" y="32879"/>
          <a:ext cx="5374005" cy="79704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存储器编址</a:t>
          </a:r>
          <a:endPar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422765" y="71787"/>
        <a:ext cx="5296189" cy="719224"/>
      </dsp:txXfrm>
    </dsp:sp>
    <dsp:sp modelId="{BA563374-B276-45AD-A920-A856287B22DA}">
      <dsp:nvSpPr>
        <dsp:cNvPr id="0" name=""/>
        <dsp:cNvSpPr/>
      </dsp:nvSpPr>
      <dsp:spPr>
        <a:xfrm>
          <a:off x="0" y="3016919"/>
          <a:ext cx="7677150" cy="1126912"/>
        </a:xfrm>
        <a:prstGeom prst="rect">
          <a:avLst/>
        </a:prstGeom>
        <a:solidFill>
          <a:schemeClr val="lt1">
            <a:alpha val="90000"/>
            <a:hueOff val="0"/>
            <a:satOff val="0"/>
            <a:lumOff val="0"/>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562356" rIns="72000"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cs typeface="+mn-ea"/>
              <a:sym typeface="+mn-lt"/>
            </a:rPr>
            <a:t>按</a:t>
          </a:r>
          <a:r>
            <a:rPr lang="zh-CN" altLang="en-US" sz="2000" b="1" kern="1200" dirty="0">
              <a:latin typeface="微软雅黑" panose="020B0503020204020204" pitchFamily="34" charset="-122"/>
              <a:ea typeface="微软雅黑" panose="020B0503020204020204" pitchFamily="34" charset="-122"/>
              <a:cs typeface="+mn-ea"/>
              <a:sym typeface="+mn-lt"/>
            </a:rPr>
            <a:t>字节地址</a:t>
          </a:r>
          <a:r>
            <a:rPr lang="zh-CN" altLang="en-US" sz="2000" kern="1200" dirty="0">
              <a:latin typeface="微软雅黑" panose="020B0503020204020204" pitchFamily="34" charset="-122"/>
              <a:ea typeface="微软雅黑" panose="020B0503020204020204" pitchFamily="34" charset="-122"/>
              <a:cs typeface="+mn-ea"/>
              <a:sym typeface="+mn-lt"/>
            </a:rPr>
            <a:t>访问、按</a:t>
          </a:r>
          <a:r>
            <a:rPr lang="zh-CN" altLang="en-US" sz="2000" b="1" kern="1200" dirty="0">
              <a:latin typeface="微软雅黑" panose="020B0503020204020204" pitchFamily="34" charset="-122"/>
              <a:ea typeface="微软雅黑" panose="020B0503020204020204" pitchFamily="34" charset="-122"/>
              <a:cs typeface="+mn-ea"/>
              <a:sym typeface="+mn-lt"/>
            </a:rPr>
            <a:t>字地址</a:t>
          </a:r>
          <a:r>
            <a:rPr lang="zh-CN" altLang="en-US" sz="2000" kern="1200" dirty="0">
              <a:latin typeface="微软雅黑" panose="020B0503020204020204" pitchFamily="34" charset="-122"/>
              <a:ea typeface="微软雅黑" panose="020B0503020204020204" pitchFamily="34" charset="-122"/>
              <a:cs typeface="+mn-ea"/>
              <a:sym typeface="+mn-lt"/>
            </a:rPr>
            <a:t>访问。</a:t>
          </a:r>
          <a:endParaRPr lang="en-US" altLang="zh-CN" sz="2000" kern="1200" dirty="0">
            <a:latin typeface="微软雅黑" panose="020B0503020204020204" pitchFamily="34" charset="-122"/>
            <a:ea typeface="微软雅黑" panose="020B0503020204020204" pitchFamily="34" charset="-122"/>
            <a:cs typeface="+mn-ea"/>
            <a:sym typeface="+mn-lt"/>
          </a:endParaRPr>
        </a:p>
      </dsp:txBody>
      <dsp:txXfrm>
        <a:off x="0" y="3016919"/>
        <a:ext cx="7677150" cy="1126912"/>
      </dsp:txXfrm>
    </dsp:sp>
    <dsp:sp modelId="{4884C551-A00E-441A-904F-082D249C7616}">
      <dsp:nvSpPr>
        <dsp:cNvPr id="0" name=""/>
        <dsp:cNvSpPr/>
      </dsp:nvSpPr>
      <dsp:spPr>
        <a:xfrm>
          <a:off x="383857" y="2618399"/>
          <a:ext cx="5374005" cy="797040"/>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1066800">
            <a:lnSpc>
              <a:spcPct val="90000"/>
            </a:lnSpc>
            <a:spcBef>
              <a:spcPct val="0"/>
            </a:spcBef>
            <a:spcAft>
              <a:spcPct val="35000"/>
            </a:spcAft>
            <a:buNone/>
          </a:pPr>
          <a:r>
            <a:rPr lang="zh-CN" altLang="en-US" sz="24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存储器访问</a:t>
          </a:r>
          <a:endParaRPr lang="en-US" altLang="zh-CN"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sp:txBody>
      <dsp:txXfrm>
        <a:off x="422765" y="2657307"/>
        <a:ext cx="5296189" cy="71922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75C406-453A-4B1F-9DE4-421476C6FBAA}">
      <dsp:nvSpPr>
        <dsp:cNvPr id="0" name=""/>
        <dsp:cNvSpPr/>
      </dsp:nvSpPr>
      <dsp:spPr>
        <a:xfrm>
          <a:off x="0" y="425155"/>
          <a:ext cx="7677150" cy="15876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583184" rIns="595832"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上世纪</a:t>
          </a:r>
          <a:r>
            <a:rPr lang="en-US" altLang="zh-CN" sz="2000" kern="1200" dirty="0">
              <a:latin typeface="微软雅黑" panose="020B0503020204020204" pitchFamily="34" charset="-122"/>
              <a:ea typeface="微软雅黑" panose="020B0503020204020204" pitchFamily="34" charset="-122"/>
            </a:rPr>
            <a:t>80</a:t>
          </a:r>
          <a:r>
            <a:rPr lang="zh-CN" altLang="en-US" sz="2000" kern="1200" dirty="0">
              <a:latin typeface="微软雅黑" panose="020B0503020204020204" pitchFamily="34" charset="-122"/>
              <a:ea typeface="微软雅黑" panose="020B0503020204020204" pitchFamily="34" charset="-122"/>
            </a:rPr>
            <a:t>年代开始，几乎所有机器都以</a:t>
          </a:r>
          <a:r>
            <a:rPr lang="zh-CN" altLang="en-US" sz="2000" b="1" kern="1200" dirty="0">
              <a:latin typeface="微软雅黑" panose="020B0503020204020204" pitchFamily="34" charset="-122"/>
              <a:ea typeface="微软雅黑" panose="020B0503020204020204" pitchFamily="34" charset="-122"/>
            </a:rPr>
            <a:t>字节编址</a:t>
          </a:r>
          <a:endParaRPr lang="en-US" altLang="zh-CN" sz="2000" b="1"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ct val="15000"/>
            </a:spcAft>
            <a:buChar char="•"/>
          </a:pPr>
          <a:r>
            <a:rPr lang="zh-CN" altLang="en-US" sz="2000" b="1" kern="1200" dirty="0">
              <a:solidFill>
                <a:schemeClr val="bg1"/>
              </a:solidFill>
              <a:effectLst/>
              <a:latin typeface="微软雅黑" panose="020B0503020204020204" pitchFamily="34" charset="-122"/>
              <a:ea typeface="微软雅黑" panose="020B0503020204020204" pitchFamily="34" charset="-122"/>
            </a:rPr>
            <a:t>存储器</a:t>
          </a:r>
          <a:r>
            <a:rPr lang="zh-CN" altLang="en-US" sz="2000" b="1" kern="1200" dirty="0">
              <a:solidFill>
                <a:srgbClr val="FF0000"/>
              </a:solidFill>
              <a:effectLst/>
              <a:latin typeface="微软雅黑" panose="020B0503020204020204" pitchFamily="34" charset="-122"/>
              <a:ea typeface="微软雅黑" panose="020B0503020204020204" pitchFamily="34" charset="-122"/>
            </a:rPr>
            <a:t>按字节编址，</a:t>
          </a:r>
          <a:r>
            <a:rPr lang="en-US" altLang="zh-CN" sz="2000" b="1" kern="1200" dirty="0">
              <a:solidFill>
                <a:schemeClr val="bg1"/>
              </a:solidFill>
              <a:effectLst/>
              <a:latin typeface="微软雅黑" panose="020B0503020204020204" pitchFamily="34" charset="-122"/>
              <a:ea typeface="微软雅黑" panose="020B0503020204020204" pitchFamily="34" charset="-122"/>
            </a:rPr>
            <a:t>CPU</a:t>
          </a:r>
          <a:r>
            <a:rPr lang="zh-CN" altLang="en-US" sz="2000" b="1" kern="1200" dirty="0">
              <a:solidFill>
                <a:srgbClr val="FF0000"/>
              </a:solidFill>
              <a:effectLst/>
              <a:latin typeface="微软雅黑" panose="020B0503020204020204" pitchFamily="34" charset="-122"/>
              <a:ea typeface="微软雅黑" panose="020B0503020204020204" pitchFamily="34" charset="-122"/>
            </a:rPr>
            <a:t>按字访问</a:t>
          </a:r>
          <a:endParaRPr lang="en-US" altLang="zh-CN" sz="2000" b="1" kern="1200" dirty="0">
            <a:solidFill>
              <a:srgbClr val="FF0000"/>
            </a:solidFill>
            <a:effectLst/>
            <a:latin typeface="微软雅黑" panose="020B0503020204020204" pitchFamily="34" charset="-122"/>
            <a:ea typeface="微软雅黑" panose="020B0503020204020204" pitchFamily="34" charset="-122"/>
          </a:endParaRPr>
        </a:p>
      </dsp:txBody>
      <dsp:txXfrm>
        <a:off x="0" y="425155"/>
        <a:ext cx="7677150" cy="1587600"/>
      </dsp:txXfrm>
    </dsp:sp>
    <dsp:sp modelId="{4F164276-30E3-4169-AAF9-5CED3393D269}">
      <dsp:nvSpPr>
        <dsp:cNvPr id="0" name=""/>
        <dsp:cNvSpPr/>
      </dsp:nvSpPr>
      <dsp:spPr>
        <a:xfrm>
          <a:off x="383857" y="11875"/>
          <a:ext cx="5374005" cy="82656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存储器编址方式和访问方式</a:t>
          </a:r>
        </a:p>
      </dsp:txBody>
      <dsp:txXfrm>
        <a:off x="424206" y="52224"/>
        <a:ext cx="5293307" cy="745862"/>
      </dsp:txXfrm>
    </dsp:sp>
    <dsp:sp modelId="{DA320EE1-7244-42CB-9AC8-5E928615A777}">
      <dsp:nvSpPr>
        <dsp:cNvPr id="0" name=""/>
        <dsp:cNvSpPr/>
      </dsp:nvSpPr>
      <dsp:spPr>
        <a:xfrm>
          <a:off x="0" y="2577235"/>
          <a:ext cx="7677150" cy="1587600"/>
        </a:xfrm>
        <a:prstGeom prst="rect">
          <a:avLst/>
        </a:prstGeom>
        <a:solidFill>
          <a:schemeClr val="lt1">
            <a:alpha val="90000"/>
            <a:hueOff val="0"/>
            <a:satOff val="0"/>
            <a:lumOff val="0"/>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583184" rIns="595832"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一个字如何在字节单元存放？</a:t>
          </a:r>
          <a:endParaRPr lang="en-US" altLang="zh-CN" sz="2000"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ct val="15000"/>
            </a:spcAft>
            <a:buChar char="•"/>
          </a:pPr>
          <a:r>
            <a:rPr lang="zh-CN" altLang="en-US" sz="2000" kern="12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cs"/>
            </a:rPr>
            <a:t>字的边界对齐问题</a:t>
          </a:r>
          <a:endParaRPr lang="en-US" altLang="zh-CN" sz="2000" kern="12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mn-cs"/>
          </a:endParaRPr>
        </a:p>
      </dsp:txBody>
      <dsp:txXfrm>
        <a:off x="0" y="2577235"/>
        <a:ext cx="7677150" cy="1587600"/>
      </dsp:txXfrm>
    </dsp:sp>
    <dsp:sp modelId="{B1DA37BA-D430-4FE4-BAC7-0F0B694B819A}">
      <dsp:nvSpPr>
        <dsp:cNvPr id="0" name=""/>
        <dsp:cNvSpPr/>
      </dsp:nvSpPr>
      <dsp:spPr>
        <a:xfrm>
          <a:off x="383857" y="2163955"/>
          <a:ext cx="5374005" cy="826560"/>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存储器中字的存储</a:t>
          </a:r>
        </a:p>
      </dsp:txBody>
      <dsp:txXfrm>
        <a:off x="424206" y="2204304"/>
        <a:ext cx="5293307" cy="74586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069401-87DF-433F-B443-6D2C457340A4}">
      <dsp:nvSpPr>
        <dsp:cNvPr id="0" name=""/>
        <dsp:cNvSpPr/>
      </dsp:nvSpPr>
      <dsp:spPr>
        <a:xfrm>
          <a:off x="0" y="276389"/>
          <a:ext cx="4940473" cy="26649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3436" tIns="374904" rIns="383436" bIns="113792" numCol="1" spcCol="1270" anchor="t" anchorCtr="0">
          <a:noAutofit/>
        </a:bodyPr>
        <a:lstStyle/>
        <a:p>
          <a:pPr marL="171450" lvl="1" indent="-171450" algn="l" defTabSz="711200">
            <a:lnSpc>
              <a:spcPct val="90000"/>
            </a:lnSpc>
            <a:spcBef>
              <a:spcPct val="0"/>
            </a:spcBef>
            <a:spcAft>
              <a:spcPct val="15000"/>
            </a:spcAft>
            <a:buChar char="•"/>
          </a:pPr>
          <a:r>
            <a:rPr lang="zh-CN" altLang="zh-CN" sz="1600" kern="1200" dirty="0">
              <a:latin typeface="微软雅黑" panose="020B0503020204020204" pitchFamily="34" charset="-122"/>
              <a:ea typeface="微软雅黑" panose="020B0503020204020204" pitchFamily="34" charset="-122"/>
            </a:rPr>
            <a:t>0地址单元中存放的</a:t>
          </a:r>
          <a:r>
            <a:rPr lang="zh-CN" altLang="zh-CN" sz="1600" b="1" kern="1200" dirty="0">
              <a:latin typeface="微软雅黑" panose="020B0503020204020204" pitchFamily="34" charset="-122"/>
              <a:ea typeface="微软雅黑" panose="020B0503020204020204" pitchFamily="34" charset="-122"/>
            </a:rPr>
            <a:t>字节型数据</a:t>
          </a:r>
          <a:r>
            <a:rPr lang="zh-CN" altLang="zh-CN" sz="1600" kern="1200" dirty="0">
              <a:latin typeface="微软雅黑" panose="020B0503020204020204" pitchFamily="34" charset="-122"/>
              <a:ea typeface="微软雅黑" panose="020B0503020204020204" pitchFamily="34" charset="-122"/>
            </a:rPr>
            <a:t>是多少？</a:t>
          </a:r>
        </a:p>
        <a:p>
          <a:pPr marL="171450" lvl="1" indent="-171450" algn="l" defTabSz="711200">
            <a:lnSpc>
              <a:spcPct val="90000"/>
            </a:lnSpc>
            <a:spcBef>
              <a:spcPct val="0"/>
            </a:spcBef>
            <a:spcAft>
              <a:spcPct val="15000"/>
            </a:spcAft>
            <a:buChar char="•"/>
          </a:pPr>
          <a:r>
            <a:rPr lang="zh-CN" altLang="zh-CN" sz="1600" kern="1200" dirty="0">
              <a:latin typeface="微软雅黑" panose="020B0503020204020204" pitchFamily="34" charset="-122"/>
              <a:ea typeface="微软雅黑" panose="020B0503020204020204" pitchFamily="34" charset="-122"/>
            </a:rPr>
            <a:t>0地址</a:t>
          </a:r>
          <a:r>
            <a:rPr lang="zh-CN" altLang="zh-CN" sz="1600" b="1" kern="1200" dirty="0">
              <a:latin typeface="微软雅黑" panose="020B0503020204020204" pitchFamily="34" charset="-122"/>
              <a:ea typeface="微软雅黑" panose="020B0503020204020204" pitchFamily="34" charset="-122"/>
            </a:rPr>
            <a:t>字</a:t>
          </a:r>
          <a:r>
            <a:rPr lang="zh-CN" altLang="zh-CN" sz="1600" b="0" kern="1200" dirty="0">
              <a:latin typeface="微软雅黑" panose="020B0503020204020204" pitchFamily="34" charset="-122"/>
              <a:ea typeface="微软雅黑" panose="020B0503020204020204" pitchFamily="34" charset="-122"/>
            </a:rPr>
            <a:t>单元中存放的</a:t>
          </a:r>
          <a:r>
            <a:rPr lang="zh-CN" altLang="zh-CN" sz="1600" b="1" kern="1200" dirty="0">
              <a:latin typeface="微软雅黑" panose="020B0503020204020204" pitchFamily="34" charset="-122"/>
              <a:ea typeface="微软雅黑" panose="020B0503020204020204" pitchFamily="34" charset="-122"/>
            </a:rPr>
            <a:t>字型数据</a:t>
          </a:r>
          <a:r>
            <a:rPr lang="zh-CN" altLang="zh-CN" sz="1600" kern="1200" dirty="0">
              <a:latin typeface="微软雅黑" panose="020B0503020204020204" pitchFamily="34" charset="-122"/>
              <a:ea typeface="微软雅黑" panose="020B0503020204020204" pitchFamily="34" charset="-122"/>
            </a:rPr>
            <a:t>是多少？</a:t>
          </a:r>
        </a:p>
        <a:p>
          <a:pPr marL="171450" lvl="1" indent="-171450" algn="l" defTabSz="711200">
            <a:lnSpc>
              <a:spcPct val="90000"/>
            </a:lnSpc>
            <a:spcBef>
              <a:spcPct val="0"/>
            </a:spcBef>
            <a:spcAft>
              <a:spcPct val="15000"/>
            </a:spcAft>
            <a:buChar char="•"/>
          </a:pPr>
          <a:r>
            <a:rPr lang="zh-CN" altLang="zh-CN" sz="1600" kern="1200" dirty="0">
              <a:latin typeface="微软雅黑" panose="020B0503020204020204" pitchFamily="34" charset="-122"/>
              <a:ea typeface="微软雅黑" panose="020B0503020204020204" pitchFamily="34" charset="-122"/>
            </a:rPr>
            <a:t>2地址单元中存放的</a:t>
          </a:r>
          <a:r>
            <a:rPr lang="zh-CN" altLang="zh-CN" sz="1600" b="1" kern="1200" dirty="0">
              <a:latin typeface="微软雅黑" panose="020B0503020204020204" pitchFamily="34" charset="-122"/>
              <a:ea typeface="微软雅黑" panose="020B0503020204020204" pitchFamily="34" charset="-122"/>
            </a:rPr>
            <a:t>字节型数据</a:t>
          </a:r>
          <a:r>
            <a:rPr lang="zh-CN" altLang="zh-CN" sz="1600" kern="1200" dirty="0">
              <a:latin typeface="微软雅黑" panose="020B0503020204020204" pitchFamily="34" charset="-122"/>
              <a:ea typeface="微软雅黑" panose="020B0503020204020204" pitchFamily="34" charset="-122"/>
            </a:rPr>
            <a:t>是多少？</a:t>
          </a:r>
          <a:endParaRPr lang="en-US" altLang="zh-CN" sz="1600" kern="1200" dirty="0">
            <a:latin typeface="微软雅黑" panose="020B0503020204020204" pitchFamily="34" charset="-122"/>
            <a:ea typeface="微软雅黑" panose="020B0503020204020204" pitchFamily="34" charset="-122"/>
          </a:endParaRPr>
        </a:p>
        <a:p>
          <a:pPr marL="171450" lvl="1" indent="-171450" algn="l" defTabSz="711200">
            <a:lnSpc>
              <a:spcPct val="90000"/>
            </a:lnSpc>
            <a:spcBef>
              <a:spcPct val="0"/>
            </a:spcBef>
            <a:spcAft>
              <a:spcPct val="15000"/>
            </a:spcAft>
            <a:buChar char="•"/>
          </a:pPr>
          <a:r>
            <a:rPr lang="zh-CN" altLang="zh-CN" sz="1600" kern="1200" dirty="0">
              <a:latin typeface="微软雅黑" panose="020B0503020204020204" pitchFamily="34" charset="-122"/>
              <a:ea typeface="微软雅黑" panose="020B0503020204020204" pitchFamily="34" charset="-122"/>
            </a:rPr>
            <a:t>2地址</a:t>
          </a:r>
          <a:r>
            <a:rPr lang="zh-CN" altLang="zh-CN" sz="1600" b="1" kern="1200" dirty="0">
              <a:latin typeface="微软雅黑" panose="020B0503020204020204" pitchFamily="34" charset="-122"/>
              <a:ea typeface="微软雅黑" panose="020B0503020204020204" pitchFamily="34" charset="-122"/>
            </a:rPr>
            <a:t>字</a:t>
          </a:r>
          <a:r>
            <a:rPr lang="zh-CN" altLang="zh-CN" sz="1600" kern="1200" dirty="0">
              <a:latin typeface="微软雅黑" panose="020B0503020204020204" pitchFamily="34" charset="-122"/>
              <a:ea typeface="微软雅黑" panose="020B0503020204020204" pitchFamily="34" charset="-122"/>
            </a:rPr>
            <a:t>单元中存放的</a:t>
          </a:r>
          <a:r>
            <a:rPr lang="zh-CN" altLang="zh-CN" sz="1600" b="1" kern="1200" dirty="0">
              <a:latin typeface="微软雅黑" panose="020B0503020204020204" pitchFamily="34" charset="-122"/>
              <a:ea typeface="微软雅黑" panose="020B0503020204020204" pitchFamily="34" charset="-122"/>
            </a:rPr>
            <a:t>字型数据</a:t>
          </a:r>
          <a:r>
            <a:rPr lang="zh-CN" altLang="zh-CN" sz="1600" kern="1200" dirty="0">
              <a:latin typeface="微软雅黑" panose="020B0503020204020204" pitchFamily="34" charset="-122"/>
              <a:ea typeface="微软雅黑" panose="020B0503020204020204" pitchFamily="34" charset="-122"/>
            </a:rPr>
            <a:t>是多少？</a:t>
          </a:r>
        </a:p>
        <a:p>
          <a:pPr marL="171450" lvl="1" indent="-171450" algn="l" defTabSz="711200">
            <a:lnSpc>
              <a:spcPct val="90000"/>
            </a:lnSpc>
            <a:spcBef>
              <a:spcPct val="0"/>
            </a:spcBef>
            <a:spcAft>
              <a:spcPct val="15000"/>
            </a:spcAft>
            <a:buChar char="•"/>
          </a:pPr>
          <a:r>
            <a:rPr lang="zh-CN" altLang="zh-CN" sz="1600" kern="1200" dirty="0">
              <a:latin typeface="微软雅黑" panose="020B0503020204020204" pitchFamily="34" charset="-122"/>
              <a:ea typeface="微软雅黑" panose="020B0503020204020204" pitchFamily="34" charset="-122"/>
            </a:rPr>
            <a:t>1地址</a:t>
          </a:r>
          <a:r>
            <a:rPr lang="zh-CN" altLang="zh-CN" sz="1600" b="1" kern="1200" dirty="0">
              <a:solidFill>
                <a:schemeClr val="bg1"/>
              </a:solidFill>
              <a:latin typeface="微软雅黑" panose="020B0503020204020204" pitchFamily="34" charset="-122"/>
              <a:ea typeface="微软雅黑" panose="020B0503020204020204" pitchFamily="34" charset="-122"/>
            </a:rPr>
            <a:t>字</a:t>
          </a:r>
          <a:r>
            <a:rPr lang="zh-CN" altLang="zh-CN" sz="1600" b="0" kern="1200" dirty="0">
              <a:solidFill>
                <a:schemeClr val="bg1"/>
              </a:solidFill>
              <a:latin typeface="微软雅黑" panose="020B0503020204020204" pitchFamily="34" charset="-122"/>
              <a:ea typeface="微软雅黑" panose="020B0503020204020204" pitchFamily="34" charset="-122"/>
            </a:rPr>
            <a:t>单元</a:t>
          </a:r>
          <a:r>
            <a:rPr lang="zh-CN" altLang="zh-CN" sz="1600" kern="1200" dirty="0">
              <a:latin typeface="微软雅黑" panose="020B0503020204020204" pitchFamily="34" charset="-122"/>
              <a:ea typeface="微软雅黑" panose="020B0503020204020204" pitchFamily="34" charset="-122"/>
            </a:rPr>
            <a:t>中存放的</a:t>
          </a:r>
          <a:r>
            <a:rPr lang="zh-CN" altLang="zh-CN" sz="1600" b="1" kern="1200" dirty="0">
              <a:latin typeface="微软雅黑" panose="020B0503020204020204" pitchFamily="34" charset="-122"/>
              <a:ea typeface="微软雅黑" panose="020B0503020204020204" pitchFamily="34" charset="-122"/>
            </a:rPr>
            <a:t>字型数据</a:t>
          </a:r>
          <a:r>
            <a:rPr lang="zh-CN" altLang="zh-CN" sz="1600" kern="1200" dirty="0">
              <a:latin typeface="微软雅黑" panose="020B0503020204020204" pitchFamily="34" charset="-122"/>
              <a:ea typeface="微软雅黑" panose="020B0503020204020204" pitchFamily="34" charset="-122"/>
            </a:rPr>
            <a:t>是多少？</a:t>
          </a: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字型数据</a:t>
          </a:r>
          <a:r>
            <a:rPr lang="en-US" altLang="zh-CN" sz="1600" b="1" kern="1200" dirty="0">
              <a:latin typeface="微软雅黑" panose="020B0503020204020204" pitchFamily="34" charset="-122"/>
              <a:ea typeface="微软雅黑" panose="020B0503020204020204" pitchFamily="34" charset="-122"/>
            </a:rPr>
            <a:t>3E34H</a:t>
          </a:r>
          <a:r>
            <a:rPr lang="zh-CN" altLang="en-US" sz="1600" kern="1200" dirty="0">
              <a:latin typeface="微软雅黑" panose="020B0503020204020204" pitchFamily="34" charset="-122"/>
              <a:ea typeface="微软雅黑" panose="020B0503020204020204" pitchFamily="34" charset="-122"/>
            </a:rPr>
            <a:t>的地址是多少？</a:t>
          </a:r>
          <a:endParaRPr lang="zh-CN" altLang="zh-CN" sz="1600" kern="1200" dirty="0">
            <a:latin typeface="微软雅黑" panose="020B0503020204020204" pitchFamily="34" charset="-122"/>
            <a:ea typeface="微软雅黑" panose="020B0503020204020204" pitchFamily="34" charset="-122"/>
          </a:endParaRPr>
        </a:p>
      </dsp:txBody>
      <dsp:txXfrm>
        <a:off x="0" y="276389"/>
        <a:ext cx="4940473" cy="2664900"/>
      </dsp:txXfrm>
    </dsp:sp>
    <dsp:sp modelId="{449CCC90-CCFB-429A-98B4-24190C16E162}">
      <dsp:nvSpPr>
        <dsp:cNvPr id="0" name=""/>
        <dsp:cNvSpPr/>
      </dsp:nvSpPr>
      <dsp:spPr>
        <a:xfrm>
          <a:off x="247023" y="10709"/>
          <a:ext cx="3458331" cy="53136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0717" tIns="0" rIns="130717"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问题</a:t>
          </a:r>
        </a:p>
      </dsp:txBody>
      <dsp:txXfrm>
        <a:off x="272962" y="36648"/>
        <a:ext cx="3406453" cy="47948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1DD35-9D19-4B7C-8BD2-94E1B51A4CC1}">
      <dsp:nvSpPr>
        <dsp:cNvPr id="0" name=""/>
        <dsp:cNvSpPr/>
      </dsp:nvSpPr>
      <dsp:spPr>
        <a:xfrm>
          <a:off x="0" y="514465"/>
          <a:ext cx="3656013" cy="1354500"/>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3747" tIns="416560" rIns="283747"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a:latin typeface="微软雅黑" panose="020B0503020204020204" pitchFamily="34" charset="-122"/>
              <a:ea typeface="微软雅黑" panose="020B0503020204020204" pitchFamily="34" charset="-122"/>
            </a:rPr>
            <a:t>内存对齐是一种软硬件协同提高性能的一种方式</a:t>
          </a:r>
          <a:endParaRPr lang="zh-CN" altLang="en-US" sz="2000" kern="1200" dirty="0">
            <a:latin typeface="微软雅黑" panose="020B0503020204020204" pitchFamily="34" charset="-122"/>
            <a:ea typeface="微软雅黑" panose="020B0503020204020204" pitchFamily="34" charset="-122"/>
          </a:endParaRPr>
        </a:p>
      </dsp:txBody>
      <dsp:txXfrm>
        <a:off x="0" y="514465"/>
        <a:ext cx="3656013" cy="1354500"/>
      </dsp:txXfrm>
    </dsp:sp>
    <dsp:sp modelId="{B589E074-0E4C-493B-954C-130D44A19A73}">
      <dsp:nvSpPr>
        <dsp:cNvPr id="0" name=""/>
        <dsp:cNvSpPr/>
      </dsp:nvSpPr>
      <dsp:spPr>
        <a:xfrm>
          <a:off x="182800" y="219265"/>
          <a:ext cx="2559209" cy="59040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732" tIns="0" rIns="96732"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结论</a:t>
          </a:r>
        </a:p>
      </dsp:txBody>
      <dsp:txXfrm>
        <a:off x="211621" y="248086"/>
        <a:ext cx="2501567"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935D64-A8E6-4DDE-AC80-A8C3BD545F3D}">
      <dsp:nvSpPr>
        <dsp:cNvPr id="0" name=""/>
        <dsp:cNvSpPr/>
      </dsp:nvSpPr>
      <dsp:spPr>
        <a:xfrm>
          <a:off x="744" y="686506"/>
          <a:ext cx="1451074" cy="1451074"/>
        </a:xfrm>
        <a:prstGeom prst="ellipse">
          <a:avLst/>
        </a:prstGeom>
        <a:solidFill>
          <a:schemeClr val="accent5">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9857" tIns="20320" rIns="79857"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存储介质</a:t>
          </a:r>
          <a:endPar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213249" y="899011"/>
        <a:ext cx="1026064" cy="1026064"/>
      </dsp:txXfrm>
    </dsp:sp>
    <dsp:sp modelId="{C908C910-3932-4FD6-BA35-FCE4E70EE16F}">
      <dsp:nvSpPr>
        <dsp:cNvPr id="0" name=""/>
        <dsp:cNvSpPr/>
      </dsp:nvSpPr>
      <dsp:spPr>
        <a:xfrm>
          <a:off x="1161603" y="686506"/>
          <a:ext cx="1451074" cy="1451074"/>
        </a:xfrm>
        <a:prstGeom prst="ellipse">
          <a:avLst/>
        </a:prstGeom>
        <a:solidFill>
          <a:schemeClr val="accent5">
            <a:alpha val="50000"/>
            <a:hueOff val="-827139"/>
            <a:satOff val="-4443"/>
            <a:lumOff val="151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9857" tIns="20320" rIns="79857"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存取方式</a:t>
          </a:r>
          <a:endPar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1374108" y="899011"/>
        <a:ext cx="1026064" cy="1026064"/>
      </dsp:txXfrm>
    </dsp:sp>
    <dsp:sp modelId="{B3713533-B6D2-4543-9F55-124B35AC6A81}">
      <dsp:nvSpPr>
        <dsp:cNvPr id="0" name=""/>
        <dsp:cNvSpPr/>
      </dsp:nvSpPr>
      <dsp:spPr>
        <a:xfrm>
          <a:off x="2322462" y="686506"/>
          <a:ext cx="1451074" cy="1451074"/>
        </a:xfrm>
        <a:prstGeom prst="ellipse">
          <a:avLst/>
        </a:prstGeom>
        <a:solidFill>
          <a:schemeClr val="accent5">
            <a:alpha val="50000"/>
            <a:hueOff val="-1654278"/>
            <a:satOff val="-8885"/>
            <a:lumOff val="303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9857" tIns="20320" rIns="79857"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存储内容可变性</a:t>
          </a:r>
          <a:endPar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2534967" y="899011"/>
        <a:ext cx="1026064" cy="1026064"/>
      </dsp:txXfrm>
    </dsp:sp>
    <dsp:sp modelId="{7F64B0FA-75F6-420D-ADF0-09069A905C43}">
      <dsp:nvSpPr>
        <dsp:cNvPr id="0" name=""/>
        <dsp:cNvSpPr/>
      </dsp:nvSpPr>
      <dsp:spPr>
        <a:xfrm>
          <a:off x="3483322" y="686506"/>
          <a:ext cx="1451074" cy="1451074"/>
        </a:xfrm>
        <a:prstGeom prst="ellipse">
          <a:avLst/>
        </a:prstGeom>
        <a:solidFill>
          <a:schemeClr val="accent5">
            <a:alpha val="50000"/>
            <a:hueOff val="-2481417"/>
            <a:satOff val="-13328"/>
            <a:lumOff val="455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9857" tIns="20320" rIns="79857"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信息易失性</a:t>
          </a:r>
          <a:endPar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3695827" y="899011"/>
        <a:ext cx="1026064" cy="1026064"/>
      </dsp:txXfrm>
    </dsp:sp>
    <dsp:sp modelId="{DEF4E693-C071-4A56-BDFE-2FD355F46F34}">
      <dsp:nvSpPr>
        <dsp:cNvPr id="0" name=""/>
        <dsp:cNvSpPr/>
      </dsp:nvSpPr>
      <dsp:spPr>
        <a:xfrm>
          <a:off x="4644181" y="686506"/>
          <a:ext cx="1451074" cy="1451074"/>
        </a:xfrm>
        <a:prstGeom prst="ellipse">
          <a:avLst/>
        </a:prstGeom>
        <a:solidFill>
          <a:schemeClr val="accent5">
            <a:alpha val="50000"/>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9857" tIns="20320" rIns="79857"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在计算机系统中的作用</a:t>
          </a:r>
          <a:endPar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4856686" y="899011"/>
        <a:ext cx="1026064" cy="10260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46924-66F2-451D-9C09-B1F8ED5DA877}">
      <dsp:nvSpPr>
        <dsp:cNvPr id="0" name=""/>
        <dsp:cNvSpPr/>
      </dsp:nvSpPr>
      <dsp:spPr>
        <a:xfrm>
          <a:off x="2295" y="14466"/>
          <a:ext cx="2237873" cy="662400"/>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半导体存储器</a:t>
          </a:r>
          <a:endPar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2295" y="14466"/>
        <a:ext cx="2237873" cy="662400"/>
      </dsp:txXfrm>
    </dsp:sp>
    <dsp:sp modelId="{DCF5D969-5AF8-4F56-B84A-D3F533EBFC7B}">
      <dsp:nvSpPr>
        <dsp:cNvPr id="0" name=""/>
        <dsp:cNvSpPr/>
      </dsp:nvSpPr>
      <dsp:spPr>
        <a:xfrm>
          <a:off x="2295" y="676866"/>
          <a:ext cx="2237873" cy="1900955"/>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1" kern="1200" dirty="0">
              <a:effectLst/>
              <a:latin typeface="微软雅黑" panose="020B0503020204020204" pitchFamily="34" charset="-122"/>
              <a:ea typeface="微软雅黑" panose="020B0503020204020204" pitchFamily="34" charset="-122"/>
            </a:rPr>
            <a:t>半导体器件</a:t>
          </a:r>
          <a:r>
            <a:rPr lang="zh-CN" altLang="en-US" sz="1600" b="0" kern="1200" dirty="0">
              <a:effectLst/>
              <a:latin typeface="微软雅黑" panose="020B0503020204020204" pitchFamily="34" charset="-122"/>
              <a:ea typeface="微软雅黑" panose="020B0503020204020204" pitchFamily="34" charset="-122"/>
            </a:rPr>
            <a:t>组成</a:t>
          </a:r>
        </a:p>
        <a:p>
          <a:pPr marL="171450" lvl="1" indent="-171450" algn="l" defTabSz="711200">
            <a:lnSpc>
              <a:spcPct val="90000"/>
            </a:lnSpc>
            <a:spcBef>
              <a:spcPct val="0"/>
            </a:spcBef>
            <a:spcAft>
              <a:spcPct val="15000"/>
            </a:spcAft>
            <a:buChar char="•"/>
          </a:pPr>
          <a:r>
            <a:rPr lang="zh-CN" altLang="en-US" sz="1600" b="1" kern="1200" dirty="0">
              <a:effectLst/>
              <a:latin typeface="微软雅黑" panose="020B0503020204020204" pitchFamily="34" charset="-122"/>
              <a:ea typeface="微软雅黑" panose="020B0503020204020204" pitchFamily="34" charset="-122"/>
            </a:rPr>
            <a:t>速度快、功耗低</a:t>
          </a:r>
        </a:p>
        <a:p>
          <a:pPr marL="171450" lvl="1" indent="-171450" algn="l" defTabSz="711200">
            <a:lnSpc>
              <a:spcPct val="90000"/>
            </a:lnSpc>
            <a:spcBef>
              <a:spcPct val="0"/>
            </a:spcBef>
            <a:spcAft>
              <a:spcPct val="15000"/>
            </a:spcAft>
            <a:buChar char="•"/>
          </a:pPr>
          <a:r>
            <a:rPr lang="zh-CN" altLang="en-US" sz="1600" b="0" kern="1200" dirty="0">
              <a:effectLst/>
              <a:latin typeface="微软雅黑" panose="020B0503020204020204" pitchFamily="34" charset="-122"/>
              <a:ea typeface="微软雅黑" panose="020B0503020204020204" pitchFamily="34" charset="-122"/>
            </a:rPr>
            <a:t>内存</a:t>
          </a:r>
        </a:p>
      </dsp:txBody>
      <dsp:txXfrm>
        <a:off x="2295" y="676866"/>
        <a:ext cx="2237873" cy="1900955"/>
      </dsp:txXfrm>
    </dsp:sp>
    <dsp:sp modelId="{4370C98D-DA1A-4C92-B028-308DD7D56DB2}">
      <dsp:nvSpPr>
        <dsp:cNvPr id="0" name=""/>
        <dsp:cNvSpPr/>
      </dsp:nvSpPr>
      <dsp:spPr>
        <a:xfrm>
          <a:off x="2553471" y="14466"/>
          <a:ext cx="2237873" cy="662400"/>
        </a:xfrm>
        <a:prstGeom prst="rect">
          <a:avLst/>
        </a:prstGeom>
        <a:solidFill>
          <a:schemeClr val="accent5">
            <a:hueOff val="-1654278"/>
            <a:satOff val="-8885"/>
            <a:lumOff val="3039"/>
            <a:alphaOff val="0"/>
          </a:schemeClr>
        </a:solidFill>
        <a:ln w="15875" cap="flat" cmpd="sng" algn="ctr">
          <a:solidFill>
            <a:schemeClr val="accent5">
              <a:hueOff val="-1654278"/>
              <a:satOff val="-8885"/>
              <a:lumOff val="30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磁表面存储器</a:t>
          </a:r>
          <a:endPar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2553471" y="14466"/>
        <a:ext cx="2237873" cy="662400"/>
      </dsp:txXfrm>
    </dsp:sp>
    <dsp:sp modelId="{0777737E-D344-4132-A5B6-DD2850D23668}">
      <dsp:nvSpPr>
        <dsp:cNvPr id="0" name=""/>
        <dsp:cNvSpPr/>
      </dsp:nvSpPr>
      <dsp:spPr>
        <a:xfrm>
          <a:off x="2553471" y="676866"/>
          <a:ext cx="2237873" cy="1900955"/>
        </a:xfrm>
        <a:prstGeom prst="rect">
          <a:avLst/>
        </a:prstGeom>
        <a:solidFill>
          <a:schemeClr val="accent5">
            <a:tint val="40000"/>
            <a:alpha val="90000"/>
            <a:hueOff val="-1894363"/>
            <a:satOff val="-6849"/>
            <a:lumOff val="462"/>
            <a:alphaOff val="0"/>
          </a:schemeClr>
        </a:solidFill>
        <a:ln w="15875" cap="flat" cmpd="sng" algn="ctr">
          <a:solidFill>
            <a:schemeClr val="accent5">
              <a:tint val="40000"/>
              <a:alpha val="90000"/>
              <a:hueOff val="-1894363"/>
              <a:satOff val="-6849"/>
              <a:lumOff val="46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0" kern="1200" dirty="0">
              <a:effectLst/>
              <a:latin typeface="微软雅黑" panose="020B0503020204020204" pitchFamily="34" charset="-122"/>
              <a:ea typeface="微软雅黑" panose="020B0503020204020204" pitchFamily="34" charset="-122"/>
              <a:sym typeface="+mn-lt"/>
            </a:rPr>
            <a:t>金属或塑料表面的一层</a:t>
          </a:r>
          <a:r>
            <a:rPr lang="zh-CN" altLang="en-US" sz="1600" b="1" kern="1200" dirty="0">
              <a:effectLst/>
              <a:latin typeface="微软雅黑" panose="020B0503020204020204" pitchFamily="34" charset="-122"/>
              <a:ea typeface="微软雅黑" panose="020B0503020204020204" pitchFamily="34" charset="-122"/>
              <a:sym typeface="+mn-lt"/>
            </a:rPr>
            <a:t>磁性材料</a:t>
          </a:r>
          <a:endParaRPr lang="en-US" altLang="zh-CN" sz="1600" b="1" kern="1200" dirty="0">
            <a:effectLst/>
            <a:latin typeface="微软雅黑" panose="020B0503020204020204" pitchFamily="34" charset="-122"/>
            <a:ea typeface="微软雅黑" panose="020B0503020204020204" pitchFamily="34" charset="-122"/>
          </a:endParaRPr>
        </a:p>
        <a:p>
          <a:pPr marL="171450" lvl="1" indent="-171450" algn="l" defTabSz="711200">
            <a:lnSpc>
              <a:spcPct val="90000"/>
            </a:lnSpc>
            <a:spcBef>
              <a:spcPct val="0"/>
            </a:spcBef>
            <a:spcAft>
              <a:spcPct val="15000"/>
            </a:spcAft>
            <a:buChar char="•"/>
          </a:pPr>
          <a:r>
            <a:rPr lang="zh-CN" altLang="en-US" sz="1600" b="1" kern="1200" dirty="0">
              <a:latin typeface="微软雅黑" panose="020B0503020204020204" pitchFamily="34" charset="-122"/>
              <a:ea typeface="微软雅黑" panose="020B0503020204020204" pitchFamily="34" charset="-122"/>
            </a:rPr>
            <a:t>容量大，速度慢、体积大</a:t>
          </a:r>
          <a:endParaRPr lang="en-US" altLang="zh-CN" sz="1600" b="1" kern="1200" dirty="0">
            <a:latin typeface="微软雅黑" panose="020B0503020204020204" pitchFamily="34" charset="-122"/>
            <a:ea typeface="微软雅黑" panose="020B0503020204020204" pitchFamily="34" charset="-122"/>
            <a:sym typeface="+mn-lt"/>
          </a:endParaRP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磁芯、磁带、磁盘</a:t>
          </a:r>
          <a:endParaRPr lang="en-US" altLang="zh-CN" sz="1600" b="1" kern="1200" dirty="0">
            <a:latin typeface="微软雅黑" panose="020B0503020204020204" pitchFamily="34" charset="-122"/>
            <a:ea typeface="微软雅黑" panose="020B0503020204020204" pitchFamily="34" charset="-122"/>
            <a:sym typeface="+mn-lt"/>
          </a:endParaRPr>
        </a:p>
      </dsp:txBody>
      <dsp:txXfrm>
        <a:off x="2553471" y="676866"/>
        <a:ext cx="2237873" cy="1900955"/>
      </dsp:txXfrm>
    </dsp:sp>
    <dsp:sp modelId="{C1489575-77FD-46D6-9B88-9929A7A20A04}">
      <dsp:nvSpPr>
        <dsp:cNvPr id="0" name=""/>
        <dsp:cNvSpPr/>
      </dsp:nvSpPr>
      <dsp:spPr>
        <a:xfrm>
          <a:off x="5104647" y="14466"/>
          <a:ext cx="2237873" cy="662400"/>
        </a:xfrm>
        <a:prstGeom prst="rect">
          <a:avLst/>
        </a:prstGeom>
        <a:solidFill>
          <a:schemeClr val="accent5">
            <a:hueOff val="-3308557"/>
            <a:satOff val="-17770"/>
            <a:lumOff val="6078"/>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光盘存储器</a:t>
          </a:r>
          <a:endPar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5104647" y="14466"/>
        <a:ext cx="2237873" cy="662400"/>
      </dsp:txXfrm>
    </dsp:sp>
    <dsp:sp modelId="{036471E2-61E7-4B24-AB1B-EED3AB8F024A}">
      <dsp:nvSpPr>
        <dsp:cNvPr id="0" name=""/>
        <dsp:cNvSpPr/>
      </dsp:nvSpPr>
      <dsp:spPr>
        <a:xfrm>
          <a:off x="5104647" y="676866"/>
          <a:ext cx="2237873" cy="1900955"/>
        </a:xfrm>
        <a:prstGeom prst="rect">
          <a:avLst/>
        </a:prstGeom>
        <a:solidFill>
          <a:schemeClr val="accent5">
            <a:tint val="40000"/>
            <a:alpha val="90000"/>
            <a:hueOff val="-3788726"/>
            <a:satOff val="-13699"/>
            <a:lumOff val="923"/>
            <a:alphaOff val="0"/>
          </a:schemeClr>
        </a:solidFill>
        <a:ln w="15875" cap="flat" cmpd="sng" algn="ctr">
          <a:solidFill>
            <a:schemeClr val="accent5">
              <a:tint val="40000"/>
              <a:alpha val="90000"/>
              <a:hueOff val="-3788726"/>
              <a:satOff val="-13699"/>
              <a:lumOff val="9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0" kern="1200" dirty="0">
              <a:effectLst/>
              <a:latin typeface="微软雅黑" panose="020B0503020204020204" pitchFamily="34" charset="-122"/>
              <a:ea typeface="微软雅黑" panose="020B0503020204020204" pitchFamily="34" charset="-122"/>
              <a:sym typeface="+mn-lt"/>
            </a:rPr>
            <a:t>用</a:t>
          </a:r>
          <a:r>
            <a:rPr lang="zh-CN" altLang="en-US" sz="1600" b="1" kern="1200" dirty="0">
              <a:effectLst/>
              <a:latin typeface="微软雅黑" panose="020B0503020204020204" pitchFamily="34" charset="-122"/>
              <a:ea typeface="微软雅黑" panose="020B0503020204020204" pitchFamily="34" charset="-122"/>
              <a:sym typeface="+mn-lt"/>
            </a:rPr>
            <a:t>激光</a:t>
          </a:r>
          <a:r>
            <a:rPr lang="zh-CN" altLang="en-US" sz="1600" b="0" kern="1200" dirty="0">
              <a:effectLst/>
              <a:latin typeface="微软雅黑" panose="020B0503020204020204" pitchFamily="34" charset="-122"/>
              <a:ea typeface="微软雅黑" panose="020B0503020204020204" pitchFamily="34" charset="-122"/>
              <a:sym typeface="+mn-lt"/>
            </a:rPr>
            <a:t>在记录介质上进行读写</a:t>
          </a:r>
          <a:endParaRPr lang="en-US" altLang="zh-CN" sz="1600" b="0" kern="1200" dirty="0">
            <a:effectLst/>
            <a:latin typeface="微软雅黑" panose="020B0503020204020204" pitchFamily="34" charset="-122"/>
            <a:ea typeface="微软雅黑" panose="020B0503020204020204" pitchFamily="34" charset="-122"/>
            <a:sym typeface="+mn-lt"/>
          </a:endParaRPr>
        </a:p>
        <a:p>
          <a:pPr marL="171450" lvl="1" indent="-171450" algn="l" defTabSz="711200">
            <a:lnSpc>
              <a:spcPct val="90000"/>
            </a:lnSpc>
            <a:spcBef>
              <a:spcPct val="0"/>
            </a:spcBef>
            <a:spcAft>
              <a:spcPct val="15000"/>
            </a:spcAft>
            <a:buChar char="•"/>
          </a:pPr>
          <a:r>
            <a:rPr lang="zh-CN" altLang="en-US" sz="1600" b="1" kern="1200" dirty="0">
              <a:latin typeface="微软雅黑" panose="020B0503020204020204" pitchFamily="34" charset="-122"/>
              <a:ea typeface="微软雅黑" panose="020B0503020204020204" pitchFamily="34" charset="-122"/>
            </a:rPr>
            <a:t>廉价，易于保存</a:t>
          </a:r>
        </a:p>
        <a:p>
          <a:pPr marL="171450" lvl="1" indent="-171450" algn="l" defTabSz="711200">
            <a:lnSpc>
              <a:spcPct val="90000"/>
            </a:lnSpc>
            <a:spcBef>
              <a:spcPct val="0"/>
            </a:spcBef>
            <a:spcAft>
              <a:spcPct val="15000"/>
            </a:spcAft>
            <a:buChar char="•"/>
          </a:pPr>
          <a:r>
            <a:rPr lang="en-US" altLang="zh-CN" sz="1600" kern="1200" dirty="0">
              <a:latin typeface="微软雅黑" panose="020B0503020204020204" pitchFamily="34" charset="-122"/>
              <a:ea typeface="微软雅黑" panose="020B0503020204020204" pitchFamily="34" charset="-122"/>
              <a:sym typeface="+mn-lt"/>
            </a:rPr>
            <a:t>CD</a:t>
          </a:r>
          <a:r>
            <a:rPr lang="zh-CN" altLang="en-US" sz="1600" kern="1200" dirty="0">
              <a:latin typeface="微软雅黑" panose="020B0503020204020204" pitchFamily="34" charset="-122"/>
              <a:ea typeface="微软雅黑" panose="020B0503020204020204" pitchFamily="34" charset="-122"/>
              <a:sym typeface="+mn-lt"/>
            </a:rPr>
            <a:t>、</a:t>
          </a:r>
          <a:r>
            <a:rPr lang="en-US" altLang="zh-CN" sz="1600" kern="1200" dirty="0">
              <a:latin typeface="微软雅黑" panose="020B0503020204020204" pitchFamily="34" charset="-122"/>
              <a:ea typeface="微软雅黑" panose="020B0503020204020204" pitchFamily="34" charset="-122"/>
              <a:sym typeface="+mn-lt"/>
            </a:rPr>
            <a:t>DVD</a:t>
          </a:r>
          <a:r>
            <a:rPr lang="zh-CN" altLang="en-US" sz="1600" kern="1200" dirty="0">
              <a:latin typeface="微软雅黑" panose="020B0503020204020204" pitchFamily="34" charset="-122"/>
              <a:ea typeface="微软雅黑" panose="020B0503020204020204" pitchFamily="34" charset="-122"/>
              <a:sym typeface="+mn-lt"/>
            </a:rPr>
            <a:t>、蓝光</a:t>
          </a:r>
          <a:endParaRPr lang="zh-CN" altLang="en-US" sz="1600" b="1" kern="1200" dirty="0">
            <a:latin typeface="微软雅黑" panose="020B0503020204020204" pitchFamily="34" charset="-122"/>
            <a:ea typeface="微软雅黑" panose="020B0503020204020204" pitchFamily="34" charset="-122"/>
          </a:endParaRPr>
        </a:p>
      </dsp:txBody>
      <dsp:txXfrm>
        <a:off x="5104647" y="676866"/>
        <a:ext cx="2237873" cy="19009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AFECA9-1676-4785-980D-B1D8C51C30C1}">
      <dsp:nvSpPr>
        <dsp:cNvPr id="0" name=""/>
        <dsp:cNvSpPr/>
      </dsp:nvSpPr>
      <dsp:spPr>
        <a:xfrm>
          <a:off x="0" y="386793"/>
          <a:ext cx="7677150" cy="181125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0" tIns="520700" rIns="28800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sym typeface="+mn-lt"/>
            </a:rPr>
            <a:t>任何存储单元的内容都能被</a:t>
          </a:r>
          <a:r>
            <a:rPr lang="zh-CN" altLang="en-US" sz="1800" b="1" kern="1200" dirty="0">
              <a:latin typeface="微软雅黑" panose="020B0503020204020204" pitchFamily="34" charset="-122"/>
              <a:ea typeface="微软雅黑" panose="020B0503020204020204" pitchFamily="34" charset="-122"/>
              <a:sym typeface="+mn-lt"/>
            </a:rPr>
            <a:t>随机存取</a:t>
          </a:r>
          <a:r>
            <a:rPr lang="zh-CN" altLang="en-US" sz="1800" kern="1200" dirty="0">
              <a:latin typeface="微软雅黑" panose="020B0503020204020204" pitchFamily="34" charset="-122"/>
              <a:ea typeface="微软雅黑" panose="020B0503020204020204" pitchFamily="34" charset="-122"/>
              <a:sym typeface="+mn-lt"/>
            </a:rPr>
            <a:t>，且</a:t>
          </a:r>
          <a:r>
            <a:rPr lang="zh-CN" altLang="en-US" sz="1800" b="1" kern="1200" dirty="0">
              <a:latin typeface="微软雅黑" panose="020B0503020204020204" pitchFamily="34" charset="-122"/>
              <a:ea typeface="微软雅黑" panose="020B0503020204020204" pitchFamily="34" charset="-122"/>
              <a:sym typeface="+mn-lt"/>
            </a:rPr>
            <a:t>存取时间和存储单元的物理位置无关</a:t>
          </a:r>
          <a:endParaRPr lang="en-US" altLang="zh-CN" sz="1800" b="1" kern="1200" dirty="0">
            <a:latin typeface="微软雅黑" panose="020B0503020204020204" pitchFamily="34" charset="-122"/>
            <a:ea typeface="微软雅黑" panose="020B0503020204020204" pitchFamily="34" charset="-122"/>
            <a:sym typeface="+mn-lt"/>
          </a:endParaRPr>
        </a:p>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如：半导体存储器</a:t>
          </a:r>
          <a:endParaRPr lang="zh-CN" altLang="en-US" sz="1800" kern="1200" dirty="0">
            <a:latin typeface="微软雅黑" panose="020B0503020204020204" pitchFamily="34" charset="-122"/>
            <a:ea typeface="微软雅黑" panose="020B0503020204020204" pitchFamily="34" charset="-122"/>
            <a:sym typeface="+mn-lt"/>
          </a:endParaRPr>
        </a:p>
      </dsp:txBody>
      <dsp:txXfrm>
        <a:off x="0" y="386793"/>
        <a:ext cx="7677150" cy="1811250"/>
      </dsp:txXfrm>
    </dsp:sp>
    <dsp:sp modelId="{4456EA1C-8781-4B51-98BD-53FC498ED7C6}">
      <dsp:nvSpPr>
        <dsp:cNvPr id="0" name=""/>
        <dsp:cNvSpPr/>
      </dsp:nvSpPr>
      <dsp:spPr>
        <a:xfrm>
          <a:off x="383857" y="17793"/>
          <a:ext cx="5939995" cy="7380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随机存储器 </a:t>
          </a:r>
          <a:r>
            <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RAM</a:t>
          </a: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a:t>
          </a:r>
          <a:r>
            <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Random Access Memory</a:t>
          </a: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a:t>
          </a:r>
          <a:endPar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419883" y="53819"/>
        <a:ext cx="5867943" cy="665948"/>
      </dsp:txXfrm>
    </dsp:sp>
    <dsp:sp modelId="{5E009661-955D-49EF-A1F6-91CE9591C722}">
      <dsp:nvSpPr>
        <dsp:cNvPr id="0" name=""/>
        <dsp:cNvSpPr/>
      </dsp:nvSpPr>
      <dsp:spPr>
        <a:xfrm>
          <a:off x="0" y="2702043"/>
          <a:ext cx="7677150" cy="1456875"/>
        </a:xfrm>
        <a:prstGeom prst="rect">
          <a:avLst/>
        </a:prstGeom>
        <a:solidFill>
          <a:schemeClr val="lt1">
            <a:alpha val="90000"/>
            <a:hueOff val="0"/>
            <a:satOff val="0"/>
            <a:lumOff val="0"/>
            <a:alphaOff val="0"/>
          </a:schemeClr>
        </a:solidFill>
        <a:ln w="15875" cap="flat" cmpd="sng" algn="ctr">
          <a:solidFill>
            <a:schemeClr val="accent2">
              <a:hueOff val="-1469031"/>
              <a:satOff val="-32495"/>
              <a:lumOff val="-64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0" tIns="520700" rIns="28800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sym typeface="+mn-lt"/>
            </a:rPr>
            <a:t>按顺序存取，存取时间和存储单元的物理位置有关</a:t>
          </a:r>
          <a:endParaRPr lang="en-US" altLang="zh-CN" sz="1800" kern="1200" dirty="0">
            <a:latin typeface="微软雅黑" panose="020B0503020204020204" pitchFamily="34" charset="-122"/>
            <a:ea typeface="微软雅黑" panose="020B0503020204020204" pitchFamily="34" charset="-122"/>
            <a:sym typeface="+mn-lt"/>
          </a:endParaRPr>
        </a:p>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sym typeface="+mn-lt"/>
            </a:rPr>
            <a:t>如：磁带（顺序存储器）、磁盘（半顺序存储器）</a:t>
          </a:r>
        </a:p>
      </dsp:txBody>
      <dsp:txXfrm>
        <a:off x="0" y="2702043"/>
        <a:ext cx="7677150" cy="1456875"/>
      </dsp:txXfrm>
    </dsp:sp>
    <dsp:sp modelId="{30258057-8A94-4375-8A87-173316862FC1}">
      <dsp:nvSpPr>
        <dsp:cNvPr id="0" name=""/>
        <dsp:cNvSpPr/>
      </dsp:nvSpPr>
      <dsp:spPr>
        <a:xfrm>
          <a:off x="383857" y="2333043"/>
          <a:ext cx="5939995" cy="738000"/>
        </a:xfrm>
        <a:prstGeom prst="roundRect">
          <a:avLst/>
        </a:prstGeom>
        <a:solidFill>
          <a:schemeClr val="accent2">
            <a:hueOff val="-1469031"/>
            <a:satOff val="-32495"/>
            <a:lumOff val="-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顺序存储器</a:t>
          </a:r>
          <a:endPar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419883" y="2369069"/>
        <a:ext cx="5867943" cy="6659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F5DDD-2ABB-40EA-8544-F99A765C79B2}">
      <dsp:nvSpPr>
        <dsp:cNvPr id="0" name=""/>
        <dsp:cNvSpPr/>
      </dsp:nvSpPr>
      <dsp:spPr>
        <a:xfrm>
          <a:off x="0" y="868856"/>
          <a:ext cx="7677150" cy="13545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6000" tIns="416560" rIns="360000" bIns="142240" numCol="1" spcCol="1270" anchor="t" anchorCtr="0">
          <a:noAutofit/>
        </a:bodyPr>
        <a:lstStyle/>
        <a:p>
          <a:pPr marL="228600" lvl="1" indent="-228600" algn="just"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sym typeface="+mn-lt"/>
            </a:rPr>
            <a:t>有些半导体存储器存储的内容在存储器工作过程中</a:t>
          </a:r>
          <a:r>
            <a:rPr lang="zh-CN" altLang="en-US" sz="2000" b="1" kern="1200" dirty="0">
              <a:solidFill>
                <a:srgbClr val="0070C0"/>
              </a:solidFill>
              <a:latin typeface="微软雅黑" panose="020B0503020204020204" pitchFamily="34" charset="-122"/>
              <a:ea typeface="微软雅黑" panose="020B0503020204020204" pitchFamily="34" charset="-122"/>
              <a:sym typeface="+mn-lt"/>
            </a:rPr>
            <a:t>只能读出而不能写入</a:t>
          </a:r>
          <a:r>
            <a:rPr lang="zh-CN" altLang="en-US" sz="2000" b="1" kern="1200" dirty="0">
              <a:latin typeface="微软雅黑" panose="020B0503020204020204" pitchFamily="34" charset="-122"/>
              <a:ea typeface="微软雅黑" panose="020B0503020204020204" pitchFamily="34" charset="-122"/>
              <a:sym typeface="+mn-lt"/>
            </a:rPr>
            <a:t>，</a:t>
          </a:r>
          <a:r>
            <a:rPr lang="zh-CN" altLang="en-US" sz="2000" kern="1200" dirty="0">
              <a:latin typeface="微软雅黑" panose="020B0503020204020204" pitchFamily="34" charset="-122"/>
              <a:ea typeface="微软雅黑" panose="020B0503020204020204" pitchFamily="34" charset="-122"/>
              <a:sym typeface="+mn-lt"/>
            </a:rPr>
            <a:t>存储的内容一般是固定不变的</a:t>
          </a:r>
          <a:endParaRPr lang="zh-CN" altLang="en-US" sz="2000" b="1" kern="1200" dirty="0">
            <a:latin typeface="微软雅黑" panose="020B0503020204020204" pitchFamily="34" charset="-122"/>
            <a:ea typeface="微软雅黑" panose="020B0503020204020204" pitchFamily="34" charset="-122"/>
            <a:sym typeface="+mn-lt"/>
          </a:endParaRPr>
        </a:p>
      </dsp:txBody>
      <dsp:txXfrm>
        <a:off x="0" y="868856"/>
        <a:ext cx="7677150" cy="1354500"/>
      </dsp:txXfrm>
    </dsp:sp>
    <dsp:sp modelId="{EAE6C24F-A463-4F4B-9C05-EFF8489A212F}">
      <dsp:nvSpPr>
        <dsp:cNvPr id="0" name=""/>
        <dsp:cNvSpPr/>
      </dsp:nvSpPr>
      <dsp:spPr>
        <a:xfrm>
          <a:off x="383857" y="573655"/>
          <a:ext cx="5543984" cy="59040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只读存储器</a:t>
          </a:r>
          <a:r>
            <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(ROM</a:t>
          </a: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a:t>
          </a:r>
          <a:r>
            <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Read Only Memory)</a:t>
          </a:r>
          <a:endPar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412678" y="602476"/>
        <a:ext cx="5486342" cy="532758"/>
      </dsp:txXfrm>
    </dsp:sp>
    <dsp:sp modelId="{1030CEE1-EF53-4C4B-BE47-46FF53EADE1D}">
      <dsp:nvSpPr>
        <dsp:cNvPr id="0" name=""/>
        <dsp:cNvSpPr/>
      </dsp:nvSpPr>
      <dsp:spPr>
        <a:xfrm>
          <a:off x="0" y="2626555"/>
          <a:ext cx="7677150" cy="976500"/>
        </a:xfrm>
        <a:prstGeom prst="rect">
          <a:avLst/>
        </a:prstGeom>
        <a:solidFill>
          <a:schemeClr val="lt1">
            <a:alpha val="90000"/>
            <a:hueOff val="0"/>
            <a:satOff val="0"/>
            <a:lumOff val="0"/>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6000" tIns="416560" rIns="360000" bIns="142240" numCol="1" spcCol="1270" anchor="t" anchorCtr="0">
          <a:noAutofit/>
        </a:bodyPr>
        <a:lstStyle/>
        <a:p>
          <a:pPr marL="228600" lvl="1" indent="-228600" algn="just" defTabSz="889000">
            <a:lnSpc>
              <a:spcPct val="90000"/>
            </a:lnSpc>
            <a:spcBef>
              <a:spcPct val="0"/>
            </a:spcBef>
            <a:spcAft>
              <a:spcPct val="15000"/>
            </a:spcAft>
            <a:buChar char="•"/>
          </a:pPr>
          <a:r>
            <a:rPr lang="zh-CN" altLang="en-US" sz="2000" b="1" kern="1200" dirty="0">
              <a:solidFill>
                <a:srgbClr val="0070C0"/>
              </a:solidFill>
              <a:latin typeface="微软雅黑" panose="020B0503020204020204" pitchFamily="34" charset="-122"/>
              <a:ea typeface="微软雅黑" panose="020B0503020204020204" pitchFamily="34" charset="-122"/>
              <a:sym typeface="+mn-lt"/>
            </a:rPr>
            <a:t>既能读出又能写入</a:t>
          </a:r>
          <a:r>
            <a:rPr lang="zh-CN" altLang="en-US" sz="2000" b="0" kern="1200" dirty="0">
              <a:latin typeface="微软雅黑" panose="020B0503020204020204" pitchFamily="34" charset="-122"/>
              <a:ea typeface="微软雅黑" panose="020B0503020204020204" pitchFamily="34" charset="-122"/>
              <a:sym typeface="+mn-lt"/>
            </a:rPr>
            <a:t>的半导体存储器</a:t>
          </a:r>
        </a:p>
      </dsp:txBody>
      <dsp:txXfrm>
        <a:off x="0" y="2626555"/>
        <a:ext cx="7677150" cy="976500"/>
      </dsp:txXfrm>
    </dsp:sp>
    <dsp:sp modelId="{61BFE2AB-EEBC-49D1-9623-BDEF0E444127}">
      <dsp:nvSpPr>
        <dsp:cNvPr id="0" name=""/>
        <dsp:cNvSpPr/>
      </dsp:nvSpPr>
      <dsp:spPr>
        <a:xfrm>
          <a:off x="383857" y="2331356"/>
          <a:ext cx="5543984" cy="590400"/>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随机读写存储器</a:t>
          </a:r>
          <a:r>
            <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(RAM)</a:t>
          </a:r>
        </a:p>
      </dsp:txBody>
      <dsp:txXfrm>
        <a:off x="412678" y="2360177"/>
        <a:ext cx="5486342" cy="5327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C38DE-A711-44FD-99C0-190211D81C91}">
      <dsp:nvSpPr>
        <dsp:cNvPr id="0" name=""/>
        <dsp:cNvSpPr/>
      </dsp:nvSpPr>
      <dsp:spPr>
        <a:xfrm>
          <a:off x="1767093" y="1664"/>
          <a:ext cx="2301645" cy="2301645"/>
        </a:xfrm>
        <a:prstGeom prst="ellipse">
          <a:avLst/>
        </a:prstGeom>
        <a:solidFill>
          <a:schemeClr val="accent5">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6667" tIns="25400" rIns="126667"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内部存储器</a:t>
          </a:r>
          <a:endPar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2104161" y="338732"/>
        <a:ext cx="1627509" cy="1627509"/>
      </dsp:txXfrm>
    </dsp:sp>
    <dsp:sp modelId="{1AD391ED-247D-4365-8865-A820F8DA45EE}">
      <dsp:nvSpPr>
        <dsp:cNvPr id="0" name=""/>
        <dsp:cNvSpPr/>
      </dsp:nvSpPr>
      <dsp:spPr>
        <a:xfrm>
          <a:off x="3608410" y="1664"/>
          <a:ext cx="2301645" cy="2301645"/>
        </a:xfrm>
        <a:prstGeom prst="ellipse">
          <a:avLst/>
        </a:prstGeom>
        <a:solidFill>
          <a:schemeClr val="accent5">
            <a:alpha val="50000"/>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6667" tIns="25400" rIns="126667"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外部存储器</a:t>
          </a:r>
          <a:br>
            <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br>
          <a:r>
            <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t>
          </a: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辅助存储器</a:t>
          </a:r>
          <a:r>
            <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t>
          </a:r>
        </a:p>
      </dsp:txBody>
      <dsp:txXfrm>
        <a:off x="3945478" y="338732"/>
        <a:ext cx="1627509" cy="16275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F90345-D8B8-42B9-937B-0283EFFA686C}">
      <dsp:nvSpPr>
        <dsp:cNvPr id="0" name=""/>
        <dsp:cNvSpPr/>
      </dsp:nvSpPr>
      <dsp:spPr>
        <a:xfrm>
          <a:off x="0" y="367105"/>
          <a:ext cx="7677150" cy="16443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74904" rIns="180000" bIns="128016" numCol="1" spcCol="1270" anchor="t" anchorCtr="0">
          <a:noAutofit/>
        </a:bodyPr>
        <a:lstStyle/>
        <a:p>
          <a:pPr marL="171450" lvl="1" indent="-171450" algn="l" defTabSz="800100">
            <a:lnSpc>
              <a:spcPct val="90000"/>
            </a:lnSpc>
            <a:spcBef>
              <a:spcPct val="0"/>
            </a:spcBef>
            <a:spcAft>
              <a:spcPct val="15000"/>
            </a:spcAft>
            <a:buChar char="•"/>
          </a:pPr>
          <a:r>
            <a:rPr lang="en-US" altLang="zh-CN" sz="1800" kern="1200" dirty="0">
              <a:latin typeface="微软雅黑" panose="020B0503020204020204" pitchFamily="34" charset="-122"/>
              <a:ea typeface="微软雅黑" panose="020B0503020204020204" pitchFamily="34" charset="-122"/>
            </a:rPr>
            <a:t>a word is the natural unit of data used by a particular processor design. </a:t>
          </a:r>
        </a:p>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一串固定长度的二进制数，对应部件处理数据的固定长度</a:t>
          </a:r>
          <a:endParaRPr lang="en-US" altLang="zh-CN" sz="1800" kern="1200" dirty="0">
            <a:latin typeface="微软雅黑" panose="020B0503020204020204" pitchFamily="34" charset="-122"/>
            <a:ea typeface="微软雅黑" panose="020B0503020204020204" pitchFamily="34" charset="-122"/>
          </a:endParaRPr>
        </a:p>
      </dsp:txBody>
      <dsp:txXfrm>
        <a:off x="0" y="367105"/>
        <a:ext cx="7677150" cy="1644300"/>
      </dsp:txXfrm>
    </dsp:sp>
    <dsp:sp modelId="{5E45E518-715E-4270-8BEF-E6B2D931A7DD}">
      <dsp:nvSpPr>
        <dsp:cNvPr id="0" name=""/>
        <dsp:cNvSpPr/>
      </dsp:nvSpPr>
      <dsp:spPr>
        <a:xfrm>
          <a:off x="383857" y="101425"/>
          <a:ext cx="5374005" cy="53136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字  </a:t>
          </a:r>
          <a:r>
            <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(Word)</a:t>
          </a:r>
          <a:endPar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409796" y="127364"/>
        <a:ext cx="5322127" cy="479482"/>
      </dsp:txXfrm>
    </dsp:sp>
    <dsp:sp modelId="{86D2F832-2F16-4E1A-8F96-9EE01A9C2B75}">
      <dsp:nvSpPr>
        <dsp:cNvPr id="0" name=""/>
        <dsp:cNvSpPr/>
      </dsp:nvSpPr>
      <dsp:spPr>
        <a:xfrm>
          <a:off x="0" y="2374286"/>
          <a:ext cx="7677150" cy="1701000"/>
        </a:xfrm>
        <a:prstGeom prst="rect">
          <a:avLst/>
        </a:prstGeom>
        <a:solidFill>
          <a:schemeClr val="lt1">
            <a:alpha val="90000"/>
            <a:hueOff val="0"/>
            <a:satOff val="0"/>
            <a:lumOff val="0"/>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74904" rIns="18000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计算机字长、机器字长、运算器字长</a:t>
          </a:r>
          <a:endParaRPr lang="en-US" altLang="zh-CN" sz="1800"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存储器字长、存储芯片字长</a:t>
          </a:r>
          <a:endParaRPr lang="en-US" altLang="zh-CN" sz="1800"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指令字长</a:t>
          </a:r>
          <a:endParaRPr lang="en-US" altLang="zh-CN" sz="1800" kern="1200" dirty="0">
            <a:latin typeface="微软雅黑" panose="020B0503020204020204" pitchFamily="34" charset="-122"/>
            <a:ea typeface="微软雅黑" panose="020B0503020204020204" pitchFamily="34" charset="-122"/>
          </a:endParaRPr>
        </a:p>
      </dsp:txBody>
      <dsp:txXfrm>
        <a:off x="0" y="2374286"/>
        <a:ext cx="7677150" cy="1701000"/>
      </dsp:txXfrm>
    </dsp:sp>
    <dsp:sp modelId="{C1DFDF24-1AAD-4111-9C83-F16673235F1F}">
      <dsp:nvSpPr>
        <dsp:cNvPr id="0" name=""/>
        <dsp:cNvSpPr/>
      </dsp:nvSpPr>
      <dsp:spPr>
        <a:xfrm>
          <a:off x="383857" y="2108606"/>
          <a:ext cx="5374005" cy="531360"/>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不同的部件其字长不同</a:t>
          </a:r>
          <a:endPar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409796" y="2134545"/>
        <a:ext cx="5322127" cy="4794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155AA-7E0E-470A-9881-245F35881111}">
      <dsp:nvSpPr>
        <dsp:cNvPr id="0" name=""/>
        <dsp:cNvSpPr/>
      </dsp:nvSpPr>
      <dsp:spPr>
        <a:xfrm>
          <a:off x="0" y="345487"/>
          <a:ext cx="7677150" cy="1032412"/>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479044" rIns="595832"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cs typeface="+mn-ea"/>
              <a:sym typeface="+mn-lt"/>
            </a:rPr>
            <a:t>存放一个字节的单元称为</a:t>
          </a:r>
          <a:r>
            <a:rPr lang="zh-CN" altLang="en-US" sz="2000" b="1" kern="1200" dirty="0">
              <a:latin typeface="微软雅黑" panose="020B0503020204020204" pitchFamily="34" charset="-122"/>
              <a:ea typeface="微软雅黑" panose="020B0503020204020204" pitchFamily="34" charset="-122"/>
              <a:cs typeface="+mn-ea"/>
              <a:sym typeface="+mn-lt"/>
            </a:rPr>
            <a:t>字节存储单元</a:t>
          </a:r>
          <a:endParaRPr lang="en-US" altLang="zh-CN" sz="2000" kern="1200" dirty="0">
            <a:latin typeface="微软雅黑" panose="020B0503020204020204" pitchFamily="34" charset="-122"/>
            <a:ea typeface="微软雅黑" panose="020B0503020204020204" pitchFamily="34" charset="-122"/>
            <a:cs typeface="+mn-ea"/>
            <a:sym typeface="+mn-lt"/>
          </a:endParaRPr>
        </a:p>
      </dsp:txBody>
      <dsp:txXfrm>
        <a:off x="0" y="345487"/>
        <a:ext cx="7677150" cy="1032412"/>
      </dsp:txXfrm>
    </dsp:sp>
    <dsp:sp modelId="{E84FC6C3-EFFF-4115-80A9-590FD96275D9}">
      <dsp:nvSpPr>
        <dsp:cNvPr id="0" name=""/>
        <dsp:cNvSpPr/>
      </dsp:nvSpPr>
      <dsp:spPr>
        <a:xfrm>
          <a:off x="383857" y="6007"/>
          <a:ext cx="5374005" cy="67896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字节</a:t>
          </a: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存储单元</a:t>
          </a:r>
          <a:endPar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417001" y="39151"/>
        <a:ext cx="5307717" cy="612672"/>
      </dsp:txXfrm>
    </dsp:sp>
    <dsp:sp modelId="{B3EC8513-A704-4679-A547-4279B0C9F114}">
      <dsp:nvSpPr>
        <dsp:cNvPr id="0" name=""/>
        <dsp:cNvSpPr/>
      </dsp:nvSpPr>
      <dsp:spPr>
        <a:xfrm>
          <a:off x="0" y="1841580"/>
          <a:ext cx="7677150" cy="1032412"/>
        </a:xfrm>
        <a:prstGeom prst="rect">
          <a:avLst/>
        </a:prstGeom>
        <a:solidFill>
          <a:schemeClr val="lt1">
            <a:alpha val="90000"/>
            <a:hueOff val="0"/>
            <a:satOff val="0"/>
            <a:lumOff val="0"/>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479044" rIns="595832"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cs typeface="+mn-ea"/>
              <a:sym typeface="+mn-lt"/>
            </a:rPr>
            <a:t>存放一个字的单元称为</a:t>
          </a:r>
          <a:r>
            <a:rPr lang="zh-CN" altLang="en-US" sz="2000" b="1" kern="1200" dirty="0">
              <a:latin typeface="微软雅黑" panose="020B0503020204020204" pitchFamily="34" charset="-122"/>
              <a:ea typeface="微软雅黑" panose="020B0503020204020204" pitchFamily="34" charset="-122"/>
              <a:cs typeface="+mn-ea"/>
              <a:sym typeface="+mn-lt"/>
            </a:rPr>
            <a:t>字存储单元</a:t>
          </a:r>
          <a:endPar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sp:txBody>
      <dsp:txXfrm>
        <a:off x="0" y="1841580"/>
        <a:ext cx="7677150" cy="1032412"/>
      </dsp:txXfrm>
    </dsp:sp>
    <dsp:sp modelId="{AF6C2BDB-0EB5-43A5-BB10-5CE295432375}">
      <dsp:nvSpPr>
        <dsp:cNvPr id="0" name=""/>
        <dsp:cNvSpPr/>
      </dsp:nvSpPr>
      <dsp:spPr>
        <a:xfrm>
          <a:off x="383857" y="1502100"/>
          <a:ext cx="5374005" cy="678960"/>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字</a:t>
          </a: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存储单元</a:t>
          </a:r>
          <a:endParaRPr lang="en-US" altLang="zh-CN"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sp:txBody>
      <dsp:txXfrm>
        <a:off x="417001" y="1535244"/>
        <a:ext cx="5307717" cy="61267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54C78-36E0-472E-A97D-5F76844F3336}">
      <dsp:nvSpPr>
        <dsp:cNvPr id="0" name=""/>
        <dsp:cNvSpPr/>
      </dsp:nvSpPr>
      <dsp:spPr>
        <a:xfrm>
          <a:off x="37" y="20699"/>
          <a:ext cx="3587418" cy="1267200"/>
        </a:xfrm>
        <a:prstGeom prst="rect">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字节</a:t>
          </a: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存储单元的地址</a:t>
          </a:r>
          <a:endPar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37" y="20699"/>
        <a:ext cx="3587418" cy="1267200"/>
      </dsp:txXfrm>
    </dsp:sp>
    <dsp:sp modelId="{CD3728F3-FF39-4DE2-914B-06D477C3C5BE}">
      <dsp:nvSpPr>
        <dsp:cNvPr id="0" name=""/>
        <dsp:cNvSpPr/>
      </dsp:nvSpPr>
      <dsp:spPr>
        <a:xfrm>
          <a:off x="37" y="1308599"/>
          <a:ext cx="3587418" cy="1932480"/>
        </a:xfrm>
        <a:prstGeom prst="rect">
          <a:avLst/>
        </a:prstGeom>
        <a:solidFill>
          <a:schemeClr val="accent4">
            <a:tint val="40000"/>
            <a:hueOff val="0"/>
            <a:satOff val="0"/>
            <a:lumOff val="0"/>
            <a:alpha val="2000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a:solidFill>
                <a:srgbClr val="FF0000"/>
              </a:solidFill>
              <a:latin typeface="微软雅黑" panose="020B0503020204020204" pitchFamily="34" charset="-122"/>
              <a:ea typeface="微软雅黑" panose="020B0503020204020204" pitchFamily="34" charset="-122"/>
              <a:cs typeface="+mn-ea"/>
              <a:sym typeface="+mn-lt"/>
            </a:rPr>
            <a:t>字节</a:t>
          </a:r>
          <a:r>
            <a:rPr lang="zh-CN" altLang="en-US" sz="2000" b="1" kern="1200" dirty="0">
              <a:latin typeface="微软雅黑" panose="020B0503020204020204" pitchFamily="34" charset="-122"/>
              <a:ea typeface="微软雅黑" panose="020B0503020204020204" pitchFamily="34" charset="-122"/>
              <a:cs typeface="+mn-ea"/>
              <a:sym typeface="+mn-lt"/>
            </a:rPr>
            <a:t>存储单元的地址</a:t>
          </a:r>
          <a:r>
            <a:rPr lang="zh-CN" altLang="en-US" sz="2000" kern="1200" dirty="0">
              <a:latin typeface="微软雅黑" panose="020B0503020204020204" pitchFamily="34" charset="-122"/>
              <a:ea typeface="微软雅黑" panose="020B0503020204020204" pitchFamily="34" charset="-122"/>
              <a:cs typeface="+mn-ea"/>
              <a:sym typeface="+mn-lt"/>
            </a:rPr>
            <a:t>称为</a:t>
          </a:r>
          <a:r>
            <a:rPr lang="zh-CN" altLang="en-US" sz="2000" b="1" kern="1200" dirty="0">
              <a:latin typeface="微软雅黑" panose="020B0503020204020204" pitchFamily="34" charset="-122"/>
              <a:ea typeface="微软雅黑" panose="020B0503020204020204" pitchFamily="34" charset="-122"/>
              <a:cs typeface="+mn-ea"/>
              <a:sym typeface="+mn-lt"/>
            </a:rPr>
            <a:t>字节地址</a:t>
          </a:r>
          <a:endParaRPr lang="en-US" altLang="zh-CN" sz="2000" kern="1200" dirty="0">
            <a:latin typeface="微软雅黑" panose="020B0503020204020204" pitchFamily="34" charset="-122"/>
            <a:ea typeface="微软雅黑" panose="020B0503020204020204" pitchFamily="34" charset="-122"/>
            <a:cs typeface="+mn-ea"/>
            <a:sym typeface="+mn-lt"/>
          </a:endParaRPr>
        </a:p>
      </dsp:txBody>
      <dsp:txXfrm>
        <a:off x="37" y="1308599"/>
        <a:ext cx="3587418" cy="1932480"/>
      </dsp:txXfrm>
    </dsp:sp>
    <dsp:sp modelId="{31D6591D-A4EB-4BBC-85ED-3702ECC83E6C}">
      <dsp:nvSpPr>
        <dsp:cNvPr id="0" name=""/>
        <dsp:cNvSpPr/>
      </dsp:nvSpPr>
      <dsp:spPr>
        <a:xfrm>
          <a:off x="4089694" y="20699"/>
          <a:ext cx="3587418" cy="1267200"/>
        </a:xfrm>
        <a:prstGeom prst="rect">
          <a:avLst/>
        </a:prstGeom>
        <a:solidFill>
          <a:schemeClr val="accent4">
            <a:hueOff val="-4725531"/>
            <a:satOff val="-7569"/>
            <a:lumOff val="784"/>
            <a:alphaOff val="0"/>
          </a:schemeClr>
        </a:solidFill>
        <a:ln w="15875" cap="flat" cmpd="sng" algn="ctr">
          <a:solidFill>
            <a:schemeClr val="accent4">
              <a:hueOff val="-4725531"/>
              <a:satOff val="-7569"/>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字</a:t>
          </a: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存储单元的地址</a:t>
          </a:r>
          <a:endParaRPr lang="en-US" altLang="zh-CN"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sp:txBody>
      <dsp:txXfrm>
        <a:off x="4089694" y="20699"/>
        <a:ext cx="3587418" cy="1267200"/>
      </dsp:txXfrm>
    </dsp:sp>
    <dsp:sp modelId="{2E6CD526-92F9-43EC-9AFB-EADFBE81699B}">
      <dsp:nvSpPr>
        <dsp:cNvPr id="0" name=""/>
        <dsp:cNvSpPr/>
      </dsp:nvSpPr>
      <dsp:spPr>
        <a:xfrm>
          <a:off x="4089694" y="1308599"/>
          <a:ext cx="3587418" cy="1932480"/>
        </a:xfrm>
        <a:prstGeom prst="rect">
          <a:avLst/>
        </a:prstGeom>
        <a:solidFill>
          <a:schemeClr val="accent4">
            <a:tint val="40000"/>
            <a:hueOff val="-4102677"/>
            <a:satOff val="-6812"/>
            <a:lumOff val="-151"/>
            <a:alpha val="20000"/>
          </a:schemeClr>
        </a:solidFill>
        <a:ln w="15875" cap="flat" cmpd="sng" algn="ctr">
          <a:solidFill>
            <a:schemeClr val="accent4">
              <a:tint val="40000"/>
              <a:alpha val="90000"/>
              <a:hueOff val="-4102677"/>
              <a:satOff val="-6812"/>
              <a:lumOff val="-1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a:solidFill>
                <a:srgbClr val="FF0000"/>
              </a:solidFill>
              <a:latin typeface="微软雅黑" panose="020B0503020204020204" pitchFamily="34" charset="-122"/>
              <a:ea typeface="微软雅黑" panose="020B0503020204020204" pitchFamily="34" charset="-122"/>
              <a:cs typeface="宋体" panose="02010600030101010101" pitchFamily="2" charset="-122"/>
              <a:sym typeface="+mn-lt"/>
            </a:rPr>
            <a:t>字</a:t>
          </a:r>
          <a:r>
            <a:rPr lang="zh-CN" altLang="en-US" sz="2000" b="1" kern="1200" dirty="0">
              <a:latin typeface="微软雅黑" panose="020B0503020204020204" pitchFamily="34" charset="-122"/>
              <a:ea typeface="微软雅黑" panose="020B0503020204020204" pitchFamily="34" charset="-122"/>
              <a:cs typeface="+mn-ea"/>
              <a:sym typeface="+mn-lt"/>
            </a:rPr>
            <a:t>存储单元的地址</a:t>
          </a:r>
          <a:r>
            <a:rPr lang="zh-CN" altLang="en-US" sz="2000" kern="1200" dirty="0">
              <a:latin typeface="微软雅黑" panose="020B0503020204020204" pitchFamily="34" charset="-122"/>
              <a:ea typeface="微软雅黑" panose="020B0503020204020204" pitchFamily="34" charset="-122"/>
              <a:cs typeface="+mn-ea"/>
              <a:sym typeface="+mn-lt"/>
            </a:rPr>
            <a:t>称为</a:t>
          </a:r>
          <a:r>
            <a:rPr lang="zh-CN" altLang="en-US" sz="2000" b="1" kern="1200" dirty="0">
              <a:latin typeface="微软雅黑" panose="020B0503020204020204" pitchFamily="34" charset="-122"/>
              <a:ea typeface="微软雅黑" panose="020B0503020204020204" pitchFamily="34" charset="-122"/>
              <a:cs typeface="+mn-ea"/>
              <a:sym typeface="+mn-lt"/>
            </a:rPr>
            <a:t>字地址</a:t>
          </a:r>
          <a:endPar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cs typeface="+mn-ea"/>
              <a:sym typeface="+mn-lt"/>
            </a:rPr>
            <a:t>一个字由</a:t>
          </a:r>
          <a:r>
            <a:rPr lang="zh-CN" altLang="en-US" sz="2000" b="1" kern="1200" dirty="0">
              <a:latin typeface="微软雅黑" panose="020B0503020204020204" pitchFamily="34" charset="-122"/>
              <a:ea typeface="微软雅黑" panose="020B0503020204020204" pitchFamily="34" charset="-122"/>
              <a:cs typeface="+mn-ea"/>
              <a:sym typeface="+mn-lt"/>
            </a:rPr>
            <a:t>多个字节</a:t>
          </a:r>
          <a:r>
            <a:rPr lang="zh-CN" altLang="en-US" sz="2000" kern="1200" dirty="0">
              <a:latin typeface="微软雅黑" panose="020B0503020204020204" pitchFamily="34" charset="-122"/>
              <a:ea typeface="微软雅黑" panose="020B0503020204020204" pitchFamily="34" charset="-122"/>
              <a:cs typeface="+mn-ea"/>
              <a:sym typeface="+mn-lt"/>
            </a:rPr>
            <a:t>组成</a:t>
          </a:r>
          <a:endParaRPr lang="en-US" altLang="zh-CN" sz="2000" kern="1200" dirty="0">
            <a:latin typeface="微软雅黑" panose="020B0503020204020204" pitchFamily="34" charset="-122"/>
            <a:ea typeface="微软雅黑" panose="020B0503020204020204" pitchFamily="34" charset="-122"/>
            <a:cs typeface="+mn-ea"/>
            <a:sym typeface="+mn-lt"/>
          </a:endParaRPr>
        </a:p>
      </dsp:txBody>
      <dsp:txXfrm>
        <a:off x="4089694" y="1308599"/>
        <a:ext cx="3587418" cy="193248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E23902-EA41-4BE4-9201-3A84B795B0B9}" type="datetimeFigureOut">
              <a:rPr lang="zh-CN" altLang="en-US" smtClean="0"/>
              <a:t>2023/10/7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ED1BB1-8964-43B5-A6A0-61A524041C00}" type="slidenum">
              <a:rPr lang="zh-CN" altLang="en-US" smtClean="0"/>
              <a:t>‹#›</a:t>
            </a:fld>
            <a:endParaRPr lang="zh-CN" altLang="en-US"/>
          </a:p>
        </p:txBody>
      </p:sp>
    </p:spTree>
    <p:extLst>
      <p:ext uri="{BB962C8B-B14F-4D97-AF65-F5344CB8AC3E}">
        <p14:creationId xmlns:p14="http://schemas.microsoft.com/office/powerpoint/2010/main" val="895444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zhuanlan.zhihu.com/p/144718837"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zh.wikipedia.org/zh-cn/%E7%A1%AC%E7%9B%98#cite_note-2"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zh.wikipedia.org/wiki/%E9%9D%9E%E6%8F%AE%E7%99%BC%E6%80%A7%E8%A8%98%E6%86%B6%E9%AB%94" TargetMode="External"/><Relationship Id="rId4" Type="http://schemas.openxmlformats.org/officeDocument/2006/relationships/hyperlink" Target="https://zh.wikipedia.org/wiki/%E7%94%B5%E8%84%91"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Word_(computer_architectur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ED1BB1-8964-43B5-A6A0-61A524041C00}" type="slidenum">
              <a:rPr lang="zh-CN" altLang="en-US" smtClean="0"/>
              <a:t>1</a:t>
            </a:fld>
            <a:endParaRPr lang="zh-CN" altLang="en-US"/>
          </a:p>
        </p:txBody>
      </p:sp>
    </p:spTree>
    <p:extLst>
      <p:ext uri="{BB962C8B-B14F-4D97-AF65-F5344CB8AC3E}">
        <p14:creationId xmlns:p14="http://schemas.microsoft.com/office/powerpoint/2010/main" val="903688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dirty="0">
                <a:hlinkClick r:id="rId3"/>
              </a:rPr>
              <a:t>[</a:t>
            </a:r>
            <a:r>
              <a:rPr lang="zh-CN" altLang="en-US" dirty="0">
                <a:hlinkClick r:id="rId3"/>
              </a:rPr>
              <a:t>嵌入式</a:t>
            </a:r>
            <a:r>
              <a:rPr lang="en-US" altLang="zh-CN" dirty="0">
                <a:hlinkClick r:id="rId3"/>
              </a:rPr>
              <a:t>er</a:t>
            </a:r>
            <a:r>
              <a:rPr lang="zh-CN" altLang="en-US" dirty="0">
                <a:hlinkClick r:id="rId3"/>
              </a:rPr>
              <a:t>笔记</a:t>
            </a:r>
            <a:r>
              <a:rPr lang="en-US" altLang="zh-CN" dirty="0">
                <a:hlinkClick r:id="rId3"/>
              </a:rPr>
              <a:t>]</a:t>
            </a:r>
            <a:r>
              <a:rPr lang="zh-CN" altLang="en-US" dirty="0">
                <a:hlinkClick r:id="rId3"/>
              </a:rPr>
              <a:t>大端小端详解</a:t>
            </a:r>
            <a:r>
              <a:rPr lang="en-US" altLang="zh-CN" dirty="0">
                <a:hlinkClick r:id="rId3"/>
              </a:rPr>
              <a:t>(</a:t>
            </a:r>
            <a:r>
              <a:rPr lang="zh-CN" altLang="en-US" dirty="0">
                <a:hlinkClick r:id="rId3"/>
              </a:rPr>
              <a:t>含代码及详细注释</a:t>
            </a:r>
            <a:r>
              <a:rPr lang="en-US" altLang="zh-CN" dirty="0">
                <a:hlinkClick r:id="rId3"/>
              </a:rPr>
              <a:t>) - </a:t>
            </a:r>
            <a:r>
              <a:rPr lang="zh-CN" altLang="en-US" dirty="0">
                <a:hlinkClick r:id="rId3"/>
              </a:rPr>
              <a:t>知乎 </a:t>
            </a:r>
            <a:r>
              <a:rPr lang="en-US" altLang="zh-CN" dirty="0">
                <a:hlinkClick r:id="rId3"/>
              </a:rPr>
              <a:t>(zhihu.com)</a:t>
            </a:r>
            <a:endParaRPr lang="en-US" altLang="zh-CN" dirty="0"/>
          </a:p>
          <a:p>
            <a:pPr algn="l"/>
            <a:r>
              <a:rPr lang="en-US" altLang="zh-CN" b="0" i="0" dirty="0">
                <a:solidFill>
                  <a:srgbClr val="121212"/>
                </a:solidFill>
                <a:effectLst/>
                <a:latin typeface="-apple-system"/>
              </a:rPr>
              <a:t>https://zhuanlan.zhihu.com/p/144718837</a:t>
            </a:r>
          </a:p>
          <a:p>
            <a:pPr algn="l"/>
            <a:endParaRPr lang="en-US" altLang="zh-CN" b="0" i="0" dirty="0">
              <a:solidFill>
                <a:srgbClr val="121212"/>
              </a:solidFill>
              <a:effectLst/>
              <a:latin typeface="-apple-system"/>
            </a:endParaRPr>
          </a:p>
          <a:p>
            <a:pPr algn="l"/>
            <a:r>
              <a:rPr lang="zh-CN" altLang="en-US" b="0" i="0" dirty="0">
                <a:solidFill>
                  <a:srgbClr val="121212"/>
                </a:solidFill>
                <a:effectLst/>
                <a:latin typeface="-apple-system"/>
              </a:rPr>
              <a:t>关于大端小端名词的由来，网传有一个有趣的故事，可以追溯到</a:t>
            </a:r>
            <a:r>
              <a:rPr lang="en-US" altLang="zh-CN" b="0" i="0" dirty="0">
                <a:solidFill>
                  <a:srgbClr val="121212"/>
                </a:solidFill>
                <a:effectLst/>
                <a:latin typeface="-apple-system"/>
              </a:rPr>
              <a:t>1726</a:t>
            </a:r>
            <a:r>
              <a:rPr lang="zh-CN" altLang="en-US" b="0" i="0" dirty="0">
                <a:solidFill>
                  <a:srgbClr val="121212"/>
                </a:solidFill>
                <a:effectLst/>
                <a:latin typeface="-apple-system"/>
              </a:rPr>
              <a:t>年的</a:t>
            </a:r>
            <a:r>
              <a:rPr lang="en-US" altLang="zh-CN" b="0" i="0" dirty="0">
                <a:solidFill>
                  <a:srgbClr val="121212"/>
                </a:solidFill>
                <a:effectLst/>
                <a:latin typeface="-apple-system"/>
              </a:rPr>
              <a:t>Jonathan Swift</a:t>
            </a:r>
            <a:r>
              <a:rPr lang="zh-CN" altLang="en-US" b="0" i="0" dirty="0">
                <a:solidFill>
                  <a:srgbClr val="121212"/>
                </a:solidFill>
                <a:effectLst/>
                <a:latin typeface="-apple-system"/>
              </a:rPr>
              <a:t>的</a:t>
            </a:r>
            <a:r>
              <a:rPr lang="en-US" altLang="zh-CN" b="0" i="0" dirty="0">
                <a:solidFill>
                  <a:srgbClr val="121212"/>
                </a:solidFill>
                <a:effectLst/>
                <a:latin typeface="-apple-system"/>
              </a:rPr>
              <a:t>《</a:t>
            </a:r>
            <a:r>
              <a:rPr lang="zh-CN" altLang="en-US" b="0" i="0" dirty="0">
                <a:solidFill>
                  <a:srgbClr val="121212"/>
                </a:solidFill>
                <a:effectLst/>
                <a:latin typeface="-apple-system"/>
              </a:rPr>
              <a:t>格列佛游记</a:t>
            </a:r>
            <a:r>
              <a:rPr lang="en-US" altLang="zh-CN" b="0" i="0" dirty="0">
                <a:solidFill>
                  <a:srgbClr val="121212"/>
                </a:solidFill>
                <a:effectLst/>
                <a:latin typeface="-apple-system"/>
              </a:rPr>
              <a:t>》</a:t>
            </a:r>
            <a:r>
              <a:rPr lang="zh-CN" altLang="en-US" b="0" i="0" dirty="0">
                <a:solidFill>
                  <a:srgbClr val="121212"/>
                </a:solidFill>
                <a:effectLst/>
                <a:latin typeface="-apple-system"/>
              </a:rPr>
              <a:t>，其中一篇讲到有两个国家因为吃鸡蛋究竟是先打破较大的一端还是先打破较小的一端而争执不休，甚至爆发了战争。</a:t>
            </a:r>
          </a:p>
          <a:p>
            <a:pPr algn="l"/>
            <a:r>
              <a:rPr lang="en-US" altLang="zh-CN" b="0" i="0" dirty="0">
                <a:solidFill>
                  <a:srgbClr val="121212"/>
                </a:solidFill>
                <a:effectLst/>
                <a:latin typeface="-apple-system"/>
              </a:rPr>
              <a:t>《</a:t>
            </a:r>
            <a:r>
              <a:rPr lang="zh-CN" altLang="en-US" b="0" i="0" dirty="0">
                <a:solidFill>
                  <a:srgbClr val="121212"/>
                </a:solidFill>
                <a:effectLst/>
                <a:latin typeface="-apple-system"/>
              </a:rPr>
              <a:t>格利佛游记</a:t>
            </a:r>
            <a:r>
              <a:rPr lang="en-US" altLang="zh-CN" b="0" i="0" dirty="0">
                <a:solidFill>
                  <a:srgbClr val="121212"/>
                </a:solidFill>
                <a:effectLst/>
                <a:latin typeface="-apple-system"/>
              </a:rPr>
              <a:t>》</a:t>
            </a:r>
            <a:r>
              <a:rPr lang="zh-CN" altLang="en-US" b="0" i="0" dirty="0">
                <a:solidFill>
                  <a:srgbClr val="121212"/>
                </a:solidFill>
                <a:effectLst/>
                <a:latin typeface="-apple-system"/>
              </a:rPr>
              <a:t>：“</a:t>
            </a:r>
            <a:r>
              <a:rPr lang="en-US" altLang="zh-CN" b="0" i="0" dirty="0">
                <a:solidFill>
                  <a:srgbClr val="121212"/>
                </a:solidFill>
                <a:effectLst/>
                <a:latin typeface="-apple-system"/>
              </a:rPr>
              <a:t>Lilliput</a:t>
            </a:r>
            <a:r>
              <a:rPr lang="zh-CN" altLang="en-US" b="0" i="0" dirty="0">
                <a:solidFill>
                  <a:srgbClr val="121212"/>
                </a:solidFill>
                <a:effectLst/>
                <a:latin typeface="-apple-system"/>
              </a:rPr>
              <a:t>和</a:t>
            </a:r>
            <a:r>
              <a:rPr lang="en-US" altLang="zh-CN" b="0" i="0" dirty="0" err="1">
                <a:solidFill>
                  <a:srgbClr val="121212"/>
                </a:solidFill>
                <a:effectLst/>
                <a:latin typeface="-apple-system"/>
              </a:rPr>
              <a:t>Blefuscu</a:t>
            </a:r>
            <a:r>
              <a:rPr lang="zh-CN" altLang="en-US" b="0" i="0" dirty="0">
                <a:solidFill>
                  <a:srgbClr val="121212"/>
                </a:solidFill>
                <a:effectLst/>
                <a:latin typeface="-apple-system"/>
              </a:rPr>
              <a:t>这两个强国在过去的</a:t>
            </a:r>
            <a:r>
              <a:rPr lang="en-US" altLang="zh-CN" b="0" i="0" dirty="0">
                <a:solidFill>
                  <a:srgbClr val="121212"/>
                </a:solidFill>
                <a:effectLst/>
                <a:latin typeface="-apple-system"/>
              </a:rPr>
              <a:t>36</a:t>
            </a:r>
            <a:r>
              <a:rPr lang="zh-CN" altLang="en-US" b="0" i="0" dirty="0">
                <a:solidFill>
                  <a:srgbClr val="121212"/>
                </a:solidFill>
                <a:effectLst/>
                <a:latin typeface="-apple-system"/>
              </a:rPr>
              <a:t>个月中一直在苦战。战争的原因是：我们都知道，吃鸡蛋的时候，原始的方法是打破鸡蛋较大的一端，可是那时的皇帝的祖父由于小时侯吃鸡蛋，按这种方法把手指弄破了，因此他的父亲，就下令，命令所有的子民吃鸡蛋的时候，必须先打破鸡蛋较小的一端，违令者重罚。然后老百姓对此法令极为反感，由此发生了多次叛乱，产生叛乱的原因就是另一个国家</a:t>
            </a:r>
            <a:r>
              <a:rPr lang="en-US" altLang="zh-CN" b="0" i="0" dirty="0" err="1">
                <a:solidFill>
                  <a:srgbClr val="121212"/>
                </a:solidFill>
                <a:effectLst/>
                <a:latin typeface="-apple-system"/>
              </a:rPr>
              <a:t>Blefuscu</a:t>
            </a:r>
            <a:r>
              <a:rPr lang="zh-CN" altLang="en-US" b="0" i="0" dirty="0">
                <a:solidFill>
                  <a:srgbClr val="121212"/>
                </a:solidFill>
                <a:effectLst/>
                <a:latin typeface="-apple-system"/>
              </a:rPr>
              <a:t>的国王大臣煽动起来的。叛乱平息后，流亡的人就逃到这个帝国避难。据估计，先后几次有</a:t>
            </a:r>
            <a:r>
              <a:rPr lang="en-US" altLang="zh-CN" b="0" i="0" dirty="0">
                <a:solidFill>
                  <a:srgbClr val="121212"/>
                </a:solidFill>
                <a:effectLst/>
                <a:latin typeface="-apple-system"/>
              </a:rPr>
              <a:t>11000</a:t>
            </a:r>
            <a:r>
              <a:rPr lang="zh-CN" altLang="en-US" b="0" i="0" dirty="0">
                <a:solidFill>
                  <a:srgbClr val="121212"/>
                </a:solidFill>
                <a:effectLst/>
                <a:latin typeface="-apple-system"/>
              </a:rPr>
              <a:t>余人情愿死也不肯去打破鸡蛋较小的端吃鸡蛋。”</a:t>
            </a:r>
          </a:p>
          <a:p>
            <a:pPr algn="l"/>
            <a:r>
              <a:rPr lang="en-US" altLang="zh-CN" b="0" i="0" dirty="0">
                <a:solidFill>
                  <a:srgbClr val="121212"/>
                </a:solidFill>
                <a:effectLst/>
                <a:latin typeface="-apple-system"/>
              </a:rPr>
              <a:t>Swift</a:t>
            </a:r>
            <a:r>
              <a:rPr lang="zh-CN" altLang="en-US" b="0" i="0" dirty="0">
                <a:solidFill>
                  <a:srgbClr val="121212"/>
                </a:solidFill>
                <a:effectLst/>
                <a:latin typeface="-apple-system"/>
              </a:rPr>
              <a:t>的</a:t>
            </a:r>
            <a:r>
              <a:rPr lang="en-US" altLang="zh-CN" b="0" i="0" dirty="0">
                <a:solidFill>
                  <a:srgbClr val="121212"/>
                </a:solidFill>
                <a:effectLst/>
                <a:latin typeface="-apple-system"/>
              </a:rPr>
              <a:t>《</a:t>
            </a:r>
            <a:r>
              <a:rPr lang="zh-CN" altLang="en-US" b="0" i="0" dirty="0">
                <a:solidFill>
                  <a:srgbClr val="121212"/>
                </a:solidFill>
                <a:effectLst/>
                <a:latin typeface="-apple-system"/>
              </a:rPr>
              <a:t>格列佛游记</a:t>
            </a:r>
            <a:r>
              <a:rPr lang="en-US" altLang="zh-CN" b="0" i="0" dirty="0">
                <a:solidFill>
                  <a:srgbClr val="121212"/>
                </a:solidFill>
                <a:effectLst/>
                <a:latin typeface="-apple-system"/>
              </a:rPr>
              <a:t>》</a:t>
            </a:r>
            <a:r>
              <a:rPr lang="zh-CN" altLang="en-US" b="0" i="0" dirty="0">
                <a:solidFill>
                  <a:srgbClr val="121212"/>
                </a:solidFill>
                <a:effectLst/>
                <a:latin typeface="-apple-system"/>
              </a:rPr>
              <a:t>其实是在讽刺当时英国</a:t>
            </a:r>
            <a:r>
              <a:rPr lang="en-US" altLang="zh-CN" b="0" i="0" dirty="0">
                <a:solidFill>
                  <a:srgbClr val="121212"/>
                </a:solidFill>
                <a:effectLst/>
                <a:latin typeface="-apple-system"/>
              </a:rPr>
              <a:t>(Lilliput)</a:t>
            </a:r>
            <a:r>
              <a:rPr lang="zh-CN" altLang="en-US" b="0" i="0" dirty="0">
                <a:solidFill>
                  <a:srgbClr val="121212"/>
                </a:solidFill>
                <a:effectLst/>
                <a:latin typeface="-apple-system"/>
              </a:rPr>
              <a:t>和法国</a:t>
            </a:r>
            <a:r>
              <a:rPr lang="en-US" altLang="zh-CN" b="0" i="0" dirty="0">
                <a:solidFill>
                  <a:srgbClr val="121212"/>
                </a:solidFill>
                <a:effectLst/>
                <a:latin typeface="-apple-system"/>
              </a:rPr>
              <a:t>(</a:t>
            </a:r>
            <a:r>
              <a:rPr lang="en-US" altLang="zh-CN" b="0" i="0" dirty="0" err="1">
                <a:solidFill>
                  <a:srgbClr val="121212"/>
                </a:solidFill>
                <a:effectLst/>
                <a:latin typeface="-apple-system"/>
              </a:rPr>
              <a:t>Blefuscu</a:t>
            </a:r>
            <a:r>
              <a:rPr lang="en-US" altLang="zh-CN" b="0" i="0" dirty="0">
                <a:solidFill>
                  <a:srgbClr val="121212"/>
                </a:solidFill>
                <a:effectLst/>
                <a:latin typeface="-apple-system"/>
              </a:rPr>
              <a:t>)</a:t>
            </a:r>
            <a:r>
              <a:rPr lang="zh-CN" altLang="en-US" b="0" i="0" dirty="0">
                <a:solidFill>
                  <a:srgbClr val="121212"/>
                </a:solidFill>
                <a:effectLst/>
                <a:latin typeface="-apple-system"/>
              </a:rPr>
              <a:t>之间持续的冲突。</a:t>
            </a:r>
          </a:p>
          <a:p>
            <a:pPr algn="l"/>
            <a:r>
              <a:rPr lang="zh-CN" altLang="en-US" b="0" i="0" dirty="0">
                <a:solidFill>
                  <a:srgbClr val="121212"/>
                </a:solidFill>
                <a:effectLst/>
                <a:latin typeface="-apple-system"/>
              </a:rPr>
              <a:t>现在以大端、小端的命名</a:t>
            </a:r>
            <a:r>
              <a:rPr lang="en-US" altLang="zh-CN" b="0" i="0" dirty="0">
                <a:solidFill>
                  <a:srgbClr val="121212"/>
                </a:solidFill>
                <a:effectLst/>
                <a:latin typeface="-apple-system"/>
              </a:rPr>
              <a:t>Big-Endian</a:t>
            </a:r>
            <a:r>
              <a:rPr lang="zh-CN" altLang="en-US" b="0" i="0" dirty="0">
                <a:solidFill>
                  <a:srgbClr val="121212"/>
                </a:solidFill>
                <a:effectLst/>
                <a:latin typeface="-apple-system"/>
              </a:rPr>
              <a:t>、</a:t>
            </a:r>
            <a:r>
              <a:rPr lang="en-US" altLang="zh-CN" b="0" i="0" dirty="0">
                <a:solidFill>
                  <a:srgbClr val="121212"/>
                </a:solidFill>
                <a:effectLst/>
                <a:latin typeface="-apple-system"/>
              </a:rPr>
              <a:t>Little-Endian</a:t>
            </a:r>
            <a:r>
              <a:rPr lang="zh-CN" altLang="en-US" b="0" i="0" dirty="0">
                <a:solidFill>
                  <a:srgbClr val="121212"/>
                </a:solidFill>
                <a:effectLst/>
                <a:latin typeface="-apple-system"/>
              </a:rPr>
              <a:t>看，确实也符合鸡蛋的特征，一切源于生活。</a:t>
            </a:r>
          </a:p>
          <a:p>
            <a:endParaRPr lang="zh-CN" altLang="en-US" dirty="0"/>
          </a:p>
        </p:txBody>
      </p:sp>
      <p:sp>
        <p:nvSpPr>
          <p:cNvPr id="4" name="灯片编号占位符 3"/>
          <p:cNvSpPr>
            <a:spLocks noGrp="1"/>
          </p:cNvSpPr>
          <p:nvPr>
            <p:ph type="sldNum" sz="quarter" idx="5"/>
          </p:nvPr>
        </p:nvSpPr>
        <p:spPr/>
        <p:txBody>
          <a:bodyPr/>
          <a:lstStyle/>
          <a:p>
            <a:fld id="{73ED1BB1-8964-43B5-A6A0-61A524041C00}" type="slidenum">
              <a:rPr lang="zh-CN" altLang="en-US" smtClean="0"/>
              <a:t>26</a:t>
            </a:fld>
            <a:endParaRPr lang="zh-CN" altLang="en-US"/>
          </a:p>
        </p:txBody>
      </p:sp>
    </p:spTree>
    <p:extLst>
      <p:ext uri="{BB962C8B-B14F-4D97-AF65-F5344CB8AC3E}">
        <p14:creationId xmlns:p14="http://schemas.microsoft.com/office/powerpoint/2010/main" val="407555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ED1BB1-8964-43B5-A6A0-61A524041C00}" type="slidenum">
              <a:rPr lang="zh-CN" altLang="en-US" smtClean="0"/>
              <a:t>27</a:t>
            </a:fld>
            <a:endParaRPr lang="zh-CN" altLang="en-US"/>
          </a:p>
        </p:txBody>
      </p:sp>
    </p:spTree>
    <p:extLst>
      <p:ext uri="{BB962C8B-B14F-4D97-AF65-F5344CB8AC3E}">
        <p14:creationId xmlns:p14="http://schemas.microsoft.com/office/powerpoint/2010/main" val="1666181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C1E96C4-1FA1-4BCC-A8EA-8CA9B51990C6}" type="slidenum">
              <a:rPr lang="en-US" altLang="zh-CN" smtClean="0"/>
              <a:pPr>
                <a:defRPr/>
              </a:pPr>
              <a:t>28</a:t>
            </a:fld>
            <a:endParaRPr lang="en-US" altLang="zh-CN"/>
          </a:p>
        </p:txBody>
      </p:sp>
    </p:spTree>
    <p:extLst>
      <p:ext uri="{BB962C8B-B14F-4D97-AF65-F5344CB8AC3E}">
        <p14:creationId xmlns:p14="http://schemas.microsoft.com/office/powerpoint/2010/main" val="4012612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C1E96C4-1FA1-4BCC-A8EA-8CA9B51990C6}" type="slidenum">
              <a:rPr lang="en-US" altLang="zh-CN" smtClean="0"/>
              <a:pPr>
                <a:defRPr/>
              </a:pPr>
              <a:t>31</a:t>
            </a:fld>
            <a:endParaRPr lang="en-US" altLang="zh-CN"/>
          </a:p>
        </p:txBody>
      </p:sp>
    </p:spTree>
    <p:extLst>
      <p:ext uri="{BB962C8B-B14F-4D97-AF65-F5344CB8AC3E}">
        <p14:creationId xmlns:p14="http://schemas.microsoft.com/office/powerpoint/2010/main" val="193171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t>
            </a:r>
            <a:r>
              <a:rPr lang="zh-CN" altLang="en-US" dirty="0"/>
              <a:t>、</a:t>
            </a:r>
            <a:r>
              <a:rPr lang="en-US" altLang="zh-CN" dirty="0"/>
              <a:t>PB(Petabyte)</a:t>
            </a:r>
            <a:r>
              <a:rPr lang="zh-CN" altLang="en-US" dirty="0"/>
              <a:t>、</a:t>
            </a:r>
            <a:r>
              <a:rPr lang="en-US" altLang="zh-CN" dirty="0"/>
              <a:t>EB(Exabyte)</a:t>
            </a:r>
            <a:r>
              <a:rPr lang="zh-CN" altLang="en-US" dirty="0"/>
              <a:t>、</a:t>
            </a:r>
            <a:r>
              <a:rPr lang="en-US" altLang="zh-CN" dirty="0"/>
              <a:t>ZB(Zettabyte)</a:t>
            </a:r>
            <a:r>
              <a:rPr lang="zh-CN" altLang="en-US" dirty="0"/>
              <a:t>和</a:t>
            </a:r>
            <a:r>
              <a:rPr lang="en-US" altLang="zh-CN" dirty="0"/>
              <a:t>YB(yottabyte)</a:t>
            </a:r>
            <a:r>
              <a:rPr lang="zh-CN" altLang="en-US" dirty="0"/>
              <a:t>等</a:t>
            </a:r>
            <a:endParaRPr lang="en-US" altLang="zh-CN" dirty="0"/>
          </a:p>
          <a:p>
            <a:r>
              <a:rPr lang="en-US" altLang="zh-CN" sz="1200" b="0" i="0" kern="1200" dirty="0">
                <a:solidFill>
                  <a:schemeClr val="tx1"/>
                </a:solidFill>
                <a:effectLst/>
                <a:latin typeface="Times New Roman" pitchFamily="18" charset="0"/>
                <a:ea typeface="宋体" pitchFamily="2" charset="-122"/>
                <a:cs typeface="+mn-cs"/>
              </a:rPr>
              <a:t>ZB)=</a:t>
            </a:r>
            <a:r>
              <a:rPr lang="zh-CN" altLang="en-US" sz="1200" b="0" i="0" kern="1200" dirty="0">
                <a:solidFill>
                  <a:schemeClr val="tx1"/>
                </a:solidFill>
                <a:effectLst/>
                <a:latin typeface="Times New Roman" pitchFamily="18" charset="0"/>
                <a:ea typeface="宋体" pitchFamily="2" charset="-122"/>
                <a:cs typeface="+mn-cs"/>
              </a:rPr>
              <a:t>同全世界海滩上的沙子数量总和</a:t>
            </a:r>
            <a:endParaRPr lang="en-US" altLang="zh-CN" sz="1200" b="0" i="0" kern="1200" dirty="0">
              <a:solidFill>
                <a:schemeClr val="tx1"/>
              </a:solidFill>
              <a:effectLst/>
              <a:latin typeface="Times New Roman" pitchFamily="18" charset="0"/>
              <a:ea typeface="宋体" pitchFamily="2" charset="-122"/>
              <a:cs typeface="+mn-cs"/>
            </a:endParaRPr>
          </a:p>
          <a:p>
            <a:r>
              <a:rPr lang="en-US" altLang="zh-CN" sz="1200" b="0" i="0" kern="1200" dirty="0">
                <a:solidFill>
                  <a:schemeClr val="tx1"/>
                </a:solidFill>
                <a:effectLst/>
                <a:latin typeface="Times New Roman" pitchFamily="18" charset="0"/>
                <a:ea typeface="宋体" pitchFamily="2" charset="-122"/>
                <a:cs typeface="+mn-cs"/>
              </a:rPr>
              <a:t>1s=1000ms</a:t>
            </a:r>
            <a:r>
              <a:rPr lang="en-US" altLang="zh-CN" sz="1200" b="0" i="0" kern="1200" baseline="0" dirty="0">
                <a:solidFill>
                  <a:schemeClr val="tx1"/>
                </a:solidFill>
                <a:effectLst/>
                <a:latin typeface="Times New Roman" pitchFamily="18" charset="0"/>
                <a:ea typeface="宋体" pitchFamily="2" charset="-122"/>
                <a:cs typeface="+mn-cs"/>
              </a:rPr>
              <a:t> 1ms = 1000um 1us = 1000ns 1ns = 1000ps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3ED1BB1-8964-43B5-A6A0-61A524041C00}" type="slidenum">
              <a:rPr lang="zh-CN" altLang="en-US" smtClean="0"/>
              <a:t>35</a:t>
            </a:fld>
            <a:endParaRPr lang="zh-CN" altLang="en-US"/>
          </a:p>
        </p:txBody>
      </p:sp>
    </p:spTree>
    <p:extLst>
      <p:ext uri="{BB962C8B-B14F-4D97-AF65-F5344CB8AC3E}">
        <p14:creationId xmlns:p14="http://schemas.microsoft.com/office/powerpoint/2010/main" val="1456752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02122"/>
                </a:solidFill>
                <a:effectLst/>
                <a:latin typeface="Arial" panose="020B0604020202020204" pitchFamily="34" charset="0"/>
              </a:rPr>
              <a:t>简称</a:t>
            </a:r>
            <a:r>
              <a:rPr lang="zh-CN" altLang="en-US" b="1" i="0" dirty="0">
                <a:solidFill>
                  <a:srgbClr val="202122"/>
                </a:solidFill>
                <a:effectLst/>
                <a:latin typeface="Arial" panose="020B0604020202020204" pitchFamily="34" charset="0"/>
              </a:rPr>
              <a:t>硬盘</a:t>
            </a:r>
            <a:r>
              <a:rPr lang="zh-CN" altLang="en-US" b="0" i="0" dirty="0">
                <a:solidFill>
                  <a:srgbClr val="202122"/>
                </a:solidFill>
                <a:effectLst/>
                <a:latin typeface="Arial" panose="020B0604020202020204" pitchFamily="34" charset="0"/>
              </a:rPr>
              <a:t>（</a:t>
            </a:r>
            <a:r>
              <a:rPr lang="en-US" altLang="zh-CN" b="0" i="0" dirty="0">
                <a:solidFill>
                  <a:srgbClr val="202122"/>
                </a:solidFill>
                <a:effectLst/>
                <a:latin typeface="Arial" panose="020B0604020202020204" pitchFamily="34" charset="0"/>
              </a:rPr>
              <a:t>hard disk</a:t>
            </a:r>
            <a:r>
              <a:rPr lang="zh-CN" altLang="en-US" b="0" i="0" dirty="0">
                <a:solidFill>
                  <a:srgbClr val="202122"/>
                </a:solidFill>
                <a:effectLst/>
                <a:latin typeface="Arial" panose="020B0604020202020204" pitchFamily="34" charset="0"/>
              </a:rPr>
              <a:t>）或</a:t>
            </a:r>
            <a:r>
              <a:rPr lang="zh-CN" altLang="en-US" b="1" i="0" dirty="0">
                <a:solidFill>
                  <a:srgbClr val="202122"/>
                </a:solidFill>
                <a:effectLst/>
                <a:latin typeface="Arial" panose="020B0604020202020204" pitchFamily="34" charset="0"/>
              </a:rPr>
              <a:t>硬驱</a:t>
            </a:r>
            <a:r>
              <a:rPr lang="zh-CN" altLang="en-US" b="0" i="0" dirty="0">
                <a:solidFill>
                  <a:srgbClr val="202122"/>
                </a:solidFill>
                <a:effectLst/>
                <a:latin typeface="Arial" panose="020B0604020202020204" pitchFamily="34" charset="0"/>
              </a:rPr>
              <a:t>（</a:t>
            </a:r>
            <a:r>
              <a:rPr lang="en-US" altLang="zh-CN" b="0" i="0" dirty="0">
                <a:solidFill>
                  <a:srgbClr val="202122"/>
                </a:solidFill>
                <a:effectLst/>
                <a:latin typeface="Arial" panose="020B0604020202020204" pitchFamily="34" charset="0"/>
              </a:rPr>
              <a:t>hard drive</a:t>
            </a:r>
            <a:r>
              <a:rPr lang="zh-CN" altLang="en-US" b="0" i="0" dirty="0">
                <a:solidFill>
                  <a:srgbClr val="202122"/>
                </a:solidFill>
                <a:effectLst/>
                <a:latin typeface="Arial" panose="020B0604020202020204" pitchFamily="34" charset="0"/>
              </a:rPr>
              <a:t>），又称“</a:t>
            </a:r>
            <a:r>
              <a:rPr lang="zh-CN" altLang="en-US" b="1" i="0" dirty="0">
                <a:solidFill>
                  <a:srgbClr val="202122"/>
                </a:solidFill>
                <a:effectLst/>
                <a:latin typeface="Arial" panose="020B0604020202020204" pitchFamily="34" charset="0"/>
              </a:rPr>
              <a:t>机械硬盘</a:t>
            </a:r>
            <a:r>
              <a:rPr lang="zh-CN" altLang="en-US" b="0" i="0" dirty="0">
                <a:solidFill>
                  <a:srgbClr val="202122"/>
                </a:solidFill>
                <a:effectLst/>
                <a:latin typeface="Arial" panose="020B0604020202020204" pitchFamily="34" charset="0"/>
              </a:rPr>
              <a:t>”或“</a:t>
            </a:r>
            <a:r>
              <a:rPr lang="zh-CN" altLang="en-US" b="1" i="0" dirty="0">
                <a:solidFill>
                  <a:srgbClr val="202122"/>
                </a:solidFill>
                <a:effectLst/>
                <a:latin typeface="Arial" panose="020B0604020202020204" pitchFamily="34" charset="0"/>
              </a:rPr>
              <a:t>传统硬盘</a:t>
            </a:r>
            <a:r>
              <a:rPr lang="zh-CN" altLang="en-US" b="0" i="0" dirty="0">
                <a:solidFill>
                  <a:srgbClr val="202122"/>
                </a:solidFill>
                <a:effectLst/>
                <a:latin typeface="Arial" panose="020B0604020202020204" pitchFamily="34" charset="0"/>
              </a:rPr>
              <a:t>”</a:t>
            </a:r>
            <a:r>
              <a:rPr lang="en-US" altLang="zh-CN" b="0" i="0" u="none" strike="noStrike" baseline="30000" dirty="0">
                <a:solidFill>
                  <a:srgbClr val="3366CC"/>
                </a:solidFill>
                <a:effectLst/>
                <a:latin typeface="Arial" panose="020B0604020202020204" pitchFamily="34" charset="0"/>
                <a:hlinkClick r:id="rId3"/>
              </a:rPr>
              <a:t>[a]</a:t>
            </a:r>
            <a:r>
              <a:rPr lang="zh-CN" altLang="en-US" b="0" i="0" dirty="0">
                <a:solidFill>
                  <a:srgbClr val="202122"/>
                </a:solidFill>
                <a:effectLst/>
                <a:latin typeface="Arial" panose="020B0604020202020204" pitchFamily="34" charset="0"/>
              </a:rPr>
              <a:t>，是</a:t>
            </a:r>
            <a:r>
              <a:rPr lang="zh-CN" altLang="en-US" b="0" i="0" u="none" strike="noStrike" dirty="0">
                <a:solidFill>
                  <a:srgbClr val="3366CC"/>
                </a:solidFill>
                <a:effectLst/>
                <a:latin typeface="Arial" panose="020B0604020202020204" pitchFamily="34" charset="0"/>
                <a:hlinkClick r:id="rId4" tooltip="电脑"/>
              </a:rPr>
              <a:t>电脑</a:t>
            </a:r>
            <a:r>
              <a:rPr lang="zh-CN" altLang="en-US" b="0" i="0" dirty="0">
                <a:solidFill>
                  <a:srgbClr val="202122"/>
                </a:solidFill>
                <a:effectLst/>
                <a:latin typeface="Arial" panose="020B0604020202020204" pitchFamily="34" charset="0"/>
              </a:rPr>
              <a:t>上使用坚硬的旋转磁性盘片为基础的</a:t>
            </a:r>
            <a:r>
              <a:rPr lang="zh-CN" altLang="en-US" b="0" i="0" u="none" strike="noStrike" dirty="0">
                <a:solidFill>
                  <a:srgbClr val="3366CC"/>
                </a:solidFill>
                <a:effectLst/>
                <a:latin typeface="Arial" panose="020B0604020202020204" pitchFamily="34" charset="0"/>
                <a:hlinkClick r:id="rId5" tooltip="非易失性存储器"/>
              </a:rPr>
              <a:t>非依电性存储器</a:t>
            </a:r>
            <a:r>
              <a:rPr lang="zh-CN" altLang="en-US" b="0" i="0" dirty="0">
                <a:solidFill>
                  <a:srgbClr val="202122"/>
                </a:solidFill>
                <a:effectLst/>
                <a:latin typeface="Arial" panose="020B0604020202020204" pitchFamily="34" charset="0"/>
              </a:rPr>
              <a:t>，它在平整的磁性表面存储和检索数字数据，数据通过离磁性表面很近的磁头由电磁流来改变极性的方式被写入到磁盘上，</a:t>
            </a:r>
            <a:endParaRPr lang="en-US" altLang="zh-CN" b="0" i="0" dirty="0">
              <a:solidFill>
                <a:srgbClr val="202122"/>
              </a:solidFill>
              <a:effectLst/>
              <a:latin typeface="Arial" panose="020B0604020202020204" pitchFamily="34" charset="0"/>
            </a:endParaRPr>
          </a:p>
          <a:p>
            <a:endParaRPr lang="en-US" altLang="zh-CN" b="0" i="0" dirty="0">
              <a:solidFill>
                <a:srgbClr val="202122"/>
              </a:solidFill>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73ED1BB1-8964-43B5-A6A0-61A524041C00}" type="slidenum">
              <a:rPr lang="zh-CN" altLang="en-US" smtClean="0"/>
              <a:t>9</a:t>
            </a:fld>
            <a:endParaRPr lang="zh-CN" altLang="en-US"/>
          </a:p>
        </p:txBody>
      </p:sp>
    </p:spTree>
    <p:extLst>
      <p:ext uri="{BB962C8B-B14F-4D97-AF65-F5344CB8AC3E}">
        <p14:creationId xmlns:p14="http://schemas.microsoft.com/office/powerpoint/2010/main" val="326446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https://en.wikipedia.org/wiki/Word_(computer_architecture)</a:t>
            </a:r>
            <a:endParaRPr lang="en-US" altLang="zh-CN" dirty="0"/>
          </a:p>
          <a:p>
            <a:r>
              <a:rPr lang="zh-CN" altLang="en-US" dirty="0"/>
              <a:t>对应于产品中不同的包装尺度或者量级，比如啤酒，消费者是按瓶买的，商家是按件买的，底层批发商是按车，高级批发商按标准集装箱</a:t>
            </a:r>
          </a:p>
        </p:txBody>
      </p:sp>
      <p:sp>
        <p:nvSpPr>
          <p:cNvPr id="4" name="灯片编号占位符 3"/>
          <p:cNvSpPr>
            <a:spLocks noGrp="1"/>
          </p:cNvSpPr>
          <p:nvPr>
            <p:ph type="sldNum" sz="quarter" idx="5"/>
          </p:nvPr>
        </p:nvSpPr>
        <p:spPr/>
        <p:txBody>
          <a:bodyPr/>
          <a:lstStyle/>
          <a:p>
            <a:pPr>
              <a:defRPr/>
            </a:pPr>
            <a:fld id="{6C1E96C4-1FA1-4BCC-A8EA-8CA9B51990C6}" type="slidenum">
              <a:rPr lang="en-US" altLang="zh-CN" smtClean="0"/>
              <a:pPr>
                <a:defRPr/>
              </a:pPr>
              <a:t>16</a:t>
            </a:fld>
            <a:endParaRPr lang="en-US" altLang="zh-CN"/>
          </a:p>
        </p:txBody>
      </p:sp>
    </p:spTree>
    <p:extLst>
      <p:ext uri="{BB962C8B-B14F-4D97-AF65-F5344CB8AC3E}">
        <p14:creationId xmlns:p14="http://schemas.microsoft.com/office/powerpoint/2010/main" val="1350728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编址方式和访问方式可以不同。</a:t>
            </a:r>
            <a:endParaRPr lang="en-US" altLang="zh-CN" dirty="0"/>
          </a:p>
        </p:txBody>
      </p:sp>
      <p:sp>
        <p:nvSpPr>
          <p:cNvPr id="4" name="灯片编号占位符 3"/>
          <p:cNvSpPr>
            <a:spLocks noGrp="1"/>
          </p:cNvSpPr>
          <p:nvPr>
            <p:ph type="sldNum" sz="quarter" idx="10"/>
          </p:nvPr>
        </p:nvSpPr>
        <p:spPr/>
        <p:txBody>
          <a:bodyPr/>
          <a:lstStyle/>
          <a:p>
            <a:pPr>
              <a:defRPr/>
            </a:pPr>
            <a:fld id="{6C1E96C4-1FA1-4BCC-A8EA-8CA9B51990C6}" type="slidenum">
              <a:rPr lang="en-US" altLang="zh-CN" smtClean="0"/>
              <a:pPr>
                <a:defRPr/>
              </a:pPr>
              <a:t>17</a:t>
            </a:fld>
            <a:endParaRPr lang="en-US" altLang="zh-CN"/>
          </a:p>
        </p:txBody>
      </p:sp>
    </p:spTree>
    <p:extLst>
      <p:ext uri="{BB962C8B-B14F-4D97-AF65-F5344CB8AC3E}">
        <p14:creationId xmlns:p14="http://schemas.microsoft.com/office/powerpoint/2010/main" val="3753025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编址方式和访问方式可以不同。</a:t>
            </a:r>
            <a:endParaRPr lang="en-US" altLang="zh-CN" dirty="0"/>
          </a:p>
        </p:txBody>
      </p:sp>
      <p:sp>
        <p:nvSpPr>
          <p:cNvPr id="4" name="灯片编号占位符 3"/>
          <p:cNvSpPr>
            <a:spLocks noGrp="1"/>
          </p:cNvSpPr>
          <p:nvPr>
            <p:ph type="sldNum" sz="quarter" idx="10"/>
          </p:nvPr>
        </p:nvSpPr>
        <p:spPr/>
        <p:txBody>
          <a:bodyPr/>
          <a:lstStyle/>
          <a:p>
            <a:pPr>
              <a:defRPr/>
            </a:pPr>
            <a:fld id="{6C1E96C4-1FA1-4BCC-A8EA-8CA9B51990C6}" type="slidenum">
              <a:rPr lang="en-US" altLang="zh-CN" smtClean="0"/>
              <a:pPr>
                <a:defRPr/>
              </a:pPr>
              <a:t>18</a:t>
            </a:fld>
            <a:endParaRPr lang="en-US" altLang="zh-CN"/>
          </a:p>
        </p:txBody>
      </p:sp>
    </p:spTree>
    <p:extLst>
      <p:ext uri="{BB962C8B-B14F-4D97-AF65-F5344CB8AC3E}">
        <p14:creationId xmlns:p14="http://schemas.microsoft.com/office/powerpoint/2010/main" val="1474838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编址方式和访问方式可以不同。</a:t>
            </a:r>
            <a:endParaRPr lang="en-US" altLang="zh-CN" dirty="0"/>
          </a:p>
        </p:txBody>
      </p:sp>
      <p:sp>
        <p:nvSpPr>
          <p:cNvPr id="4" name="灯片编号占位符 3"/>
          <p:cNvSpPr>
            <a:spLocks noGrp="1"/>
          </p:cNvSpPr>
          <p:nvPr>
            <p:ph type="sldNum" sz="quarter" idx="10"/>
          </p:nvPr>
        </p:nvSpPr>
        <p:spPr/>
        <p:txBody>
          <a:bodyPr/>
          <a:lstStyle/>
          <a:p>
            <a:pPr>
              <a:defRPr/>
            </a:pPr>
            <a:fld id="{6C1E96C4-1FA1-4BCC-A8EA-8CA9B51990C6}" type="slidenum">
              <a:rPr lang="en-US" altLang="zh-CN" smtClean="0"/>
              <a:pPr>
                <a:defRPr/>
              </a:pPr>
              <a:t>19</a:t>
            </a:fld>
            <a:endParaRPr lang="en-US" altLang="zh-CN"/>
          </a:p>
        </p:txBody>
      </p:sp>
    </p:spTree>
    <p:extLst>
      <p:ext uri="{BB962C8B-B14F-4D97-AF65-F5344CB8AC3E}">
        <p14:creationId xmlns:p14="http://schemas.microsoft.com/office/powerpoint/2010/main" val="1362457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机器字长，存储器字长，处理器字长</a:t>
            </a:r>
            <a:endParaRPr lang="en-US" altLang="zh-CN" dirty="0"/>
          </a:p>
          <a:p>
            <a:r>
              <a:rPr lang="zh-CN" altLang="en-US" dirty="0"/>
              <a:t>字节地址中包含了字地址</a:t>
            </a:r>
          </a:p>
        </p:txBody>
      </p:sp>
      <p:sp>
        <p:nvSpPr>
          <p:cNvPr id="4" name="灯片编号占位符 3"/>
          <p:cNvSpPr>
            <a:spLocks noGrp="1"/>
          </p:cNvSpPr>
          <p:nvPr>
            <p:ph type="sldNum" sz="quarter" idx="10"/>
          </p:nvPr>
        </p:nvSpPr>
        <p:spPr/>
        <p:txBody>
          <a:bodyPr/>
          <a:lstStyle/>
          <a:p>
            <a:pPr>
              <a:defRPr/>
            </a:pPr>
            <a:fld id="{6C1E96C4-1FA1-4BCC-A8EA-8CA9B51990C6}" type="slidenum">
              <a:rPr lang="en-US" altLang="zh-CN" smtClean="0"/>
              <a:pPr>
                <a:defRPr/>
              </a:pPr>
              <a:t>20</a:t>
            </a:fld>
            <a:endParaRPr lang="en-US" altLang="zh-CN"/>
          </a:p>
        </p:txBody>
      </p:sp>
    </p:spTree>
    <p:extLst>
      <p:ext uri="{BB962C8B-B14F-4D97-AF65-F5344CB8AC3E}">
        <p14:creationId xmlns:p14="http://schemas.microsoft.com/office/powerpoint/2010/main" val="284910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机器字长，存储器字长，处理器字长</a:t>
            </a:r>
            <a:endParaRPr lang="en-US" altLang="zh-CN" dirty="0"/>
          </a:p>
          <a:p>
            <a:r>
              <a:rPr lang="zh-CN" altLang="en-US" dirty="0"/>
              <a:t>字节地址中包含了字地址</a:t>
            </a:r>
          </a:p>
        </p:txBody>
      </p:sp>
      <p:sp>
        <p:nvSpPr>
          <p:cNvPr id="4" name="灯片编号占位符 3"/>
          <p:cNvSpPr>
            <a:spLocks noGrp="1"/>
          </p:cNvSpPr>
          <p:nvPr>
            <p:ph type="sldNum" sz="quarter" idx="10"/>
          </p:nvPr>
        </p:nvSpPr>
        <p:spPr/>
        <p:txBody>
          <a:bodyPr/>
          <a:lstStyle/>
          <a:p>
            <a:pPr>
              <a:defRPr/>
            </a:pPr>
            <a:fld id="{6C1E96C4-1FA1-4BCC-A8EA-8CA9B51990C6}" type="slidenum">
              <a:rPr lang="en-US" altLang="zh-CN" smtClean="0"/>
              <a:pPr>
                <a:defRPr/>
              </a:pPr>
              <a:t>21</a:t>
            </a:fld>
            <a:endParaRPr lang="en-US" altLang="zh-CN"/>
          </a:p>
        </p:txBody>
      </p:sp>
    </p:spTree>
    <p:extLst>
      <p:ext uri="{BB962C8B-B14F-4D97-AF65-F5344CB8AC3E}">
        <p14:creationId xmlns:p14="http://schemas.microsoft.com/office/powerpoint/2010/main" val="1200874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009900"/>
                </a:solidFill>
                <a:ea typeface="黑体" panose="02010609060101010101" pitchFamily="49" charset="-122"/>
              </a:rPr>
              <a:t>- </a:t>
            </a:r>
            <a:r>
              <a:rPr lang="zh-CN" altLang="en-US" sz="1200" dirty="0">
                <a:solidFill>
                  <a:srgbClr val="009900"/>
                </a:solidFill>
                <a:ea typeface="黑体" panose="02010609060101010101" pitchFamily="49" charset="-122"/>
              </a:rPr>
              <a:t>字的存放顺序问题</a:t>
            </a:r>
            <a:r>
              <a:rPr lang="en-US" altLang="zh-CN" sz="1200" dirty="0">
                <a:solidFill>
                  <a:srgbClr val="009900"/>
                </a:solidFill>
                <a:ea typeface="黑体" panose="02010609060101010101" pitchFamily="49" charset="-122"/>
              </a:rPr>
              <a:t>(</a:t>
            </a:r>
            <a:r>
              <a:rPr lang="zh-CN" altLang="en-US" sz="1200" dirty="0">
                <a:solidFill>
                  <a:srgbClr val="0000FF"/>
                </a:solidFill>
                <a:ea typeface="黑体" panose="02010609060101010101" pitchFamily="49" charset="-122"/>
              </a:rPr>
              <a:t>端模式</a:t>
            </a:r>
            <a:r>
              <a:rPr lang="en-US" altLang="zh-CN" sz="1200" dirty="0">
                <a:solidFill>
                  <a:srgbClr val="0000FF"/>
                </a:solidFill>
                <a:ea typeface="黑体" panose="02010609060101010101" pitchFamily="49" charset="-122"/>
              </a:rPr>
              <a:t>/</a:t>
            </a:r>
            <a:r>
              <a:rPr lang="zh-CN" altLang="en-US" sz="1200" dirty="0">
                <a:solidFill>
                  <a:srgbClr val="0000FF"/>
                </a:solidFill>
                <a:ea typeface="黑体" panose="02010609060101010101" pitchFamily="49" charset="-122"/>
              </a:rPr>
              <a:t>字节序</a:t>
            </a:r>
            <a:r>
              <a:rPr lang="en-US" altLang="zh-CN" sz="1200" dirty="0">
                <a:solidFill>
                  <a:srgbClr val="0000FF"/>
                </a:solidFill>
                <a:ea typeface="黑体" panose="02010609060101010101" pitchFamily="49" charset="-122"/>
              </a:rPr>
              <a:t>/</a:t>
            </a:r>
            <a:r>
              <a:rPr lang="zh-CN" altLang="en-US" sz="1200" dirty="0">
                <a:solidFill>
                  <a:srgbClr val="0000FF"/>
                </a:solidFill>
                <a:ea typeface="黑体" panose="02010609060101010101" pitchFamily="49" charset="-122"/>
              </a:rPr>
              <a:t>端序</a:t>
            </a:r>
            <a:r>
              <a:rPr lang="en-US" altLang="zh-CN" sz="1200" dirty="0">
                <a:solidFill>
                  <a:srgbClr val="0000FF"/>
                </a:solidFill>
                <a:ea typeface="黑体" panose="02010609060101010101" pitchFamily="49" charset="-122"/>
              </a:rPr>
              <a:t>/</a:t>
            </a:r>
            <a:r>
              <a:rPr lang="zh-CN" altLang="en-US" sz="1200" dirty="0">
                <a:solidFill>
                  <a:srgbClr val="0000FF"/>
                </a:solidFill>
                <a:ea typeface="黑体" panose="02010609060101010101" pitchFamily="49" charset="-122"/>
              </a:rPr>
              <a:t>尾序</a:t>
            </a:r>
            <a:r>
              <a:rPr lang="en-US" altLang="zh-CN" sz="1200" dirty="0">
                <a:solidFill>
                  <a:srgbClr val="009900"/>
                </a:solidFill>
                <a:ea typeface="黑体" panose="02010609060101010101" pitchFamily="49" charset="-122"/>
              </a:rPr>
              <a:t>)</a:t>
            </a:r>
            <a:endParaRPr lang="zh-CN" altLang="en-US" sz="1200" dirty="0">
              <a:solidFill>
                <a:srgbClr val="009900"/>
              </a:solidFill>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009900"/>
                </a:solidFill>
                <a:ea typeface="黑体" panose="02010609060101010101" pitchFamily="49" charset="-122"/>
              </a:rPr>
              <a:t>- </a:t>
            </a:r>
            <a:r>
              <a:rPr lang="zh-CN" altLang="en-US" sz="1200" dirty="0">
                <a:solidFill>
                  <a:srgbClr val="009900"/>
                </a:solidFill>
                <a:ea typeface="黑体" panose="02010609060101010101" pitchFamily="49" charset="-122"/>
              </a:rPr>
              <a:t>字的边界对齐问题</a:t>
            </a:r>
          </a:p>
          <a:p>
            <a:endParaRPr lang="zh-CN" altLang="en-US" dirty="0"/>
          </a:p>
        </p:txBody>
      </p:sp>
      <p:sp>
        <p:nvSpPr>
          <p:cNvPr id="4" name="灯片编号占位符 3"/>
          <p:cNvSpPr>
            <a:spLocks noGrp="1"/>
          </p:cNvSpPr>
          <p:nvPr>
            <p:ph type="sldNum" sz="quarter" idx="5"/>
          </p:nvPr>
        </p:nvSpPr>
        <p:spPr/>
        <p:txBody>
          <a:bodyPr/>
          <a:lstStyle/>
          <a:p>
            <a:fld id="{73ED1BB1-8964-43B5-A6A0-61A524041C00}" type="slidenum">
              <a:rPr lang="zh-CN" altLang="en-US" smtClean="0"/>
              <a:t>24</a:t>
            </a:fld>
            <a:endParaRPr lang="zh-CN" altLang="en-US"/>
          </a:p>
        </p:txBody>
      </p:sp>
    </p:spTree>
    <p:extLst>
      <p:ext uri="{BB962C8B-B14F-4D97-AF65-F5344CB8AC3E}">
        <p14:creationId xmlns:p14="http://schemas.microsoft.com/office/powerpoint/2010/main" val="13571374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extLst>
        </p:spPr>
      </p:pic>
      <p:grpSp>
        <p:nvGrpSpPr>
          <p:cNvPr id="5"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 name="Rectangle 5"/>
            <p:cNvSpPr>
              <a:spLocks noChangeArrowheads="1"/>
            </p:cNvSpPr>
            <p:nvPr/>
          </p:nvSpPr>
          <p:spPr bwMode="auto">
            <a:xfrm>
              <a:off x="1209675" y="4763"/>
              <a:ext cx="23813" cy="2181225"/>
            </a:xfrm>
            <a:prstGeom prst="rect">
              <a:avLst/>
            </a:prstGeom>
            <a:grpFill/>
            <a:ln>
              <a:noFill/>
            </a:ln>
            <a:extLst>
              <a:ext uri="{91240B29-F687-4f45-9708-019B960494DF}"/>
            </a:extLst>
          </p:spPr>
        </p:sp>
        <p:sp>
          <p:nvSpPr>
            <p:cNvPr id="7"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8"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9" name="Rectangle 8"/>
            <p:cNvSpPr>
              <a:spLocks noChangeArrowheads="1"/>
            </p:cNvSpPr>
            <p:nvPr/>
          </p:nvSpPr>
          <p:spPr bwMode="auto">
            <a:xfrm>
              <a:off x="414338" y="9525"/>
              <a:ext cx="28575" cy="4481513"/>
            </a:xfrm>
            <a:prstGeom prst="rect">
              <a:avLst/>
            </a:prstGeom>
            <a:grpFill/>
            <a:ln>
              <a:noFill/>
            </a:ln>
            <a:extLst>
              <a:ext uri="{91240B29-F687-4f45-9708-019B960494DF}"/>
            </a:extLst>
          </p:spPr>
        </p:sp>
        <p:sp>
          <p:nvSpPr>
            <p:cNvPr id="10"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1"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extLst>
          </p:spPr>
        </p:sp>
        <p:sp>
          <p:nvSpPr>
            <p:cNvPr id="12"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extLst>
          </p:spPr>
        </p:sp>
        <p:sp>
          <p:nvSpPr>
            <p:cNvPr id="13"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14"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extLst>
          </p:spPr>
        </p:sp>
        <p:sp>
          <p:nvSpPr>
            <p:cNvPr id="15"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extLst>
          </p:spPr>
        </p:sp>
        <p:sp>
          <p:nvSpPr>
            <p:cNvPr id="16"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7"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8"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extLst>
          </p:spPr>
        </p:sp>
        <p:sp>
          <p:nvSpPr>
            <p:cNvPr id="19"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extLst>
          </p:spPr>
        </p:sp>
        <p:sp>
          <p:nvSpPr>
            <p:cNvPr id="20"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extLst>
          </p:spPr>
        </p:sp>
        <p:sp>
          <p:nvSpPr>
            <p:cNvPr id="21"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extLst>
          </p:spPr>
        </p:sp>
        <p:sp>
          <p:nvSpPr>
            <p:cNvPr id="22"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extLst>
          </p:spPr>
        </p:sp>
        <p:sp>
          <p:nvSpPr>
            <p:cNvPr id="23"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extLst>
          </p:spPr>
        </p:sp>
        <p:sp>
          <p:nvSpPr>
            <p:cNvPr id="24"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extLst>
          </p:spPr>
        </p:sp>
        <p:sp>
          <p:nvSpPr>
            <p:cNvPr id="25"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extLst>
          </p:spPr>
        </p:sp>
        <p:sp>
          <p:nvSpPr>
            <p:cNvPr id="26"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extLst>
          </p:spPr>
        </p:sp>
        <p:sp>
          <p:nvSpPr>
            <p:cNvPr id="27"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extLst>
          </p:spPr>
        </p:sp>
        <p:sp>
          <p:nvSpPr>
            <p:cNvPr id="28"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extLst>
          </p:spPr>
        </p:sp>
        <p:sp>
          <p:nvSpPr>
            <p:cNvPr id="29"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extLst>
          </p:spPr>
        </p:sp>
        <p:sp>
          <p:nvSpPr>
            <p:cNvPr id="30"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extLst>
          </p:spPr>
        </p:sp>
        <p:sp>
          <p:nvSpPr>
            <p:cNvPr id="31"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32"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extLst>
          </p:spPr>
        </p:sp>
        <p:sp>
          <p:nvSpPr>
            <p:cNvPr id="33"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34" name="Rectangle 33"/>
            <p:cNvSpPr>
              <a:spLocks noChangeArrowheads="1"/>
            </p:cNvSpPr>
            <p:nvPr/>
          </p:nvSpPr>
          <p:spPr bwMode="auto">
            <a:xfrm>
              <a:off x="642938" y="6610350"/>
              <a:ext cx="23813" cy="242888"/>
            </a:xfrm>
            <a:prstGeom prst="rect">
              <a:avLst/>
            </a:prstGeom>
            <a:grpFill/>
            <a:ln>
              <a:noFill/>
            </a:ln>
            <a:extLst>
              <a:ext uri="{91240B29-F687-4f45-9708-019B960494DF}"/>
            </a:extLst>
          </p:spPr>
        </p:sp>
        <p:sp>
          <p:nvSpPr>
            <p:cNvPr id="35"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36"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extLst>
          </p:spPr>
        </p:sp>
        <p:sp>
          <p:nvSpPr>
            <p:cNvPr id="37"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extLst>
          </p:spPr>
        </p:sp>
        <p:sp>
          <p:nvSpPr>
            <p:cNvPr id="38"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extLst>
          </p:spPr>
        </p:sp>
        <p:sp>
          <p:nvSpPr>
            <p:cNvPr id="39"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extLst>
          </p:spPr>
        </p:sp>
        <p:sp>
          <p:nvSpPr>
            <p:cNvPr id="40"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extLst>
          </p:spPr>
        </p:sp>
        <p:sp>
          <p:nvSpPr>
            <p:cNvPr id="41"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extLst>
          </p:spPr>
        </p:sp>
        <p:sp>
          <p:nvSpPr>
            <p:cNvPr id="42"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extLst>
          </p:spPr>
        </p:sp>
        <p:sp>
          <p:nvSpPr>
            <p:cNvPr id="43"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extLst>
          </p:spPr>
        </p:sp>
        <p:sp>
          <p:nvSpPr>
            <p:cNvPr id="44"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extLst>
          </p:spPr>
        </p:sp>
        <p:sp>
          <p:nvSpPr>
            <p:cNvPr id="45"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extLst>
          </p:spPr>
        </p:sp>
        <p:sp>
          <p:nvSpPr>
            <p:cNvPr id="46" name="Rectangle 45"/>
            <p:cNvSpPr>
              <a:spLocks noChangeArrowheads="1"/>
            </p:cNvSpPr>
            <p:nvPr/>
          </p:nvSpPr>
          <p:spPr bwMode="auto">
            <a:xfrm>
              <a:off x="1228725" y="4662488"/>
              <a:ext cx="23813" cy="2181225"/>
            </a:xfrm>
            <a:prstGeom prst="rect">
              <a:avLst/>
            </a:prstGeom>
            <a:grpFill/>
            <a:ln>
              <a:noFill/>
            </a:ln>
            <a:extLst>
              <a:ext uri="{91240B29-F687-4f45-9708-019B960494DF}"/>
            </a:extLst>
          </p:spPr>
        </p:sp>
        <p:sp>
          <p:nvSpPr>
            <p:cNvPr id="47"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extLst>
          </p:spPr>
        </p:sp>
        <p:sp>
          <p:nvSpPr>
            <p:cNvPr id="48"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49"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extLst>
          </p:spPr>
        </p:sp>
        <p:sp>
          <p:nvSpPr>
            <p:cNvPr id="50"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extLst>
          </p:spPr>
        </p:sp>
        <p:sp>
          <p:nvSpPr>
            <p:cNvPr id="51"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52"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extLst>
          </p:spPr>
        </p:sp>
        <p:sp>
          <p:nvSpPr>
            <p:cNvPr id="53"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extLst>
          </p:spPr>
        </p:sp>
        <p:sp>
          <p:nvSpPr>
            <p:cNvPr id="54"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55"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56"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extLst>
          </p:spPr>
        </p:sp>
        <p:sp>
          <p:nvSpPr>
            <p:cNvPr id="57"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extLst>
          </p:spPr>
        </p:sp>
        <p:sp>
          <p:nvSpPr>
            <p:cNvPr id="58"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extLst>
          </p:spPr>
        </p:sp>
        <p:sp>
          <p:nvSpPr>
            <p:cNvPr id="59"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extLst>
          </p:spPr>
        </p:sp>
      </p:grpSp>
      <p:sp>
        <p:nvSpPr>
          <p:cNvPr id="2" name="Title 1"/>
          <p:cNvSpPr>
            <a:spLocks noGrp="1"/>
          </p:cNvSpPr>
          <p:nvPr>
            <p:ph type="ctrTitle"/>
          </p:nvPr>
        </p:nvSpPr>
        <p:spPr>
          <a:xfrm>
            <a:off x="1900238" y="1122363"/>
            <a:ext cx="6593681" cy="2387600"/>
          </a:xfrm>
        </p:spPr>
        <p:txBody>
          <a:bodyPr anchor="b"/>
          <a:lstStyle>
            <a:lvl1pPr algn="l">
              <a:defRPr sz="4800">
                <a:solidFill>
                  <a:schemeClr val="tx1">
                    <a:lumMod val="95000"/>
                  </a:schemeClr>
                </a:solidFill>
                <a:effectLst>
                  <a:outerShdw blurRad="38100" dist="38100" dir="2700000" algn="tl">
                    <a:srgbClr val="000000">
                      <a:alpha val="43137"/>
                    </a:srgbClr>
                  </a:outerShdw>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900238" y="3602038"/>
            <a:ext cx="6593681" cy="1655762"/>
          </a:xfrm>
        </p:spPr>
        <p:txBody>
          <a:bodyPr/>
          <a:lstStyle>
            <a:lvl1pPr marL="0" indent="0" algn="l">
              <a:buNone/>
              <a:defRPr sz="2000" cap="all" baseline="0">
                <a:solidFill>
                  <a:schemeClr val="tx1">
                    <a:lumMod val="95000"/>
                  </a:schemeClr>
                </a:solidFill>
                <a:effectLst>
                  <a:outerShdw blurRad="38100" dist="38100" dir="2700000" algn="tl">
                    <a:srgbClr val="000000">
                      <a:alpha val="43137"/>
                    </a:srgb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Tree>
    <p:extLst>
      <p:ext uri="{BB962C8B-B14F-4D97-AF65-F5344CB8AC3E}">
        <p14:creationId xmlns:p14="http://schemas.microsoft.com/office/powerpoint/2010/main" val="3997656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defRPr lang="en-US" sz="3200"/>
            </a:lvl1pPr>
          </a:lstStyle>
          <a:p>
            <a:pPr lvl="0"/>
            <a:r>
              <a:rPr lang="zh-CN" altLang="en-US" noProof="0"/>
              <a:t>单击图标添加图片</a:t>
            </a:r>
            <a:endParaRPr lang="en-US" altLang="en-US" noProof="0"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6" name="Footer Placeholder 5"/>
          <p:cNvSpPr>
            <a:spLocks noGrp="1"/>
          </p:cNvSpPr>
          <p:nvPr>
            <p:ph type="ftr" sz="quarter" idx="11"/>
          </p:nvPr>
        </p:nvSpPr>
        <p:spPr/>
        <p:txBody>
          <a:bodyPr/>
          <a:lstStyle>
            <a:lvl1pPr>
              <a:defRPr/>
            </a:lvl1pPr>
          </a:lstStyle>
          <a:p>
            <a:pPr>
              <a:defRPr/>
            </a:pPr>
            <a:r>
              <a:rPr lang="zh-CN" altLang="en-US"/>
              <a:t>华北电力大学 控制与计算机工程学院 王红 制作</a:t>
            </a:r>
            <a:endParaRPr lang="en-US"/>
          </a:p>
        </p:txBody>
      </p:sp>
      <p:sp>
        <p:nvSpPr>
          <p:cNvPr id="7" name="Slide Number Placeholder 6"/>
          <p:cNvSpPr>
            <a:spLocks noGrp="1"/>
          </p:cNvSpPr>
          <p:nvPr>
            <p:ph type="sldNum" sz="quarter" idx="12"/>
          </p:nvPr>
        </p:nvSpPr>
        <p:spPr/>
        <p:txBody>
          <a:bodyPr/>
          <a:lstStyle>
            <a:lvl1pPr>
              <a:defRPr/>
            </a:lvl1pPr>
          </a:lstStyle>
          <a:p>
            <a:pPr>
              <a:defRPr/>
            </a:pPr>
            <a:fld id="{B794A6DC-AA24-4501-B88A-DEA9A32B5049}" type="slidenum">
              <a:rPr lang="en-US"/>
              <a:pPr>
                <a:defRPr/>
              </a:pPr>
              <a:t>‹#›</a:t>
            </a:fld>
            <a:endParaRPr lang="en-US" dirty="0"/>
          </a:p>
        </p:txBody>
      </p:sp>
    </p:spTree>
    <p:extLst>
      <p:ext uri="{BB962C8B-B14F-4D97-AF65-F5344CB8AC3E}">
        <p14:creationId xmlns:p14="http://schemas.microsoft.com/office/powerpoint/2010/main" val="372793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3200"/>
            </a:lvl1pPr>
          </a:lstStyle>
          <a:p>
            <a:pPr lvl="0"/>
            <a:r>
              <a:rPr lang="zh-CN" altLang="en-US" noProof="0"/>
              <a:t>单击图标添加图片</a:t>
            </a:r>
            <a:endParaRPr lang="en-US" altLang="en-US" noProof="0" dirty="0"/>
          </a:p>
        </p:txBody>
      </p:sp>
      <p:sp>
        <p:nvSpPr>
          <p:cNvPr id="4" name="Text Placeholder 3"/>
          <p:cNvSpPr>
            <a:spLocks noGrp="1"/>
          </p:cNvSpPr>
          <p:nvPr>
            <p:ph type="body" sz="half" idx="2"/>
          </p:nvPr>
        </p:nvSpPr>
        <p:spPr>
          <a:xfrm>
            <a:off x="856024" y="5124020"/>
            <a:ext cx="7433144" cy="6824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6" name="Footer Placeholder 5"/>
          <p:cNvSpPr>
            <a:spLocks noGrp="1"/>
          </p:cNvSpPr>
          <p:nvPr>
            <p:ph type="ftr" sz="quarter" idx="11"/>
          </p:nvPr>
        </p:nvSpPr>
        <p:spPr/>
        <p:txBody>
          <a:bodyPr/>
          <a:lstStyle>
            <a:lvl1pPr>
              <a:defRPr/>
            </a:lvl1pPr>
          </a:lstStyle>
          <a:p>
            <a:pPr>
              <a:defRPr/>
            </a:pPr>
            <a:r>
              <a:rPr lang="zh-CN" altLang="en-US"/>
              <a:t>华北电力大学 控制与计算机工程学院 王红 制作</a:t>
            </a:r>
            <a:endParaRPr lang="en-US"/>
          </a:p>
        </p:txBody>
      </p:sp>
      <p:sp>
        <p:nvSpPr>
          <p:cNvPr id="7" name="Slide Number Placeholder 6"/>
          <p:cNvSpPr>
            <a:spLocks noGrp="1"/>
          </p:cNvSpPr>
          <p:nvPr>
            <p:ph type="sldNum" sz="quarter" idx="12"/>
          </p:nvPr>
        </p:nvSpPr>
        <p:spPr/>
        <p:txBody>
          <a:bodyPr/>
          <a:lstStyle>
            <a:lvl1pPr>
              <a:defRPr/>
            </a:lvl1pPr>
          </a:lstStyle>
          <a:p>
            <a:pPr>
              <a:defRPr/>
            </a:pPr>
            <a:fld id="{03907F69-D83C-49B6-AD71-D237FABFD988}" type="slidenum">
              <a:rPr lang="en-US"/>
              <a:pPr>
                <a:defRPr/>
              </a:pPr>
              <a:t>‹#›</a:t>
            </a:fld>
            <a:endParaRPr lang="en-US" dirty="0"/>
          </a:p>
        </p:txBody>
      </p:sp>
    </p:spTree>
    <p:extLst>
      <p:ext uri="{BB962C8B-B14F-4D97-AF65-F5344CB8AC3E}">
        <p14:creationId xmlns:p14="http://schemas.microsoft.com/office/powerpoint/2010/main" val="2894132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56058" y="4419600"/>
            <a:ext cx="7428344" cy="1371599"/>
          </a:xfrm>
        </p:spPr>
        <p:txBody>
          <a:bodyPr anchor="ct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6" name="Footer Placeholder 5"/>
          <p:cNvSpPr>
            <a:spLocks noGrp="1"/>
          </p:cNvSpPr>
          <p:nvPr>
            <p:ph type="ftr" sz="quarter" idx="11"/>
          </p:nvPr>
        </p:nvSpPr>
        <p:spPr/>
        <p:txBody>
          <a:bodyPr/>
          <a:lstStyle>
            <a:lvl1pPr>
              <a:defRPr/>
            </a:lvl1pPr>
          </a:lstStyle>
          <a:p>
            <a:pPr>
              <a:defRPr/>
            </a:pPr>
            <a:r>
              <a:rPr lang="zh-CN" altLang="en-US"/>
              <a:t>华北电力大学 控制与计算机工程学院 王红 制作</a:t>
            </a:r>
            <a:endParaRPr lang="en-US"/>
          </a:p>
        </p:txBody>
      </p:sp>
      <p:sp>
        <p:nvSpPr>
          <p:cNvPr id="7" name="Slide Number Placeholder 6"/>
          <p:cNvSpPr>
            <a:spLocks noGrp="1"/>
          </p:cNvSpPr>
          <p:nvPr>
            <p:ph type="sldNum" sz="quarter" idx="12"/>
          </p:nvPr>
        </p:nvSpPr>
        <p:spPr/>
        <p:txBody>
          <a:bodyPr/>
          <a:lstStyle>
            <a:lvl1pPr>
              <a:defRPr/>
            </a:lvl1pPr>
          </a:lstStyle>
          <a:p>
            <a:pPr>
              <a:defRPr/>
            </a:pPr>
            <a:fld id="{9131836A-CC6E-4B89-983D-AC20C74310C0}" type="slidenum">
              <a:rPr lang="en-US"/>
              <a:pPr>
                <a:defRPr/>
              </a:pPr>
              <a:t>‹#›</a:t>
            </a:fld>
            <a:endParaRPr lang="en-US" dirty="0"/>
          </a:p>
        </p:txBody>
      </p:sp>
    </p:spTree>
    <p:extLst>
      <p:ext uri="{BB962C8B-B14F-4D97-AF65-F5344CB8AC3E}">
        <p14:creationId xmlns:p14="http://schemas.microsoft.com/office/powerpoint/2010/main" val="4168808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51"/>
          <p:cNvSpPr txBox="1"/>
          <p:nvPr/>
        </p:nvSpPr>
        <p:spPr>
          <a:xfrm>
            <a:off x="696913" y="719138"/>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en-US" sz="8000" dirty="0">
                <a:effectLst/>
              </a:rPr>
              <a:t>“</a:t>
            </a:r>
          </a:p>
        </p:txBody>
      </p:sp>
      <p:sp>
        <p:nvSpPr>
          <p:cNvPr id="6" name="TextBox 52"/>
          <p:cNvSpPr txBox="1"/>
          <p:nvPr/>
        </p:nvSpPr>
        <p:spPr>
          <a:xfrm>
            <a:off x="7816850" y="2765425"/>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en-US" sz="8000" dirty="0">
                <a:effectLst/>
              </a:rPr>
              <a:t>”</a:t>
            </a:r>
          </a:p>
        </p:txBody>
      </p:sp>
      <p:sp>
        <p:nvSpPr>
          <p:cNvPr id="2" name="Title 1"/>
          <p:cNvSpPr>
            <a:spLocks noGrp="1"/>
          </p:cNvSpPr>
          <p:nvPr>
            <p:ph type="title"/>
          </p:nvPr>
        </p:nvSpPr>
        <p:spPr>
          <a:xfrm>
            <a:off x="1084659" y="609600"/>
            <a:ext cx="6977064" cy="2748429"/>
          </a:xfrm>
        </p:spPr>
        <p:txBody>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290484" y="3365557"/>
            <a:ext cx="6564224" cy="548968"/>
          </a:xfrm>
        </p:spPr>
        <p:txBody>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856058" y="4309919"/>
            <a:ext cx="7429502" cy="1489496"/>
          </a:xfrm>
        </p:spPr>
        <p:txBody>
          <a:bodyPr anchor="ct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8" name="Footer Placeholder 5"/>
          <p:cNvSpPr>
            <a:spLocks noGrp="1"/>
          </p:cNvSpPr>
          <p:nvPr>
            <p:ph type="ftr" sz="quarter" idx="15"/>
          </p:nvPr>
        </p:nvSpPr>
        <p:spPr/>
        <p:txBody>
          <a:bodyPr/>
          <a:lstStyle>
            <a:lvl1pPr>
              <a:defRPr/>
            </a:lvl1pPr>
          </a:lstStyle>
          <a:p>
            <a:pPr>
              <a:defRPr/>
            </a:pPr>
            <a:r>
              <a:rPr lang="zh-CN" altLang="en-US"/>
              <a:t>华北电力大学 控制与计算机工程学院 王红 制作</a:t>
            </a:r>
            <a:endParaRPr lang="en-US"/>
          </a:p>
        </p:txBody>
      </p:sp>
      <p:sp>
        <p:nvSpPr>
          <p:cNvPr id="9" name="Slide Number Placeholder 6"/>
          <p:cNvSpPr>
            <a:spLocks noGrp="1"/>
          </p:cNvSpPr>
          <p:nvPr>
            <p:ph type="sldNum" sz="quarter" idx="16"/>
          </p:nvPr>
        </p:nvSpPr>
        <p:spPr/>
        <p:txBody>
          <a:bodyPr/>
          <a:lstStyle>
            <a:lvl1pPr>
              <a:defRPr/>
            </a:lvl1pPr>
          </a:lstStyle>
          <a:p>
            <a:pPr>
              <a:defRPr/>
            </a:pPr>
            <a:fld id="{357841BF-3E36-4B60-AFF0-9F7307724399}" type="slidenum">
              <a:rPr lang="en-US"/>
              <a:pPr>
                <a:defRPr/>
              </a:pPr>
              <a:t>‹#›</a:t>
            </a:fld>
            <a:endParaRPr lang="en-US" dirty="0"/>
          </a:p>
        </p:txBody>
      </p:sp>
    </p:spTree>
    <p:extLst>
      <p:ext uri="{BB962C8B-B14F-4D97-AF65-F5344CB8AC3E}">
        <p14:creationId xmlns:p14="http://schemas.microsoft.com/office/powerpoint/2010/main" val="858055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56023" y="4657655"/>
            <a:ext cx="7428379" cy="1140644"/>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6" name="Footer Placeholder 5"/>
          <p:cNvSpPr>
            <a:spLocks noGrp="1"/>
          </p:cNvSpPr>
          <p:nvPr>
            <p:ph type="ftr" sz="quarter" idx="11"/>
          </p:nvPr>
        </p:nvSpPr>
        <p:spPr/>
        <p:txBody>
          <a:bodyPr/>
          <a:lstStyle>
            <a:lvl1pPr>
              <a:defRPr/>
            </a:lvl1pPr>
          </a:lstStyle>
          <a:p>
            <a:pPr>
              <a:defRPr/>
            </a:pPr>
            <a:r>
              <a:rPr lang="zh-CN" altLang="en-US"/>
              <a:t>华北电力大学 控制与计算机工程学院 王红 制作</a:t>
            </a:r>
            <a:endParaRPr lang="en-US"/>
          </a:p>
        </p:txBody>
      </p:sp>
      <p:sp>
        <p:nvSpPr>
          <p:cNvPr id="7" name="Slide Number Placeholder 6"/>
          <p:cNvSpPr>
            <a:spLocks noGrp="1"/>
          </p:cNvSpPr>
          <p:nvPr>
            <p:ph type="sldNum" sz="quarter" idx="12"/>
          </p:nvPr>
        </p:nvSpPr>
        <p:spPr/>
        <p:txBody>
          <a:bodyPr/>
          <a:lstStyle>
            <a:lvl1pPr>
              <a:defRPr/>
            </a:lvl1pPr>
          </a:lstStyle>
          <a:p>
            <a:pPr>
              <a:defRPr/>
            </a:pPr>
            <a:fld id="{39197A45-DBE2-4B44-A5A8-67C330FA73B6}" type="slidenum">
              <a:rPr lang="en-US"/>
              <a:pPr>
                <a:defRPr/>
              </a:pPr>
              <a:t>‹#›</a:t>
            </a:fld>
            <a:endParaRPr lang="en-US" dirty="0"/>
          </a:p>
        </p:txBody>
      </p:sp>
    </p:spTree>
    <p:extLst>
      <p:ext uri="{BB962C8B-B14F-4D97-AF65-F5344CB8AC3E}">
        <p14:creationId xmlns:p14="http://schemas.microsoft.com/office/powerpoint/2010/main" val="3176487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856059" y="3360263"/>
            <a:ext cx="2396432" cy="24309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3386075" y="3363435"/>
            <a:ext cx="2388958" cy="24309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5889332" y="3360263"/>
            <a:ext cx="2396226" cy="24309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Footer Placeholder 3"/>
          <p:cNvSpPr>
            <a:spLocks noGrp="1"/>
          </p:cNvSpPr>
          <p:nvPr>
            <p:ph type="ftr" sz="quarter" idx="19"/>
          </p:nvPr>
        </p:nvSpPr>
        <p:spPr/>
        <p:txBody>
          <a:bodyPr/>
          <a:lstStyle>
            <a:lvl1pPr>
              <a:defRPr/>
            </a:lvl1pPr>
          </a:lstStyle>
          <a:p>
            <a:pPr>
              <a:defRPr/>
            </a:pPr>
            <a:r>
              <a:rPr lang="zh-CN" altLang="en-US"/>
              <a:t>华北电力大学 控制与计算机工程学院 王红 制作</a:t>
            </a:r>
            <a:endParaRPr lang="en-US"/>
          </a:p>
        </p:txBody>
      </p:sp>
      <p:sp>
        <p:nvSpPr>
          <p:cNvPr id="16" name="Slide Number Placeholder 4"/>
          <p:cNvSpPr>
            <a:spLocks noGrp="1"/>
          </p:cNvSpPr>
          <p:nvPr>
            <p:ph type="sldNum" sz="quarter" idx="20"/>
          </p:nvPr>
        </p:nvSpPr>
        <p:spPr/>
        <p:txBody>
          <a:bodyPr/>
          <a:lstStyle>
            <a:lvl1pPr>
              <a:defRPr/>
            </a:lvl1pPr>
          </a:lstStyle>
          <a:p>
            <a:pPr>
              <a:defRPr/>
            </a:pPr>
            <a:fld id="{179AD7DF-5259-43D3-B702-364D90B48813}" type="slidenum">
              <a:rPr lang="en-US"/>
              <a:pPr>
                <a:defRPr/>
              </a:pPr>
              <a:t>‹#›</a:t>
            </a:fld>
            <a:endParaRPr lang="en-US" dirty="0"/>
          </a:p>
        </p:txBody>
      </p:sp>
    </p:spTree>
    <p:extLst>
      <p:ext uri="{BB962C8B-B14F-4D97-AF65-F5344CB8AC3E}">
        <p14:creationId xmlns:p14="http://schemas.microsoft.com/office/powerpoint/2010/main" val="3064011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1800" dirty="0"/>
            </a:lvl1pPr>
          </a:lstStyle>
          <a:p>
            <a:pPr lvl="0"/>
            <a:r>
              <a:rPr lang="zh-CN" altLang="en-US" noProof="0"/>
              <a:t>单击图标添加图片</a:t>
            </a:r>
            <a:endParaRPr lang="en-US" altLang="en-US" noProof="0" dirty="0"/>
          </a:p>
        </p:txBody>
      </p:sp>
      <p:sp>
        <p:nvSpPr>
          <p:cNvPr id="21" name="Text Placeholder 3"/>
          <p:cNvSpPr>
            <a:spLocks noGrp="1"/>
          </p:cNvSpPr>
          <p:nvPr>
            <p:ph type="body" sz="half" idx="18"/>
          </p:nvPr>
        </p:nvSpPr>
        <p:spPr>
          <a:xfrm>
            <a:off x="856060" y="4980859"/>
            <a:ext cx="2396430" cy="81784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1800" dirty="0"/>
            </a:lvl1pPr>
          </a:lstStyle>
          <a:p>
            <a:pPr lvl="0"/>
            <a:r>
              <a:rPr lang="zh-CN" altLang="en-US" noProof="0"/>
              <a:t>单击图标添加图片</a:t>
            </a:r>
            <a:endParaRPr lang="en-US" altLang="en-US" noProof="0" dirty="0"/>
          </a:p>
        </p:txBody>
      </p:sp>
      <p:sp>
        <p:nvSpPr>
          <p:cNvPr id="24" name="Text Placeholder 3"/>
          <p:cNvSpPr>
            <a:spLocks noGrp="1"/>
          </p:cNvSpPr>
          <p:nvPr>
            <p:ph type="body" sz="half" idx="19"/>
          </p:nvPr>
        </p:nvSpPr>
        <p:spPr>
          <a:xfrm>
            <a:off x="3365695" y="4980857"/>
            <a:ext cx="2400300" cy="81034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1800" dirty="0"/>
            </a:lvl1pPr>
          </a:lstStyle>
          <a:p>
            <a:pPr lvl="0"/>
            <a:r>
              <a:rPr lang="zh-CN" altLang="en-US" noProof="0"/>
              <a:t>单击图标添加图片</a:t>
            </a:r>
            <a:endParaRPr lang="en-US" altLang="en-US" noProof="0" dirty="0"/>
          </a:p>
        </p:txBody>
      </p:sp>
      <p:sp>
        <p:nvSpPr>
          <p:cNvPr id="27" name="Text Placeholder 3"/>
          <p:cNvSpPr>
            <a:spLocks noGrp="1"/>
          </p:cNvSpPr>
          <p:nvPr>
            <p:ph type="body" sz="half" idx="20"/>
          </p:nvPr>
        </p:nvSpPr>
        <p:spPr>
          <a:xfrm>
            <a:off x="5889332" y="4980855"/>
            <a:ext cx="2396226" cy="81034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3" name="Footer Placeholder 3"/>
          <p:cNvSpPr>
            <a:spLocks noGrp="1"/>
          </p:cNvSpPr>
          <p:nvPr>
            <p:ph type="ftr" sz="quarter" idx="24"/>
          </p:nvPr>
        </p:nvSpPr>
        <p:spPr/>
        <p:txBody>
          <a:bodyPr/>
          <a:lstStyle>
            <a:lvl1pPr>
              <a:defRPr cap="all" baseline="0"/>
            </a:lvl1pPr>
          </a:lstStyle>
          <a:p>
            <a:pPr>
              <a:defRPr/>
            </a:pPr>
            <a:r>
              <a:rPr lang="zh-CN" altLang="en-US"/>
              <a:t>华北电力大学 控制与计算机工程学院 王红 制作</a:t>
            </a:r>
            <a:endParaRPr lang="en-US"/>
          </a:p>
        </p:txBody>
      </p:sp>
      <p:sp>
        <p:nvSpPr>
          <p:cNvPr id="14" name="Slide Number Placeholder 4"/>
          <p:cNvSpPr>
            <a:spLocks noGrp="1"/>
          </p:cNvSpPr>
          <p:nvPr>
            <p:ph type="sldNum" sz="quarter" idx="25"/>
          </p:nvPr>
        </p:nvSpPr>
        <p:spPr/>
        <p:txBody>
          <a:bodyPr/>
          <a:lstStyle>
            <a:lvl1pPr>
              <a:defRPr/>
            </a:lvl1pPr>
          </a:lstStyle>
          <a:p>
            <a:pPr>
              <a:defRPr/>
            </a:pPr>
            <a:fld id="{A8527A37-0ADA-42B0-8626-660AFDC2136D}" type="slidenum">
              <a:rPr lang="en-US"/>
              <a:pPr>
                <a:defRPr/>
              </a:pPr>
              <a:t>‹#›</a:t>
            </a:fld>
            <a:endParaRPr lang="en-US" dirty="0"/>
          </a:p>
        </p:txBody>
      </p:sp>
    </p:spTree>
    <p:extLst>
      <p:ext uri="{BB962C8B-B14F-4D97-AF65-F5344CB8AC3E}">
        <p14:creationId xmlns:p14="http://schemas.microsoft.com/office/powerpoint/2010/main" val="225065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zh-CN" altLang="en-US"/>
              <a:t>华北电力大学 控制与计算机工程学院 王红 制作</a:t>
            </a:r>
            <a:endParaRPr lang="en-US"/>
          </a:p>
        </p:txBody>
      </p:sp>
      <p:sp>
        <p:nvSpPr>
          <p:cNvPr id="6" name="Slide Number Placeholder 5"/>
          <p:cNvSpPr>
            <a:spLocks noGrp="1"/>
          </p:cNvSpPr>
          <p:nvPr>
            <p:ph type="sldNum" sz="quarter" idx="12"/>
          </p:nvPr>
        </p:nvSpPr>
        <p:spPr/>
        <p:txBody>
          <a:bodyPr/>
          <a:lstStyle>
            <a:lvl1pPr>
              <a:defRPr/>
            </a:lvl1pPr>
          </a:lstStyle>
          <a:p>
            <a:pPr>
              <a:defRPr/>
            </a:pPr>
            <a:fld id="{143EF2DA-E2D1-4A24-90F6-03B625D9946A}" type="slidenum">
              <a:rPr lang="en-US"/>
              <a:pPr>
                <a:defRPr/>
              </a:pPr>
              <a:t>‹#›</a:t>
            </a:fld>
            <a:endParaRPr lang="en-US" dirty="0"/>
          </a:p>
        </p:txBody>
      </p:sp>
    </p:spTree>
    <p:extLst>
      <p:ext uri="{BB962C8B-B14F-4D97-AF65-F5344CB8AC3E}">
        <p14:creationId xmlns:p14="http://schemas.microsoft.com/office/powerpoint/2010/main" val="41319524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zh-CN" altLang="en-US"/>
              <a:t>华北电力大学 控制与计算机工程学院 王红 制作</a:t>
            </a:r>
            <a:endParaRPr lang="en-US"/>
          </a:p>
        </p:txBody>
      </p:sp>
      <p:sp>
        <p:nvSpPr>
          <p:cNvPr id="6" name="Slide Number Placeholder 5"/>
          <p:cNvSpPr>
            <a:spLocks noGrp="1"/>
          </p:cNvSpPr>
          <p:nvPr>
            <p:ph type="sldNum" sz="quarter" idx="12"/>
          </p:nvPr>
        </p:nvSpPr>
        <p:spPr/>
        <p:txBody>
          <a:bodyPr/>
          <a:lstStyle>
            <a:lvl1pPr>
              <a:defRPr/>
            </a:lvl1pPr>
          </a:lstStyle>
          <a:p>
            <a:pPr>
              <a:defRPr/>
            </a:pPr>
            <a:fld id="{3A1204CC-1F20-49DD-92D1-1038735F8525}" type="slidenum">
              <a:rPr lang="en-US"/>
              <a:pPr>
                <a:defRPr/>
              </a:pPr>
              <a:t>‹#›</a:t>
            </a:fld>
            <a:endParaRPr lang="en-US" dirty="0"/>
          </a:p>
        </p:txBody>
      </p:sp>
    </p:spTree>
    <p:extLst>
      <p:ext uri="{BB962C8B-B14F-4D97-AF65-F5344CB8AC3E}">
        <p14:creationId xmlns:p14="http://schemas.microsoft.com/office/powerpoint/2010/main" val="162877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143000" y="609600"/>
            <a:ext cx="7772400" cy="1143000"/>
          </a:xfrm>
        </p:spPr>
        <p:txBody>
          <a:bodyPr/>
          <a:lstStyle/>
          <a:p>
            <a:r>
              <a:rPr lang="zh-CN" altLang="en-US"/>
              <a:t>单击此处编辑母版标题样式</a:t>
            </a:r>
          </a:p>
        </p:txBody>
      </p:sp>
      <p:sp>
        <p:nvSpPr>
          <p:cNvPr id="3" name="内容占位符 2"/>
          <p:cNvSpPr>
            <a:spLocks noGrp="1"/>
          </p:cNvSpPr>
          <p:nvPr>
            <p:ph sz="quarter" idx="1"/>
          </p:nvPr>
        </p:nvSpPr>
        <p:spPr>
          <a:xfrm>
            <a:off x="1169988" y="1946275"/>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32388" y="1946275"/>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1169988" y="4079875"/>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5132388" y="4079875"/>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93742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676380" cy="1080000"/>
          </a:xfrm>
        </p:spPr>
        <p:txBody>
          <a:bodyPr/>
          <a:lstStyle/>
          <a:p>
            <a:r>
              <a:rPr lang="zh-CN" altLang="en-US"/>
              <a:t>单击此处编辑母版标题样式</a:t>
            </a:r>
            <a:endParaRPr lang="en-US" dirty="0"/>
          </a:p>
        </p:txBody>
      </p:sp>
      <p:sp>
        <p:nvSpPr>
          <p:cNvPr id="48" name="Content Placeholder 2"/>
          <p:cNvSpPr>
            <a:spLocks noGrp="1"/>
          </p:cNvSpPr>
          <p:nvPr>
            <p:ph idx="1"/>
          </p:nvPr>
        </p:nvSpPr>
        <p:spPr>
          <a:xfrm>
            <a:off x="856060" y="1916832"/>
            <a:ext cx="7676380" cy="4176464"/>
          </a:xfrm>
        </p:spPr>
        <p:txBody>
          <a:bodyPr/>
          <a:lstStyle>
            <a:lvl1pPr marL="288000" indent="-288000">
              <a:spcBef>
                <a:spcPts val="0"/>
              </a:spcBef>
              <a:buClr>
                <a:schemeClr val="accent5">
                  <a:lumMod val="75000"/>
                </a:schemeClr>
              </a:buClr>
              <a:buSzPct val="80000"/>
              <a:buFont typeface="Courier New" panose="02070309020205020404" pitchFamily="49" charset="0"/>
              <a:buChar char="►"/>
              <a:defRPr baseline="0">
                <a:latin typeface="Courier New" panose="02070309020205020404" pitchFamily="49" charset="0"/>
                <a:cs typeface="Courier New" panose="02070309020205020404" pitchFamily="49" charset="0"/>
              </a:defRPr>
            </a:lvl1pPr>
            <a:lvl2pPr marL="685800" indent="-288000">
              <a:spcBef>
                <a:spcPts val="0"/>
              </a:spcBef>
              <a:buClr>
                <a:schemeClr val="bg2">
                  <a:lumMod val="60000"/>
                  <a:lumOff val="40000"/>
                </a:schemeClr>
              </a:buClr>
              <a:buSzPct val="60000"/>
              <a:buFont typeface="Wingdings" panose="05000000000000000000" pitchFamily="2" charset="2"/>
              <a:buChar char="p"/>
              <a:defRPr baseline="0">
                <a:latin typeface="Courier New" panose="02070309020205020404" pitchFamily="49" charset="0"/>
                <a:cs typeface="Courier New" panose="02070309020205020404" pitchFamily="49" charset="0"/>
              </a:defRPr>
            </a:lvl2pPr>
            <a:lvl3pPr marL="1143000" indent="-288000">
              <a:spcBef>
                <a:spcPts val="0"/>
              </a:spcBef>
              <a:buClr>
                <a:schemeClr val="accent5">
                  <a:lumMod val="75000"/>
                </a:schemeClr>
              </a:buClr>
              <a:buSzPct val="80000"/>
              <a:buFont typeface="Wingdings" panose="05000000000000000000" pitchFamily="2" charset="2"/>
              <a:buChar char="l"/>
              <a:defRPr baseline="0">
                <a:latin typeface="Courier New" panose="02070309020205020404" pitchFamily="49" charset="0"/>
                <a:cs typeface="Courier New" panose="02070309020205020404" pitchFamily="49" charset="0"/>
              </a:defRPr>
            </a:lvl3pPr>
            <a:lvl4pPr indent="-288000">
              <a:spcBef>
                <a:spcPts val="0"/>
              </a:spcBef>
              <a:buClr>
                <a:schemeClr val="accent5">
                  <a:lumMod val="75000"/>
                </a:schemeClr>
              </a:buClr>
              <a:defRPr baseline="0">
                <a:solidFill>
                  <a:srgbClr val="183E5B"/>
                </a:solidFill>
                <a:latin typeface="Courier New" panose="02070309020205020404" pitchFamily="49" charset="0"/>
                <a:cs typeface="Courier New" panose="02070309020205020404" pitchFamily="49" charset="0"/>
              </a:defRPr>
            </a:lvl4pPr>
            <a:lvl5pPr indent="-288000">
              <a:spcBef>
                <a:spcPts val="0"/>
              </a:spcBef>
              <a:buClr>
                <a:schemeClr val="accent5">
                  <a:lumMod val="75000"/>
                </a:schemeClr>
              </a:buClr>
              <a:defRPr baseline="0">
                <a:latin typeface="Courier New" panose="02070309020205020404" pitchFamily="49" charset="0"/>
                <a:cs typeface="Courier New" panose="02070309020205020404" pitchFamily="49"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Slide Number Placeholder 5"/>
          <p:cNvSpPr>
            <a:spLocks noGrp="1"/>
          </p:cNvSpPr>
          <p:nvPr>
            <p:ph type="sldNum" sz="quarter" idx="11"/>
          </p:nvPr>
        </p:nvSpPr>
        <p:spPr>
          <a:xfrm>
            <a:off x="7810574" y="6376243"/>
            <a:ext cx="577850" cy="365125"/>
          </a:xfrm>
        </p:spPr>
        <p:txBody>
          <a:bodyPr/>
          <a:lstStyle>
            <a:lvl1pPr>
              <a:defRPr/>
            </a:lvl1pPr>
          </a:lstStyle>
          <a:p>
            <a:pPr>
              <a:defRPr/>
            </a:pPr>
            <a:fld id="{168FAD51-4924-4E26-8EE5-0F0F7972BA28}" type="slidenum">
              <a:rPr lang="en-US"/>
              <a:pPr>
                <a:defRPr/>
              </a:pPr>
              <a:t>‹#›</a:t>
            </a:fld>
            <a:endParaRPr lang="en-US" dirty="0"/>
          </a:p>
        </p:txBody>
      </p:sp>
      <p:sp>
        <p:nvSpPr>
          <p:cNvPr id="6" name="Footer Placeholder 4"/>
          <p:cNvSpPr>
            <a:spLocks noGrp="1"/>
          </p:cNvSpPr>
          <p:nvPr>
            <p:ph type="ftr" sz="quarter" idx="3"/>
          </p:nvPr>
        </p:nvSpPr>
        <p:spPr>
          <a:xfrm>
            <a:off x="1981200" y="6376988"/>
            <a:ext cx="4678363" cy="365125"/>
          </a:xfrm>
          <a:prstGeom prst="rect">
            <a:avLst/>
          </a:prstGeom>
        </p:spPr>
        <p:txBody>
          <a:bodyPr vert="horz" lIns="91440" tIns="45720" rIns="91440" bIns="45720" rtlCol="0" anchor="ctr"/>
          <a:lstStyle>
            <a:lvl1pPr algn="ctr" eaLnBrk="1" hangingPunct="1">
              <a:defRPr sz="1050">
                <a:solidFill>
                  <a:schemeClr val="tx1">
                    <a:tint val="75000"/>
                  </a:schemeClr>
                </a:solidFill>
              </a:defRPr>
            </a:lvl1pPr>
          </a:lstStyle>
          <a:p>
            <a:pPr>
              <a:defRPr/>
            </a:pPr>
            <a:r>
              <a:rPr lang="zh-CN" altLang="en-US" dirty="0"/>
              <a:t>华北电力大学 控制与计算机工程学院 王红 制作</a:t>
            </a:r>
            <a:endParaRPr lang="en-US" dirty="0"/>
          </a:p>
        </p:txBody>
      </p:sp>
    </p:spTree>
    <p:extLst>
      <p:ext uri="{BB962C8B-B14F-4D97-AF65-F5344CB8AC3E}">
        <p14:creationId xmlns:p14="http://schemas.microsoft.com/office/powerpoint/2010/main" val="3429233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内容占位符 5"/>
          <p:cNvSpPr>
            <a:spLocks noGrp="1"/>
          </p:cNvSpPr>
          <p:nvPr>
            <p:ph sz="quarter" idx="12"/>
          </p:nvPr>
        </p:nvSpPr>
        <p:spPr>
          <a:xfrm>
            <a:off x="855663" y="765175"/>
            <a:ext cx="7677150" cy="5327650"/>
          </a:xfrm>
        </p:spPr>
        <p:txBody>
          <a:bodyPr/>
          <a:lstStyle>
            <a:lvl1pPr marL="396875" indent="-457200">
              <a:buClr>
                <a:srgbClr val="0070C0"/>
              </a:buClr>
              <a:buSzPct val="80000"/>
              <a:buFont typeface="Courier New" panose="02070309020205020404" pitchFamily="49" charset="0"/>
              <a:buChar char="►"/>
              <a:defRPr/>
            </a:lvl1pPr>
            <a:lvl2pPr marL="739775" indent="-342900">
              <a:buClr>
                <a:schemeClr val="bg2">
                  <a:lumMod val="60000"/>
                  <a:lumOff val="40000"/>
                </a:schemeClr>
              </a:buClr>
              <a:buSzPct val="60000"/>
              <a:buFont typeface="Wingdings" panose="05000000000000000000" pitchFamily="2" charset="2"/>
              <a:buChar char="p"/>
              <a:defRPr/>
            </a:lvl2pPr>
            <a:lvl3pPr marL="1196975" indent="-342900">
              <a:buClr>
                <a:schemeClr val="accent5">
                  <a:lumMod val="75000"/>
                </a:schemeClr>
              </a:buClr>
              <a:buSzPct val="80000"/>
              <a:buFont typeface="Wingdings" panose="05000000000000000000" pitchFamily="2" charset="2"/>
              <a:buChar char="l"/>
              <a:defRPr/>
            </a:lvl3pPr>
            <a:lvl4pPr>
              <a:buClr>
                <a:schemeClr val="accent5">
                  <a:lumMod val="75000"/>
                </a:schemeClr>
              </a:buClr>
              <a:defRPr/>
            </a:lvl4pPr>
            <a:lvl5pPr marL="2114550" indent="-285750">
              <a:buClr>
                <a:schemeClr val="accent5">
                  <a:lumMod val="75000"/>
                </a:schemeClr>
              </a:buClr>
              <a:buFont typeface="Arial" panose="020B0604020202020204" pitchFamily="34" charset="0"/>
              <a:buChar char="•"/>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Footer Placeholder 4"/>
          <p:cNvSpPr>
            <a:spLocks noGrp="1"/>
          </p:cNvSpPr>
          <p:nvPr>
            <p:ph type="ftr" sz="quarter" idx="3"/>
          </p:nvPr>
        </p:nvSpPr>
        <p:spPr>
          <a:xfrm>
            <a:off x="1981200" y="6376988"/>
            <a:ext cx="4678363" cy="365125"/>
          </a:xfrm>
          <a:prstGeom prst="rect">
            <a:avLst/>
          </a:prstGeom>
        </p:spPr>
        <p:txBody>
          <a:bodyPr vert="horz" lIns="91440" tIns="45720" rIns="91440" bIns="45720" rtlCol="0" anchor="ctr"/>
          <a:lstStyle>
            <a:lvl1pPr algn="ctr" eaLnBrk="1" hangingPunct="1">
              <a:defRPr sz="1050">
                <a:solidFill>
                  <a:schemeClr val="tx1">
                    <a:tint val="75000"/>
                  </a:schemeClr>
                </a:solidFill>
              </a:defRPr>
            </a:lvl1pPr>
          </a:lstStyle>
          <a:p>
            <a:pPr>
              <a:defRPr/>
            </a:pPr>
            <a:r>
              <a:rPr lang="zh-CN" altLang="en-US"/>
              <a:t>华北电力大学 控制与计算机工程学院 王红 制作</a:t>
            </a:r>
            <a:endParaRPr lang="en-US" dirty="0"/>
          </a:p>
        </p:txBody>
      </p:sp>
      <p:sp>
        <p:nvSpPr>
          <p:cNvPr id="2" name="Slide Number Placeholder 5">
            <a:extLst>
              <a:ext uri="{FF2B5EF4-FFF2-40B4-BE49-F238E27FC236}">
                <a16:creationId xmlns:a16="http://schemas.microsoft.com/office/drawing/2014/main" id="{F8FC4323-99BF-318C-F5C7-C217CC15C807}"/>
              </a:ext>
            </a:extLst>
          </p:cNvPr>
          <p:cNvSpPr>
            <a:spLocks noGrp="1"/>
          </p:cNvSpPr>
          <p:nvPr>
            <p:ph type="sldNum" sz="quarter" idx="11"/>
          </p:nvPr>
        </p:nvSpPr>
        <p:spPr>
          <a:xfrm>
            <a:off x="7810574" y="6376243"/>
            <a:ext cx="577850" cy="365125"/>
          </a:xfrm>
        </p:spPr>
        <p:txBody>
          <a:bodyPr/>
          <a:lstStyle>
            <a:lvl1pPr>
              <a:defRPr/>
            </a:lvl1pPr>
          </a:lstStyle>
          <a:p>
            <a:pPr>
              <a:defRPr/>
            </a:pPr>
            <a:fld id="{168FAD51-4924-4E26-8EE5-0F0F7972BA28}" type="slidenum">
              <a:rPr lang="en-US"/>
              <a:pPr>
                <a:defRPr/>
              </a:pPr>
              <a:t>‹#›</a:t>
            </a:fld>
            <a:endParaRPr lang="en-US" dirty="0"/>
          </a:p>
        </p:txBody>
      </p:sp>
    </p:spTree>
    <p:extLst>
      <p:ext uri="{BB962C8B-B14F-4D97-AF65-F5344CB8AC3E}">
        <p14:creationId xmlns:p14="http://schemas.microsoft.com/office/powerpoint/2010/main" val="250061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856058" y="4424362"/>
            <a:ext cx="7429500" cy="1374776"/>
          </a:xfrm>
        </p:spPr>
        <p:txBody>
          <a:bodyPr/>
          <a:lstStyle>
            <a:lvl1pPr marL="0" indent="0">
              <a:buNone/>
              <a:defRPr sz="1800" cap="all" baseline="0">
                <a:solidFill>
                  <a:schemeClr val="bg1">
                    <a:lumMod val="75000"/>
                    <a:lumOff val="2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Tree>
    <p:extLst>
      <p:ext uri="{BB962C8B-B14F-4D97-AF65-F5344CB8AC3E}">
        <p14:creationId xmlns:p14="http://schemas.microsoft.com/office/powerpoint/2010/main" val="338487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56058" y="1700808"/>
            <a:ext cx="3658792" cy="4090392"/>
          </a:xfrm>
        </p:spPr>
        <p:txBody>
          <a:bodyPr/>
          <a:lstStyle>
            <a:lvl1pPr marL="288000" indent="-288000">
              <a:buClr>
                <a:schemeClr val="bg2">
                  <a:lumMod val="60000"/>
                  <a:lumOff val="40000"/>
                </a:schemeClr>
              </a:buClr>
              <a:buSzPct val="60000"/>
              <a:buFont typeface="Wingdings" panose="05000000000000000000" pitchFamily="2" charset="2"/>
              <a:buChar char="p"/>
              <a:defRPr sz="2400"/>
            </a:lvl1pPr>
            <a:lvl2pPr>
              <a:buClr>
                <a:schemeClr val="accent6">
                  <a:lumMod val="75000"/>
                </a:schemeClr>
              </a:buClr>
              <a:defRPr sz="2000"/>
            </a:lvl2pPr>
            <a:lvl3pPr>
              <a:buClr>
                <a:schemeClr val="accent5">
                  <a:lumMod val="75000"/>
                </a:schemeClr>
              </a:buClr>
              <a:defRPr sz="1800"/>
            </a:lvl3pPr>
            <a:lvl4pPr>
              <a:buClr>
                <a:schemeClr val="accent2">
                  <a:lumMod val="75000"/>
                </a:schemeClr>
              </a:buClr>
              <a:defRPr sz="1600"/>
            </a:lvl4pPr>
            <a:lvl5pPr>
              <a:defRPr sz="16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629151" y="1700808"/>
            <a:ext cx="3656408" cy="4090392"/>
          </a:xfrm>
        </p:spPr>
        <p:txBody>
          <a:bodyPr/>
          <a:lstStyle>
            <a:lvl1pPr marL="457200" indent="-457200">
              <a:defRPr lang="zh-CN" altLang="en-US" sz="2400"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1pPr>
            <a:lvl2pPr marL="739775" indent="-342900">
              <a:defRPr lang="zh-CN" altLang="en-US" sz="2000"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2pPr>
            <a:lvl3pPr marL="1196975" indent="-342900">
              <a:defRPr lang="zh-CN" altLang="en-US" sz="1800"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3pPr>
            <a:lvl4pPr marL="1600200" indent="-228600">
              <a:defRPr lang="zh-CN" altLang="en-US" sz="1600" b="0" kern="1200" dirty="0">
                <a:solidFill>
                  <a:schemeClr val="bg1"/>
                </a:solidFill>
                <a:latin typeface="微软雅黑" panose="020B0503020204020204" pitchFamily="34" charset="-122"/>
                <a:ea typeface="微软雅黑" panose="020B0503020204020204" pitchFamily="34" charset="-122"/>
                <a:cs typeface="Courier New" panose="02070309020205020404" pitchFamily="49" charset="0"/>
              </a:defRPr>
            </a:lvl4pPr>
            <a:lvl5pPr marL="2057400" indent="-228600">
              <a:defRPr lang="en-US" altLang="en-US" sz="1600"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5pPr>
          </a:lstStyle>
          <a:p>
            <a:pPr marL="288000" lvl="0" indent="-288000" algn="l" rtl="0" fontAlgn="base">
              <a:lnSpc>
                <a:spcPct val="120000"/>
              </a:lnSpc>
              <a:spcBef>
                <a:spcPts val="1000"/>
              </a:spcBef>
              <a:spcAft>
                <a:spcPct val="0"/>
              </a:spcAft>
              <a:buClr>
                <a:schemeClr val="bg2">
                  <a:lumMod val="60000"/>
                  <a:lumOff val="40000"/>
                </a:schemeClr>
              </a:buClr>
              <a:buSzPct val="60000"/>
              <a:buFont typeface="Wingdings" panose="05000000000000000000" pitchFamily="2" charset="2"/>
              <a:buChar char="p"/>
            </a:pPr>
            <a:r>
              <a:rPr lang="zh-CN" altLang="en-US" dirty="0"/>
              <a:t>编辑母版文本样式</a:t>
            </a:r>
          </a:p>
          <a:p>
            <a:pPr marL="739775" lvl="1" indent="-342900" algn="l" rtl="0" fontAlgn="base">
              <a:lnSpc>
                <a:spcPct val="120000"/>
              </a:lnSpc>
              <a:spcBef>
                <a:spcPts val="500"/>
              </a:spcBef>
              <a:spcAft>
                <a:spcPct val="0"/>
              </a:spcAft>
              <a:buClr>
                <a:schemeClr val="accent6">
                  <a:lumMod val="75000"/>
                </a:schemeClr>
              </a:buClr>
              <a:buSzPct val="125000"/>
              <a:buFont typeface="Arial" panose="020B0604020202020204" pitchFamily="34" charset="0"/>
              <a:buChar char="•"/>
            </a:pPr>
            <a:r>
              <a:rPr lang="zh-CN" altLang="en-US" dirty="0"/>
              <a:t>第二级</a:t>
            </a:r>
          </a:p>
          <a:p>
            <a:pPr marL="1196975" lvl="2" indent="-342900" algn="l" rtl="0" fontAlgn="base">
              <a:lnSpc>
                <a:spcPct val="120000"/>
              </a:lnSpc>
              <a:spcBef>
                <a:spcPts val="500"/>
              </a:spcBef>
              <a:spcAft>
                <a:spcPct val="0"/>
              </a:spcAft>
              <a:buClr>
                <a:schemeClr val="accent5">
                  <a:lumMod val="75000"/>
                </a:schemeClr>
              </a:buClr>
              <a:buSzPct val="125000"/>
              <a:buFont typeface="Arial" panose="020B0604020202020204" pitchFamily="34" charset="0"/>
              <a:buChar char="•"/>
            </a:pPr>
            <a:r>
              <a:rPr lang="zh-CN" altLang="en-US" dirty="0"/>
              <a:t>第三级</a:t>
            </a:r>
          </a:p>
          <a:p>
            <a:pPr marL="1600200" lvl="3" indent="-228600" algn="l" rtl="0" fontAlgn="base">
              <a:lnSpc>
                <a:spcPct val="120000"/>
              </a:lnSpc>
              <a:spcBef>
                <a:spcPts val="500"/>
              </a:spcBef>
              <a:spcAft>
                <a:spcPct val="0"/>
              </a:spcAft>
              <a:buClr>
                <a:schemeClr val="accent2">
                  <a:lumMod val="75000"/>
                </a:schemeClr>
              </a:buClr>
              <a:buSzPct val="125000"/>
              <a:buFont typeface="Arial" panose="020B0604020202020204" pitchFamily="34" charset="0"/>
              <a:buChar char="•"/>
            </a:pPr>
            <a:r>
              <a:rPr lang="zh-CN" altLang="en-US" dirty="0"/>
              <a:t>第四级</a:t>
            </a:r>
          </a:p>
          <a:p>
            <a:pPr marL="2057400" lvl="4" indent="-228600" algn="l" rtl="0" fontAlgn="base">
              <a:lnSpc>
                <a:spcPct val="120000"/>
              </a:lnSpc>
              <a:spcBef>
                <a:spcPts val="500"/>
              </a:spcBef>
              <a:spcAft>
                <a:spcPct val="0"/>
              </a:spcAft>
              <a:buSzPct val="125000"/>
              <a:buFont typeface="Arial" panose="020B0604020202020204" pitchFamily="34" charset="0"/>
              <a:buChar char="•"/>
            </a:pPr>
            <a:r>
              <a:rPr lang="zh-CN" altLang="en-US" dirty="0"/>
              <a:t>第五级</a:t>
            </a:r>
            <a:endParaRPr lang="en-US" dirty="0"/>
          </a:p>
        </p:txBody>
      </p:sp>
      <p:sp>
        <p:nvSpPr>
          <p:cNvPr id="7" name="Footer Placeholder 4"/>
          <p:cNvSpPr>
            <a:spLocks noGrp="1"/>
          </p:cNvSpPr>
          <p:nvPr>
            <p:ph type="ftr" sz="quarter" idx="3"/>
          </p:nvPr>
        </p:nvSpPr>
        <p:spPr>
          <a:xfrm>
            <a:off x="1981200" y="6376988"/>
            <a:ext cx="4678363" cy="365125"/>
          </a:xfrm>
          <a:prstGeom prst="rect">
            <a:avLst/>
          </a:prstGeom>
        </p:spPr>
        <p:txBody>
          <a:bodyPr vert="horz" lIns="91440" tIns="45720" rIns="91440" bIns="45720" rtlCol="0" anchor="ctr"/>
          <a:lstStyle>
            <a:lvl1pPr algn="ctr" eaLnBrk="1" hangingPunct="1">
              <a:defRPr sz="1050">
                <a:solidFill>
                  <a:schemeClr val="tx1">
                    <a:tint val="75000"/>
                  </a:schemeClr>
                </a:solidFill>
              </a:defRPr>
            </a:lvl1pPr>
          </a:lstStyle>
          <a:p>
            <a:pPr>
              <a:defRPr/>
            </a:pPr>
            <a:r>
              <a:rPr lang="zh-CN" altLang="en-US"/>
              <a:t>华北电力大学 控制与计算机工程学院 王红 制作</a:t>
            </a:r>
            <a:endParaRPr lang="en-US" dirty="0"/>
          </a:p>
        </p:txBody>
      </p:sp>
      <p:sp>
        <p:nvSpPr>
          <p:cNvPr id="5" name="Slide Number Placeholder 5">
            <a:extLst>
              <a:ext uri="{FF2B5EF4-FFF2-40B4-BE49-F238E27FC236}">
                <a16:creationId xmlns:a16="http://schemas.microsoft.com/office/drawing/2014/main" id="{4972CA5E-7185-6F4A-B71D-EACE82D37A7D}"/>
              </a:ext>
            </a:extLst>
          </p:cNvPr>
          <p:cNvSpPr>
            <a:spLocks noGrp="1"/>
          </p:cNvSpPr>
          <p:nvPr>
            <p:ph type="sldNum" sz="quarter" idx="11"/>
          </p:nvPr>
        </p:nvSpPr>
        <p:spPr>
          <a:xfrm>
            <a:off x="7810574" y="6376243"/>
            <a:ext cx="577850" cy="365125"/>
          </a:xfrm>
        </p:spPr>
        <p:txBody>
          <a:bodyPr/>
          <a:lstStyle>
            <a:lvl1pPr>
              <a:defRPr/>
            </a:lvl1pPr>
          </a:lstStyle>
          <a:p>
            <a:pPr>
              <a:defRPr/>
            </a:pPr>
            <a:fld id="{168FAD51-4924-4E26-8EE5-0F0F7972BA28}" type="slidenum">
              <a:rPr lang="en-US"/>
              <a:pPr>
                <a:defRPr/>
              </a:pPr>
              <a:t>‹#›</a:t>
            </a:fld>
            <a:endParaRPr lang="en-US" dirty="0"/>
          </a:p>
        </p:txBody>
      </p:sp>
    </p:spTree>
    <p:extLst>
      <p:ext uri="{BB962C8B-B14F-4D97-AF65-F5344CB8AC3E}">
        <p14:creationId xmlns:p14="http://schemas.microsoft.com/office/powerpoint/2010/main" val="478629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56058" y="3073398"/>
            <a:ext cx="3658793" cy="271780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3073398"/>
            <a:ext cx="3656408" cy="271780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Footer Placeholder 4"/>
          <p:cNvSpPr>
            <a:spLocks noGrp="1"/>
          </p:cNvSpPr>
          <p:nvPr>
            <p:ph type="ftr" sz="quarter" idx="10"/>
          </p:nvPr>
        </p:nvSpPr>
        <p:spPr/>
        <p:txBody>
          <a:bodyPr/>
          <a:lstStyle>
            <a:lvl1pPr>
              <a:defRPr/>
            </a:lvl1pPr>
          </a:lstStyle>
          <a:p>
            <a:pPr>
              <a:defRPr/>
            </a:pPr>
            <a:r>
              <a:rPr lang="zh-CN" altLang="en-US"/>
              <a:t>华北电力大学 控制与计算机工程学院 王红 制作</a:t>
            </a:r>
            <a:endParaRPr lang="en-US"/>
          </a:p>
        </p:txBody>
      </p:sp>
      <p:sp>
        <p:nvSpPr>
          <p:cNvPr id="9" name="Slide Number Placeholder 5">
            <a:extLst>
              <a:ext uri="{FF2B5EF4-FFF2-40B4-BE49-F238E27FC236}">
                <a16:creationId xmlns:a16="http://schemas.microsoft.com/office/drawing/2014/main" id="{38BD44F8-3456-73AB-FD98-DC47EEC3C6D8}"/>
              </a:ext>
            </a:extLst>
          </p:cNvPr>
          <p:cNvSpPr>
            <a:spLocks noGrp="1"/>
          </p:cNvSpPr>
          <p:nvPr>
            <p:ph type="sldNum" sz="quarter" idx="11"/>
          </p:nvPr>
        </p:nvSpPr>
        <p:spPr>
          <a:xfrm>
            <a:off x="7810574" y="6376243"/>
            <a:ext cx="577850" cy="365125"/>
          </a:xfrm>
        </p:spPr>
        <p:txBody>
          <a:bodyPr/>
          <a:lstStyle>
            <a:lvl1pPr>
              <a:defRPr/>
            </a:lvl1pPr>
          </a:lstStyle>
          <a:p>
            <a:pPr>
              <a:defRPr/>
            </a:pPr>
            <a:fld id="{168FAD51-4924-4E26-8EE5-0F0F7972BA28}" type="slidenum">
              <a:rPr lang="en-US"/>
              <a:pPr>
                <a:defRPr/>
              </a:pPr>
              <a:t>‹#›</a:t>
            </a:fld>
            <a:endParaRPr lang="en-US" dirty="0"/>
          </a:p>
        </p:txBody>
      </p:sp>
    </p:spTree>
    <p:extLst>
      <p:ext uri="{BB962C8B-B14F-4D97-AF65-F5344CB8AC3E}">
        <p14:creationId xmlns:p14="http://schemas.microsoft.com/office/powerpoint/2010/main" val="2757550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r>
              <a:rPr lang="zh-CN" altLang="en-US"/>
              <a:t>华北电力大学 控制与计算机工程学院 王红 制作</a:t>
            </a:r>
            <a:endParaRPr lang="en-US" dirty="0"/>
          </a:p>
        </p:txBody>
      </p:sp>
      <p:sp>
        <p:nvSpPr>
          <p:cNvPr id="4" name="Slide Number Placeholder 5"/>
          <p:cNvSpPr>
            <a:spLocks noGrp="1"/>
          </p:cNvSpPr>
          <p:nvPr>
            <p:ph type="sldNum" sz="quarter" idx="11"/>
          </p:nvPr>
        </p:nvSpPr>
        <p:spPr/>
        <p:txBody>
          <a:bodyPr/>
          <a:lstStyle>
            <a:lvl1pPr>
              <a:defRPr sz="1050"/>
            </a:lvl1pPr>
          </a:lstStyle>
          <a:p>
            <a:pPr>
              <a:defRPr/>
            </a:pPr>
            <a:fld id="{9D35ACE7-19B2-4F54-9048-4DFFEA3E73D5}" type="slidenum">
              <a:rPr lang="en-US" smtClean="0"/>
              <a:pPr>
                <a:defRPr/>
              </a:pPr>
              <a:t>‹#›</a:t>
            </a:fld>
            <a:endParaRPr lang="en-US" dirty="0"/>
          </a:p>
        </p:txBody>
      </p:sp>
    </p:spTree>
    <p:extLst>
      <p:ext uri="{BB962C8B-B14F-4D97-AF65-F5344CB8AC3E}">
        <p14:creationId xmlns:p14="http://schemas.microsoft.com/office/powerpoint/2010/main" val="13270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zh-CN" altLang="en-US"/>
              <a:t>华北电力大学 控制与计算机工程学院 王红 制作</a:t>
            </a:r>
            <a:endParaRPr lang="en-US"/>
          </a:p>
        </p:txBody>
      </p:sp>
      <p:sp>
        <p:nvSpPr>
          <p:cNvPr id="3" name="Slide Number Placeholder 5"/>
          <p:cNvSpPr>
            <a:spLocks noGrp="1"/>
          </p:cNvSpPr>
          <p:nvPr>
            <p:ph type="sldNum" sz="quarter" idx="11"/>
          </p:nvPr>
        </p:nvSpPr>
        <p:spPr/>
        <p:txBody>
          <a:bodyPr/>
          <a:lstStyle>
            <a:lvl1pPr>
              <a:defRPr/>
            </a:lvl1pPr>
          </a:lstStyle>
          <a:p>
            <a:pPr>
              <a:defRPr/>
            </a:pPr>
            <a:fld id="{01923E59-403E-4A68-A698-9F79F8E1FEED}" type="slidenum">
              <a:rPr lang="en-US"/>
              <a:pPr>
                <a:defRPr/>
              </a:pPr>
              <a:t>‹#›</a:t>
            </a:fld>
            <a:endParaRPr lang="en-US" dirty="0"/>
          </a:p>
        </p:txBody>
      </p:sp>
    </p:spTree>
    <p:extLst>
      <p:ext uri="{BB962C8B-B14F-4D97-AF65-F5344CB8AC3E}">
        <p14:creationId xmlns:p14="http://schemas.microsoft.com/office/powerpoint/2010/main" val="2706187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6" name="Footer Placeholder 5"/>
          <p:cNvSpPr>
            <a:spLocks noGrp="1"/>
          </p:cNvSpPr>
          <p:nvPr>
            <p:ph type="ftr" sz="quarter" idx="11"/>
          </p:nvPr>
        </p:nvSpPr>
        <p:spPr/>
        <p:txBody>
          <a:bodyPr/>
          <a:lstStyle>
            <a:lvl1pPr>
              <a:defRPr/>
            </a:lvl1pPr>
          </a:lstStyle>
          <a:p>
            <a:pPr>
              <a:defRPr/>
            </a:pPr>
            <a:r>
              <a:rPr lang="zh-CN" altLang="en-US"/>
              <a:t>华北电力大学 控制与计算机工程学院 王红 制作</a:t>
            </a:r>
            <a:endParaRPr lang="en-US"/>
          </a:p>
        </p:txBody>
      </p:sp>
      <p:sp>
        <p:nvSpPr>
          <p:cNvPr id="7" name="Slide Number Placeholder 6"/>
          <p:cNvSpPr>
            <a:spLocks noGrp="1"/>
          </p:cNvSpPr>
          <p:nvPr>
            <p:ph type="sldNum" sz="quarter" idx="12"/>
          </p:nvPr>
        </p:nvSpPr>
        <p:spPr/>
        <p:txBody>
          <a:bodyPr/>
          <a:lstStyle>
            <a:lvl1pPr>
              <a:defRPr/>
            </a:lvl1pPr>
          </a:lstStyle>
          <a:p>
            <a:pPr>
              <a:defRPr/>
            </a:pPr>
            <a:fld id="{EC3ABD5A-D708-4437-942B-85FA433E28F9}" type="slidenum">
              <a:rPr lang="en-US"/>
              <a:pPr>
                <a:defRPr/>
              </a:pPr>
              <a:t>‹#›</a:t>
            </a:fld>
            <a:endParaRPr lang="en-US" dirty="0"/>
          </a:p>
        </p:txBody>
      </p:sp>
    </p:spTree>
    <p:extLst>
      <p:ext uri="{BB962C8B-B14F-4D97-AF65-F5344CB8AC3E}">
        <p14:creationId xmlns:p14="http://schemas.microsoft.com/office/powerpoint/2010/main" val="3114294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3554"/>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extLst>
        </p:spPr>
      </p:pic>
      <p:sp>
        <p:nvSpPr>
          <p:cNvPr id="48" name="圆角矩形 47"/>
          <p:cNvSpPr/>
          <p:nvPr/>
        </p:nvSpPr>
        <p:spPr>
          <a:xfrm>
            <a:off x="476250" y="404813"/>
            <a:ext cx="8332788" cy="5864225"/>
          </a:xfrm>
          <a:prstGeom prst="roundRect">
            <a:avLst>
              <a:gd name="adj" fmla="val 2108"/>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028" name="Group 7"/>
          <p:cNvGrpSpPr>
            <a:grpSpLocks/>
          </p:cNvGrpSpPr>
          <p:nvPr/>
        </p:nvGrpSpPr>
        <p:grpSpPr bwMode="auto">
          <a:xfrm>
            <a:off x="-14288" y="0"/>
            <a:ext cx="9042401" cy="6858000"/>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extLst>
            </p:spPr>
          </p:sp>
        </p:grpSp>
      </p:grpSp>
      <p:sp>
        <p:nvSpPr>
          <p:cNvPr id="5" name="Footer Placeholder 4"/>
          <p:cNvSpPr>
            <a:spLocks noGrp="1"/>
          </p:cNvSpPr>
          <p:nvPr>
            <p:ph type="ftr" sz="quarter" idx="3"/>
          </p:nvPr>
        </p:nvSpPr>
        <p:spPr>
          <a:xfrm>
            <a:off x="1981200" y="6376988"/>
            <a:ext cx="4678363" cy="365125"/>
          </a:xfrm>
          <a:prstGeom prst="rect">
            <a:avLst/>
          </a:prstGeom>
        </p:spPr>
        <p:txBody>
          <a:bodyPr vert="horz" lIns="91440" tIns="45720" rIns="91440" bIns="45720" rtlCol="0" anchor="ctr"/>
          <a:lstStyle>
            <a:lvl1pPr algn="ctr" eaLnBrk="1" hangingPunct="1">
              <a:defRPr sz="1050">
                <a:solidFill>
                  <a:schemeClr val="tx1">
                    <a:tint val="75000"/>
                  </a:schemeClr>
                </a:solidFill>
              </a:defRPr>
            </a:lvl1pPr>
          </a:lstStyle>
          <a:p>
            <a:pPr>
              <a:defRPr/>
            </a:pPr>
            <a:r>
              <a:rPr lang="zh-CN" altLang="en-US" dirty="0"/>
              <a:t>华北电力大学 控制与计算机工程学院 王红 制作</a:t>
            </a:r>
            <a:endParaRPr lang="en-US" dirty="0"/>
          </a:p>
        </p:txBody>
      </p:sp>
      <p:sp>
        <p:nvSpPr>
          <p:cNvPr id="6" name="Slide Number Placeholder 5"/>
          <p:cNvSpPr>
            <a:spLocks noGrp="1"/>
          </p:cNvSpPr>
          <p:nvPr>
            <p:ph type="sldNum" sz="quarter" idx="4"/>
          </p:nvPr>
        </p:nvSpPr>
        <p:spPr>
          <a:xfrm>
            <a:off x="7823200" y="6376988"/>
            <a:ext cx="577850" cy="365125"/>
          </a:xfrm>
          <a:prstGeom prst="rect">
            <a:avLst/>
          </a:prstGeom>
        </p:spPr>
        <p:txBody>
          <a:bodyPr vert="horz" lIns="91440" tIns="45720" rIns="91440" bIns="45720" rtlCol="0" anchor="ctr"/>
          <a:lstStyle>
            <a:lvl1pPr algn="r" eaLnBrk="1" hangingPunct="1">
              <a:defRPr sz="1050">
                <a:solidFill>
                  <a:schemeClr val="tx1">
                    <a:tint val="75000"/>
                  </a:schemeClr>
                </a:solidFill>
                <a:latin typeface="Times New Roman" panose="02020603050405020304" pitchFamily="18" charset="0"/>
                <a:cs typeface="Times New Roman" panose="02020603050405020304" pitchFamily="18" charset="0"/>
              </a:defRPr>
            </a:lvl1pPr>
          </a:lstStyle>
          <a:p>
            <a:pPr>
              <a:defRPr/>
            </a:pPr>
            <a:fld id="{9EA4C471-EE6B-4FC8-9E61-A341FD7B5815}" type="slidenum">
              <a:rPr lang="en-US" smtClean="0"/>
              <a:pPr>
                <a:defRPr/>
              </a:pPr>
              <a:t>‹#›</a:t>
            </a:fld>
            <a:endParaRPr lang="en-US" dirty="0"/>
          </a:p>
        </p:txBody>
      </p:sp>
      <p:sp>
        <p:nvSpPr>
          <p:cNvPr id="2" name="Title Placeholder 1"/>
          <p:cNvSpPr>
            <a:spLocks noGrp="1"/>
          </p:cNvSpPr>
          <p:nvPr>
            <p:ph type="title"/>
          </p:nvPr>
        </p:nvSpPr>
        <p:spPr>
          <a:xfrm>
            <a:off x="855663" y="619125"/>
            <a:ext cx="7616825" cy="1079500"/>
          </a:xfrm>
          <a:prstGeom prst="rect">
            <a:avLst/>
          </a:prstGeom>
          <a:noFill/>
        </p:spPr>
        <p:txBody>
          <a:bodyPr vert="horz" lIns="91440" tIns="45720" rIns="91440" bIns="45720" rtlCol="0" anchor="ctr">
            <a:normAutofit/>
          </a:bodyPr>
          <a:lstStyle/>
          <a:p>
            <a:endParaRPr lang="en-US" dirty="0"/>
          </a:p>
        </p:txBody>
      </p:sp>
      <p:sp>
        <p:nvSpPr>
          <p:cNvPr id="1032" name="Text Placeholder 2"/>
          <p:cNvSpPr>
            <a:spLocks noGrp="1"/>
          </p:cNvSpPr>
          <p:nvPr>
            <p:ph type="body" idx="1"/>
          </p:nvPr>
        </p:nvSpPr>
        <p:spPr bwMode="auto">
          <a:xfrm>
            <a:off x="855663" y="1912938"/>
            <a:ext cx="7616825"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Tree>
  </p:cSld>
  <p:clrMap bg1="dk1" tx1="lt1" bg2="dk2" tx2="lt2" accent1="accent1" accent2="accent2" accent3="accent3" accent4="accent4" accent5="accent5" accent6="accent6" hlink="hlink" folHlink="folHlink"/>
  <p:sldLayoutIdLst>
    <p:sldLayoutId id="2147483707" r:id="rId1"/>
    <p:sldLayoutId id="2147483708" r:id="rId2"/>
    <p:sldLayoutId id="2147483700" r:id="rId3"/>
    <p:sldLayoutId id="2147483702" r:id="rId4"/>
    <p:sldLayoutId id="2147483703" r:id="rId5"/>
    <p:sldLayoutId id="2147483704" r:id="rId6"/>
    <p:sldLayoutId id="2147483705" r:id="rId7"/>
    <p:sldLayoutId id="2147483706"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Lst>
  <p:hf hdr="0" dt="0"/>
  <p:txStyles>
    <p:titleStyle>
      <a:lvl1pPr algn="l" rtl="0" fontAlgn="base">
        <a:lnSpc>
          <a:spcPct val="90000"/>
        </a:lnSpc>
        <a:spcBef>
          <a:spcPct val="0"/>
        </a:spcBef>
        <a:spcAft>
          <a:spcPct val="0"/>
        </a:spcAft>
        <a:defRPr sz="3600" b="1" kern="1200" cap="all">
          <a:solidFill>
            <a:srgbClr val="262626"/>
          </a:solidFill>
          <a:latin typeface="黑体" panose="02010609060101010101" pitchFamily="49" charset="-122"/>
          <a:ea typeface="黑体" panose="02010609060101010101" pitchFamily="49" charset="-122"/>
          <a:cs typeface="Courier New" panose="02070309020205020404" pitchFamily="49" charset="0"/>
        </a:defRPr>
      </a:lvl1pPr>
      <a:lvl2pPr algn="l" rtl="0" fontAlgn="base">
        <a:lnSpc>
          <a:spcPct val="90000"/>
        </a:lnSpc>
        <a:spcBef>
          <a:spcPct val="0"/>
        </a:spcBef>
        <a:spcAft>
          <a:spcPct val="0"/>
        </a:spcAft>
        <a:defRPr sz="3600" b="1">
          <a:solidFill>
            <a:srgbClr val="262626"/>
          </a:solidFill>
          <a:latin typeface="黑体" panose="02010609060101010101" pitchFamily="49" charset="-122"/>
          <a:ea typeface="黑体" panose="02010609060101010101" pitchFamily="49" charset="-122"/>
          <a:cs typeface="Courier New" panose="02070309020205020404" pitchFamily="49" charset="0"/>
        </a:defRPr>
      </a:lvl2pPr>
      <a:lvl3pPr algn="l" rtl="0" fontAlgn="base">
        <a:lnSpc>
          <a:spcPct val="90000"/>
        </a:lnSpc>
        <a:spcBef>
          <a:spcPct val="0"/>
        </a:spcBef>
        <a:spcAft>
          <a:spcPct val="0"/>
        </a:spcAft>
        <a:defRPr sz="3600" b="1">
          <a:solidFill>
            <a:srgbClr val="262626"/>
          </a:solidFill>
          <a:latin typeface="黑体" panose="02010609060101010101" pitchFamily="49" charset="-122"/>
          <a:ea typeface="黑体" panose="02010609060101010101" pitchFamily="49" charset="-122"/>
          <a:cs typeface="Courier New" panose="02070309020205020404" pitchFamily="49" charset="0"/>
        </a:defRPr>
      </a:lvl3pPr>
      <a:lvl4pPr algn="l" rtl="0" fontAlgn="base">
        <a:lnSpc>
          <a:spcPct val="90000"/>
        </a:lnSpc>
        <a:spcBef>
          <a:spcPct val="0"/>
        </a:spcBef>
        <a:spcAft>
          <a:spcPct val="0"/>
        </a:spcAft>
        <a:defRPr sz="3600" b="1">
          <a:solidFill>
            <a:srgbClr val="262626"/>
          </a:solidFill>
          <a:latin typeface="黑体" panose="02010609060101010101" pitchFamily="49" charset="-122"/>
          <a:ea typeface="黑体" panose="02010609060101010101" pitchFamily="49" charset="-122"/>
          <a:cs typeface="Courier New" panose="02070309020205020404" pitchFamily="49" charset="0"/>
        </a:defRPr>
      </a:lvl4pPr>
      <a:lvl5pPr algn="l" rtl="0" fontAlgn="base">
        <a:lnSpc>
          <a:spcPct val="90000"/>
        </a:lnSpc>
        <a:spcBef>
          <a:spcPct val="0"/>
        </a:spcBef>
        <a:spcAft>
          <a:spcPct val="0"/>
        </a:spcAft>
        <a:defRPr sz="3600" b="1">
          <a:solidFill>
            <a:srgbClr val="262626"/>
          </a:solidFill>
          <a:latin typeface="黑体" panose="02010609060101010101" pitchFamily="49" charset="-122"/>
          <a:ea typeface="黑体" panose="02010609060101010101" pitchFamily="49" charset="-122"/>
          <a:cs typeface="Courier New" panose="02070309020205020404" pitchFamily="49" charset="0"/>
        </a:defRPr>
      </a:lvl5pPr>
      <a:lvl6pPr marL="457200" algn="l" rtl="0" eaLnBrk="1" fontAlgn="base" hangingPunct="1">
        <a:lnSpc>
          <a:spcPct val="90000"/>
        </a:lnSpc>
        <a:spcBef>
          <a:spcPct val="0"/>
        </a:spcBef>
        <a:spcAft>
          <a:spcPct val="0"/>
        </a:spcAft>
        <a:defRPr sz="3600" b="1">
          <a:solidFill>
            <a:srgbClr val="262626"/>
          </a:solidFill>
          <a:latin typeface="黑体" panose="02010609060101010101" pitchFamily="49" charset="-122"/>
          <a:ea typeface="黑体" panose="02010609060101010101" pitchFamily="49" charset="-122"/>
          <a:cs typeface="Courier New" panose="02070309020205020404" pitchFamily="49" charset="0"/>
        </a:defRPr>
      </a:lvl6pPr>
      <a:lvl7pPr marL="914400" algn="l" rtl="0" eaLnBrk="1" fontAlgn="base" hangingPunct="1">
        <a:lnSpc>
          <a:spcPct val="90000"/>
        </a:lnSpc>
        <a:spcBef>
          <a:spcPct val="0"/>
        </a:spcBef>
        <a:spcAft>
          <a:spcPct val="0"/>
        </a:spcAft>
        <a:defRPr sz="3600" b="1">
          <a:solidFill>
            <a:srgbClr val="262626"/>
          </a:solidFill>
          <a:latin typeface="黑体" panose="02010609060101010101" pitchFamily="49" charset="-122"/>
          <a:ea typeface="黑体" panose="02010609060101010101" pitchFamily="49" charset="-122"/>
          <a:cs typeface="Courier New" panose="02070309020205020404" pitchFamily="49" charset="0"/>
        </a:defRPr>
      </a:lvl7pPr>
      <a:lvl8pPr marL="1371600" algn="l" rtl="0" eaLnBrk="1" fontAlgn="base" hangingPunct="1">
        <a:lnSpc>
          <a:spcPct val="90000"/>
        </a:lnSpc>
        <a:spcBef>
          <a:spcPct val="0"/>
        </a:spcBef>
        <a:spcAft>
          <a:spcPct val="0"/>
        </a:spcAft>
        <a:defRPr sz="3600" b="1">
          <a:solidFill>
            <a:srgbClr val="262626"/>
          </a:solidFill>
          <a:latin typeface="黑体" panose="02010609060101010101" pitchFamily="49" charset="-122"/>
          <a:ea typeface="黑体" panose="02010609060101010101" pitchFamily="49" charset="-122"/>
          <a:cs typeface="Courier New" panose="02070309020205020404" pitchFamily="49" charset="0"/>
        </a:defRPr>
      </a:lvl8pPr>
      <a:lvl9pPr marL="1828800" algn="l" rtl="0" eaLnBrk="1" fontAlgn="base" hangingPunct="1">
        <a:lnSpc>
          <a:spcPct val="90000"/>
        </a:lnSpc>
        <a:spcBef>
          <a:spcPct val="0"/>
        </a:spcBef>
        <a:spcAft>
          <a:spcPct val="0"/>
        </a:spcAft>
        <a:defRPr sz="3600" b="1">
          <a:solidFill>
            <a:srgbClr val="262626"/>
          </a:solidFill>
          <a:latin typeface="黑体" panose="02010609060101010101" pitchFamily="49" charset="-122"/>
          <a:ea typeface="黑体" panose="02010609060101010101" pitchFamily="49" charset="-122"/>
          <a:cs typeface="Courier New" panose="02070309020205020404" pitchFamily="49" charset="0"/>
        </a:defRPr>
      </a:lvl9pPr>
    </p:titleStyle>
    <p:bodyStyle>
      <a:lvl1pPr marL="396875" indent="-457200" algn="l" rtl="0" fontAlgn="base">
        <a:lnSpc>
          <a:spcPct val="120000"/>
        </a:lnSpc>
        <a:spcBef>
          <a:spcPts val="1000"/>
        </a:spcBef>
        <a:spcAft>
          <a:spcPct val="0"/>
        </a:spcAft>
        <a:buSzPct val="125000"/>
        <a:buFont typeface="Arial" panose="020B0604020202020204" pitchFamily="34" charset="0"/>
        <a:buChar char="•"/>
        <a:defRPr lang="zh-CN" altLang="en-US" sz="2800"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1pPr>
      <a:lvl2pPr marL="739775" indent="-342900" algn="l" rtl="0" fontAlgn="base">
        <a:lnSpc>
          <a:spcPct val="120000"/>
        </a:lnSpc>
        <a:spcBef>
          <a:spcPts val="500"/>
        </a:spcBef>
        <a:spcAft>
          <a:spcPct val="0"/>
        </a:spcAft>
        <a:buSzPct val="125000"/>
        <a:buFont typeface="Arial" panose="020B0604020202020204" pitchFamily="34" charset="0"/>
        <a:buChar char="•"/>
        <a:defRPr lang="zh-CN" altLang="en-US" sz="2400"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2pPr>
      <a:lvl3pPr marL="1196975" indent="-342900" algn="l" rtl="0" fontAlgn="base">
        <a:lnSpc>
          <a:spcPct val="120000"/>
        </a:lnSpc>
        <a:spcBef>
          <a:spcPts val="500"/>
        </a:spcBef>
        <a:spcAft>
          <a:spcPct val="0"/>
        </a:spcAft>
        <a:buSzPct val="125000"/>
        <a:buFont typeface="Arial" panose="020B0604020202020204" pitchFamily="34" charset="0"/>
        <a:buChar char="•"/>
        <a:defRPr lang="zh-CN" altLang="en-US" sz="2000"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3pPr>
      <a:lvl4pPr marL="1600200" indent="-228600" algn="l" rtl="0" fontAlgn="base">
        <a:lnSpc>
          <a:spcPct val="120000"/>
        </a:lnSpc>
        <a:spcBef>
          <a:spcPts val="500"/>
        </a:spcBef>
        <a:spcAft>
          <a:spcPct val="0"/>
        </a:spcAft>
        <a:buSzPct val="125000"/>
        <a:buFont typeface="Arial" panose="020B0604020202020204" pitchFamily="34" charset="0"/>
        <a:buChar char="•"/>
        <a:defRPr lang="zh-CN" altLang="en-US" b="0" kern="1200" dirty="0">
          <a:solidFill>
            <a:schemeClr val="bg1"/>
          </a:solidFill>
          <a:latin typeface="微软雅黑" panose="020B0503020204020204" pitchFamily="34" charset="-122"/>
          <a:ea typeface="微软雅黑" panose="020B0503020204020204" pitchFamily="34" charset="-122"/>
          <a:cs typeface="Courier New" panose="02070309020205020404" pitchFamily="49" charset="0"/>
        </a:defRPr>
      </a:lvl4pPr>
      <a:lvl5pPr marL="2057400" indent="-228600" algn="l" rtl="0" fontAlgn="base">
        <a:lnSpc>
          <a:spcPct val="120000"/>
        </a:lnSpc>
        <a:spcBef>
          <a:spcPts val="500"/>
        </a:spcBef>
        <a:spcAft>
          <a:spcPct val="0"/>
        </a:spcAft>
        <a:buSzPct val="125000"/>
        <a:buFont typeface="Arial" panose="020B0604020202020204" pitchFamily="34" charset="0"/>
        <a:buChar char="•"/>
        <a:defRPr lang="en-US" altLang="en-US"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slide" Target="slide25.xml"/></Relationships>
</file>

<file path=ppt/slides/_rels/slide2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slide" Target="slide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1900238" y="1122363"/>
            <a:ext cx="6593681" cy="2387600"/>
          </a:xfrm>
        </p:spPr>
        <p:txBody>
          <a:bodyPr>
            <a:normAutofit/>
          </a:bodyPr>
          <a:lstStyle/>
          <a:p>
            <a:r>
              <a:rPr lang="zh-CN" altLang="en-US" sz="4400" dirty="0">
                <a:sym typeface="+mn-lt"/>
              </a:rPr>
              <a:t>第三章   多层次存储器</a:t>
            </a:r>
          </a:p>
        </p:txBody>
      </p:sp>
      <p:sp>
        <p:nvSpPr>
          <p:cNvPr id="16387" name="Rectangle 3"/>
          <p:cNvSpPr>
            <a:spLocks noGrp="1" noChangeArrowheads="1"/>
          </p:cNvSpPr>
          <p:nvPr>
            <p:ph type="subTitle" idx="1"/>
          </p:nvPr>
        </p:nvSpPr>
        <p:spPr>
          <a:xfrm>
            <a:off x="1900238" y="3890070"/>
            <a:ext cx="3600000" cy="1655762"/>
          </a:xfrm>
        </p:spPr>
        <p:txBody>
          <a:bodyPr/>
          <a:lstStyle/>
          <a:p>
            <a:r>
              <a:rPr lang="en-US" altLang="zh-CN" sz="1800" dirty="0">
                <a:sym typeface="+mn-lt"/>
              </a:rPr>
              <a:t>3.1 </a:t>
            </a:r>
            <a:r>
              <a:rPr lang="zh-CN" altLang="en-US" sz="1800" dirty="0">
                <a:sym typeface="+mn-lt"/>
              </a:rPr>
              <a:t>存储器概述</a:t>
            </a:r>
          </a:p>
          <a:p>
            <a:r>
              <a:rPr lang="en-US" altLang="zh-CN" sz="1800" dirty="0">
                <a:sym typeface="+mn-lt"/>
              </a:rPr>
              <a:t>3.2 SRAM</a:t>
            </a:r>
            <a:r>
              <a:rPr lang="zh-CN" altLang="en-US" sz="1800" dirty="0">
                <a:sym typeface="+mn-lt"/>
              </a:rPr>
              <a:t>存储器</a:t>
            </a:r>
          </a:p>
          <a:p>
            <a:r>
              <a:rPr lang="en-US" altLang="zh-CN" sz="1800" dirty="0">
                <a:sym typeface="+mn-lt"/>
              </a:rPr>
              <a:t>3.3 DRAM</a:t>
            </a:r>
            <a:r>
              <a:rPr lang="zh-CN" altLang="en-US" sz="1800" dirty="0">
                <a:sym typeface="+mn-lt"/>
              </a:rPr>
              <a:t>存储器</a:t>
            </a:r>
          </a:p>
          <a:p>
            <a:r>
              <a:rPr lang="en-US" altLang="zh-CN" sz="1800" dirty="0">
                <a:sym typeface="+mn-lt"/>
              </a:rPr>
              <a:t>3.4 </a:t>
            </a:r>
            <a:r>
              <a:rPr lang="zh-CN" altLang="en-US" sz="1800" dirty="0">
                <a:sym typeface="+mn-lt"/>
              </a:rPr>
              <a:t>只读存储器和闪速存储器</a:t>
            </a:r>
          </a:p>
        </p:txBody>
      </p:sp>
      <p:sp>
        <p:nvSpPr>
          <p:cNvPr id="4" name="Rectangle 3">
            <a:extLst>
              <a:ext uri="{FF2B5EF4-FFF2-40B4-BE49-F238E27FC236}">
                <a16:creationId xmlns:a16="http://schemas.microsoft.com/office/drawing/2014/main" id="{24D45088-ED08-6F7F-21D8-FB66C83A754B}"/>
              </a:ext>
            </a:extLst>
          </p:cNvPr>
          <p:cNvSpPr txBox="1">
            <a:spLocks noChangeArrowheads="1"/>
          </p:cNvSpPr>
          <p:nvPr/>
        </p:nvSpPr>
        <p:spPr bwMode="auto">
          <a:xfrm>
            <a:off x="5076056" y="3861048"/>
            <a:ext cx="3600000"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fontAlgn="base">
              <a:lnSpc>
                <a:spcPct val="120000"/>
              </a:lnSpc>
              <a:spcBef>
                <a:spcPts val="1000"/>
              </a:spcBef>
              <a:spcAft>
                <a:spcPct val="0"/>
              </a:spcAft>
              <a:buSzPct val="125000"/>
              <a:buFont typeface="Arial" panose="020B0604020202020204" pitchFamily="34" charset="0"/>
              <a:buNone/>
              <a:defRPr lang="zh-CN" altLang="en-US" sz="2000" b="0" kern="1200" cap="all" baseline="0">
                <a:solidFill>
                  <a:schemeClr val="tx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defRPr>
            </a:lvl1pPr>
            <a:lvl2pPr marL="457200" indent="0" algn="ctr" rtl="0" fontAlgn="base">
              <a:lnSpc>
                <a:spcPct val="120000"/>
              </a:lnSpc>
              <a:spcBef>
                <a:spcPts val="500"/>
              </a:spcBef>
              <a:spcAft>
                <a:spcPct val="0"/>
              </a:spcAft>
              <a:buSzPct val="125000"/>
              <a:buFont typeface="Arial" panose="020B0604020202020204" pitchFamily="34" charset="0"/>
              <a:buNone/>
              <a:defRPr lang="zh-CN" altLang="en-US" sz="2000" b="0" kern="120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2pPr>
            <a:lvl3pPr marL="914400" indent="0" algn="ctr" rtl="0" fontAlgn="base">
              <a:lnSpc>
                <a:spcPct val="120000"/>
              </a:lnSpc>
              <a:spcBef>
                <a:spcPts val="500"/>
              </a:spcBef>
              <a:spcAft>
                <a:spcPct val="0"/>
              </a:spcAft>
              <a:buSzPct val="125000"/>
              <a:buFont typeface="Arial" panose="020B0604020202020204" pitchFamily="34" charset="0"/>
              <a:buNone/>
              <a:defRPr lang="zh-CN" altLang="en-US" sz="1800" b="0" kern="120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3pPr>
            <a:lvl4pPr marL="1371600" indent="0" algn="ctr" rtl="0" fontAlgn="base">
              <a:lnSpc>
                <a:spcPct val="120000"/>
              </a:lnSpc>
              <a:spcBef>
                <a:spcPts val="500"/>
              </a:spcBef>
              <a:spcAft>
                <a:spcPct val="0"/>
              </a:spcAft>
              <a:buSzPct val="125000"/>
              <a:buFont typeface="Arial" panose="020B0604020202020204" pitchFamily="34" charset="0"/>
              <a:buNone/>
              <a:defRPr lang="zh-CN" altLang="en-US" sz="1600" b="0" kern="1200">
                <a:solidFill>
                  <a:schemeClr val="bg1"/>
                </a:solidFill>
                <a:latin typeface="微软雅黑" panose="020B0503020204020204" pitchFamily="34" charset="-122"/>
                <a:ea typeface="微软雅黑" panose="020B0503020204020204" pitchFamily="34" charset="-122"/>
                <a:cs typeface="Courier New" panose="02070309020205020404" pitchFamily="49" charset="0"/>
              </a:defRPr>
            </a:lvl4pPr>
            <a:lvl5pPr marL="1828800" indent="0" algn="ctr" rtl="0" fontAlgn="base">
              <a:lnSpc>
                <a:spcPct val="120000"/>
              </a:lnSpc>
              <a:spcBef>
                <a:spcPts val="500"/>
              </a:spcBef>
              <a:spcAft>
                <a:spcPct val="0"/>
              </a:spcAft>
              <a:buSzPct val="125000"/>
              <a:buFont typeface="Arial" panose="020B0604020202020204" pitchFamily="34" charset="0"/>
              <a:buNone/>
              <a:defRPr lang="en-US" altLang="en-US" sz="1600" b="0" kern="120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eaLnBrk="1" hangingPunct="1"/>
            <a:r>
              <a:rPr kumimoji="0" lang="en-US" altLang="zh-CN" sz="1800" dirty="0">
                <a:sym typeface="+mn-lt"/>
              </a:rPr>
              <a:t>3.5 </a:t>
            </a:r>
            <a:r>
              <a:rPr kumimoji="0" lang="zh-CN" altLang="en-US" sz="1800" dirty="0">
                <a:sym typeface="+mn-lt"/>
              </a:rPr>
              <a:t>并行存储器</a:t>
            </a:r>
          </a:p>
          <a:p>
            <a:pPr eaLnBrk="1" hangingPunct="1"/>
            <a:r>
              <a:rPr kumimoji="0" lang="en-US" altLang="zh-CN" sz="1800" dirty="0">
                <a:sym typeface="+mn-lt"/>
              </a:rPr>
              <a:t>3.6 Cache</a:t>
            </a:r>
            <a:r>
              <a:rPr kumimoji="0" lang="zh-CN" altLang="en-US" sz="1800" dirty="0">
                <a:sym typeface="+mn-lt"/>
              </a:rPr>
              <a:t>存储器</a:t>
            </a:r>
          </a:p>
          <a:p>
            <a:pPr eaLnBrk="1" hangingPunct="1"/>
            <a:r>
              <a:rPr kumimoji="0" lang="en-US" altLang="zh-CN" sz="1800" dirty="0">
                <a:sym typeface="+mn-lt"/>
              </a:rPr>
              <a:t>3.7 </a:t>
            </a:r>
            <a:r>
              <a:rPr kumimoji="0" lang="zh-CN" altLang="en-US" sz="1800" dirty="0">
                <a:sym typeface="+mn-lt"/>
              </a:rPr>
              <a:t>虚拟存储器</a:t>
            </a:r>
          </a:p>
          <a:p>
            <a:pPr eaLnBrk="1" hangingPunct="1"/>
            <a:r>
              <a:rPr kumimoji="0" lang="en-US" altLang="zh-CN" sz="1800" dirty="0">
                <a:sym typeface="+mn-lt"/>
              </a:rPr>
              <a:t>3.8 </a:t>
            </a:r>
            <a:r>
              <a:rPr kumimoji="0" lang="zh-CN" altLang="en-US" sz="1800" dirty="0">
                <a:sym typeface="+mn-lt"/>
              </a:rPr>
              <a:t>奔腾系列机的虚存组织</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a:xfrm>
            <a:off x="856060" y="618518"/>
            <a:ext cx="7676380" cy="1080000"/>
          </a:xfrm>
        </p:spPr>
        <p:txBody>
          <a:bodyPr/>
          <a:lstStyle/>
          <a:p>
            <a:r>
              <a:rPr lang="zh-CN" altLang="en-US" dirty="0">
                <a:sym typeface="+mn-lt"/>
              </a:rPr>
              <a:t>按存取方式</a:t>
            </a:r>
          </a:p>
        </p:txBody>
      </p:sp>
      <p:graphicFrame>
        <p:nvGraphicFramePr>
          <p:cNvPr id="4" name="内容占位符 3">
            <a:extLst>
              <a:ext uri="{FF2B5EF4-FFF2-40B4-BE49-F238E27FC236}">
                <a16:creationId xmlns:a16="http://schemas.microsoft.com/office/drawing/2014/main" id="{22CDBF24-792E-7024-CC19-3CD7EF89FDD3}"/>
              </a:ext>
            </a:extLst>
          </p:cNvPr>
          <p:cNvGraphicFramePr>
            <a:graphicFrameLocks noGrp="1"/>
          </p:cNvGraphicFramePr>
          <p:nvPr>
            <p:ph idx="1"/>
            <p:extLst>
              <p:ext uri="{D42A27DB-BD31-4B8C-83A1-F6EECF244321}">
                <p14:modId xmlns:p14="http://schemas.microsoft.com/office/powerpoint/2010/main" val="1380448974"/>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页脚占位符 4">
            <a:extLst>
              <a:ext uri="{FF2B5EF4-FFF2-40B4-BE49-F238E27FC236}">
                <a16:creationId xmlns:a16="http://schemas.microsoft.com/office/drawing/2014/main" id="{DBED5018-9E14-5CD8-768E-DECB2CF1BA0E}"/>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6" name="灯片编号占位符 5">
            <a:extLst>
              <a:ext uri="{FF2B5EF4-FFF2-40B4-BE49-F238E27FC236}">
                <a16:creationId xmlns:a16="http://schemas.microsoft.com/office/drawing/2014/main" id="{752BD341-FF78-18BB-3BD1-945E96AEE2E3}"/>
              </a:ext>
            </a:extLst>
          </p:cNvPr>
          <p:cNvSpPr>
            <a:spLocks noGrp="1"/>
          </p:cNvSpPr>
          <p:nvPr>
            <p:ph type="sldNum" sz="quarter" idx="11"/>
          </p:nvPr>
        </p:nvSpPr>
        <p:spPr/>
        <p:txBody>
          <a:bodyPr/>
          <a:lstStyle/>
          <a:p>
            <a:pPr>
              <a:defRPr/>
            </a:pPr>
            <a:fld id="{168FAD51-4924-4E26-8EE5-0F0F7972BA28}"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56060" y="618518"/>
            <a:ext cx="7676380" cy="1080000"/>
          </a:xfrm>
        </p:spPr>
        <p:txBody>
          <a:bodyPr/>
          <a:lstStyle/>
          <a:p>
            <a:r>
              <a:rPr lang="zh-CN" altLang="en-US" dirty="0">
                <a:sym typeface="+mn-lt"/>
              </a:rPr>
              <a:t>按存储内容可变性</a:t>
            </a:r>
          </a:p>
        </p:txBody>
      </p:sp>
      <p:graphicFrame>
        <p:nvGraphicFramePr>
          <p:cNvPr id="4" name="内容占位符 3">
            <a:extLst>
              <a:ext uri="{FF2B5EF4-FFF2-40B4-BE49-F238E27FC236}">
                <a16:creationId xmlns:a16="http://schemas.microsoft.com/office/drawing/2014/main" id="{08C672A1-8946-CFD7-B687-26CC632AED91}"/>
              </a:ext>
            </a:extLst>
          </p:cNvPr>
          <p:cNvGraphicFramePr>
            <a:graphicFrameLocks noGrp="1"/>
          </p:cNvGraphicFramePr>
          <p:nvPr>
            <p:ph idx="1"/>
            <p:extLst>
              <p:ext uri="{D42A27DB-BD31-4B8C-83A1-F6EECF244321}">
                <p14:modId xmlns:p14="http://schemas.microsoft.com/office/powerpoint/2010/main" val="2625870263"/>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页脚占位符 4">
            <a:extLst>
              <a:ext uri="{FF2B5EF4-FFF2-40B4-BE49-F238E27FC236}">
                <a16:creationId xmlns:a16="http://schemas.microsoft.com/office/drawing/2014/main" id="{983900EB-5D66-9DD8-6F78-A4F319DC8B04}"/>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6" name="灯片编号占位符 5">
            <a:extLst>
              <a:ext uri="{FF2B5EF4-FFF2-40B4-BE49-F238E27FC236}">
                <a16:creationId xmlns:a16="http://schemas.microsoft.com/office/drawing/2014/main" id="{838158DA-0653-FE64-DA4E-B8CAA5E10B4D}"/>
              </a:ext>
            </a:extLst>
          </p:cNvPr>
          <p:cNvSpPr>
            <a:spLocks noGrp="1"/>
          </p:cNvSpPr>
          <p:nvPr>
            <p:ph type="sldNum" sz="quarter" idx="11"/>
          </p:nvPr>
        </p:nvSpPr>
        <p:spPr/>
        <p:txBody>
          <a:bodyPr/>
          <a:lstStyle/>
          <a:p>
            <a:pPr>
              <a:defRPr/>
            </a:pPr>
            <a:fld id="{168FAD51-4924-4E26-8EE5-0F0F7972BA28}"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a:xfrm>
            <a:off x="856060" y="618518"/>
            <a:ext cx="7676380" cy="1080000"/>
          </a:xfrm>
        </p:spPr>
        <p:txBody>
          <a:bodyPr/>
          <a:lstStyle/>
          <a:p>
            <a:r>
              <a:rPr lang="zh-CN" altLang="en-US" dirty="0">
                <a:sym typeface="+mn-lt"/>
              </a:rPr>
              <a:t>按信息掉电易失性　</a:t>
            </a:r>
          </a:p>
        </p:txBody>
      </p:sp>
      <p:sp>
        <p:nvSpPr>
          <p:cNvPr id="8" name="任意多边形: 形状 7">
            <a:extLst>
              <a:ext uri="{FF2B5EF4-FFF2-40B4-BE49-F238E27FC236}">
                <a16:creationId xmlns:a16="http://schemas.microsoft.com/office/drawing/2014/main" id="{DEFD28D8-E7B9-40B6-E90E-D9B700E69C1B}"/>
              </a:ext>
            </a:extLst>
          </p:cNvPr>
          <p:cNvSpPr/>
          <p:nvPr/>
        </p:nvSpPr>
        <p:spPr>
          <a:xfrm>
            <a:off x="1259632" y="2218690"/>
            <a:ext cx="6624000" cy="1689122"/>
          </a:xfrm>
          <a:custGeom>
            <a:avLst/>
            <a:gdLst>
              <a:gd name="connsiteX0" fmla="*/ 0 w 5405193"/>
              <a:gd name="connsiteY0" fmla="*/ 0 h 1689122"/>
              <a:gd name="connsiteX1" fmla="*/ 5405193 w 5405193"/>
              <a:gd name="connsiteY1" fmla="*/ 0 h 1689122"/>
              <a:gd name="connsiteX2" fmla="*/ 5405193 w 5405193"/>
              <a:gd name="connsiteY2" fmla="*/ 1689122 h 1689122"/>
              <a:gd name="connsiteX3" fmla="*/ 0 w 5405193"/>
              <a:gd name="connsiteY3" fmla="*/ 1689122 h 1689122"/>
              <a:gd name="connsiteX4" fmla="*/ 0 w 5405193"/>
              <a:gd name="connsiteY4" fmla="*/ 0 h 168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05193" h="1689122">
                <a:moveTo>
                  <a:pt x="0" y="0"/>
                </a:moveTo>
                <a:lnTo>
                  <a:pt x="5405193" y="0"/>
                </a:lnTo>
                <a:lnTo>
                  <a:pt x="5405193" y="1689122"/>
                </a:lnTo>
                <a:lnTo>
                  <a:pt x="0" y="1689122"/>
                </a:lnTo>
                <a:lnTo>
                  <a:pt x="0" y="0"/>
                </a:lnTo>
                <a:close/>
              </a:path>
            </a:pathLst>
          </a:custGeom>
        </p:spPr>
        <p:style>
          <a:lnRef idx="1">
            <a:schemeClr val="accent5">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1144099" tIns="76200" rIns="76200" bIns="76200" numCol="1" spcCol="1270" anchor="t" anchorCtr="0">
            <a:noAutofit/>
          </a:bodyPr>
          <a:lstStyle/>
          <a:p>
            <a:pPr marL="0" lvl="0" indent="0" algn="l" defTabSz="889000">
              <a:lnSpc>
                <a:spcPct val="150000"/>
              </a:lnSpc>
              <a:spcBef>
                <a:spcPct val="0"/>
              </a:spcBef>
              <a:spcAft>
                <a:spcPct val="35000"/>
              </a:spcAft>
              <a:buNone/>
            </a:pPr>
            <a:r>
              <a:rPr lang="zh-CN" altLang="en-US" sz="2000" b="1" kern="1200" dirty="0">
                <a:solidFill>
                  <a:srgbClr val="0070C0"/>
                </a:solidFill>
                <a:effectLst>
                  <a:outerShdw blurRad="12700" dist="50800" dir="2700000" algn="ctr" rotWithShape="0">
                    <a:schemeClr val="bg1">
                      <a:alpha val="90000"/>
                    </a:schemeClr>
                  </a:outerShdw>
                </a:effectLst>
                <a:latin typeface="微软雅黑" panose="020B0503020204020204" pitchFamily="34" charset="-122"/>
                <a:ea typeface="微软雅黑" panose="020B0503020204020204" pitchFamily="34" charset="-122"/>
                <a:sym typeface="+mn-lt"/>
              </a:rPr>
              <a:t>非易失性存储器 </a:t>
            </a:r>
            <a:r>
              <a:rPr lang="en-US" altLang="zh-CN" sz="2000" b="1" kern="1200" dirty="0">
                <a:solidFill>
                  <a:srgbClr val="0070C0"/>
                </a:solidFill>
                <a:effectLst>
                  <a:outerShdw blurRad="12700" dist="50800" dir="2700000" algn="ctr" rotWithShape="0">
                    <a:schemeClr val="bg1">
                      <a:alpha val="90000"/>
                    </a:schemeClr>
                  </a:outerShdw>
                </a:effectLst>
                <a:latin typeface="微软雅黑" panose="020B0503020204020204" pitchFamily="34" charset="-122"/>
                <a:ea typeface="微软雅黑" panose="020B0503020204020204" pitchFamily="34" charset="-122"/>
                <a:sym typeface="+mn-lt"/>
              </a:rPr>
              <a:t>(</a:t>
            </a:r>
            <a:r>
              <a:rPr lang="en-US" altLang="zh-CN" sz="1800" b="1" kern="1200" dirty="0">
                <a:solidFill>
                  <a:srgbClr val="0070C0"/>
                </a:solidFill>
                <a:effectLst>
                  <a:outerShdw blurRad="12700" dist="50800" dir="2700000" algn="ctr" rotWithShape="0">
                    <a:schemeClr val="bg1">
                      <a:alpha val="90000"/>
                    </a:schemeClr>
                  </a:outerShdw>
                </a:effectLst>
                <a:latin typeface="微软雅黑" panose="020B0503020204020204" pitchFamily="34" charset="-122"/>
                <a:ea typeface="微软雅黑" panose="020B0503020204020204" pitchFamily="34" charset="-122"/>
              </a:rPr>
              <a:t>Non-Volatile </a:t>
            </a:r>
            <a:r>
              <a:rPr lang="en-US" altLang="zh-CN" sz="1800" b="1" kern="1200" dirty="0">
                <a:solidFill>
                  <a:srgbClr val="0070C0"/>
                </a:solidFill>
                <a:effectLst>
                  <a:outerShdw blurRad="12700" dist="38100" dir="2700000" algn="ctr" rotWithShape="0">
                    <a:schemeClr val="bg1">
                      <a:alpha val="90000"/>
                    </a:schemeClr>
                  </a:outerShdw>
                </a:effectLst>
                <a:latin typeface="微软雅黑" panose="020B0503020204020204" pitchFamily="34" charset="-122"/>
                <a:ea typeface="微软雅黑" panose="020B0503020204020204" pitchFamily="34" charset="-122"/>
              </a:rPr>
              <a:t>Memory</a:t>
            </a:r>
            <a:r>
              <a:rPr lang="en-US" altLang="zh-CN" sz="1800" b="1" kern="1200" dirty="0">
                <a:solidFill>
                  <a:srgbClr val="0070C0"/>
                </a:solidFill>
                <a:effectLst>
                  <a:outerShdw blurRad="12700" dist="50800" dir="2700000" algn="ctr" rotWithShape="0">
                    <a:schemeClr val="bg1">
                      <a:alpha val="90000"/>
                    </a:schemeClr>
                  </a:outerShdw>
                </a:effectLst>
                <a:latin typeface="微软雅黑" panose="020B0503020204020204" pitchFamily="34" charset="-122"/>
                <a:ea typeface="微软雅黑" panose="020B0503020204020204" pitchFamily="34" charset="-122"/>
              </a:rPr>
              <a:t>)</a:t>
            </a:r>
            <a:endParaRPr lang="zh-CN" altLang="en-US" sz="1800" b="1" kern="1200" dirty="0">
              <a:solidFill>
                <a:srgbClr val="0070C0"/>
              </a:solidFill>
              <a:effectLst>
                <a:outerShdw blurRad="12700" dist="50800" dir="2700000" algn="ctr" rotWithShape="0">
                  <a:schemeClr val="bg1">
                    <a:alpha val="90000"/>
                  </a:schemeClr>
                </a:outerShdw>
              </a:effectLst>
              <a:latin typeface="微软雅黑" panose="020B0503020204020204" pitchFamily="34" charset="-122"/>
              <a:ea typeface="微软雅黑" panose="020B0503020204020204" pitchFamily="34" charset="-122"/>
            </a:endParaRPr>
          </a:p>
          <a:p>
            <a:pPr marL="171450" lvl="1" indent="-171450" algn="l" defTabSz="800100">
              <a:lnSpc>
                <a:spcPct val="15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sym typeface="+mn-lt"/>
              </a:rPr>
              <a:t>断电后仍能保存信息的存储器</a:t>
            </a:r>
            <a:endParaRPr lang="en-US" altLang="zh-CN" sz="1800" b="1" kern="1200" dirty="0">
              <a:latin typeface="微软雅黑" panose="020B0503020204020204" pitchFamily="34" charset="-122"/>
              <a:ea typeface="微软雅黑" panose="020B0503020204020204" pitchFamily="34" charset="-122"/>
              <a:sym typeface="+mn-lt"/>
            </a:endParaRPr>
          </a:p>
          <a:p>
            <a:pPr marL="171450" lvl="1" indent="-171450" algn="l" defTabSz="800100">
              <a:lnSpc>
                <a:spcPct val="15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如：</a:t>
            </a:r>
            <a:r>
              <a:rPr lang="en-US" altLang="zh-CN" sz="1800" kern="1200" dirty="0">
                <a:latin typeface="微软雅黑" panose="020B0503020204020204" pitchFamily="34" charset="-122"/>
                <a:ea typeface="微软雅黑" panose="020B0503020204020204" pitchFamily="34" charset="-122"/>
              </a:rPr>
              <a:t>ROM</a:t>
            </a:r>
            <a:r>
              <a:rPr lang="zh-CN" altLang="en-US" sz="1800" kern="1200" dirty="0">
                <a:latin typeface="微软雅黑" panose="020B0503020204020204" pitchFamily="34" charset="-122"/>
                <a:ea typeface="微软雅黑" panose="020B0503020204020204" pitchFamily="34" charset="-122"/>
              </a:rPr>
              <a:t>、磁表面存储器、光盘存储器、闪存</a:t>
            </a:r>
            <a:endParaRPr lang="zh-CN" altLang="en-US" sz="1800" kern="1200" dirty="0">
              <a:latin typeface="微软雅黑" panose="020B0503020204020204" pitchFamily="34" charset="-122"/>
              <a:ea typeface="微软雅黑" panose="020B0503020204020204" pitchFamily="34" charset="-122"/>
              <a:sym typeface="+mn-lt"/>
            </a:endParaRPr>
          </a:p>
        </p:txBody>
      </p:sp>
      <p:sp>
        <p:nvSpPr>
          <p:cNvPr id="9" name="矩形 8">
            <a:extLst>
              <a:ext uri="{FF2B5EF4-FFF2-40B4-BE49-F238E27FC236}">
                <a16:creationId xmlns:a16="http://schemas.microsoft.com/office/drawing/2014/main" id="{0B1C870F-907B-3C3B-1D3B-BC888B50A151}"/>
              </a:ext>
            </a:extLst>
          </p:cNvPr>
          <p:cNvSpPr/>
          <p:nvPr/>
        </p:nvSpPr>
        <p:spPr>
          <a:xfrm>
            <a:off x="899592" y="1974706"/>
            <a:ext cx="1182386" cy="1773579"/>
          </a:xfrm>
          <a:prstGeom prst="rect">
            <a:avLst/>
          </a:prstGeom>
        </p:spPr>
        <p:style>
          <a:lnRef idx="2">
            <a:schemeClr val="lt1">
              <a:hueOff val="0"/>
              <a:satOff val="0"/>
              <a:lumOff val="0"/>
              <a:alphaOff val="0"/>
            </a:schemeClr>
          </a:lnRef>
          <a:fillRef idx="1">
            <a:schemeClr val="accent5">
              <a:tint val="50000"/>
              <a:hueOff val="0"/>
              <a:satOff val="0"/>
              <a:lumOff val="0"/>
              <a:alphaOff val="0"/>
            </a:schemeClr>
          </a:fillRef>
          <a:effectRef idx="0">
            <a:schemeClr val="accent5">
              <a:tint val="5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10" name="任意多边形: 形状 9">
            <a:extLst>
              <a:ext uri="{FF2B5EF4-FFF2-40B4-BE49-F238E27FC236}">
                <a16:creationId xmlns:a16="http://schemas.microsoft.com/office/drawing/2014/main" id="{9DD92E5D-3E3F-13F7-856D-432397C62B59}"/>
              </a:ext>
            </a:extLst>
          </p:cNvPr>
          <p:cNvSpPr/>
          <p:nvPr/>
        </p:nvSpPr>
        <p:spPr>
          <a:xfrm>
            <a:off x="1259632" y="4345108"/>
            <a:ext cx="6624000" cy="1689122"/>
          </a:xfrm>
          <a:custGeom>
            <a:avLst/>
            <a:gdLst>
              <a:gd name="connsiteX0" fmla="*/ 0 w 5405193"/>
              <a:gd name="connsiteY0" fmla="*/ 0 h 1689122"/>
              <a:gd name="connsiteX1" fmla="*/ 5405193 w 5405193"/>
              <a:gd name="connsiteY1" fmla="*/ 0 h 1689122"/>
              <a:gd name="connsiteX2" fmla="*/ 5405193 w 5405193"/>
              <a:gd name="connsiteY2" fmla="*/ 1689122 h 1689122"/>
              <a:gd name="connsiteX3" fmla="*/ 0 w 5405193"/>
              <a:gd name="connsiteY3" fmla="*/ 1689122 h 1689122"/>
              <a:gd name="connsiteX4" fmla="*/ 0 w 5405193"/>
              <a:gd name="connsiteY4" fmla="*/ 0 h 168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05193" h="1689122">
                <a:moveTo>
                  <a:pt x="0" y="0"/>
                </a:moveTo>
                <a:lnTo>
                  <a:pt x="5405193" y="0"/>
                </a:lnTo>
                <a:lnTo>
                  <a:pt x="5405193" y="1689122"/>
                </a:lnTo>
                <a:lnTo>
                  <a:pt x="0" y="1689122"/>
                </a:lnTo>
                <a:lnTo>
                  <a:pt x="0" y="0"/>
                </a:lnTo>
                <a:close/>
              </a:path>
            </a:pathLst>
          </a:custGeom>
        </p:spPr>
        <p:style>
          <a:lnRef idx="1">
            <a:schemeClr val="accent5">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1144099" tIns="76200" rIns="76200" bIns="76200" numCol="1" spcCol="1270" anchor="t" anchorCtr="0">
            <a:noAutofit/>
          </a:bodyPr>
          <a:lstStyle/>
          <a:p>
            <a:pPr marL="0" lvl="0" indent="0" algn="l" defTabSz="889000">
              <a:lnSpc>
                <a:spcPct val="150000"/>
              </a:lnSpc>
              <a:spcBef>
                <a:spcPct val="0"/>
              </a:spcBef>
              <a:spcAft>
                <a:spcPct val="35000"/>
              </a:spcAft>
              <a:buNone/>
            </a:pPr>
            <a:r>
              <a:rPr lang="zh-CN" altLang="en-US" sz="2000" b="1" kern="1200" dirty="0">
                <a:solidFill>
                  <a:schemeClr val="accent6">
                    <a:lumMod val="75000"/>
                  </a:schemeClr>
                </a:solidFill>
                <a:effectLst>
                  <a:outerShdw blurRad="12700" dist="38100" dir="2700000" algn="tl">
                    <a:srgbClr val="000000"/>
                  </a:outerShdw>
                </a:effectLst>
                <a:latin typeface="微软雅黑" panose="020B0503020204020204" pitchFamily="34" charset="-122"/>
                <a:ea typeface="微软雅黑" panose="020B0503020204020204" pitchFamily="34" charset="-122"/>
                <a:sym typeface="+mn-lt"/>
              </a:rPr>
              <a:t>易失性存储器 </a:t>
            </a:r>
            <a:r>
              <a:rPr lang="en-US" altLang="zh-CN" sz="2000" b="1" kern="1200" dirty="0">
                <a:solidFill>
                  <a:schemeClr val="accent6">
                    <a:lumMod val="75000"/>
                  </a:schemeClr>
                </a:solidFill>
                <a:effectLst>
                  <a:outerShdw blurRad="12700" dist="38100" dir="2700000" algn="tl">
                    <a:srgbClr val="000000"/>
                  </a:outerShdw>
                </a:effectLst>
                <a:latin typeface="微软雅黑" panose="020B0503020204020204" pitchFamily="34" charset="-122"/>
                <a:ea typeface="微软雅黑" panose="020B0503020204020204" pitchFamily="34" charset="-122"/>
                <a:sym typeface="+mn-lt"/>
              </a:rPr>
              <a:t>(</a:t>
            </a:r>
            <a:r>
              <a:rPr lang="en-US" altLang="zh-CN" sz="1800" b="1" kern="1200" dirty="0">
                <a:solidFill>
                  <a:schemeClr val="accent6">
                    <a:lumMod val="75000"/>
                  </a:schemeClr>
                </a:solidFill>
                <a:effectLst>
                  <a:outerShdw blurRad="12700" dist="38100" dir="2700000" algn="tl">
                    <a:srgbClr val="000000"/>
                  </a:outerShdw>
                </a:effectLst>
                <a:latin typeface="微软雅黑" panose="020B0503020204020204" pitchFamily="34" charset="-122"/>
                <a:ea typeface="微软雅黑" panose="020B0503020204020204" pitchFamily="34" charset="-122"/>
              </a:rPr>
              <a:t>Volatile Memory)</a:t>
            </a:r>
            <a:endParaRPr lang="en-US" altLang="zh-CN" sz="1800" b="1" kern="1200" dirty="0">
              <a:solidFill>
                <a:schemeClr val="accent6">
                  <a:lumMod val="75000"/>
                </a:schemeClr>
              </a:solidFill>
              <a:effectLst>
                <a:outerShdw blurRad="12700" dist="38100" dir="2700000" algn="tl">
                  <a:srgbClr val="000000"/>
                </a:outerShdw>
              </a:effectLst>
              <a:latin typeface="微软雅黑" panose="020B0503020204020204" pitchFamily="34" charset="-122"/>
              <a:ea typeface="微软雅黑" panose="020B0503020204020204" pitchFamily="34" charset="-122"/>
              <a:sym typeface="+mn-lt"/>
            </a:endParaRPr>
          </a:p>
          <a:p>
            <a:pPr marL="171450" lvl="1" indent="-171450" algn="l" defTabSz="800100">
              <a:lnSpc>
                <a:spcPct val="15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sym typeface="+mn-lt"/>
              </a:rPr>
              <a:t>断电后信息立即消失的存储器</a:t>
            </a:r>
            <a:endParaRPr lang="en-US" altLang="zh-CN" sz="1800" b="1" kern="1200" dirty="0">
              <a:latin typeface="微软雅黑" panose="020B0503020204020204" pitchFamily="34" charset="-122"/>
              <a:ea typeface="微软雅黑" panose="020B0503020204020204" pitchFamily="34" charset="-122"/>
              <a:sym typeface="+mn-lt"/>
            </a:endParaRPr>
          </a:p>
          <a:p>
            <a:pPr marL="171450" lvl="1" indent="-171450" algn="l" defTabSz="800100">
              <a:lnSpc>
                <a:spcPct val="15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sym typeface="+mn-lt"/>
              </a:rPr>
              <a:t>如：</a:t>
            </a:r>
            <a:r>
              <a:rPr lang="en-US" altLang="zh-CN" sz="1800" kern="1200" dirty="0">
                <a:latin typeface="微软雅黑" panose="020B0503020204020204" pitchFamily="34" charset="-122"/>
                <a:ea typeface="微软雅黑" panose="020B0503020204020204" pitchFamily="34" charset="-122"/>
                <a:sym typeface="+mn-lt"/>
              </a:rPr>
              <a:t>SRAM</a:t>
            </a:r>
            <a:r>
              <a:rPr lang="zh-CN" altLang="en-US" sz="1800" kern="1200" dirty="0">
                <a:latin typeface="微软雅黑" panose="020B0503020204020204" pitchFamily="34" charset="-122"/>
                <a:ea typeface="微软雅黑" panose="020B0503020204020204" pitchFamily="34" charset="-122"/>
                <a:sym typeface="+mn-lt"/>
              </a:rPr>
              <a:t>、</a:t>
            </a:r>
            <a:r>
              <a:rPr lang="en-US" altLang="zh-CN" sz="1800" kern="1200" dirty="0">
                <a:latin typeface="微软雅黑" panose="020B0503020204020204" pitchFamily="34" charset="-122"/>
                <a:ea typeface="微软雅黑" panose="020B0503020204020204" pitchFamily="34" charset="-122"/>
                <a:sym typeface="+mn-lt"/>
              </a:rPr>
              <a:t>DRAM</a:t>
            </a:r>
          </a:p>
        </p:txBody>
      </p:sp>
      <p:sp>
        <p:nvSpPr>
          <p:cNvPr id="11" name="矩形 10">
            <a:extLst>
              <a:ext uri="{FF2B5EF4-FFF2-40B4-BE49-F238E27FC236}">
                <a16:creationId xmlns:a16="http://schemas.microsoft.com/office/drawing/2014/main" id="{E1E33A6F-1A04-3EEF-2D76-E7D36574E3FB}"/>
              </a:ext>
            </a:extLst>
          </p:cNvPr>
          <p:cNvSpPr/>
          <p:nvPr/>
        </p:nvSpPr>
        <p:spPr>
          <a:xfrm>
            <a:off x="899592" y="4101124"/>
            <a:ext cx="1182386" cy="1773579"/>
          </a:xfrm>
          <a:prstGeom prst="rect">
            <a:avLst/>
          </a:prstGeom>
        </p:spPr>
        <p:style>
          <a:lnRef idx="2">
            <a:schemeClr val="lt1">
              <a:hueOff val="0"/>
              <a:satOff val="0"/>
              <a:lumOff val="0"/>
              <a:alphaOff val="0"/>
            </a:schemeClr>
          </a:lnRef>
          <a:fillRef idx="1">
            <a:schemeClr val="accent5">
              <a:tint val="50000"/>
              <a:hueOff val="-3748877"/>
              <a:satOff val="-14031"/>
              <a:lumOff val="1272"/>
              <a:alphaOff val="0"/>
            </a:schemeClr>
          </a:fillRef>
          <a:effectRef idx="0">
            <a:schemeClr val="accent5">
              <a:tint val="50000"/>
              <a:hueOff val="-3748877"/>
              <a:satOff val="-14031"/>
              <a:lumOff val="1272"/>
              <a:alphaOff val="0"/>
            </a:schemeClr>
          </a:effectRef>
          <a:fontRef idx="minor">
            <a:schemeClr val="lt1">
              <a:hueOff val="0"/>
              <a:satOff val="0"/>
              <a:lumOff val="0"/>
              <a:alphaOff val="0"/>
            </a:schemeClr>
          </a:fontRef>
        </p:style>
        <p:txBody>
          <a:bodyPr/>
          <a:lstStyle/>
          <a:p>
            <a:endParaRPr lang="zh-CN" altLang="en-US"/>
          </a:p>
        </p:txBody>
      </p:sp>
      <p:sp>
        <p:nvSpPr>
          <p:cNvPr id="5" name="页脚占位符 4">
            <a:extLst>
              <a:ext uri="{FF2B5EF4-FFF2-40B4-BE49-F238E27FC236}">
                <a16:creationId xmlns:a16="http://schemas.microsoft.com/office/drawing/2014/main" id="{51F23CE6-51A0-01A4-FACC-A0A034771C10}"/>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6" name="灯片编号占位符 5">
            <a:extLst>
              <a:ext uri="{FF2B5EF4-FFF2-40B4-BE49-F238E27FC236}">
                <a16:creationId xmlns:a16="http://schemas.microsoft.com/office/drawing/2014/main" id="{49A5DB4B-394A-58C7-93F2-DC83925CB307}"/>
              </a:ext>
            </a:extLst>
          </p:cNvPr>
          <p:cNvSpPr>
            <a:spLocks noGrp="1"/>
          </p:cNvSpPr>
          <p:nvPr>
            <p:ph type="sldNum" sz="quarter" idx="11"/>
          </p:nvPr>
        </p:nvSpPr>
        <p:spPr/>
        <p:txBody>
          <a:bodyPr/>
          <a:lstStyle/>
          <a:p>
            <a:pPr>
              <a:defRPr/>
            </a:pPr>
            <a:fld id="{168FAD51-4924-4E26-8EE5-0F0F7972BA28}"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r>
              <a:rPr lang="zh-CN" altLang="en-US" dirty="0">
                <a:sym typeface="+mn-lt"/>
              </a:rPr>
              <a:t>与</a:t>
            </a:r>
            <a:r>
              <a:rPr lang="en-US" altLang="zh-CN" dirty="0">
                <a:sym typeface="+mn-lt"/>
              </a:rPr>
              <a:t>CPU</a:t>
            </a:r>
            <a:r>
              <a:rPr lang="zh-CN" altLang="en-US" dirty="0">
                <a:sym typeface="+mn-lt"/>
              </a:rPr>
              <a:t>的耦合程度</a:t>
            </a:r>
          </a:p>
        </p:txBody>
      </p:sp>
      <p:graphicFrame>
        <p:nvGraphicFramePr>
          <p:cNvPr id="2" name="内容占位符 1">
            <a:extLst>
              <a:ext uri="{FF2B5EF4-FFF2-40B4-BE49-F238E27FC236}">
                <a16:creationId xmlns:a16="http://schemas.microsoft.com/office/drawing/2014/main" id="{0756143C-B56A-6ABC-27BD-84E20887F882}"/>
              </a:ext>
            </a:extLst>
          </p:cNvPr>
          <p:cNvGraphicFramePr>
            <a:graphicFrameLocks noGrp="1"/>
          </p:cNvGraphicFramePr>
          <p:nvPr>
            <p:ph idx="1"/>
            <p:extLst>
              <p:ext uri="{D42A27DB-BD31-4B8C-83A1-F6EECF244321}">
                <p14:modId xmlns:p14="http://schemas.microsoft.com/office/powerpoint/2010/main" val="3093660518"/>
              </p:ext>
            </p:extLst>
          </p:nvPr>
        </p:nvGraphicFramePr>
        <p:xfrm>
          <a:off x="855663" y="1916113"/>
          <a:ext cx="7677150" cy="2304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a:extLst>
              <a:ext uri="{FF2B5EF4-FFF2-40B4-BE49-F238E27FC236}">
                <a16:creationId xmlns:a16="http://schemas.microsoft.com/office/drawing/2014/main" id="{D36EAEE3-72CE-E0FA-B025-17FABE85D327}"/>
              </a:ext>
            </a:extLst>
          </p:cNvPr>
          <p:cNvSpPr>
            <a:spLocks noGrp="1"/>
          </p:cNvSpPr>
          <p:nvPr>
            <p:ph type="sldNum" sz="quarter" idx="11"/>
          </p:nvPr>
        </p:nvSpPr>
        <p:spPr/>
        <p:txBody>
          <a:bodyPr/>
          <a:lstStyle/>
          <a:p>
            <a:fld id="{168FAD51-4924-4E26-8EE5-0F0F7972BA28}" type="slidenum">
              <a:rPr lang="en-US" smtClean="0"/>
              <a:pPr/>
              <a:t>13</a:t>
            </a:fld>
            <a:endParaRPr lang="en-US" dirty="0"/>
          </a:p>
        </p:txBody>
      </p:sp>
      <p:sp>
        <p:nvSpPr>
          <p:cNvPr id="3" name="页脚占位符 2">
            <a:extLst>
              <a:ext uri="{FF2B5EF4-FFF2-40B4-BE49-F238E27FC236}">
                <a16:creationId xmlns:a16="http://schemas.microsoft.com/office/drawing/2014/main" id="{16011518-0692-EA9A-645D-25AA2E7A06A7}"/>
              </a:ext>
            </a:extLst>
          </p:cNvPr>
          <p:cNvSpPr>
            <a:spLocks noGrp="1"/>
          </p:cNvSpPr>
          <p:nvPr>
            <p:ph type="ftr" sz="quarter" idx="3"/>
          </p:nvPr>
        </p:nvSpPr>
        <p:spPr/>
        <p:txBody>
          <a:bodyPr/>
          <a:lstStyle/>
          <a:p>
            <a:r>
              <a:rPr lang="zh-CN" altLang="en-US"/>
              <a:t>华北电力大学 控制与计算机工程学院 王红 制作</a:t>
            </a:r>
            <a:endParaRPr lang="en-US" dirty="0"/>
          </a:p>
        </p:txBody>
      </p:sp>
      <p:sp>
        <p:nvSpPr>
          <p:cNvPr id="9" name="文本框 8">
            <a:extLst>
              <a:ext uri="{FF2B5EF4-FFF2-40B4-BE49-F238E27FC236}">
                <a16:creationId xmlns:a16="http://schemas.microsoft.com/office/drawing/2014/main" id="{E21531CE-E844-95AB-F6EE-95A386C6F007}"/>
              </a:ext>
            </a:extLst>
          </p:cNvPr>
          <p:cNvSpPr txBox="1"/>
          <p:nvPr/>
        </p:nvSpPr>
        <p:spPr>
          <a:xfrm>
            <a:off x="1489441" y="4437112"/>
            <a:ext cx="2218463" cy="338554"/>
          </a:xfrm>
          <a:prstGeom prst="rect">
            <a:avLst/>
          </a:prstGeom>
          <a:solidFill>
            <a:schemeClr val="tx1"/>
          </a:solidFill>
          <a:ln w="6350">
            <a:solidFill>
              <a:schemeClr val="bg1">
                <a:lumMod val="65000"/>
                <a:lumOff val="35000"/>
              </a:schemeClr>
            </a:solidFill>
            <a:prstDash val="dash"/>
          </a:ln>
        </p:spPr>
        <p:txBody>
          <a:bodyPr wrap="square">
            <a:spAutoFit/>
          </a:bodyPr>
          <a:lstStyle/>
          <a:p>
            <a:pPr lvl="0" algn="ctr"/>
            <a:r>
              <a:rPr lang="zh-CN" altLang="en-US" sz="1600" dirty="0">
                <a:solidFill>
                  <a:schemeClr val="bg1"/>
                </a:solidFill>
                <a:latin typeface="微软雅黑" panose="020B0503020204020204" pitchFamily="34" charset="-122"/>
                <a:ea typeface="微软雅黑" panose="020B0503020204020204" pitchFamily="34" charset="-122"/>
                <a:cs typeface="+mn-ea"/>
                <a:sym typeface="+mn-lt"/>
              </a:rPr>
              <a:t>和</a:t>
            </a:r>
            <a:r>
              <a:rPr lang="en-US" altLang="zh-CN" sz="1600" dirty="0">
                <a:solidFill>
                  <a:schemeClr val="bg1"/>
                </a:solidFill>
                <a:latin typeface="微软雅黑" panose="020B0503020204020204" pitchFamily="34" charset="-122"/>
                <a:ea typeface="微软雅黑" panose="020B0503020204020204" pitchFamily="34" charset="-122"/>
                <a:sym typeface="+mn-lt"/>
              </a:rPr>
              <a:t>CPU</a:t>
            </a:r>
            <a:r>
              <a:rPr lang="zh-CN" altLang="en-US" sz="1600" dirty="0">
                <a:solidFill>
                  <a:schemeClr val="bg1"/>
                </a:solidFill>
                <a:latin typeface="微软雅黑" panose="020B0503020204020204" pitchFamily="34" charset="-122"/>
                <a:ea typeface="微软雅黑" panose="020B0503020204020204" pitchFamily="34" charset="-122"/>
                <a:cs typeface="+mn-ea"/>
                <a:sym typeface="+mn-lt"/>
              </a:rPr>
              <a:t>直接交换信息</a:t>
            </a:r>
            <a:endParaRPr lang="zh-CN" altLang="en-US" sz="1600" dirty="0">
              <a:solidFill>
                <a:schemeClr val="bg1"/>
              </a:solidFill>
            </a:endParaRPr>
          </a:p>
        </p:txBody>
      </p:sp>
      <p:sp>
        <p:nvSpPr>
          <p:cNvPr id="10" name="文本框 9">
            <a:extLst>
              <a:ext uri="{FF2B5EF4-FFF2-40B4-BE49-F238E27FC236}">
                <a16:creationId xmlns:a16="http://schemas.microsoft.com/office/drawing/2014/main" id="{016D3174-D89B-8AAA-BA3D-0B653FAE2358}"/>
              </a:ext>
            </a:extLst>
          </p:cNvPr>
          <p:cNvSpPr txBox="1"/>
          <p:nvPr/>
        </p:nvSpPr>
        <p:spPr>
          <a:xfrm>
            <a:off x="6084168" y="4437112"/>
            <a:ext cx="2016785" cy="338554"/>
          </a:xfrm>
          <a:prstGeom prst="rect">
            <a:avLst/>
          </a:prstGeom>
          <a:solidFill>
            <a:schemeClr val="tx1"/>
          </a:solidFill>
          <a:ln w="6350">
            <a:solidFill>
              <a:schemeClr val="bg1">
                <a:lumMod val="65000"/>
                <a:lumOff val="35000"/>
              </a:schemeClr>
            </a:solidFill>
            <a:prstDash val="dash"/>
          </a:ln>
        </p:spPr>
        <p:txBody>
          <a:bodyPr wrap="square">
            <a:spAutoFit/>
          </a:bodyPr>
          <a:lstStyle/>
          <a:p>
            <a:pPr lvl="0" algn="ctr"/>
            <a:r>
              <a:rPr lang="zh-CN" altLang="en-US" sz="1600" dirty="0">
                <a:solidFill>
                  <a:schemeClr val="bg1"/>
                </a:solidFill>
                <a:latin typeface="微软雅黑" panose="020B0503020204020204" pitchFamily="34" charset="-122"/>
                <a:ea typeface="微软雅黑" panose="020B0503020204020204" pitchFamily="34" charset="-122"/>
                <a:cs typeface="+mn-ea"/>
                <a:sym typeface="+mn-lt"/>
              </a:rPr>
              <a:t>主存的后援存储器</a:t>
            </a:r>
          </a:p>
        </p:txBody>
      </p:sp>
      <p:cxnSp>
        <p:nvCxnSpPr>
          <p:cNvPr id="11" name="直接连接符 10">
            <a:extLst>
              <a:ext uri="{FF2B5EF4-FFF2-40B4-BE49-F238E27FC236}">
                <a16:creationId xmlns:a16="http://schemas.microsoft.com/office/drawing/2014/main" id="{AFA46DFC-F930-F8A6-37A8-79B5F1DB75E2}"/>
              </a:ext>
            </a:extLst>
          </p:cNvPr>
          <p:cNvCxnSpPr>
            <a:cxnSpLocks/>
            <a:stCxn id="9" idx="0"/>
          </p:cNvCxnSpPr>
          <p:nvPr/>
        </p:nvCxnSpPr>
        <p:spPr>
          <a:xfrm flipV="1">
            <a:off x="2598673" y="4005064"/>
            <a:ext cx="533167" cy="432048"/>
          </a:xfrm>
          <a:prstGeom prst="line">
            <a:avLst/>
          </a:prstGeom>
          <a:ln>
            <a:solidFill>
              <a:schemeClr val="bg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EDBE0B4-67E8-361A-3542-98776A2615E1}"/>
              </a:ext>
            </a:extLst>
          </p:cNvPr>
          <p:cNvCxnSpPr>
            <a:cxnSpLocks/>
            <a:endCxn id="10" idx="0"/>
          </p:cNvCxnSpPr>
          <p:nvPr/>
        </p:nvCxnSpPr>
        <p:spPr>
          <a:xfrm>
            <a:off x="6372200" y="4005064"/>
            <a:ext cx="720361" cy="432048"/>
          </a:xfrm>
          <a:prstGeom prst="line">
            <a:avLst/>
          </a:prstGeom>
          <a:ln>
            <a:solidFill>
              <a:schemeClr val="bg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934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a:xfrm>
            <a:off x="855663" y="619125"/>
            <a:ext cx="7677150" cy="1079500"/>
          </a:xfrm>
        </p:spPr>
        <p:txBody>
          <a:bodyPr/>
          <a:lstStyle/>
          <a:p>
            <a:r>
              <a:rPr lang="zh-CN" altLang="en-US" dirty="0">
                <a:sym typeface="+mn-lt"/>
              </a:rPr>
              <a:t>习惯上的说法</a:t>
            </a:r>
          </a:p>
        </p:txBody>
      </p:sp>
      <p:sp>
        <p:nvSpPr>
          <p:cNvPr id="27" name="矩形: 圆角 26">
            <a:extLst>
              <a:ext uri="{FF2B5EF4-FFF2-40B4-BE49-F238E27FC236}">
                <a16:creationId xmlns:a16="http://schemas.microsoft.com/office/drawing/2014/main" id="{50AC264A-314B-F3A0-F4DA-6EBE0FBFB0C9}"/>
              </a:ext>
            </a:extLst>
          </p:cNvPr>
          <p:cNvSpPr/>
          <p:nvPr/>
        </p:nvSpPr>
        <p:spPr>
          <a:xfrm>
            <a:off x="697345" y="3376794"/>
            <a:ext cx="1440000" cy="540000"/>
          </a:xfrm>
          <a:prstGeom prst="roundRect">
            <a:avLst/>
          </a:prstGeom>
          <a:solidFill>
            <a:schemeClr val="accent5">
              <a:lumMod val="75000"/>
              <a:alpha val="60000"/>
            </a:schemeClr>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内部存储器</a:t>
            </a:r>
          </a:p>
        </p:txBody>
      </p:sp>
      <p:sp>
        <p:nvSpPr>
          <p:cNvPr id="28" name="矩形: 圆角 27">
            <a:extLst>
              <a:ext uri="{FF2B5EF4-FFF2-40B4-BE49-F238E27FC236}">
                <a16:creationId xmlns:a16="http://schemas.microsoft.com/office/drawing/2014/main" id="{FA8B8F31-1F74-754D-D00C-BD452F3E2CFA}"/>
              </a:ext>
            </a:extLst>
          </p:cNvPr>
          <p:cNvSpPr/>
          <p:nvPr/>
        </p:nvSpPr>
        <p:spPr>
          <a:xfrm>
            <a:off x="2433963" y="2935745"/>
            <a:ext cx="1440000" cy="540000"/>
          </a:xfrm>
          <a:prstGeom prst="roundRect">
            <a:avLst/>
          </a:prstGeom>
          <a:solidFill>
            <a:schemeClr val="accent6">
              <a:hueOff val="0"/>
              <a:satOff val="0"/>
              <a:lumOff val="0"/>
              <a:alpha val="60000"/>
            </a:schemeClr>
          </a:solidFill>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主存储器</a:t>
            </a:r>
            <a:endParaRPr lang="zh-CN" altLang="en-US"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矩形: 圆角 28">
            <a:extLst>
              <a:ext uri="{FF2B5EF4-FFF2-40B4-BE49-F238E27FC236}">
                <a16:creationId xmlns:a16="http://schemas.microsoft.com/office/drawing/2014/main" id="{9F9BA53E-6D54-F36D-304A-361DF2C83D6F}"/>
              </a:ext>
            </a:extLst>
          </p:cNvPr>
          <p:cNvSpPr/>
          <p:nvPr/>
        </p:nvSpPr>
        <p:spPr>
          <a:xfrm>
            <a:off x="4165157" y="2053647"/>
            <a:ext cx="900000" cy="540000"/>
          </a:xfrm>
          <a:prstGeom prst="roundRect">
            <a:avLst/>
          </a:prstGeom>
          <a:solidFill>
            <a:schemeClr val="accent1">
              <a:hueOff val="0"/>
              <a:satOff val="0"/>
              <a:lumOff val="0"/>
              <a:alpha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RAM</a:t>
            </a:r>
            <a:endParaRPr lang="zh-CN" altLang="en-US"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AC2FFB42-7AC1-D1B3-C154-B4A47352A9B8}"/>
              </a:ext>
            </a:extLst>
          </p:cNvPr>
          <p:cNvSpPr/>
          <p:nvPr/>
        </p:nvSpPr>
        <p:spPr>
          <a:xfrm>
            <a:off x="5358718" y="1736872"/>
            <a:ext cx="1440000" cy="540000"/>
          </a:xfrm>
          <a:prstGeom prst="roundRect">
            <a:avLst/>
          </a:prstGeom>
          <a:solidFill>
            <a:schemeClr val="accent2">
              <a:hueOff val="0"/>
              <a:satOff val="0"/>
              <a:lumOff val="0"/>
              <a:alpha val="6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a:t>
            </a:r>
            <a:r>
              <a:rPr lang="en-US" altLang="zh-CN"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RAM</a:t>
            </a:r>
            <a:br>
              <a:rPr lang="en-US" altLang="zh-CN"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(SRAM)</a:t>
            </a:r>
            <a:endParaRPr lang="zh-CN" altLang="en-US"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矩形: 圆角 30">
            <a:extLst>
              <a:ext uri="{FF2B5EF4-FFF2-40B4-BE49-F238E27FC236}">
                <a16:creationId xmlns:a16="http://schemas.microsoft.com/office/drawing/2014/main" id="{0DCF2F34-F19D-535B-6951-4796506F15F1}"/>
              </a:ext>
            </a:extLst>
          </p:cNvPr>
          <p:cNvSpPr/>
          <p:nvPr/>
        </p:nvSpPr>
        <p:spPr>
          <a:xfrm>
            <a:off x="5358718" y="2348880"/>
            <a:ext cx="1440000" cy="540000"/>
          </a:xfrm>
          <a:prstGeom prst="roundRect">
            <a:avLst/>
          </a:prstGeom>
          <a:solidFill>
            <a:schemeClr val="accent2">
              <a:hueOff val="0"/>
              <a:satOff val="0"/>
              <a:lumOff val="0"/>
              <a:alpha val="6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动态</a:t>
            </a:r>
            <a:r>
              <a:rPr lang="en-US" altLang="zh-CN"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RAM</a:t>
            </a:r>
            <a:br>
              <a:rPr lang="en-US" altLang="zh-CN"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(DRAM)</a:t>
            </a:r>
            <a:endParaRPr lang="zh-CN" altLang="en-US"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矩形: 圆角 31">
            <a:extLst>
              <a:ext uri="{FF2B5EF4-FFF2-40B4-BE49-F238E27FC236}">
                <a16:creationId xmlns:a16="http://schemas.microsoft.com/office/drawing/2014/main" id="{CB97D951-D899-EAA8-FE11-1759099F7798}"/>
              </a:ext>
            </a:extLst>
          </p:cNvPr>
          <p:cNvSpPr/>
          <p:nvPr/>
        </p:nvSpPr>
        <p:spPr>
          <a:xfrm>
            <a:off x="4167194" y="3951148"/>
            <a:ext cx="900000" cy="540000"/>
          </a:xfrm>
          <a:prstGeom prst="roundRect">
            <a:avLst/>
          </a:prstGeom>
          <a:solidFill>
            <a:schemeClr val="accent1">
              <a:hueOff val="0"/>
              <a:satOff val="0"/>
              <a:lumOff val="0"/>
              <a:alpha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ROM</a:t>
            </a:r>
            <a:endParaRPr lang="zh-CN" altLang="en-US"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矩形: 圆角 32">
            <a:extLst>
              <a:ext uri="{FF2B5EF4-FFF2-40B4-BE49-F238E27FC236}">
                <a16:creationId xmlns:a16="http://schemas.microsoft.com/office/drawing/2014/main" id="{B0C5F51D-B93F-AE5F-7D41-8C5F3993F7E8}"/>
              </a:ext>
            </a:extLst>
          </p:cNvPr>
          <p:cNvSpPr/>
          <p:nvPr/>
        </p:nvSpPr>
        <p:spPr>
          <a:xfrm>
            <a:off x="2433963" y="3817842"/>
            <a:ext cx="1440000" cy="540000"/>
          </a:xfrm>
          <a:prstGeom prst="roundRect">
            <a:avLst/>
          </a:prstGeom>
          <a:solidFill>
            <a:schemeClr val="accent6">
              <a:hueOff val="0"/>
              <a:satOff val="0"/>
              <a:lumOff val="0"/>
              <a:alpha val="60000"/>
            </a:schemeClr>
          </a:solidFill>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高速缓冲存储器</a:t>
            </a:r>
            <a:r>
              <a:rPr lang="en-US" altLang="zh-CN"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Cache</a:t>
            </a:r>
            <a:endParaRPr lang="zh-CN" altLang="en-US"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4" name="矩形: 圆角 33">
            <a:extLst>
              <a:ext uri="{FF2B5EF4-FFF2-40B4-BE49-F238E27FC236}">
                <a16:creationId xmlns:a16="http://schemas.microsoft.com/office/drawing/2014/main" id="{8DD1F10E-DEEA-8940-9924-02132B6256DC}"/>
              </a:ext>
            </a:extLst>
          </p:cNvPr>
          <p:cNvSpPr/>
          <p:nvPr/>
        </p:nvSpPr>
        <p:spPr>
          <a:xfrm>
            <a:off x="697345" y="4077072"/>
            <a:ext cx="1440000" cy="540000"/>
          </a:xfrm>
          <a:prstGeom prst="roundRect">
            <a:avLst/>
          </a:prstGeom>
          <a:solidFill>
            <a:schemeClr val="accent5">
              <a:lumMod val="75000"/>
              <a:alpha val="60000"/>
            </a:schemeClr>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外部存储器</a:t>
            </a:r>
            <a:endParaRPr lang="en-US" altLang="zh-CN"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marL="0" lvl="0" indent="0" algn="ctr" defTabSz="444500">
              <a:lnSpc>
                <a:spcPct val="90000"/>
              </a:lnSpc>
              <a:spcBef>
                <a:spcPct val="0"/>
              </a:spcBef>
              <a:spcAft>
                <a:spcPct val="35000"/>
              </a:spcAft>
              <a:buNone/>
            </a:pPr>
            <a:r>
              <a:rPr lang="en-US" altLang="zh-CN"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t>
            </a:r>
            <a:r>
              <a:rPr lang="zh-CN" altLang="en-US"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辅助存储器</a:t>
            </a:r>
            <a:r>
              <a:rPr lang="en-US" altLang="zh-CN"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t>
            </a:r>
          </a:p>
        </p:txBody>
      </p:sp>
      <p:sp>
        <p:nvSpPr>
          <p:cNvPr id="4" name="灯片编号占位符 3">
            <a:extLst>
              <a:ext uri="{FF2B5EF4-FFF2-40B4-BE49-F238E27FC236}">
                <a16:creationId xmlns:a16="http://schemas.microsoft.com/office/drawing/2014/main" id="{D36EAEE3-72CE-E0FA-B025-17FABE85D327}"/>
              </a:ext>
            </a:extLst>
          </p:cNvPr>
          <p:cNvSpPr>
            <a:spLocks noGrp="1"/>
          </p:cNvSpPr>
          <p:nvPr>
            <p:ph type="sldNum" sz="quarter" idx="11"/>
          </p:nvPr>
        </p:nvSpPr>
        <p:spPr>
          <a:xfrm>
            <a:off x="7810574" y="6376243"/>
            <a:ext cx="577850" cy="365125"/>
          </a:xfrm>
        </p:spPr>
        <p:txBody>
          <a:bodyPr/>
          <a:lstStyle/>
          <a:p>
            <a:fld id="{168FAD51-4924-4E26-8EE5-0F0F7972BA28}" type="slidenum">
              <a:rPr lang="en-US" smtClean="0"/>
              <a:pPr/>
              <a:t>14</a:t>
            </a:fld>
            <a:endParaRPr lang="en-US" dirty="0"/>
          </a:p>
        </p:txBody>
      </p:sp>
      <p:sp>
        <p:nvSpPr>
          <p:cNvPr id="3" name="页脚占位符 2">
            <a:extLst>
              <a:ext uri="{FF2B5EF4-FFF2-40B4-BE49-F238E27FC236}">
                <a16:creationId xmlns:a16="http://schemas.microsoft.com/office/drawing/2014/main" id="{16011518-0692-EA9A-645D-25AA2E7A06A7}"/>
              </a:ext>
            </a:extLst>
          </p:cNvPr>
          <p:cNvSpPr>
            <a:spLocks noGrp="1"/>
          </p:cNvSpPr>
          <p:nvPr>
            <p:ph type="ftr" sz="quarter" idx="3"/>
          </p:nvPr>
        </p:nvSpPr>
        <p:spPr>
          <a:xfrm>
            <a:off x="1981200" y="6376988"/>
            <a:ext cx="4678363" cy="365125"/>
          </a:xfrm>
        </p:spPr>
        <p:txBody>
          <a:bodyPr/>
          <a:lstStyle/>
          <a:p>
            <a:r>
              <a:rPr lang="zh-CN" altLang="en-US"/>
              <a:t>华北电力大学 控制与计算机工程学院 王红 制作</a:t>
            </a:r>
            <a:endParaRPr lang="en-US" dirty="0"/>
          </a:p>
        </p:txBody>
      </p:sp>
      <p:sp>
        <p:nvSpPr>
          <p:cNvPr id="11" name="文本框 10">
            <a:extLst>
              <a:ext uri="{FF2B5EF4-FFF2-40B4-BE49-F238E27FC236}">
                <a16:creationId xmlns:a16="http://schemas.microsoft.com/office/drawing/2014/main" id="{7A855845-828B-32A8-1680-6A87BAE67F64}"/>
              </a:ext>
            </a:extLst>
          </p:cNvPr>
          <p:cNvSpPr txBox="1"/>
          <p:nvPr/>
        </p:nvSpPr>
        <p:spPr>
          <a:xfrm>
            <a:off x="2289867" y="4551511"/>
            <a:ext cx="1728192" cy="461665"/>
          </a:xfrm>
          <a:prstGeom prst="rect">
            <a:avLst/>
          </a:prstGeom>
          <a:solidFill>
            <a:schemeClr val="tx1"/>
          </a:solidFill>
          <a:ln w="6350">
            <a:solidFill>
              <a:schemeClr val="bg1">
                <a:lumMod val="65000"/>
                <a:lumOff val="35000"/>
              </a:schemeClr>
            </a:solidFill>
            <a:prstDash val="dash"/>
          </a:ln>
        </p:spPr>
        <p:txBody>
          <a:bodyPr wrap="square">
            <a:spAutoFit/>
          </a:bodyPr>
          <a:lstStyle/>
          <a:p>
            <a:pPr lvl="0" algn="just"/>
            <a:r>
              <a:rPr lang="zh-CN" altLang="en-US" sz="1200" dirty="0">
                <a:solidFill>
                  <a:schemeClr val="bg1"/>
                </a:solidFill>
                <a:latin typeface="微软雅黑" panose="020B0503020204020204" pitchFamily="34" charset="-122"/>
                <a:ea typeface="微软雅黑" panose="020B0503020204020204" pitchFamily="34" charset="-122"/>
                <a:cs typeface="+mn-ea"/>
                <a:sym typeface="+mn-lt"/>
              </a:rPr>
              <a:t>用于两个速度不同的部件之间，起到缓冲作用</a:t>
            </a:r>
            <a:endParaRPr lang="zh-CN" altLang="en-US" sz="1200" dirty="0">
              <a:solidFill>
                <a:schemeClr val="bg1"/>
              </a:solidFill>
            </a:endParaRPr>
          </a:p>
        </p:txBody>
      </p:sp>
      <p:sp>
        <p:nvSpPr>
          <p:cNvPr id="13" name="文本框 12">
            <a:extLst>
              <a:ext uri="{FF2B5EF4-FFF2-40B4-BE49-F238E27FC236}">
                <a16:creationId xmlns:a16="http://schemas.microsoft.com/office/drawing/2014/main" id="{36552704-9DBF-F7E0-F758-FB7815936362}"/>
              </a:ext>
            </a:extLst>
          </p:cNvPr>
          <p:cNvSpPr txBox="1"/>
          <p:nvPr/>
        </p:nvSpPr>
        <p:spPr>
          <a:xfrm>
            <a:off x="2289963" y="1615015"/>
            <a:ext cx="1728000" cy="648072"/>
          </a:xfrm>
          <a:prstGeom prst="rect">
            <a:avLst/>
          </a:prstGeom>
          <a:solidFill>
            <a:schemeClr val="tx1"/>
          </a:solidFill>
          <a:ln w="6350">
            <a:solidFill>
              <a:schemeClr val="bg1">
                <a:lumMod val="65000"/>
                <a:lumOff val="35000"/>
              </a:schemeClr>
            </a:solidFill>
            <a:prstDash val="dash"/>
          </a:ln>
        </p:spPr>
        <p:txBody>
          <a:bodyPr wrap="square">
            <a:noAutofit/>
          </a:bodyPr>
          <a:lstStyle/>
          <a:p>
            <a:pPr lvl="0" algn="just"/>
            <a:r>
              <a:rPr lang="zh-CN" altLang="en-US" sz="1200" dirty="0">
                <a:solidFill>
                  <a:schemeClr val="bg1"/>
                </a:solidFill>
                <a:latin typeface="微软雅黑" panose="020B0503020204020204" pitchFamily="34" charset="-122"/>
                <a:ea typeface="微软雅黑" panose="020B0503020204020204" pitchFamily="34" charset="-122"/>
              </a:rPr>
              <a:t>存储当前运行的程序和数据，可以在程序运行过程中反复更改其内容</a:t>
            </a:r>
            <a:endParaRPr lang="zh-CN" altLang="en-US" sz="1200" dirty="0">
              <a:solidFill>
                <a:schemeClr val="bg1"/>
              </a:solidFill>
            </a:endParaRPr>
          </a:p>
        </p:txBody>
      </p:sp>
      <p:sp>
        <p:nvSpPr>
          <p:cNvPr id="15" name="文本框 14">
            <a:extLst>
              <a:ext uri="{FF2B5EF4-FFF2-40B4-BE49-F238E27FC236}">
                <a16:creationId xmlns:a16="http://schemas.microsoft.com/office/drawing/2014/main" id="{E54DB99E-92D5-8EF1-BE01-227C80127B8A}"/>
              </a:ext>
            </a:extLst>
          </p:cNvPr>
          <p:cNvSpPr txBox="1"/>
          <p:nvPr/>
        </p:nvSpPr>
        <p:spPr>
          <a:xfrm>
            <a:off x="3789102" y="5157192"/>
            <a:ext cx="1656184" cy="830997"/>
          </a:xfrm>
          <a:prstGeom prst="rect">
            <a:avLst/>
          </a:prstGeom>
          <a:solidFill>
            <a:schemeClr val="tx1"/>
          </a:solidFill>
          <a:ln w="6350">
            <a:solidFill>
              <a:schemeClr val="bg1">
                <a:lumMod val="65000"/>
                <a:lumOff val="35000"/>
              </a:schemeClr>
            </a:solidFill>
            <a:prstDash val="dash"/>
          </a:ln>
        </p:spPr>
        <p:txBody>
          <a:bodyPr wrap="square">
            <a:spAutoFit/>
          </a:bodyPr>
          <a:lstStyle/>
          <a:p>
            <a:pPr lvl="0" algn="just"/>
            <a:r>
              <a:rPr lang="zh-CN" altLang="en-US" sz="1200" dirty="0">
                <a:solidFill>
                  <a:schemeClr val="bg1"/>
                </a:solidFill>
                <a:latin typeface="微软雅黑" panose="020B0503020204020204" pitchFamily="34" charset="-122"/>
                <a:ea typeface="微软雅黑" panose="020B0503020204020204" pitchFamily="34" charset="-122"/>
              </a:rPr>
              <a:t>存储不变或基本布点的程序和数据（如监控程序、引导加载程序等）</a:t>
            </a:r>
            <a:endParaRPr lang="zh-CN" altLang="en-US" sz="1200" dirty="0">
              <a:solidFill>
                <a:schemeClr val="bg1"/>
              </a:solidFill>
            </a:endParaRPr>
          </a:p>
        </p:txBody>
      </p:sp>
      <p:cxnSp>
        <p:nvCxnSpPr>
          <p:cNvPr id="36" name="连接符: 肘形 35">
            <a:extLst>
              <a:ext uri="{FF2B5EF4-FFF2-40B4-BE49-F238E27FC236}">
                <a16:creationId xmlns:a16="http://schemas.microsoft.com/office/drawing/2014/main" id="{75982084-EC59-B829-3DE3-90AC7E46B054}"/>
              </a:ext>
            </a:extLst>
          </p:cNvPr>
          <p:cNvCxnSpPr>
            <a:cxnSpLocks/>
            <a:stCxn id="27" idx="3"/>
            <a:endCxn id="28" idx="1"/>
          </p:cNvCxnSpPr>
          <p:nvPr/>
        </p:nvCxnSpPr>
        <p:spPr>
          <a:xfrm flipV="1">
            <a:off x="2137345" y="3205745"/>
            <a:ext cx="296618" cy="441049"/>
          </a:xfrm>
          <a:prstGeom prst="bentConnector3">
            <a:avLst/>
          </a:prstGeom>
          <a:noFill/>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cxnSp>
      <p:cxnSp>
        <p:nvCxnSpPr>
          <p:cNvPr id="39" name="连接符: 肘形 38">
            <a:extLst>
              <a:ext uri="{FF2B5EF4-FFF2-40B4-BE49-F238E27FC236}">
                <a16:creationId xmlns:a16="http://schemas.microsoft.com/office/drawing/2014/main" id="{39270FE7-9772-589D-6CB4-8F893A058024}"/>
              </a:ext>
            </a:extLst>
          </p:cNvPr>
          <p:cNvCxnSpPr>
            <a:cxnSpLocks/>
            <a:stCxn id="27" idx="3"/>
            <a:endCxn id="33" idx="1"/>
          </p:cNvCxnSpPr>
          <p:nvPr/>
        </p:nvCxnSpPr>
        <p:spPr>
          <a:xfrm>
            <a:off x="2137345" y="3646794"/>
            <a:ext cx="296618" cy="441048"/>
          </a:xfrm>
          <a:prstGeom prst="bentConnector3">
            <a:avLst/>
          </a:prstGeom>
          <a:noFill/>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cxnSp>
      <p:cxnSp>
        <p:nvCxnSpPr>
          <p:cNvPr id="42" name="连接符: 肘形 41">
            <a:extLst>
              <a:ext uri="{FF2B5EF4-FFF2-40B4-BE49-F238E27FC236}">
                <a16:creationId xmlns:a16="http://schemas.microsoft.com/office/drawing/2014/main" id="{94A3B034-33C6-7B8F-CEED-BF2B64A829B9}"/>
              </a:ext>
            </a:extLst>
          </p:cNvPr>
          <p:cNvCxnSpPr>
            <a:cxnSpLocks/>
            <a:stCxn id="28" idx="3"/>
            <a:endCxn id="29" idx="1"/>
          </p:cNvCxnSpPr>
          <p:nvPr/>
        </p:nvCxnSpPr>
        <p:spPr>
          <a:xfrm flipV="1">
            <a:off x="3873963" y="2323647"/>
            <a:ext cx="291194" cy="882098"/>
          </a:xfrm>
          <a:prstGeom prst="bentConnector3">
            <a:avLst/>
          </a:pr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cxnSp>
      <p:cxnSp>
        <p:nvCxnSpPr>
          <p:cNvPr id="45" name="连接符: 肘形 44">
            <a:extLst>
              <a:ext uri="{FF2B5EF4-FFF2-40B4-BE49-F238E27FC236}">
                <a16:creationId xmlns:a16="http://schemas.microsoft.com/office/drawing/2014/main" id="{96FC53BB-B376-043D-2F20-A75C5ED61EC4}"/>
              </a:ext>
            </a:extLst>
          </p:cNvPr>
          <p:cNvCxnSpPr>
            <a:cxnSpLocks/>
            <a:stCxn id="28" idx="3"/>
            <a:endCxn id="32" idx="1"/>
          </p:cNvCxnSpPr>
          <p:nvPr/>
        </p:nvCxnSpPr>
        <p:spPr>
          <a:xfrm>
            <a:off x="3873963" y="3205745"/>
            <a:ext cx="293231" cy="1015403"/>
          </a:xfrm>
          <a:prstGeom prst="bentConnector3">
            <a:avLst/>
          </a:pr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cxnSp>
      <p:cxnSp>
        <p:nvCxnSpPr>
          <p:cNvPr id="48" name="连接符: 肘形 47">
            <a:extLst>
              <a:ext uri="{FF2B5EF4-FFF2-40B4-BE49-F238E27FC236}">
                <a16:creationId xmlns:a16="http://schemas.microsoft.com/office/drawing/2014/main" id="{D01EEF40-FF70-BF6B-1F49-9DF43393BF1E}"/>
              </a:ext>
            </a:extLst>
          </p:cNvPr>
          <p:cNvCxnSpPr>
            <a:cxnSpLocks/>
            <a:stCxn id="29" idx="3"/>
            <a:endCxn id="30" idx="1"/>
          </p:cNvCxnSpPr>
          <p:nvPr/>
        </p:nvCxnSpPr>
        <p:spPr>
          <a:xfrm flipV="1">
            <a:off x="5065157" y="2006872"/>
            <a:ext cx="293561" cy="316775"/>
          </a:xfrm>
          <a:prstGeom prst="bentConnector3">
            <a:avLst/>
          </a:prstGeom>
          <a:noFill/>
        </p:spPr>
        <p:style>
          <a:lnRef idx="2">
            <a:schemeClr val="accent2">
              <a:hueOff val="0"/>
              <a:satOff val="0"/>
              <a:lumOff val="0"/>
              <a:alphaOff val="0"/>
            </a:schemeClr>
          </a:lnRef>
          <a:fillRef idx="0">
            <a:scrgbClr r="0" g="0" b="0"/>
          </a:fillRef>
          <a:effectRef idx="0">
            <a:schemeClr val="accent6">
              <a:tint val="50000"/>
              <a:hueOff val="0"/>
              <a:satOff val="0"/>
              <a:lumOff val="0"/>
              <a:alphaOff val="0"/>
            </a:schemeClr>
          </a:effectRef>
          <a:fontRef idx="minor">
            <a:schemeClr val="tx1">
              <a:hueOff val="0"/>
              <a:satOff val="0"/>
              <a:lumOff val="0"/>
              <a:alphaOff val="0"/>
            </a:schemeClr>
          </a:fontRef>
        </p:style>
      </p:cxnSp>
      <p:cxnSp>
        <p:nvCxnSpPr>
          <p:cNvPr id="51" name="连接符: 肘形 50">
            <a:extLst>
              <a:ext uri="{FF2B5EF4-FFF2-40B4-BE49-F238E27FC236}">
                <a16:creationId xmlns:a16="http://schemas.microsoft.com/office/drawing/2014/main" id="{B2AC50B1-1186-79F7-5071-D5F02F3C5EC8}"/>
              </a:ext>
            </a:extLst>
          </p:cNvPr>
          <p:cNvCxnSpPr>
            <a:cxnSpLocks/>
            <a:stCxn id="29" idx="3"/>
            <a:endCxn id="31" idx="1"/>
          </p:cNvCxnSpPr>
          <p:nvPr/>
        </p:nvCxnSpPr>
        <p:spPr>
          <a:xfrm>
            <a:off x="5065157" y="2323647"/>
            <a:ext cx="293561" cy="295233"/>
          </a:xfrm>
          <a:prstGeom prst="bentConnector3">
            <a:avLst/>
          </a:prstGeom>
          <a:noFill/>
        </p:spPr>
        <p:style>
          <a:lnRef idx="2">
            <a:schemeClr val="accent2">
              <a:hueOff val="0"/>
              <a:satOff val="0"/>
              <a:lumOff val="0"/>
              <a:alphaOff val="0"/>
            </a:schemeClr>
          </a:lnRef>
          <a:fillRef idx="0">
            <a:scrgbClr r="0" g="0" b="0"/>
          </a:fillRef>
          <a:effectRef idx="0">
            <a:schemeClr val="accent6">
              <a:tint val="50000"/>
              <a:hueOff val="0"/>
              <a:satOff val="0"/>
              <a:lumOff val="0"/>
              <a:alphaOff val="0"/>
            </a:schemeClr>
          </a:effectRef>
          <a:fontRef idx="minor">
            <a:schemeClr val="tx1">
              <a:hueOff val="0"/>
              <a:satOff val="0"/>
              <a:lumOff val="0"/>
              <a:alphaOff val="0"/>
            </a:schemeClr>
          </a:fontRef>
        </p:style>
      </p:cxnSp>
      <p:sp>
        <p:nvSpPr>
          <p:cNvPr id="55" name="矩形: 圆角 54">
            <a:extLst>
              <a:ext uri="{FF2B5EF4-FFF2-40B4-BE49-F238E27FC236}">
                <a16:creationId xmlns:a16="http://schemas.microsoft.com/office/drawing/2014/main" id="{59DC1367-177A-2583-9DE0-F40F052E124D}"/>
              </a:ext>
            </a:extLst>
          </p:cNvPr>
          <p:cNvSpPr/>
          <p:nvPr/>
        </p:nvSpPr>
        <p:spPr>
          <a:xfrm>
            <a:off x="5358718" y="3357112"/>
            <a:ext cx="1440000" cy="540000"/>
          </a:xfrm>
          <a:prstGeom prst="roundRect">
            <a:avLst/>
          </a:prstGeom>
          <a:solidFill>
            <a:schemeClr val="accent2">
              <a:hueOff val="0"/>
              <a:satOff val="0"/>
              <a:lumOff val="0"/>
              <a:alpha val="6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淹膜</a:t>
            </a:r>
            <a:r>
              <a:rPr lang="en-US" altLang="zh-CN"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ROM</a:t>
            </a:r>
            <a:endParaRPr lang="zh-CN" altLang="en-US"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6" name="矩形: 圆角 55">
            <a:extLst>
              <a:ext uri="{FF2B5EF4-FFF2-40B4-BE49-F238E27FC236}">
                <a16:creationId xmlns:a16="http://schemas.microsoft.com/office/drawing/2014/main" id="{3BBE09D2-3582-4397-A9B6-6710C05CECD0}"/>
              </a:ext>
            </a:extLst>
          </p:cNvPr>
          <p:cNvSpPr/>
          <p:nvPr/>
        </p:nvSpPr>
        <p:spPr>
          <a:xfrm>
            <a:off x="5358718" y="3951148"/>
            <a:ext cx="1440000" cy="540000"/>
          </a:xfrm>
          <a:prstGeom prst="roundRect">
            <a:avLst/>
          </a:prstGeom>
          <a:solidFill>
            <a:schemeClr val="accent2">
              <a:hueOff val="0"/>
              <a:satOff val="0"/>
              <a:lumOff val="0"/>
              <a:alpha val="6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一次可编程</a:t>
            </a:r>
            <a:r>
              <a:rPr lang="en-US" altLang="zh-CN"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ROM</a:t>
            </a:r>
            <a:br>
              <a:rPr lang="en-US" altLang="zh-CN"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(PROM)</a:t>
            </a:r>
            <a:endParaRPr lang="zh-CN" altLang="en-US"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7" name="矩形: 圆角 56">
            <a:extLst>
              <a:ext uri="{FF2B5EF4-FFF2-40B4-BE49-F238E27FC236}">
                <a16:creationId xmlns:a16="http://schemas.microsoft.com/office/drawing/2014/main" id="{B82B4FE7-036D-57D3-56C5-E13B8099E21C}"/>
              </a:ext>
            </a:extLst>
          </p:cNvPr>
          <p:cNvSpPr/>
          <p:nvPr/>
        </p:nvSpPr>
        <p:spPr>
          <a:xfrm>
            <a:off x="5358718" y="4545184"/>
            <a:ext cx="1440000" cy="540000"/>
          </a:xfrm>
          <a:prstGeom prst="roundRect">
            <a:avLst/>
          </a:prstGeom>
          <a:solidFill>
            <a:schemeClr val="accent2">
              <a:hueOff val="0"/>
              <a:satOff val="0"/>
              <a:lumOff val="0"/>
              <a:alpha val="6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可擦除</a:t>
            </a:r>
            <a:r>
              <a:rPr lang="en-US" altLang="zh-CN"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PROM</a:t>
            </a:r>
            <a:br>
              <a:rPr lang="en-US" altLang="zh-CN"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(EPROM)</a:t>
            </a:r>
            <a:endParaRPr lang="zh-CN" altLang="en-US" sz="1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58" name="连接符: 肘形 57">
            <a:extLst>
              <a:ext uri="{FF2B5EF4-FFF2-40B4-BE49-F238E27FC236}">
                <a16:creationId xmlns:a16="http://schemas.microsoft.com/office/drawing/2014/main" id="{FFF8B9A8-7F39-B47B-1AD6-8069C0E29662}"/>
              </a:ext>
            </a:extLst>
          </p:cNvPr>
          <p:cNvCxnSpPr>
            <a:cxnSpLocks/>
            <a:stCxn id="32" idx="3"/>
            <a:endCxn id="55" idx="1"/>
          </p:cNvCxnSpPr>
          <p:nvPr/>
        </p:nvCxnSpPr>
        <p:spPr>
          <a:xfrm flipV="1">
            <a:off x="5067194" y="3627112"/>
            <a:ext cx="291524" cy="594036"/>
          </a:xfrm>
          <a:prstGeom prst="bentConnector3">
            <a:avLst/>
          </a:prstGeom>
          <a:noFill/>
        </p:spPr>
        <p:style>
          <a:lnRef idx="2">
            <a:schemeClr val="accent2">
              <a:hueOff val="0"/>
              <a:satOff val="0"/>
              <a:lumOff val="0"/>
              <a:alphaOff val="0"/>
            </a:schemeClr>
          </a:lnRef>
          <a:fillRef idx="0">
            <a:scrgbClr r="0" g="0" b="0"/>
          </a:fillRef>
          <a:effectRef idx="0">
            <a:schemeClr val="accent6">
              <a:tint val="50000"/>
              <a:hueOff val="0"/>
              <a:satOff val="0"/>
              <a:lumOff val="0"/>
              <a:alphaOff val="0"/>
            </a:schemeClr>
          </a:effectRef>
          <a:fontRef idx="minor">
            <a:schemeClr val="tx1">
              <a:hueOff val="0"/>
              <a:satOff val="0"/>
              <a:lumOff val="0"/>
              <a:alphaOff val="0"/>
            </a:schemeClr>
          </a:fontRef>
        </p:style>
      </p:cxnSp>
      <p:cxnSp>
        <p:nvCxnSpPr>
          <p:cNvPr id="61" name="连接符: 肘形 60">
            <a:extLst>
              <a:ext uri="{FF2B5EF4-FFF2-40B4-BE49-F238E27FC236}">
                <a16:creationId xmlns:a16="http://schemas.microsoft.com/office/drawing/2014/main" id="{8D274879-6CF5-120A-99D9-F97CC8688709}"/>
              </a:ext>
            </a:extLst>
          </p:cNvPr>
          <p:cNvCxnSpPr>
            <a:cxnSpLocks/>
            <a:stCxn id="32" idx="3"/>
            <a:endCxn id="56" idx="1"/>
          </p:cNvCxnSpPr>
          <p:nvPr/>
        </p:nvCxnSpPr>
        <p:spPr>
          <a:xfrm>
            <a:off x="5067194" y="4221148"/>
            <a:ext cx="291524" cy="0"/>
          </a:xfrm>
          <a:prstGeom prst="straightConnector1">
            <a:avLst/>
          </a:prstGeom>
          <a:noFill/>
        </p:spPr>
        <p:style>
          <a:lnRef idx="2">
            <a:schemeClr val="accent2">
              <a:hueOff val="0"/>
              <a:satOff val="0"/>
              <a:lumOff val="0"/>
              <a:alphaOff val="0"/>
            </a:schemeClr>
          </a:lnRef>
          <a:fillRef idx="0">
            <a:scrgbClr r="0" g="0" b="0"/>
          </a:fillRef>
          <a:effectRef idx="0">
            <a:schemeClr val="accent6">
              <a:tint val="50000"/>
              <a:hueOff val="0"/>
              <a:satOff val="0"/>
              <a:lumOff val="0"/>
              <a:alphaOff val="0"/>
            </a:schemeClr>
          </a:effectRef>
          <a:fontRef idx="minor">
            <a:schemeClr val="tx1">
              <a:hueOff val="0"/>
              <a:satOff val="0"/>
              <a:lumOff val="0"/>
              <a:alphaOff val="0"/>
            </a:schemeClr>
          </a:fontRef>
        </p:style>
      </p:cxnSp>
      <p:cxnSp>
        <p:nvCxnSpPr>
          <p:cNvPr id="21504" name="连接符: 肘形 21503">
            <a:extLst>
              <a:ext uri="{FF2B5EF4-FFF2-40B4-BE49-F238E27FC236}">
                <a16:creationId xmlns:a16="http://schemas.microsoft.com/office/drawing/2014/main" id="{D5567E5E-380A-BB6D-2C44-93C26FB65C57}"/>
              </a:ext>
            </a:extLst>
          </p:cNvPr>
          <p:cNvCxnSpPr>
            <a:cxnSpLocks/>
            <a:stCxn id="32" idx="3"/>
            <a:endCxn id="57" idx="1"/>
          </p:cNvCxnSpPr>
          <p:nvPr/>
        </p:nvCxnSpPr>
        <p:spPr>
          <a:xfrm>
            <a:off x="5067194" y="4221148"/>
            <a:ext cx="291524" cy="594036"/>
          </a:xfrm>
          <a:prstGeom prst="bentConnector3">
            <a:avLst>
              <a:gd name="adj1" fmla="val 50000"/>
            </a:avLst>
          </a:prstGeom>
          <a:noFill/>
        </p:spPr>
        <p:style>
          <a:lnRef idx="2">
            <a:schemeClr val="accent2">
              <a:hueOff val="0"/>
              <a:satOff val="0"/>
              <a:lumOff val="0"/>
              <a:alphaOff val="0"/>
            </a:schemeClr>
          </a:lnRef>
          <a:fillRef idx="0">
            <a:scrgbClr r="0" g="0" b="0"/>
          </a:fillRef>
          <a:effectRef idx="0">
            <a:schemeClr val="accent6">
              <a:tint val="50000"/>
              <a:hueOff val="0"/>
              <a:satOff val="0"/>
              <a:lumOff val="0"/>
              <a:alphaOff val="0"/>
            </a:schemeClr>
          </a:effectRef>
          <a:fontRef idx="minor">
            <a:schemeClr val="tx1">
              <a:hueOff val="0"/>
              <a:satOff val="0"/>
              <a:lumOff val="0"/>
              <a:alphaOff val="0"/>
            </a:schemeClr>
          </a:fontRef>
        </p:style>
      </p:cxnSp>
      <p:sp>
        <p:nvSpPr>
          <p:cNvPr id="21511" name="矩形: 圆角 21510">
            <a:extLst>
              <a:ext uri="{FF2B5EF4-FFF2-40B4-BE49-F238E27FC236}">
                <a16:creationId xmlns:a16="http://schemas.microsoft.com/office/drawing/2014/main" id="{4757C96A-D806-A4CA-F239-2AE5C3A61BDF}"/>
              </a:ext>
            </a:extLst>
          </p:cNvPr>
          <p:cNvSpPr/>
          <p:nvPr/>
        </p:nvSpPr>
        <p:spPr>
          <a:xfrm>
            <a:off x="7092280" y="3969120"/>
            <a:ext cx="1440000" cy="540000"/>
          </a:xfrm>
          <a:prstGeom prst="roundRect">
            <a:avLst/>
          </a:prstGeom>
          <a:solidFill>
            <a:schemeClr val="accent4">
              <a:lumMod val="60000"/>
              <a:lumOff val="40000"/>
              <a:alpha val="6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紫外线擦除</a:t>
            </a:r>
            <a:r>
              <a:rPr lang="en-US" altLang="zh-CN" sz="1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EPROM</a:t>
            </a:r>
            <a:br>
              <a:rPr lang="en-US" altLang="zh-CN" sz="1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(UV-EPROM)</a:t>
            </a:r>
            <a:endParaRPr lang="zh-CN" altLang="en-US" sz="12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1512" name="矩形: 圆角 21511">
            <a:extLst>
              <a:ext uri="{FF2B5EF4-FFF2-40B4-BE49-F238E27FC236}">
                <a16:creationId xmlns:a16="http://schemas.microsoft.com/office/drawing/2014/main" id="{0ACAE04E-40FD-84E1-380D-319E9071B370}"/>
              </a:ext>
            </a:extLst>
          </p:cNvPr>
          <p:cNvSpPr/>
          <p:nvPr/>
        </p:nvSpPr>
        <p:spPr>
          <a:xfrm>
            <a:off x="7092280" y="4545184"/>
            <a:ext cx="1440000" cy="540000"/>
          </a:xfrm>
          <a:prstGeom prst="roundRect">
            <a:avLst/>
          </a:prstGeom>
          <a:solidFill>
            <a:schemeClr val="accent4">
              <a:lumMod val="60000"/>
              <a:lumOff val="40000"/>
              <a:alpha val="6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电擦除</a:t>
            </a:r>
            <a:r>
              <a:rPr lang="en-US" altLang="zh-CN" sz="1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EPROM</a:t>
            </a:r>
            <a:br>
              <a:rPr lang="en-US" altLang="zh-CN" sz="1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a:t>
            </a:r>
            <a:r>
              <a:rPr lang="en-US" altLang="zh-CN" sz="1200" b="1" baseline="30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r>
              <a:rPr lang="en-US" altLang="zh-CN" sz="1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PROM)</a:t>
            </a:r>
            <a:endParaRPr lang="zh-CN" altLang="en-US" sz="12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1513" name="矩形: 圆角 21512">
            <a:extLst>
              <a:ext uri="{FF2B5EF4-FFF2-40B4-BE49-F238E27FC236}">
                <a16:creationId xmlns:a16="http://schemas.microsoft.com/office/drawing/2014/main" id="{00E9FDF8-9094-B308-A542-555EF72659B2}"/>
              </a:ext>
            </a:extLst>
          </p:cNvPr>
          <p:cNvSpPr/>
          <p:nvPr/>
        </p:nvSpPr>
        <p:spPr>
          <a:xfrm>
            <a:off x="7092280" y="5121248"/>
            <a:ext cx="1440000" cy="540000"/>
          </a:xfrm>
          <a:prstGeom prst="roundRect">
            <a:avLst/>
          </a:prstGeom>
          <a:solidFill>
            <a:schemeClr val="accent4">
              <a:lumMod val="60000"/>
              <a:lumOff val="40000"/>
              <a:alpha val="6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闪存</a:t>
            </a:r>
            <a:br>
              <a:rPr lang="en-US" altLang="zh-CN" sz="1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1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(FLASH)</a:t>
            </a:r>
            <a:endParaRPr lang="zh-CN" altLang="en-US" sz="12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21514" name="连接符: 肘形 21513">
            <a:extLst>
              <a:ext uri="{FF2B5EF4-FFF2-40B4-BE49-F238E27FC236}">
                <a16:creationId xmlns:a16="http://schemas.microsoft.com/office/drawing/2014/main" id="{489AE4D4-13A9-9883-D8A9-822A78B98A59}"/>
              </a:ext>
            </a:extLst>
          </p:cNvPr>
          <p:cNvCxnSpPr>
            <a:cxnSpLocks/>
            <a:stCxn id="57" idx="3"/>
            <a:endCxn id="21511" idx="1"/>
          </p:cNvCxnSpPr>
          <p:nvPr/>
        </p:nvCxnSpPr>
        <p:spPr>
          <a:xfrm flipV="1">
            <a:off x="6798718" y="4239120"/>
            <a:ext cx="293562" cy="576064"/>
          </a:xfrm>
          <a:prstGeom prst="bentConnector3">
            <a:avLst>
              <a:gd name="adj1" fmla="val 50000"/>
            </a:avLst>
          </a:prstGeom>
          <a:noFill/>
          <a:ln>
            <a:solidFill>
              <a:schemeClr val="accent4">
                <a:lumMod val="75000"/>
              </a:schemeClr>
            </a:solidFill>
          </a:ln>
        </p:spPr>
        <p:style>
          <a:lnRef idx="2">
            <a:schemeClr val="accent2">
              <a:hueOff val="0"/>
              <a:satOff val="0"/>
              <a:lumOff val="0"/>
              <a:alphaOff val="0"/>
            </a:schemeClr>
          </a:lnRef>
          <a:fillRef idx="0">
            <a:scrgbClr r="0" g="0" b="0"/>
          </a:fillRef>
          <a:effectRef idx="0">
            <a:schemeClr val="accent6">
              <a:tint val="50000"/>
              <a:hueOff val="0"/>
              <a:satOff val="0"/>
              <a:lumOff val="0"/>
              <a:alphaOff val="0"/>
            </a:schemeClr>
          </a:effectRef>
          <a:fontRef idx="minor">
            <a:schemeClr val="tx1">
              <a:hueOff val="0"/>
              <a:satOff val="0"/>
              <a:lumOff val="0"/>
              <a:alphaOff val="0"/>
            </a:schemeClr>
          </a:fontRef>
        </p:style>
      </p:cxnSp>
      <p:cxnSp>
        <p:nvCxnSpPr>
          <p:cNvPr id="21517" name="连接符: 肘形 21516">
            <a:extLst>
              <a:ext uri="{FF2B5EF4-FFF2-40B4-BE49-F238E27FC236}">
                <a16:creationId xmlns:a16="http://schemas.microsoft.com/office/drawing/2014/main" id="{C581FF74-C6E0-B796-6564-738F8D309A39}"/>
              </a:ext>
            </a:extLst>
          </p:cNvPr>
          <p:cNvCxnSpPr>
            <a:cxnSpLocks/>
            <a:stCxn id="57" idx="3"/>
            <a:endCxn id="21512" idx="1"/>
          </p:cNvCxnSpPr>
          <p:nvPr/>
        </p:nvCxnSpPr>
        <p:spPr>
          <a:xfrm>
            <a:off x="6798718" y="4815184"/>
            <a:ext cx="293562" cy="0"/>
          </a:xfrm>
          <a:prstGeom prst="straightConnector1">
            <a:avLst/>
          </a:prstGeom>
          <a:noFill/>
          <a:ln>
            <a:solidFill>
              <a:schemeClr val="accent4">
                <a:lumMod val="75000"/>
              </a:schemeClr>
            </a:solidFill>
          </a:ln>
        </p:spPr>
        <p:style>
          <a:lnRef idx="2">
            <a:schemeClr val="accent2">
              <a:hueOff val="0"/>
              <a:satOff val="0"/>
              <a:lumOff val="0"/>
              <a:alphaOff val="0"/>
            </a:schemeClr>
          </a:lnRef>
          <a:fillRef idx="0">
            <a:scrgbClr r="0" g="0" b="0"/>
          </a:fillRef>
          <a:effectRef idx="0">
            <a:schemeClr val="accent6">
              <a:tint val="50000"/>
              <a:hueOff val="0"/>
              <a:satOff val="0"/>
              <a:lumOff val="0"/>
              <a:alphaOff val="0"/>
            </a:schemeClr>
          </a:effectRef>
          <a:fontRef idx="minor">
            <a:schemeClr val="tx1">
              <a:hueOff val="0"/>
              <a:satOff val="0"/>
              <a:lumOff val="0"/>
              <a:alphaOff val="0"/>
            </a:schemeClr>
          </a:fontRef>
        </p:style>
      </p:cxnSp>
      <p:cxnSp>
        <p:nvCxnSpPr>
          <p:cNvPr id="21518" name="连接符: 肘形 21517">
            <a:extLst>
              <a:ext uri="{FF2B5EF4-FFF2-40B4-BE49-F238E27FC236}">
                <a16:creationId xmlns:a16="http://schemas.microsoft.com/office/drawing/2014/main" id="{249CCCFF-FCE6-01FD-FD58-40F218120851}"/>
              </a:ext>
            </a:extLst>
          </p:cNvPr>
          <p:cNvCxnSpPr>
            <a:cxnSpLocks/>
            <a:stCxn id="57" idx="3"/>
            <a:endCxn id="21513" idx="1"/>
          </p:cNvCxnSpPr>
          <p:nvPr/>
        </p:nvCxnSpPr>
        <p:spPr>
          <a:xfrm>
            <a:off x="6798718" y="4815184"/>
            <a:ext cx="293562" cy="576064"/>
          </a:xfrm>
          <a:prstGeom prst="bentConnector3">
            <a:avLst>
              <a:gd name="adj1" fmla="val 50000"/>
            </a:avLst>
          </a:prstGeom>
          <a:noFill/>
          <a:ln>
            <a:solidFill>
              <a:schemeClr val="accent4">
                <a:lumMod val="75000"/>
              </a:schemeClr>
            </a:solidFill>
          </a:ln>
        </p:spPr>
        <p:style>
          <a:lnRef idx="2">
            <a:schemeClr val="accent2">
              <a:hueOff val="0"/>
              <a:satOff val="0"/>
              <a:lumOff val="0"/>
              <a:alphaOff val="0"/>
            </a:schemeClr>
          </a:lnRef>
          <a:fillRef idx="0">
            <a:scrgbClr r="0" g="0" b="0"/>
          </a:fillRef>
          <a:effectRef idx="0">
            <a:schemeClr val="accent6">
              <a:tint val="50000"/>
              <a:hueOff val="0"/>
              <a:satOff val="0"/>
              <a:lumOff val="0"/>
              <a:alphaOff val="0"/>
            </a:schemeClr>
          </a:effectRef>
          <a:fontRef idx="minor">
            <a:schemeClr val="tx1">
              <a:hueOff val="0"/>
              <a:satOff val="0"/>
              <a:lumOff val="0"/>
              <a:alphaOff val="0"/>
            </a:schemeClr>
          </a:fontRef>
        </p:style>
      </p:cxnSp>
      <p:cxnSp>
        <p:nvCxnSpPr>
          <p:cNvPr id="21532" name="直接连接符 21531">
            <a:extLst>
              <a:ext uri="{FF2B5EF4-FFF2-40B4-BE49-F238E27FC236}">
                <a16:creationId xmlns:a16="http://schemas.microsoft.com/office/drawing/2014/main" id="{74B5AA03-03BB-D16E-4C5B-1F2F2D983DAB}"/>
              </a:ext>
            </a:extLst>
          </p:cNvPr>
          <p:cNvCxnSpPr>
            <a:cxnSpLocks/>
            <a:stCxn id="33" idx="2"/>
            <a:endCxn id="11" idx="0"/>
          </p:cNvCxnSpPr>
          <p:nvPr/>
        </p:nvCxnSpPr>
        <p:spPr>
          <a:xfrm>
            <a:off x="3153963" y="4357842"/>
            <a:ext cx="0" cy="193669"/>
          </a:xfrm>
          <a:prstGeom prst="line">
            <a:avLst/>
          </a:prstGeom>
          <a:ln>
            <a:solidFill>
              <a:schemeClr val="bg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533" name="直接连接符 21532">
            <a:extLst>
              <a:ext uri="{FF2B5EF4-FFF2-40B4-BE49-F238E27FC236}">
                <a16:creationId xmlns:a16="http://schemas.microsoft.com/office/drawing/2014/main" id="{FEE5C46B-F8A6-6E58-7953-E91013734E93}"/>
              </a:ext>
            </a:extLst>
          </p:cNvPr>
          <p:cNvCxnSpPr>
            <a:cxnSpLocks/>
            <a:stCxn id="13" idx="2"/>
            <a:endCxn id="28" idx="0"/>
          </p:cNvCxnSpPr>
          <p:nvPr/>
        </p:nvCxnSpPr>
        <p:spPr>
          <a:xfrm>
            <a:off x="3153963" y="2263087"/>
            <a:ext cx="0" cy="672658"/>
          </a:xfrm>
          <a:prstGeom prst="line">
            <a:avLst/>
          </a:prstGeom>
          <a:ln>
            <a:solidFill>
              <a:schemeClr val="bg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534" name="直接连接符 21533">
            <a:extLst>
              <a:ext uri="{FF2B5EF4-FFF2-40B4-BE49-F238E27FC236}">
                <a16:creationId xmlns:a16="http://schemas.microsoft.com/office/drawing/2014/main" id="{2AD0B21F-C9B1-8C56-BA93-4368F024171C}"/>
              </a:ext>
            </a:extLst>
          </p:cNvPr>
          <p:cNvCxnSpPr>
            <a:cxnSpLocks/>
            <a:stCxn id="21549" idx="1"/>
            <a:endCxn id="21551" idx="1"/>
          </p:cNvCxnSpPr>
          <p:nvPr/>
        </p:nvCxnSpPr>
        <p:spPr>
          <a:xfrm rot="5400000" flipH="1" flipV="1">
            <a:off x="4831775" y="1753151"/>
            <a:ext cx="878203" cy="186423"/>
          </a:xfrm>
          <a:prstGeom prst="bentConnector2">
            <a:avLst/>
          </a:prstGeom>
          <a:ln>
            <a:solidFill>
              <a:schemeClr val="bg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549" name="椭圆 21548">
            <a:extLst>
              <a:ext uri="{FF2B5EF4-FFF2-40B4-BE49-F238E27FC236}">
                <a16:creationId xmlns:a16="http://schemas.microsoft.com/office/drawing/2014/main" id="{1302F9C0-EC96-2100-5C50-012386ADC95D}"/>
              </a:ext>
            </a:extLst>
          </p:cNvPr>
          <p:cNvSpPr/>
          <p:nvPr/>
        </p:nvSpPr>
        <p:spPr>
          <a:xfrm>
            <a:off x="5161849" y="2269647"/>
            <a:ext cx="108000" cy="108000"/>
          </a:xfrm>
          <a:prstGeom prst="ellipse">
            <a:avLst/>
          </a:prstGeom>
          <a:solidFill>
            <a:schemeClr val="tx1"/>
          </a:solidFill>
          <a:ln>
            <a:solidFill>
              <a:srgbClr val="F7B8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51" name="文本框 21550">
            <a:extLst>
              <a:ext uri="{FF2B5EF4-FFF2-40B4-BE49-F238E27FC236}">
                <a16:creationId xmlns:a16="http://schemas.microsoft.com/office/drawing/2014/main" id="{DE8EC1EF-D66D-1FB6-E835-C0BBA0F712C2}"/>
              </a:ext>
            </a:extLst>
          </p:cNvPr>
          <p:cNvSpPr txBox="1"/>
          <p:nvPr/>
        </p:nvSpPr>
        <p:spPr>
          <a:xfrm>
            <a:off x="5364088" y="1268760"/>
            <a:ext cx="1440000" cy="276999"/>
          </a:xfrm>
          <a:prstGeom prst="rect">
            <a:avLst/>
          </a:prstGeom>
          <a:solidFill>
            <a:schemeClr val="accent2">
              <a:lumMod val="20000"/>
              <a:lumOff val="80000"/>
              <a:alpha val="40000"/>
            </a:schemeClr>
          </a:solidFill>
          <a:ln w="6350">
            <a:solidFill>
              <a:schemeClr val="bg1">
                <a:lumMod val="65000"/>
                <a:lumOff val="35000"/>
              </a:schemeClr>
            </a:solidFill>
            <a:prstDash val="dash"/>
          </a:ln>
        </p:spPr>
        <p:txBody>
          <a:bodyPr wrap="square">
            <a:spAutoFit/>
          </a:bodyPr>
          <a:lstStyle/>
          <a:p>
            <a:pPr lvl="0" algn="just"/>
            <a:r>
              <a:rPr lang="zh-CN" altLang="en-US" sz="1200" dirty="0">
                <a:solidFill>
                  <a:schemeClr val="bg1"/>
                </a:solidFill>
              </a:rPr>
              <a:t>根据信息存储方法</a:t>
            </a:r>
          </a:p>
        </p:txBody>
      </p:sp>
      <p:cxnSp>
        <p:nvCxnSpPr>
          <p:cNvPr id="21555" name="直接连接符 21554">
            <a:extLst>
              <a:ext uri="{FF2B5EF4-FFF2-40B4-BE49-F238E27FC236}">
                <a16:creationId xmlns:a16="http://schemas.microsoft.com/office/drawing/2014/main" id="{5BA12C56-4A01-8310-72D0-7A2A83618510}"/>
              </a:ext>
            </a:extLst>
          </p:cNvPr>
          <p:cNvCxnSpPr>
            <a:cxnSpLocks/>
            <a:stCxn id="32" idx="2"/>
            <a:endCxn id="15" idx="0"/>
          </p:cNvCxnSpPr>
          <p:nvPr/>
        </p:nvCxnSpPr>
        <p:spPr>
          <a:xfrm>
            <a:off x="4617194" y="4491148"/>
            <a:ext cx="0" cy="666044"/>
          </a:xfrm>
          <a:prstGeom prst="line">
            <a:avLst/>
          </a:prstGeom>
          <a:ln>
            <a:solidFill>
              <a:schemeClr val="bg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559" name="文本框 21558">
            <a:extLst>
              <a:ext uri="{FF2B5EF4-FFF2-40B4-BE49-F238E27FC236}">
                <a16:creationId xmlns:a16="http://schemas.microsoft.com/office/drawing/2014/main" id="{181E7838-2954-1550-30A3-E72B72EC07FB}"/>
              </a:ext>
            </a:extLst>
          </p:cNvPr>
          <p:cNvSpPr txBox="1"/>
          <p:nvPr/>
        </p:nvSpPr>
        <p:spPr>
          <a:xfrm>
            <a:off x="5364248" y="3007985"/>
            <a:ext cx="1440000" cy="276999"/>
          </a:xfrm>
          <a:prstGeom prst="rect">
            <a:avLst/>
          </a:prstGeom>
          <a:solidFill>
            <a:schemeClr val="accent2">
              <a:lumMod val="20000"/>
              <a:lumOff val="80000"/>
              <a:alpha val="40000"/>
            </a:schemeClr>
          </a:solidFill>
          <a:ln w="6350">
            <a:solidFill>
              <a:schemeClr val="bg1">
                <a:lumMod val="65000"/>
                <a:lumOff val="35000"/>
              </a:schemeClr>
            </a:solidFill>
            <a:prstDash val="dash"/>
          </a:ln>
        </p:spPr>
        <p:txBody>
          <a:bodyPr wrap="square">
            <a:spAutoFit/>
          </a:bodyPr>
          <a:lstStyle/>
          <a:p>
            <a:pPr lvl="0" algn="just"/>
            <a:r>
              <a:rPr lang="zh-CN" altLang="en-US" sz="1200" dirty="0">
                <a:solidFill>
                  <a:schemeClr val="bg1"/>
                </a:solidFill>
              </a:rPr>
              <a:t>根据工艺和特性</a:t>
            </a:r>
          </a:p>
        </p:txBody>
      </p:sp>
      <p:cxnSp>
        <p:nvCxnSpPr>
          <p:cNvPr id="21560" name="直接连接符 21533">
            <a:extLst>
              <a:ext uri="{FF2B5EF4-FFF2-40B4-BE49-F238E27FC236}">
                <a16:creationId xmlns:a16="http://schemas.microsoft.com/office/drawing/2014/main" id="{B5576B0C-E82F-71EA-1E2C-C570D1BE13A3}"/>
              </a:ext>
            </a:extLst>
          </p:cNvPr>
          <p:cNvCxnSpPr>
            <a:cxnSpLocks/>
            <a:stCxn id="21563" idx="1"/>
            <a:endCxn id="21559" idx="1"/>
          </p:cNvCxnSpPr>
          <p:nvPr/>
        </p:nvCxnSpPr>
        <p:spPr>
          <a:xfrm rot="5400000" flipH="1" flipV="1">
            <a:off x="4749880" y="3569676"/>
            <a:ext cx="1037559" cy="191178"/>
          </a:xfrm>
          <a:prstGeom prst="bentConnector2">
            <a:avLst/>
          </a:prstGeom>
          <a:ln>
            <a:solidFill>
              <a:schemeClr val="bg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563" name="椭圆 21562">
            <a:extLst>
              <a:ext uri="{FF2B5EF4-FFF2-40B4-BE49-F238E27FC236}">
                <a16:creationId xmlns:a16="http://schemas.microsoft.com/office/drawing/2014/main" id="{8825F9CB-2D35-B40B-FDD5-9AFCD97684E5}"/>
              </a:ext>
            </a:extLst>
          </p:cNvPr>
          <p:cNvSpPr/>
          <p:nvPr/>
        </p:nvSpPr>
        <p:spPr>
          <a:xfrm>
            <a:off x="5157254" y="4168228"/>
            <a:ext cx="108000" cy="108000"/>
          </a:xfrm>
          <a:prstGeom prst="ellipse">
            <a:avLst/>
          </a:prstGeom>
          <a:solidFill>
            <a:schemeClr val="tx1"/>
          </a:solidFill>
          <a:ln>
            <a:solidFill>
              <a:srgbClr val="F7B8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21088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58E45-870D-F7E7-512B-E7BEE5E1AED0}"/>
              </a:ext>
            </a:extLst>
          </p:cNvPr>
          <p:cNvSpPr>
            <a:spLocks noGrp="1"/>
          </p:cNvSpPr>
          <p:nvPr>
            <p:ph type="title"/>
          </p:nvPr>
        </p:nvSpPr>
        <p:spPr>
          <a:xfrm>
            <a:off x="856058" y="1419227"/>
            <a:ext cx="7429500" cy="2852737"/>
          </a:xfrm>
        </p:spPr>
        <p:txBody>
          <a:bodyPr/>
          <a:lstStyle/>
          <a:p>
            <a:r>
              <a:rPr lang="en-US" altLang="zh-CN" dirty="0">
                <a:sym typeface="+mn-lt"/>
              </a:rPr>
              <a:t>3.1.3 </a:t>
            </a:r>
            <a:r>
              <a:rPr lang="zh-CN" altLang="en-US" dirty="0">
                <a:sym typeface="+mn-lt"/>
              </a:rPr>
              <a:t>存储器的编址和端模式</a:t>
            </a:r>
            <a:endParaRPr lang="zh-CN" altLang="en-US" dirty="0"/>
          </a:p>
        </p:txBody>
      </p:sp>
      <p:sp>
        <p:nvSpPr>
          <p:cNvPr id="5" name="文本占位符 4">
            <a:extLst>
              <a:ext uri="{FF2B5EF4-FFF2-40B4-BE49-F238E27FC236}">
                <a16:creationId xmlns:a16="http://schemas.microsoft.com/office/drawing/2014/main" id="{13CEC84E-7AE6-B00D-EA31-19B0216F2078}"/>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98452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5D7A97-1483-4060-AB6F-AB6649D022A6}"/>
              </a:ext>
            </a:extLst>
          </p:cNvPr>
          <p:cNvSpPr>
            <a:spLocks noGrp="1"/>
          </p:cNvSpPr>
          <p:nvPr>
            <p:ph type="title"/>
          </p:nvPr>
        </p:nvSpPr>
        <p:spPr>
          <a:xfrm>
            <a:off x="856060" y="618518"/>
            <a:ext cx="7676380" cy="1080000"/>
          </a:xfrm>
        </p:spPr>
        <p:txBody>
          <a:bodyPr/>
          <a:lstStyle/>
          <a:p>
            <a:r>
              <a:rPr lang="zh-CN" altLang="en-US" dirty="0"/>
              <a:t>字的概念</a:t>
            </a:r>
          </a:p>
        </p:txBody>
      </p:sp>
      <p:graphicFrame>
        <p:nvGraphicFramePr>
          <p:cNvPr id="9" name="内容占位符 8">
            <a:extLst>
              <a:ext uri="{FF2B5EF4-FFF2-40B4-BE49-F238E27FC236}">
                <a16:creationId xmlns:a16="http://schemas.microsoft.com/office/drawing/2014/main" id="{68C1742B-3282-9454-B4D0-33C27109D976}"/>
              </a:ext>
            </a:extLst>
          </p:cNvPr>
          <p:cNvGraphicFramePr>
            <a:graphicFrameLocks noGrp="1"/>
          </p:cNvGraphicFramePr>
          <p:nvPr>
            <p:ph idx="1"/>
            <p:extLst>
              <p:ext uri="{D42A27DB-BD31-4B8C-83A1-F6EECF244321}">
                <p14:modId xmlns:p14="http://schemas.microsoft.com/office/powerpoint/2010/main" val="2818659947"/>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页脚占位符 6">
            <a:extLst>
              <a:ext uri="{FF2B5EF4-FFF2-40B4-BE49-F238E27FC236}">
                <a16:creationId xmlns:a16="http://schemas.microsoft.com/office/drawing/2014/main" id="{51CAC6A8-93FF-3517-60C4-47C792913C57}"/>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8" name="灯片编号占位符 7">
            <a:extLst>
              <a:ext uri="{FF2B5EF4-FFF2-40B4-BE49-F238E27FC236}">
                <a16:creationId xmlns:a16="http://schemas.microsoft.com/office/drawing/2014/main" id="{A174BCA9-B71F-ECDB-BCB8-3860BB9C0FFA}"/>
              </a:ext>
            </a:extLst>
          </p:cNvPr>
          <p:cNvSpPr>
            <a:spLocks noGrp="1"/>
          </p:cNvSpPr>
          <p:nvPr>
            <p:ph type="sldNum" sz="quarter" idx="11"/>
          </p:nvPr>
        </p:nvSpPr>
        <p:spPr/>
        <p:txBody>
          <a:bodyPr/>
          <a:lstStyle/>
          <a:p>
            <a:pPr>
              <a:defRPr/>
            </a:pPr>
            <a:fld id="{168FAD51-4924-4E26-8EE5-0F0F7972BA28}" type="slidenum">
              <a:rPr lang="en-US" smtClean="0"/>
              <a:pPr>
                <a:defRPr/>
              </a:pPr>
              <a:t>16</a:t>
            </a:fld>
            <a:endParaRPr lang="en-US" dirty="0"/>
          </a:p>
        </p:txBody>
      </p:sp>
    </p:spTree>
    <p:extLst>
      <p:ext uri="{BB962C8B-B14F-4D97-AF65-F5344CB8AC3E}">
        <p14:creationId xmlns:p14="http://schemas.microsoft.com/office/powerpoint/2010/main" val="1042031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827D9A58-1F67-C6A0-2C14-B3586EBC7F27}"/>
              </a:ext>
            </a:extLst>
          </p:cNvPr>
          <p:cNvSpPr>
            <a:spLocks noGrp="1"/>
          </p:cNvSpPr>
          <p:nvPr>
            <p:ph type="title"/>
          </p:nvPr>
        </p:nvSpPr>
        <p:spPr/>
        <p:txBody>
          <a:bodyPr/>
          <a:lstStyle/>
          <a:p>
            <a:r>
              <a:rPr lang="zh-CN" altLang="en-US" dirty="0"/>
              <a:t>存储单元</a:t>
            </a:r>
          </a:p>
        </p:txBody>
      </p:sp>
      <p:graphicFrame>
        <p:nvGraphicFramePr>
          <p:cNvPr id="7" name="内容占位符 6">
            <a:extLst>
              <a:ext uri="{FF2B5EF4-FFF2-40B4-BE49-F238E27FC236}">
                <a16:creationId xmlns:a16="http://schemas.microsoft.com/office/drawing/2014/main" id="{D89F9381-A8D3-166B-0D02-636DA976A8C1}"/>
              </a:ext>
            </a:extLst>
          </p:cNvPr>
          <p:cNvGraphicFramePr>
            <a:graphicFrameLocks noGrp="1"/>
          </p:cNvGraphicFramePr>
          <p:nvPr>
            <p:ph idx="1"/>
            <p:extLst>
              <p:ext uri="{D42A27DB-BD31-4B8C-83A1-F6EECF244321}">
                <p14:modId xmlns:p14="http://schemas.microsoft.com/office/powerpoint/2010/main" val="2143732544"/>
              </p:ext>
            </p:extLst>
          </p:nvPr>
        </p:nvGraphicFramePr>
        <p:xfrm>
          <a:off x="855663" y="1916113"/>
          <a:ext cx="7677150" cy="288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灯片编号占位符 4">
            <a:extLst>
              <a:ext uri="{FF2B5EF4-FFF2-40B4-BE49-F238E27FC236}">
                <a16:creationId xmlns:a16="http://schemas.microsoft.com/office/drawing/2014/main" id="{A76DD846-3055-E3D3-FFE2-C4A08E066391}"/>
              </a:ext>
            </a:extLst>
          </p:cNvPr>
          <p:cNvSpPr>
            <a:spLocks noGrp="1"/>
          </p:cNvSpPr>
          <p:nvPr>
            <p:ph type="sldNum" sz="quarter" idx="11"/>
          </p:nvPr>
        </p:nvSpPr>
        <p:spPr/>
        <p:txBody>
          <a:bodyPr/>
          <a:lstStyle/>
          <a:p>
            <a:pPr>
              <a:defRPr/>
            </a:pPr>
            <a:fld id="{168FAD51-4924-4E26-8EE5-0F0F7972BA28}" type="slidenum">
              <a:rPr lang="en-US" smtClean="0"/>
              <a:pPr>
                <a:defRPr/>
              </a:pPr>
              <a:t>17</a:t>
            </a:fld>
            <a:endParaRPr lang="en-US" dirty="0"/>
          </a:p>
        </p:txBody>
      </p:sp>
      <p:sp>
        <p:nvSpPr>
          <p:cNvPr id="4" name="页脚占位符 3">
            <a:extLst>
              <a:ext uri="{FF2B5EF4-FFF2-40B4-BE49-F238E27FC236}">
                <a16:creationId xmlns:a16="http://schemas.microsoft.com/office/drawing/2014/main" id="{B548F614-2008-CE34-A4C0-1929E5A7AD36}"/>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Tree>
    <p:extLst>
      <p:ext uri="{BB962C8B-B14F-4D97-AF65-F5344CB8AC3E}">
        <p14:creationId xmlns:p14="http://schemas.microsoft.com/office/powerpoint/2010/main" val="2239409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827D9A58-1F67-C6A0-2C14-B3586EBC7F27}"/>
              </a:ext>
            </a:extLst>
          </p:cNvPr>
          <p:cNvSpPr>
            <a:spLocks noGrp="1"/>
          </p:cNvSpPr>
          <p:nvPr>
            <p:ph type="title"/>
          </p:nvPr>
        </p:nvSpPr>
        <p:spPr/>
        <p:txBody>
          <a:bodyPr/>
          <a:lstStyle/>
          <a:p>
            <a:r>
              <a:rPr lang="zh-CN" altLang="en-US" dirty="0"/>
              <a:t>地址</a:t>
            </a:r>
          </a:p>
        </p:txBody>
      </p:sp>
      <p:graphicFrame>
        <p:nvGraphicFramePr>
          <p:cNvPr id="7" name="内容占位符 6">
            <a:extLst>
              <a:ext uri="{FF2B5EF4-FFF2-40B4-BE49-F238E27FC236}">
                <a16:creationId xmlns:a16="http://schemas.microsoft.com/office/drawing/2014/main" id="{D89F9381-A8D3-166B-0D02-636DA976A8C1}"/>
              </a:ext>
            </a:extLst>
          </p:cNvPr>
          <p:cNvGraphicFramePr>
            <a:graphicFrameLocks noGrp="1"/>
          </p:cNvGraphicFramePr>
          <p:nvPr>
            <p:ph idx="1"/>
            <p:extLst>
              <p:ext uri="{D42A27DB-BD31-4B8C-83A1-F6EECF244321}">
                <p14:modId xmlns:p14="http://schemas.microsoft.com/office/powerpoint/2010/main" val="3955848361"/>
              </p:ext>
            </p:extLst>
          </p:nvPr>
        </p:nvGraphicFramePr>
        <p:xfrm>
          <a:off x="855663" y="1916113"/>
          <a:ext cx="7677150" cy="32410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灯片编号占位符 4">
            <a:extLst>
              <a:ext uri="{FF2B5EF4-FFF2-40B4-BE49-F238E27FC236}">
                <a16:creationId xmlns:a16="http://schemas.microsoft.com/office/drawing/2014/main" id="{A76DD846-3055-E3D3-FFE2-C4A08E066391}"/>
              </a:ext>
            </a:extLst>
          </p:cNvPr>
          <p:cNvSpPr>
            <a:spLocks noGrp="1"/>
          </p:cNvSpPr>
          <p:nvPr>
            <p:ph type="sldNum" sz="quarter" idx="11"/>
          </p:nvPr>
        </p:nvSpPr>
        <p:spPr/>
        <p:txBody>
          <a:bodyPr/>
          <a:lstStyle/>
          <a:p>
            <a:pPr>
              <a:defRPr/>
            </a:pPr>
            <a:fld id="{168FAD51-4924-4E26-8EE5-0F0F7972BA28}" type="slidenum">
              <a:rPr lang="en-US" smtClean="0"/>
              <a:pPr>
                <a:defRPr/>
              </a:pPr>
              <a:t>18</a:t>
            </a:fld>
            <a:endParaRPr lang="en-US" dirty="0"/>
          </a:p>
        </p:txBody>
      </p:sp>
      <p:sp>
        <p:nvSpPr>
          <p:cNvPr id="4" name="页脚占位符 3">
            <a:extLst>
              <a:ext uri="{FF2B5EF4-FFF2-40B4-BE49-F238E27FC236}">
                <a16:creationId xmlns:a16="http://schemas.microsoft.com/office/drawing/2014/main" id="{B548F614-2008-CE34-A4C0-1929E5A7AD36}"/>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Tree>
    <p:extLst>
      <p:ext uri="{BB962C8B-B14F-4D97-AF65-F5344CB8AC3E}">
        <p14:creationId xmlns:p14="http://schemas.microsoft.com/office/powerpoint/2010/main" val="3676497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827D9A58-1F67-C6A0-2C14-B3586EBC7F27}"/>
              </a:ext>
            </a:extLst>
          </p:cNvPr>
          <p:cNvSpPr>
            <a:spLocks noGrp="1"/>
          </p:cNvSpPr>
          <p:nvPr>
            <p:ph type="title"/>
          </p:nvPr>
        </p:nvSpPr>
        <p:spPr/>
        <p:txBody>
          <a:bodyPr/>
          <a:lstStyle/>
          <a:p>
            <a:r>
              <a:rPr lang="zh-CN" altLang="en-US" sz="3600" dirty="0">
                <a:cs typeface="+mn-ea"/>
                <a:sym typeface="+mn-lt"/>
              </a:rPr>
              <a:t>存储器如何编址，如何访问？</a:t>
            </a:r>
            <a:endParaRPr lang="en-US" altLang="zh-CN" sz="3600" dirty="0">
              <a:cs typeface="+mn-ea"/>
              <a:sym typeface="+mn-lt"/>
            </a:endParaRPr>
          </a:p>
        </p:txBody>
      </p:sp>
      <p:graphicFrame>
        <p:nvGraphicFramePr>
          <p:cNvPr id="7" name="内容占位符 6">
            <a:extLst>
              <a:ext uri="{FF2B5EF4-FFF2-40B4-BE49-F238E27FC236}">
                <a16:creationId xmlns:a16="http://schemas.microsoft.com/office/drawing/2014/main" id="{6EE69324-9FFF-9A96-1AD9-C2F717D44287}"/>
              </a:ext>
            </a:extLst>
          </p:cNvPr>
          <p:cNvGraphicFramePr>
            <a:graphicFrameLocks noGrp="1"/>
          </p:cNvGraphicFramePr>
          <p:nvPr>
            <p:ph idx="1"/>
            <p:extLst>
              <p:ext uri="{D42A27DB-BD31-4B8C-83A1-F6EECF244321}">
                <p14:modId xmlns:p14="http://schemas.microsoft.com/office/powerpoint/2010/main" val="3069587557"/>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灯片编号占位符 4">
            <a:extLst>
              <a:ext uri="{FF2B5EF4-FFF2-40B4-BE49-F238E27FC236}">
                <a16:creationId xmlns:a16="http://schemas.microsoft.com/office/drawing/2014/main" id="{A76DD846-3055-E3D3-FFE2-C4A08E066391}"/>
              </a:ext>
            </a:extLst>
          </p:cNvPr>
          <p:cNvSpPr>
            <a:spLocks noGrp="1"/>
          </p:cNvSpPr>
          <p:nvPr>
            <p:ph type="sldNum" sz="quarter" idx="11"/>
          </p:nvPr>
        </p:nvSpPr>
        <p:spPr/>
        <p:txBody>
          <a:bodyPr/>
          <a:lstStyle/>
          <a:p>
            <a:pPr>
              <a:defRPr/>
            </a:pPr>
            <a:fld id="{168FAD51-4924-4E26-8EE5-0F0F7972BA28}" type="slidenum">
              <a:rPr lang="en-US" smtClean="0"/>
              <a:pPr>
                <a:defRPr/>
              </a:pPr>
              <a:t>19</a:t>
            </a:fld>
            <a:endParaRPr lang="en-US" dirty="0"/>
          </a:p>
        </p:txBody>
      </p:sp>
      <p:sp>
        <p:nvSpPr>
          <p:cNvPr id="4" name="页脚占位符 3">
            <a:extLst>
              <a:ext uri="{FF2B5EF4-FFF2-40B4-BE49-F238E27FC236}">
                <a16:creationId xmlns:a16="http://schemas.microsoft.com/office/drawing/2014/main" id="{B548F614-2008-CE34-A4C0-1929E5A7AD36}"/>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Tree>
    <p:extLst>
      <p:ext uri="{BB962C8B-B14F-4D97-AF65-F5344CB8AC3E}">
        <p14:creationId xmlns:p14="http://schemas.microsoft.com/office/powerpoint/2010/main" val="1255906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CC03D-0898-5C03-EDBB-287F73A019B0}"/>
              </a:ext>
            </a:extLst>
          </p:cNvPr>
          <p:cNvSpPr>
            <a:spLocks noGrp="1"/>
          </p:cNvSpPr>
          <p:nvPr>
            <p:ph type="ctrTitle"/>
          </p:nvPr>
        </p:nvSpPr>
        <p:spPr/>
        <p:txBody>
          <a:bodyPr>
            <a:normAutofit/>
          </a:bodyPr>
          <a:lstStyle/>
          <a:p>
            <a:pPr>
              <a:spcAft>
                <a:spcPts val="1200"/>
              </a:spcAft>
            </a:pPr>
            <a:r>
              <a:rPr lang="en-US" altLang="zh-CN" sz="4400" dirty="0">
                <a:sym typeface="+mn-lt"/>
              </a:rPr>
              <a:t>3.1 </a:t>
            </a:r>
            <a:r>
              <a:rPr lang="zh-CN" altLang="en-US" sz="4400" dirty="0">
                <a:sym typeface="+mn-lt"/>
              </a:rPr>
              <a:t>存储器概述</a:t>
            </a:r>
            <a:endParaRPr lang="zh-CN" altLang="en-US" sz="4400" dirty="0"/>
          </a:p>
        </p:txBody>
      </p:sp>
      <p:sp>
        <p:nvSpPr>
          <p:cNvPr id="6" name="副标题 5">
            <a:extLst>
              <a:ext uri="{FF2B5EF4-FFF2-40B4-BE49-F238E27FC236}">
                <a16:creationId xmlns:a16="http://schemas.microsoft.com/office/drawing/2014/main" id="{CB8B80C9-060B-3325-2612-7925F0642CA9}"/>
              </a:ext>
            </a:extLst>
          </p:cNvPr>
          <p:cNvSpPr>
            <a:spLocks noGrp="1"/>
          </p:cNvSpPr>
          <p:nvPr>
            <p:ph type="subTitle" idx="1"/>
          </p:nvPr>
        </p:nvSpPr>
        <p:spPr/>
        <p:txBody>
          <a:bodyPr/>
          <a:lstStyle/>
          <a:p>
            <a:r>
              <a:rPr lang="en-US" altLang="zh-CN" sz="1800" dirty="0">
                <a:sym typeface="+mn-lt"/>
              </a:rPr>
              <a:t>3.1.1 </a:t>
            </a:r>
            <a:r>
              <a:rPr lang="zh-CN" altLang="en-US" sz="1800" dirty="0">
                <a:sym typeface="+mn-lt"/>
              </a:rPr>
              <a:t>存储器的层次结构</a:t>
            </a:r>
            <a:endParaRPr lang="en-US" altLang="zh-CN" sz="1800" dirty="0">
              <a:sym typeface="+mn-lt"/>
            </a:endParaRPr>
          </a:p>
          <a:p>
            <a:r>
              <a:rPr lang="en-US" altLang="zh-CN" sz="1800" dirty="0">
                <a:sym typeface="+mn-lt"/>
              </a:rPr>
              <a:t>3.1.2 </a:t>
            </a:r>
            <a:r>
              <a:rPr lang="zh-CN" altLang="en-US" sz="1800" dirty="0">
                <a:sym typeface="+mn-lt"/>
              </a:rPr>
              <a:t>存储器的分类</a:t>
            </a:r>
            <a:endParaRPr lang="en-US" altLang="zh-CN" sz="1800" dirty="0">
              <a:sym typeface="+mn-lt"/>
            </a:endParaRPr>
          </a:p>
          <a:p>
            <a:r>
              <a:rPr lang="en-US" altLang="zh-CN" sz="1800" dirty="0">
                <a:sym typeface="+mn-lt"/>
              </a:rPr>
              <a:t>3.1.3 </a:t>
            </a:r>
            <a:r>
              <a:rPr lang="zh-CN" altLang="en-US" sz="1800" dirty="0">
                <a:sym typeface="+mn-lt"/>
              </a:rPr>
              <a:t>存储器的编址和端模式</a:t>
            </a:r>
            <a:endParaRPr lang="en-US" altLang="zh-CN" sz="1800" dirty="0">
              <a:sym typeface="+mn-lt"/>
            </a:endParaRPr>
          </a:p>
          <a:p>
            <a:r>
              <a:rPr lang="en-US" altLang="zh-CN" sz="1800" dirty="0">
                <a:sym typeface="+mn-lt"/>
              </a:rPr>
              <a:t>3.1.4 </a:t>
            </a:r>
            <a:r>
              <a:rPr lang="zh-CN" altLang="en-US" sz="1800" dirty="0">
                <a:sym typeface="+mn-lt"/>
              </a:rPr>
              <a:t>主存储器的技术指标</a:t>
            </a:r>
            <a:endParaRPr lang="zh-CN" altLang="en-US" sz="1800" dirty="0"/>
          </a:p>
        </p:txBody>
      </p:sp>
    </p:spTree>
    <p:extLst>
      <p:ext uri="{BB962C8B-B14F-4D97-AF65-F5344CB8AC3E}">
        <p14:creationId xmlns:p14="http://schemas.microsoft.com/office/powerpoint/2010/main" val="897881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p:txBody>
          <a:bodyPr/>
          <a:lstStyle/>
          <a:p>
            <a:r>
              <a:rPr lang="zh-CN" altLang="en-US" dirty="0">
                <a:sym typeface="+mn-lt"/>
              </a:rPr>
              <a:t>存储器的</a:t>
            </a:r>
            <a:r>
              <a:rPr lang="zh-CN" altLang="en-US" dirty="0">
                <a:solidFill>
                  <a:schemeClr val="accent6">
                    <a:lumMod val="75000"/>
                  </a:schemeClr>
                </a:solidFill>
                <a:sym typeface="+mn-lt"/>
              </a:rPr>
              <a:t>编址</a:t>
            </a:r>
            <a:r>
              <a:rPr lang="zh-CN" altLang="en-US" dirty="0">
                <a:sym typeface="+mn-lt"/>
              </a:rPr>
              <a:t>方式</a:t>
            </a:r>
          </a:p>
        </p:txBody>
      </p:sp>
      <p:sp>
        <p:nvSpPr>
          <p:cNvPr id="6" name="灯片编号占位符 5">
            <a:extLst>
              <a:ext uri="{FF2B5EF4-FFF2-40B4-BE49-F238E27FC236}">
                <a16:creationId xmlns:a16="http://schemas.microsoft.com/office/drawing/2014/main" id="{2B6DE459-48AB-B0B4-845A-EEE9CA3F2C78}"/>
              </a:ext>
            </a:extLst>
          </p:cNvPr>
          <p:cNvSpPr>
            <a:spLocks noGrp="1"/>
          </p:cNvSpPr>
          <p:nvPr>
            <p:ph type="sldNum" sz="quarter" idx="11"/>
          </p:nvPr>
        </p:nvSpPr>
        <p:spPr/>
        <p:txBody>
          <a:bodyPr/>
          <a:lstStyle/>
          <a:p>
            <a:fld id="{9D35ACE7-19B2-4F54-9048-4DFFEA3E73D5}" type="slidenum">
              <a:rPr lang="en-US" smtClean="0"/>
              <a:pPr/>
              <a:t>20</a:t>
            </a:fld>
            <a:endParaRPr lang="en-US" dirty="0"/>
          </a:p>
        </p:txBody>
      </p:sp>
      <p:sp>
        <p:nvSpPr>
          <p:cNvPr id="4" name="页脚占位符 3">
            <a:extLst>
              <a:ext uri="{FF2B5EF4-FFF2-40B4-BE49-F238E27FC236}">
                <a16:creationId xmlns:a16="http://schemas.microsoft.com/office/drawing/2014/main" id="{99A1E65C-486A-6E1C-0FAD-8AD27B1AD2A3}"/>
              </a:ext>
            </a:extLst>
          </p:cNvPr>
          <p:cNvSpPr>
            <a:spLocks noGrp="1"/>
          </p:cNvSpPr>
          <p:nvPr>
            <p:ph type="ftr" sz="quarter" idx="3"/>
          </p:nvPr>
        </p:nvSpPr>
        <p:spPr/>
        <p:txBody>
          <a:bodyPr/>
          <a:lstStyle/>
          <a:p>
            <a:r>
              <a:rPr lang="zh-CN" altLang="en-US"/>
              <a:t>华北电力大学 控制与计算机工程学院 王红 制作</a:t>
            </a:r>
            <a:endParaRPr lang="en-US" dirty="0"/>
          </a:p>
        </p:txBody>
      </p:sp>
      <p:sp>
        <p:nvSpPr>
          <p:cNvPr id="25651" name="Text Box 1145"/>
          <p:cNvSpPr txBox="1">
            <a:spLocks noChangeArrowheads="1"/>
          </p:cNvSpPr>
          <p:nvPr/>
        </p:nvSpPr>
        <p:spPr bwMode="auto">
          <a:xfrm>
            <a:off x="3153303" y="2419297"/>
            <a:ext cx="1451446" cy="400110"/>
          </a:xfrm>
          <a:prstGeom prst="rect">
            <a:avLst/>
          </a:prstGeom>
          <a:noFill/>
          <a:ln w="9525">
            <a:noFill/>
            <a:miter lim="800000"/>
            <a:headEnd/>
            <a:tailEnd/>
          </a:ln>
        </p:spPr>
        <p:txBody>
          <a:bodyPr wrap="square" lIns="0" rIns="0">
            <a:spAutoFit/>
          </a:bodyPr>
          <a:lstStyle/>
          <a:p>
            <a:pPr algn="ctr"/>
            <a:r>
              <a:rPr lang="zh-CN" altLang="en-US" b="1" dirty="0">
                <a:solidFill>
                  <a:schemeClr val="accent6">
                    <a:lumMod val="75000"/>
                  </a:schemeClr>
                </a:solidFill>
                <a:ea typeface="楷体" panose="02010609060101010101" pitchFamily="49" charset="-122"/>
                <a:cs typeface="Times New Roman" panose="02020603050405020304" pitchFamily="18" charset="0"/>
                <a:sym typeface="+mn-lt"/>
              </a:rPr>
              <a:t>按字节编址</a:t>
            </a:r>
          </a:p>
        </p:txBody>
      </p:sp>
      <p:sp>
        <p:nvSpPr>
          <p:cNvPr id="25655" name="Text Box 1149"/>
          <p:cNvSpPr txBox="1">
            <a:spLocks noChangeArrowheads="1"/>
          </p:cNvSpPr>
          <p:nvPr/>
        </p:nvSpPr>
        <p:spPr bwMode="auto">
          <a:xfrm>
            <a:off x="3406606" y="5025370"/>
            <a:ext cx="4621778" cy="707886"/>
          </a:xfrm>
          <a:prstGeom prst="rect">
            <a:avLst/>
          </a:prstGeom>
          <a:solidFill>
            <a:schemeClr val="tx1"/>
          </a:solidFill>
          <a:ln w="9525">
            <a:noFill/>
            <a:miter lim="800000"/>
            <a:headEnd/>
            <a:tailEnd/>
          </a:ln>
        </p:spPr>
        <p:txBody>
          <a:bodyPr wrap="none">
            <a:spAutoFit/>
          </a:bodyPr>
          <a:lstStyle/>
          <a:p>
            <a:r>
              <a:rPr lang="zh-CN" altLang="en-US" b="1" dirty="0">
                <a:solidFill>
                  <a:srgbClr val="0070C0"/>
                </a:solidFill>
                <a:ea typeface="楷体" panose="02010609060101010101" pitchFamily="49" charset="-122"/>
                <a:cs typeface="Times New Roman" panose="02020603050405020304" pitchFamily="18" charset="0"/>
                <a:sym typeface="+mn-lt"/>
              </a:rPr>
              <a:t>机器字长</a:t>
            </a:r>
            <a:r>
              <a:rPr lang="en-US" altLang="zh-CN" b="1" dirty="0">
                <a:solidFill>
                  <a:schemeClr val="bg1">
                    <a:lumMod val="95000"/>
                    <a:lumOff val="5000"/>
                  </a:schemeClr>
                </a:solidFill>
                <a:ea typeface="楷体" panose="02010609060101010101" pitchFamily="49" charset="-122"/>
                <a:cs typeface="Times New Roman" panose="02020603050405020304" pitchFamily="18" charset="0"/>
                <a:sym typeface="+mn-lt"/>
              </a:rPr>
              <a:t>32</a:t>
            </a:r>
            <a:r>
              <a:rPr lang="zh-CN" altLang="en-US" b="1" dirty="0">
                <a:solidFill>
                  <a:schemeClr val="bg1">
                    <a:lumMod val="95000"/>
                    <a:lumOff val="5000"/>
                  </a:schemeClr>
                </a:solidFill>
                <a:ea typeface="楷体" panose="02010609060101010101" pitchFamily="49" charset="-122"/>
                <a:cs typeface="Times New Roman" panose="02020603050405020304" pitchFamily="18" charset="0"/>
                <a:sym typeface="+mn-lt"/>
              </a:rPr>
              <a:t>位</a:t>
            </a:r>
            <a:endParaRPr lang="en-US" altLang="zh-CN" b="1" dirty="0">
              <a:solidFill>
                <a:schemeClr val="bg1">
                  <a:lumMod val="95000"/>
                  <a:lumOff val="5000"/>
                </a:schemeClr>
              </a:solidFill>
              <a:ea typeface="楷体" panose="02010609060101010101" pitchFamily="49" charset="-122"/>
              <a:cs typeface="Times New Roman" panose="02020603050405020304" pitchFamily="18" charset="0"/>
              <a:sym typeface="+mn-lt"/>
            </a:endParaRPr>
          </a:p>
          <a:p>
            <a:r>
              <a:rPr lang="zh-CN" altLang="en-US" b="1" dirty="0">
                <a:solidFill>
                  <a:schemeClr val="bg1">
                    <a:lumMod val="95000"/>
                    <a:lumOff val="5000"/>
                  </a:schemeClr>
                </a:solidFill>
                <a:ea typeface="楷体" panose="02010609060101010101" pitchFamily="49" charset="-122"/>
                <a:cs typeface="Times New Roman" panose="02020603050405020304" pitchFamily="18" charset="0"/>
                <a:sym typeface="+mn-lt"/>
              </a:rPr>
              <a:t>由</a:t>
            </a:r>
            <a:r>
              <a:rPr lang="en-US" altLang="zh-CN" b="1" dirty="0">
                <a:solidFill>
                  <a:schemeClr val="bg1">
                    <a:lumMod val="95000"/>
                    <a:lumOff val="5000"/>
                  </a:schemeClr>
                </a:solidFill>
                <a:ea typeface="楷体" panose="02010609060101010101" pitchFamily="49" charset="-122"/>
                <a:cs typeface="Times New Roman" panose="02020603050405020304" pitchFamily="18" charset="0"/>
                <a:sym typeface="+mn-lt"/>
              </a:rPr>
              <a:t>16</a:t>
            </a:r>
            <a:r>
              <a:rPr lang="zh-CN" altLang="en-US" b="1" dirty="0">
                <a:solidFill>
                  <a:schemeClr val="bg1">
                    <a:lumMod val="95000"/>
                    <a:lumOff val="5000"/>
                  </a:schemeClr>
                </a:solidFill>
                <a:ea typeface="楷体" panose="02010609060101010101" pitchFamily="49" charset="-122"/>
                <a:cs typeface="Times New Roman" panose="02020603050405020304" pitchFamily="18" charset="0"/>
                <a:sym typeface="+mn-lt"/>
              </a:rPr>
              <a:t>个字节存储单元组成的</a:t>
            </a:r>
            <a:r>
              <a:rPr lang="en-US" altLang="zh-CN" b="1" dirty="0">
                <a:solidFill>
                  <a:schemeClr val="bg1">
                    <a:lumMod val="95000"/>
                    <a:lumOff val="5000"/>
                  </a:schemeClr>
                </a:solidFill>
                <a:ea typeface="楷体" panose="02010609060101010101" pitchFamily="49" charset="-122"/>
                <a:cs typeface="Times New Roman" panose="02020603050405020304" pitchFamily="18" charset="0"/>
                <a:sym typeface="+mn-lt"/>
              </a:rPr>
              <a:t>mini</a:t>
            </a:r>
            <a:r>
              <a:rPr lang="zh-CN" altLang="en-US" b="1" dirty="0">
                <a:solidFill>
                  <a:schemeClr val="bg1">
                    <a:lumMod val="95000"/>
                    <a:lumOff val="5000"/>
                  </a:schemeClr>
                </a:solidFill>
                <a:ea typeface="楷体" panose="02010609060101010101" pitchFamily="49" charset="-122"/>
                <a:cs typeface="Times New Roman" panose="02020603050405020304" pitchFamily="18" charset="0"/>
                <a:sym typeface="+mn-lt"/>
              </a:rPr>
              <a:t>存储器</a:t>
            </a:r>
            <a:endParaRPr lang="en-US" altLang="zh-CN" b="1" dirty="0">
              <a:solidFill>
                <a:schemeClr val="bg1">
                  <a:lumMod val="95000"/>
                  <a:lumOff val="5000"/>
                </a:schemeClr>
              </a:solidFill>
              <a:ea typeface="楷体" panose="02010609060101010101" pitchFamily="49" charset="-122"/>
              <a:cs typeface="Times New Roman" panose="02020603050405020304" pitchFamily="18" charset="0"/>
              <a:sym typeface="+mn-lt"/>
            </a:endParaRPr>
          </a:p>
        </p:txBody>
      </p:sp>
      <p:sp>
        <p:nvSpPr>
          <p:cNvPr id="18" name="文本框 17">
            <a:extLst>
              <a:ext uri="{FF2B5EF4-FFF2-40B4-BE49-F238E27FC236}">
                <a16:creationId xmlns:a16="http://schemas.microsoft.com/office/drawing/2014/main" id="{084B2141-C7A8-03BC-81C3-20F7D2E5773B}"/>
              </a:ext>
            </a:extLst>
          </p:cNvPr>
          <p:cNvSpPr txBox="1"/>
          <p:nvPr/>
        </p:nvSpPr>
        <p:spPr>
          <a:xfrm>
            <a:off x="2524129" y="3081194"/>
            <a:ext cx="720000" cy="360000"/>
          </a:xfrm>
          <a:prstGeom prst="rect">
            <a:avLst/>
          </a:prstGeom>
          <a:noFill/>
        </p:spPr>
        <p:txBody>
          <a:bodyPr wrap="square" anchor="ctr" anchorCtr="0">
            <a:noAutofit/>
          </a:bodyPr>
          <a:lstStyle/>
          <a:p>
            <a:r>
              <a:rPr kumimoji="0" lang="en-US" altLang="zh-CN" sz="1800" b="1" u="none" strike="noStrike" cap="none" normalizeH="0" baseline="0" dirty="0">
                <a:ln>
                  <a:noFill/>
                </a:ln>
                <a:solidFill>
                  <a:srgbClr val="0070C0"/>
                </a:solidFill>
                <a:effectLst/>
                <a:cs typeface="Times New Roman" panose="02020603050405020304" pitchFamily="18" charset="0"/>
                <a:sym typeface="+mn-lt"/>
              </a:rPr>
              <a:t>00</a:t>
            </a:r>
            <a:endParaRPr lang="zh-CN" altLang="en-US" sz="1800" b="1" dirty="0">
              <a:solidFill>
                <a:srgbClr val="0070C0"/>
              </a:solidFill>
            </a:endParaRPr>
          </a:p>
        </p:txBody>
      </p:sp>
      <p:sp>
        <p:nvSpPr>
          <p:cNvPr id="21" name="文本框 20">
            <a:extLst>
              <a:ext uri="{FF2B5EF4-FFF2-40B4-BE49-F238E27FC236}">
                <a16:creationId xmlns:a16="http://schemas.microsoft.com/office/drawing/2014/main" id="{81D4CF27-663F-7D43-4EAE-1A962DAC4FFD}"/>
              </a:ext>
            </a:extLst>
          </p:cNvPr>
          <p:cNvSpPr txBox="1"/>
          <p:nvPr/>
        </p:nvSpPr>
        <p:spPr>
          <a:xfrm>
            <a:off x="2524129" y="3504582"/>
            <a:ext cx="720000" cy="360000"/>
          </a:xfrm>
          <a:prstGeom prst="rect">
            <a:avLst/>
          </a:prstGeom>
          <a:noFill/>
        </p:spPr>
        <p:txBody>
          <a:bodyPr wrap="square" anchor="ctr" anchorCtr="0">
            <a:noAutofit/>
          </a:bodyPr>
          <a:lstStyle/>
          <a:p>
            <a:r>
              <a:rPr kumimoji="0" lang="en-US" altLang="zh-CN" sz="1800" b="1" u="none" strike="noStrike" cap="none" normalizeH="0" baseline="0" dirty="0">
                <a:ln>
                  <a:noFill/>
                </a:ln>
                <a:solidFill>
                  <a:srgbClr val="0070C0"/>
                </a:solidFill>
                <a:effectLst/>
                <a:cs typeface="Times New Roman" panose="02020603050405020304" pitchFamily="18" charset="0"/>
                <a:sym typeface="+mn-lt"/>
              </a:rPr>
              <a:t>01</a:t>
            </a:r>
            <a:endParaRPr lang="zh-CN" altLang="en-US" sz="1800" b="1" dirty="0">
              <a:solidFill>
                <a:srgbClr val="0070C0"/>
              </a:solidFill>
            </a:endParaRPr>
          </a:p>
        </p:txBody>
      </p:sp>
      <p:sp>
        <p:nvSpPr>
          <p:cNvPr id="22" name="文本框 21">
            <a:extLst>
              <a:ext uri="{FF2B5EF4-FFF2-40B4-BE49-F238E27FC236}">
                <a16:creationId xmlns:a16="http://schemas.microsoft.com/office/drawing/2014/main" id="{9FF7D476-DE05-9BAF-1AB0-D8FBC1592E7D}"/>
              </a:ext>
            </a:extLst>
          </p:cNvPr>
          <p:cNvSpPr txBox="1"/>
          <p:nvPr/>
        </p:nvSpPr>
        <p:spPr>
          <a:xfrm>
            <a:off x="2524129" y="3927970"/>
            <a:ext cx="720000" cy="360000"/>
          </a:xfrm>
          <a:prstGeom prst="rect">
            <a:avLst/>
          </a:prstGeom>
          <a:noFill/>
        </p:spPr>
        <p:txBody>
          <a:bodyPr wrap="square" anchor="ctr" anchorCtr="0">
            <a:noAutofit/>
          </a:bodyPr>
          <a:lstStyle/>
          <a:p>
            <a:r>
              <a:rPr kumimoji="0" lang="en-US" altLang="zh-CN" sz="1800" b="1" u="none" strike="noStrike" cap="none" normalizeH="0" baseline="0" dirty="0">
                <a:ln>
                  <a:noFill/>
                </a:ln>
                <a:solidFill>
                  <a:srgbClr val="0070C0"/>
                </a:solidFill>
                <a:effectLst/>
                <a:cs typeface="Times New Roman" panose="02020603050405020304" pitchFamily="18" charset="0"/>
                <a:sym typeface="+mn-lt"/>
              </a:rPr>
              <a:t>10</a:t>
            </a:r>
            <a:endParaRPr lang="zh-CN" altLang="en-US" sz="1800" b="1" dirty="0">
              <a:solidFill>
                <a:srgbClr val="0070C0"/>
              </a:solidFill>
            </a:endParaRPr>
          </a:p>
        </p:txBody>
      </p:sp>
      <p:sp>
        <p:nvSpPr>
          <p:cNvPr id="23" name="文本框 22">
            <a:extLst>
              <a:ext uri="{FF2B5EF4-FFF2-40B4-BE49-F238E27FC236}">
                <a16:creationId xmlns:a16="http://schemas.microsoft.com/office/drawing/2014/main" id="{04CC527B-D1B1-521B-369B-D6EBFE495449}"/>
              </a:ext>
            </a:extLst>
          </p:cNvPr>
          <p:cNvSpPr txBox="1"/>
          <p:nvPr/>
        </p:nvSpPr>
        <p:spPr>
          <a:xfrm>
            <a:off x="2524129" y="4351359"/>
            <a:ext cx="720000" cy="360000"/>
          </a:xfrm>
          <a:prstGeom prst="rect">
            <a:avLst/>
          </a:prstGeom>
          <a:noFill/>
        </p:spPr>
        <p:txBody>
          <a:bodyPr wrap="square" anchor="ctr" anchorCtr="0">
            <a:noAutofit/>
          </a:bodyPr>
          <a:lstStyle/>
          <a:p>
            <a:r>
              <a:rPr kumimoji="0" lang="en-US" altLang="zh-CN" sz="1800" b="1" u="none" strike="noStrike" cap="none" normalizeH="0" baseline="0" dirty="0">
                <a:ln>
                  <a:noFill/>
                </a:ln>
                <a:solidFill>
                  <a:srgbClr val="0070C0"/>
                </a:solidFill>
                <a:effectLst/>
                <a:cs typeface="Times New Roman" panose="02020603050405020304" pitchFamily="18" charset="0"/>
                <a:sym typeface="+mn-lt"/>
              </a:rPr>
              <a:t>11</a:t>
            </a:r>
            <a:endParaRPr lang="zh-CN" altLang="en-US" sz="1800" b="1" dirty="0">
              <a:solidFill>
                <a:srgbClr val="0070C0"/>
              </a:solidFill>
            </a:endParaRPr>
          </a:p>
        </p:txBody>
      </p:sp>
      <p:sp>
        <p:nvSpPr>
          <p:cNvPr id="24" name="Text Box 1145">
            <a:extLst>
              <a:ext uri="{FF2B5EF4-FFF2-40B4-BE49-F238E27FC236}">
                <a16:creationId xmlns:a16="http://schemas.microsoft.com/office/drawing/2014/main" id="{CB89B24C-E34B-94DB-DC72-179A2BE6CDA8}"/>
              </a:ext>
            </a:extLst>
          </p:cNvPr>
          <p:cNvSpPr txBox="1">
            <a:spLocks noChangeArrowheads="1"/>
          </p:cNvSpPr>
          <p:nvPr/>
        </p:nvSpPr>
        <p:spPr bwMode="auto">
          <a:xfrm>
            <a:off x="1025228" y="3107305"/>
            <a:ext cx="1152128" cy="307777"/>
          </a:xfrm>
          <a:prstGeom prst="rect">
            <a:avLst/>
          </a:prstGeom>
          <a:noFill/>
          <a:ln w="9525">
            <a:noFill/>
            <a:miter lim="800000"/>
            <a:headEnd/>
            <a:tailEnd/>
          </a:ln>
        </p:spPr>
        <p:txBody>
          <a:bodyPr wrap="square" lIns="0" tIns="0" rIns="0" bIns="0">
            <a:spAutoFit/>
          </a:bodyPr>
          <a:lstStyle/>
          <a:p>
            <a:pPr algn="ctr"/>
            <a:r>
              <a:rPr lang="zh-CN" altLang="en-US" b="1" dirty="0">
                <a:solidFill>
                  <a:srgbClr val="0070C0"/>
                </a:solidFill>
                <a:ea typeface="楷体" panose="02010609060101010101" pitchFamily="49" charset="-122"/>
                <a:cs typeface="Times New Roman" panose="02020603050405020304" pitchFamily="18" charset="0"/>
                <a:sym typeface="+mn-lt"/>
              </a:rPr>
              <a:t>按字编址</a:t>
            </a:r>
          </a:p>
        </p:txBody>
      </p:sp>
      <p:sp>
        <p:nvSpPr>
          <p:cNvPr id="26" name="文本框 25">
            <a:extLst>
              <a:ext uri="{FF2B5EF4-FFF2-40B4-BE49-F238E27FC236}">
                <a16:creationId xmlns:a16="http://schemas.microsoft.com/office/drawing/2014/main" id="{B6C170DF-F9B8-133F-DAF0-AA22660F8D57}"/>
              </a:ext>
            </a:extLst>
          </p:cNvPr>
          <p:cNvSpPr txBox="1"/>
          <p:nvPr/>
        </p:nvSpPr>
        <p:spPr>
          <a:xfrm>
            <a:off x="3473500" y="3081194"/>
            <a:ext cx="1080000" cy="360000"/>
          </a:xfrm>
          <a:prstGeom prst="rect">
            <a:avLst/>
          </a:prstGeom>
          <a:solidFill>
            <a:srgbClr val="D9E6E3"/>
          </a:solidFill>
          <a:ln>
            <a:solidFill>
              <a:schemeClr val="accent6">
                <a:lumMod val="75000"/>
              </a:schemeClr>
            </a:solidFill>
          </a:ln>
        </p:spPr>
        <p:txBody>
          <a:bodyPr wrap="square" anchor="ctr" anchorCtr="0">
            <a:noAutofit/>
          </a:bodyPr>
          <a:lstStyle/>
          <a:p>
            <a:r>
              <a:rPr kumimoji="0" lang="en-US" altLang="zh-CN" sz="1600" b="1" u="none" strike="noStrike" cap="none" normalizeH="0" baseline="0" dirty="0">
                <a:ln>
                  <a:noFill/>
                </a:ln>
                <a:solidFill>
                  <a:schemeClr val="accent6">
                    <a:lumMod val="75000"/>
                  </a:schemeClr>
                </a:solidFill>
                <a:effectLst/>
                <a:cs typeface="Times New Roman" panose="02020603050405020304" pitchFamily="18" charset="0"/>
                <a:sym typeface="+mn-lt"/>
              </a:rPr>
              <a:t>0000</a:t>
            </a:r>
            <a:endParaRPr lang="zh-CN" altLang="en-US" sz="1600" b="1" dirty="0">
              <a:solidFill>
                <a:schemeClr val="accent6">
                  <a:lumMod val="75000"/>
                </a:schemeClr>
              </a:solidFill>
            </a:endParaRPr>
          </a:p>
        </p:txBody>
      </p:sp>
      <p:sp>
        <p:nvSpPr>
          <p:cNvPr id="27" name="文本框 26">
            <a:extLst>
              <a:ext uri="{FF2B5EF4-FFF2-40B4-BE49-F238E27FC236}">
                <a16:creationId xmlns:a16="http://schemas.microsoft.com/office/drawing/2014/main" id="{5BA568B5-2794-AABE-C752-0CB97D206E57}"/>
              </a:ext>
            </a:extLst>
          </p:cNvPr>
          <p:cNvSpPr txBox="1"/>
          <p:nvPr/>
        </p:nvSpPr>
        <p:spPr>
          <a:xfrm>
            <a:off x="4625668" y="3081194"/>
            <a:ext cx="1080000" cy="360000"/>
          </a:xfrm>
          <a:prstGeom prst="rect">
            <a:avLst/>
          </a:prstGeom>
          <a:solidFill>
            <a:schemeClr val="tx1"/>
          </a:solidFill>
          <a:ln>
            <a:solidFill>
              <a:schemeClr val="accent6">
                <a:lumMod val="75000"/>
              </a:schemeClr>
            </a:solidFill>
          </a:ln>
        </p:spPr>
        <p:txBody>
          <a:bodyPr wrap="square" anchor="ctr" anchorCtr="0">
            <a:noAutofit/>
          </a:bodyPr>
          <a:lstStyle/>
          <a:p>
            <a:r>
              <a:rPr kumimoji="0" lang="en-US" altLang="zh-CN" sz="1600" b="1" u="none" strike="noStrike" cap="none" normalizeH="0" baseline="0" dirty="0">
                <a:ln>
                  <a:noFill/>
                </a:ln>
                <a:solidFill>
                  <a:schemeClr val="accent6">
                    <a:lumMod val="75000"/>
                  </a:schemeClr>
                </a:solidFill>
                <a:effectLst/>
                <a:cs typeface="Times New Roman" panose="02020603050405020304" pitchFamily="18" charset="0"/>
                <a:sym typeface="+mn-lt"/>
              </a:rPr>
              <a:t>0001</a:t>
            </a:r>
            <a:endParaRPr lang="zh-CN" altLang="en-US" sz="1600" b="1" dirty="0">
              <a:solidFill>
                <a:schemeClr val="accent6">
                  <a:lumMod val="75000"/>
                </a:schemeClr>
              </a:solidFill>
            </a:endParaRPr>
          </a:p>
        </p:txBody>
      </p:sp>
      <p:sp>
        <p:nvSpPr>
          <p:cNvPr id="28" name="文本框 27">
            <a:extLst>
              <a:ext uri="{FF2B5EF4-FFF2-40B4-BE49-F238E27FC236}">
                <a16:creationId xmlns:a16="http://schemas.microsoft.com/office/drawing/2014/main" id="{CD2150FE-620A-4936-DFAD-2CCC1FAE00F6}"/>
              </a:ext>
            </a:extLst>
          </p:cNvPr>
          <p:cNvSpPr txBox="1"/>
          <p:nvPr/>
        </p:nvSpPr>
        <p:spPr>
          <a:xfrm>
            <a:off x="5777836" y="3081194"/>
            <a:ext cx="1080000" cy="360000"/>
          </a:xfrm>
          <a:prstGeom prst="rect">
            <a:avLst/>
          </a:prstGeom>
          <a:solidFill>
            <a:srgbClr val="D9E6E3"/>
          </a:solidFill>
          <a:ln>
            <a:solidFill>
              <a:schemeClr val="accent6">
                <a:lumMod val="75000"/>
              </a:schemeClr>
            </a:solidFill>
          </a:ln>
        </p:spPr>
        <p:txBody>
          <a:bodyPr wrap="square" anchor="ctr" anchorCtr="0">
            <a:noAutofit/>
          </a:bodyPr>
          <a:lstStyle/>
          <a:p>
            <a:r>
              <a:rPr kumimoji="0" lang="en-US" altLang="zh-CN" sz="1600" b="1" u="none" strike="noStrike" cap="none" normalizeH="0" baseline="0" dirty="0">
                <a:ln>
                  <a:noFill/>
                </a:ln>
                <a:solidFill>
                  <a:schemeClr val="accent6">
                    <a:lumMod val="75000"/>
                  </a:schemeClr>
                </a:solidFill>
                <a:effectLst/>
                <a:cs typeface="Times New Roman" panose="02020603050405020304" pitchFamily="18" charset="0"/>
                <a:sym typeface="+mn-lt"/>
              </a:rPr>
              <a:t>0010</a:t>
            </a:r>
            <a:endParaRPr lang="zh-CN" altLang="en-US" sz="1600" b="1" dirty="0">
              <a:solidFill>
                <a:schemeClr val="accent6">
                  <a:lumMod val="75000"/>
                </a:schemeClr>
              </a:solidFill>
            </a:endParaRPr>
          </a:p>
        </p:txBody>
      </p:sp>
      <p:sp>
        <p:nvSpPr>
          <p:cNvPr id="29" name="文本框 28">
            <a:extLst>
              <a:ext uri="{FF2B5EF4-FFF2-40B4-BE49-F238E27FC236}">
                <a16:creationId xmlns:a16="http://schemas.microsoft.com/office/drawing/2014/main" id="{3AF595D1-C114-E419-CBE3-B8F4D2B5414F}"/>
              </a:ext>
            </a:extLst>
          </p:cNvPr>
          <p:cNvSpPr txBox="1"/>
          <p:nvPr/>
        </p:nvSpPr>
        <p:spPr>
          <a:xfrm>
            <a:off x="6930004" y="3081194"/>
            <a:ext cx="1080000" cy="360000"/>
          </a:xfrm>
          <a:prstGeom prst="rect">
            <a:avLst/>
          </a:prstGeom>
          <a:solidFill>
            <a:schemeClr val="tx1"/>
          </a:solidFill>
          <a:ln>
            <a:solidFill>
              <a:schemeClr val="accent6">
                <a:lumMod val="75000"/>
              </a:schemeClr>
            </a:solidFill>
          </a:ln>
        </p:spPr>
        <p:txBody>
          <a:bodyPr wrap="square" anchor="ctr" anchorCtr="0">
            <a:noAutofit/>
          </a:bodyPr>
          <a:lstStyle/>
          <a:p>
            <a:r>
              <a:rPr kumimoji="0" lang="en-US" altLang="zh-CN" sz="1600" b="1" u="none" strike="noStrike" cap="none" normalizeH="0" baseline="0" dirty="0">
                <a:ln>
                  <a:noFill/>
                </a:ln>
                <a:solidFill>
                  <a:schemeClr val="accent6">
                    <a:lumMod val="75000"/>
                  </a:schemeClr>
                </a:solidFill>
                <a:effectLst/>
                <a:cs typeface="Times New Roman" panose="02020603050405020304" pitchFamily="18" charset="0"/>
                <a:sym typeface="+mn-lt"/>
              </a:rPr>
              <a:t>0011</a:t>
            </a:r>
            <a:endParaRPr lang="zh-CN" altLang="en-US" sz="1600" b="1" dirty="0">
              <a:solidFill>
                <a:schemeClr val="accent6">
                  <a:lumMod val="75000"/>
                </a:schemeClr>
              </a:solidFill>
            </a:endParaRPr>
          </a:p>
        </p:txBody>
      </p:sp>
      <p:sp>
        <p:nvSpPr>
          <p:cNvPr id="30" name="文本框 29">
            <a:extLst>
              <a:ext uri="{FF2B5EF4-FFF2-40B4-BE49-F238E27FC236}">
                <a16:creationId xmlns:a16="http://schemas.microsoft.com/office/drawing/2014/main" id="{C2DF9DC8-42BA-753C-4300-1BE27F90B9DF}"/>
              </a:ext>
            </a:extLst>
          </p:cNvPr>
          <p:cNvSpPr txBox="1"/>
          <p:nvPr/>
        </p:nvSpPr>
        <p:spPr>
          <a:xfrm>
            <a:off x="3473500" y="3504582"/>
            <a:ext cx="1080000" cy="360000"/>
          </a:xfrm>
          <a:prstGeom prst="rect">
            <a:avLst/>
          </a:prstGeom>
          <a:solidFill>
            <a:srgbClr val="D9E6E3"/>
          </a:solidFill>
          <a:ln>
            <a:solidFill>
              <a:schemeClr val="accent6">
                <a:lumMod val="75000"/>
              </a:schemeClr>
            </a:solidFill>
          </a:ln>
        </p:spPr>
        <p:txBody>
          <a:bodyPr wrap="square" anchor="ctr" anchorCtr="0">
            <a:noAutofit/>
          </a:bodyPr>
          <a:lstStyle/>
          <a:p>
            <a:r>
              <a:rPr kumimoji="0" lang="en-US" altLang="zh-CN" sz="1600" b="1" u="none" strike="noStrike" cap="none" normalizeH="0" baseline="0" dirty="0">
                <a:ln>
                  <a:noFill/>
                </a:ln>
                <a:solidFill>
                  <a:schemeClr val="accent6">
                    <a:lumMod val="75000"/>
                  </a:schemeClr>
                </a:solidFill>
                <a:effectLst/>
                <a:cs typeface="Times New Roman" panose="02020603050405020304" pitchFamily="18" charset="0"/>
                <a:sym typeface="+mn-lt"/>
              </a:rPr>
              <a:t>0100</a:t>
            </a:r>
            <a:endParaRPr lang="zh-CN" altLang="en-US" sz="1600" b="1" dirty="0">
              <a:solidFill>
                <a:schemeClr val="accent6">
                  <a:lumMod val="75000"/>
                </a:schemeClr>
              </a:solidFill>
            </a:endParaRPr>
          </a:p>
        </p:txBody>
      </p:sp>
      <p:sp>
        <p:nvSpPr>
          <p:cNvPr id="31" name="文本框 30">
            <a:extLst>
              <a:ext uri="{FF2B5EF4-FFF2-40B4-BE49-F238E27FC236}">
                <a16:creationId xmlns:a16="http://schemas.microsoft.com/office/drawing/2014/main" id="{6B0CE799-0309-1CDA-B47C-33F7EA2FD726}"/>
              </a:ext>
            </a:extLst>
          </p:cNvPr>
          <p:cNvSpPr txBox="1"/>
          <p:nvPr/>
        </p:nvSpPr>
        <p:spPr>
          <a:xfrm>
            <a:off x="4625668" y="3504582"/>
            <a:ext cx="1080000" cy="360000"/>
          </a:xfrm>
          <a:prstGeom prst="rect">
            <a:avLst/>
          </a:prstGeom>
          <a:solidFill>
            <a:schemeClr val="tx1"/>
          </a:solidFill>
          <a:ln>
            <a:solidFill>
              <a:schemeClr val="accent6">
                <a:lumMod val="75000"/>
              </a:schemeClr>
            </a:solidFill>
          </a:ln>
        </p:spPr>
        <p:txBody>
          <a:bodyPr wrap="square" anchor="ctr" anchorCtr="0">
            <a:noAutofit/>
          </a:bodyPr>
          <a:lstStyle/>
          <a:p>
            <a:r>
              <a:rPr kumimoji="0" lang="en-US" altLang="zh-CN" sz="1600" b="1" u="none" strike="noStrike" cap="none" normalizeH="0" baseline="0" dirty="0">
                <a:ln>
                  <a:noFill/>
                </a:ln>
                <a:solidFill>
                  <a:schemeClr val="accent6">
                    <a:lumMod val="75000"/>
                  </a:schemeClr>
                </a:solidFill>
                <a:effectLst/>
                <a:cs typeface="Times New Roman" panose="02020603050405020304" pitchFamily="18" charset="0"/>
                <a:sym typeface="+mn-lt"/>
              </a:rPr>
              <a:t>0101</a:t>
            </a:r>
            <a:endParaRPr lang="zh-CN" altLang="en-US" sz="1600" b="1" dirty="0">
              <a:solidFill>
                <a:schemeClr val="accent6">
                  <a:lumMod val="75000"/>
                </a:schemeClr>
              </a:solidFill>
            </a:endParaRPr>
          </a:p>
        </p:txBody>
      </p:sp>
      <p:sp>
        <p:nvSpPr>
          <p:cNvPr id="32" name="文本框 31">
            <a:extLst>
              <a:ext uri="{FF2B5EF4-FFF2-40B4-BE49-F238E27FC236}">
                <a16:creationId xmlns:a16="http://schemas.microsoft.com/office/drawing/2014/main" id="{172B3EDC-4035-D72E-F5A4-304379B0FC9D}"/>
              </a:ext>
            </a:extLst>
          </p:cNvPr>
          <p:cNvSpPr txBox="1"/>
          <p:nvPr/>
        </p:nvSpPr>
        <p:spPr>
          <a:xfrm>
            <a:off x="5777836" y="3504582"/>
            <a:ext cx="1080000" cy="360000"/>
          </a:xfrm>
          <a:prstGeom prst="rect">
            <a:avLst/>
          </a:prstGeom>
          <a:solidFill>
            <a:srgbClr val="D9E6E3"/>
          </a:solidFill>
          <a:ln>
            <a:solidFill>
              <a:schemeClr val="accent6">
                <a:lumMod val="75000"/>
              </a:schemeClr>
            </a:solidFill>
          </a:ln>
        </p:spPr>
        <p:txBody>
          <a:bodyPr wrap="square" anchor="ctr" anchorCtr="0">
            <a:noAutofit/>
          </a:bodyPr>
          <a:lstStyle/>
          <a:p>
            <a:r>
              <a:rPr kumimoji="0" lang="en-US" altLang="zh-CN" sz="1600" b="1" u="none" strike="noStrike" cap="none" normalizeH="0" baseline="0" dirty="0">
                <a:ln>
                  <a:noFill/>
                </a:ln>
                <a:solidFill>
                  <a:schemeClr val="accent6">
                    <a:lumMod val="75000"/>
                  </a:schemeClr>
                </a:solidFill>
                <a:effectLst/>
                <a:cs typeface="Times New Roman" panose="02020603050405020304" pitchFamily="18" charset="0"/>
                <a:sym typeface="+mn-lt"/>
              </a:rPr>
              <a:t>0110</a:t>
            </a:r>
            <a:endParaRPr lang="zh-CN" altLang="en-US" sz="1600" b="1" dirty="0">
              <a:solidFill>
                <a:schemeClr val="accent6">
                  <a:lumMod val="75000"/>
                </a:schemeClr>
              </a:solidFill>
            </a:endParaRPr>
          </a:p>
        </p:txBody>
      </p:sp>
      <p:sp>
        <p:nvSpPr>
          <p:cNvPr id="33" name="文本框 32">
            <a:extLst>
              <a:ext uri="{FF2B5EF4-FFF2-40B4-BE49-F238E27FC236}">
                <a16:creationId xmlns:a16="http://schemas.microsoft.com/office/drawing/2014/main" id="{9ABB3046-D509-40D8-04F1-685F4D49C3E2}"/>
              </a:ext>
            </a:extLst>
          </p:cNvPr>
          <p:cNvSpPr txBox="1"/>
          <p:nvPr/>
        </p:nvSpPr>
        <p:spPr>
          <a:xfrm>
            <a:off x="6930004" y="3504582"/>
            <a:ext cx="1080000" cy="360000"/>
          </a:xfrm>
          <a:prstGeom prst="rect">
            <a:avLst/>
          </a:prstGeom>
          <a:solidFill>
            <a:schemeClr val="tx1"/>
          </a:solidFill>
          <a:ln>
            <a:solidFill>
              <a:schemeClr val="accent6">
                <a:lumMod val="75000"/>
              </a:schemeClr>
            </a:solidFill>
          </a:ln>
        </p:spPr>
        <p:txBody>
          <a:bodyPr wrap="square" anchor="ctr" anchorCtr="0">
            <a:noAutofit/>
          </a:bodyPr>
          <a:lstStyle/>
          <a:p>
            <a:r>
              <a:rPr kumimoji="0" lang="en-US" altLang="zh-CN" sz="1600" b="1" u="none" strike="noStrike" cap="none" normalizeH="0" baseline="0" dirty="0">
                <a:ln>
                  <a:noFill/>
                </a:ln>
                <a:solidFill>
                  <a:schemeClr val="accent6">
                    <a:lumMod val="75000"/>
                  </a:schemeClr>
                </a:solidFill>
                <a:effectLst/>
                <a:cs typeface="Times New Roman" panose="02020603050405020304" pitchFamily="18" charset="0"/>
                <a:sym typeface="+mn-lt"/>
              </a:rPr>
              <a:t>0111</a:t>
            </a:r>
            <a:endParaRPr lang="zh-CN" altLang="en-US" sz="1600" b="1" dirty="0">
              <a:solidFill>
                <a:schemeClr val="accent6">
                  <a:lumMod val="75000"/>
                </a:schemeClr>
              </a:solidFill>
            </a:endParaRPr>
          </a:p>
        </p:txBody>
      </p:sp>
      <p:sp>
        <p:nvSpPr>
          <p:cNvPr id="34" name="文本框 33">
            <a:extLst>
              <a:ext uri="{FF2B5EF4-FFF2-40B4-BE49-F238E27FC236}">
                <a16:creationId xmlns:a16="http://schemas.microsoft.com/office/drawing/2014/main" id="{1F845FAB-DC05-DB1C-33BA-B62E41217934}"/>
              </a:ext>
            </a:extLst>
          </p:cNvPr>
          <p:cNvSpPr txBox="1"/>
          <p:nvPr/>
        </p:nvSpPr>
        <p:spPr>
          <a:xfrm>
            <a:off x="3473500" y="3927970"/>
            <a:ext cx="1080000" cy="360000"/>
          </a:xfrm>
          <a:prstGeom prst="rect">
            <a:avLst/>
          </a:prstGeom>
          <a:solidFill>
            <a:srgbClr val="D9E6E3"/>
          </a:solidFill>
          <a:ln>
            <a:solidFill>
              <a:schemeClr val="accent6">
                <a:lumMod val="75000"/>
              </a:schemeClr>
            </a:solidFill>
          </a:ln>
        </p:spPr>
        <p:txBody>
          <a:bodyPr wrap="square" anchor="ctr" anchorCtr="0">
            <a:noAutofit/>
          </a:bodyPr>
          <a:lstStyle/>
          <a:p>
            <a:r>
              <a:rPr kumimoji="0" lang="en-US" altLang="zh-CN" sz="1600" b="1" u="none" strike="noStrike" cap="none" normalizeH="0" baseline="0" dirty="0">
                <a:ln>
                  <a:noFill/>
                </a:ln>
                <a:solidFill>
                  <a:schemeClr val="accent6">
                    <a:lumMod val="75000"/>
                  </a:schemeClr>
                </a:solidFill>
                <a:effectLst/>
                <a:cs typeface="Times New Roman" panose="02020603050405020304" pitchFamily="18" charset="0"/>
                <a:sym typeface="+mn-lt"/>
              </a:rPr>
              <a:t>1000</a:t>
            </a:r>
            <a:endParaRPr lang="zh-CN" altLang="en-US" sz="1600" b="1" dirty="0">
              <a:solidFill>
                <a:schemeClr val="accent6">
                  <a:lumMod val="75000"/>
                </a:schemeClr>
              </a:solidFill>
            </a:endParaRPr>
          </a:p>
        </p:txBody>
      </p:sp>
      <p:sp>
        <p:nvSpPr>
          <p:cNvPr id="35" name="文本框 34">
            <a:extLst>
              <a:ext uri="{FF2B5EF4-FFF2-40B4-BE49-F238E27FC236}">
                <a16:creationId xmlns:a16="http://schemas.microsoft.com/office/drawing/2014/main" id="{8BA56AAD-9BBB-4F01-D8E9-FE1E8DE33D36}"/>
              </a:ext>
            </a:extLst>
          </p:cNvPr>
          <p:cNvSpPr txBox="1"/>
          <p:nvPr/>
        </p:nvSpPr>
        <p:spPr>
          <a:xfrm>
            <a:off x="4625668" y="3927970"/>
            <a:ext cx="1080000" cy="360000"/>
          </a:xfrm>
          <a:prstGeom prst="rect">
            <a:avLst/>
          </a:prstGeom>
          <a:solidFill>
            <a:schemeClr val="tx1"/>
          </a:solidFill>
          <a:ln>
            <a:solidFill>
              <a:schemeClr val="accent6">
                <a:lumMod val="75000"/>
              </a:schemeClr>
            </a:solidFill>
          </a:ln>
        </p:spPr>
        <p:txBody>
          <a:bodyPr wrap="square" anchor="ctr" anchorCtr="0">
            <a:noAutofit/>
          </a:bodyPr>
          <a:lstStyle/>
          <a:p>
            <a:r>
              <a:rPr kumimoji="0" lang="en-US" altLang="zh-CN" sz="1600" b="1" u="none" strike="noStrike" cap="none" normalizeH="0" baseline="0" dirty="0">
                <a:ln>
                  <a:noFill/>
                </a:ln>
                <a:solidFill>
                  <a:schemeClr val="accent6">
                    <a:lumMod val="75000"/>
                  </a:schemeClr>
                </a:solidFill>
                <a:effectLst/>
                <a:cs typeface="Times New Roman" panose="02020603050405020304" pitchFamily="18" charset="0"/>
                <a:sym typeface="+mn-lt"/>
              </a:rPr>
              <a:t>1001</a:t>
            </a:r>
            <a:endParaRPr lang="zh-CN" altLang="en-US" sz="1600" b="1" dirty="0">
              <a:solidFill>
                <a:schemeClr val="accent6">
                  <a:lumMod val="75000"/>
                </a:schemeClr>
              </a:solidFill>
            </a:endParaRPr>
          </a:p>
        </p:txBody>
      </p:sp>
      <p:sp>
        <p:nvSpPr>
          <p:cNvPr id="36" name="文本框 35">
            <a:extLst>
              <a:ext uri="{FF2B5EF4-FFF2-40B4-BE49-F238E27FC236}">
                <a16:creationId xmlns:a16="http://schemas.microsoft.com/office/drawing/2014/main" id="{DB4F186F-D798-B68D-15AE-82E9354DE704}"/>
              </a:ext>
            </a:extLst>
          </p:cNvPr>
          <p:cNvSpPr txBox="1"/>
          <p:nvPr/>
        </p:nvSpPr>
        <p:spPr>
          <a:xfrm>
            <a:off x="5777836" y="3927970"/>
            <a:ext cx="1080000" cy="360000"/>
          </a:xfrm>
          <a:prstGeom prst="rect">
            <a:avLst/>
          </a:prstGeom>
          <a:solidFill>
            <a:srgbClr val="D9E6E3"/>
          </a:solidFill>
          <a:ln>
            <a:solidFill>
              <a:schemeClr val="accent6">
                <a:lumMod val="75000"/>
              </a:schemeClr>
            </a:solidFill>
          </a:ln>
        </p:spPr>
        <p:txBody>
          <a:bodyPr wrap="square" anchor="ctr" anchorCtr="0">
            <a:noAutofit/>
          </a:bodyPr>
          <a:lstStyle/>
          <a:p>
            <a:r>
              <a:rPr kumimoji="0" lang="en-US" altLang="zh-CN" sz="1600" b="1" u="none" strike="noStrike" cap="none" normalizeH="0" baseline="0" dirty="0">
                <a:ln>
                  <a:noFill/>
                </a:ln>
                <a:solidFill>
                  <a:schemeClr val="accent6">
                    <a:lumMod val="75000"/>
                  </a:schemeClr>
                </a:solidFill>
                <a:effectLst/>
                <a:cs typeface="Times New Roman" panose="02020603050405020304" pitchFamily="18" charset="0"/>
                <a:sym typeface="+mn-lt"/>
              </a:rPr>
              <a:t>1010</a:t>
            </a:r>
            <a:endParaRPr lang="zh-CN" altLang="en-US" sz="1600" b="1" dirty="0">
              <a:solidFill>
                <a:schemeClr val="accent6">
                  <a:lumMod val="75000"/>
                </a:schemeClr>
              </a:solidFill>
            </a:endParaRPr>
          </a:p>
        </p:txBody>
      </p:sp>
      <p:sp>
        <p:nvSpPr>
          <p:cNvPr id="37" name="文本框 36">
            <a:extLst>
              <a:ext uri="{FF2B5EF4-FFF2-40B4-BE49-F238E27FC236}">
                <a16:creationId xmlns:a16="http://schemas.microsoft.com/office/drawing/2014/main" id="{14B7A623-531E-7F5F-5CF1-AF8668E091E0}"/>
              </a:ext>
            </a:extLst>
          </p:cNvPr>
          <p:cNvSpPr txBox="1"/>
          <p:nvPr/>
        </p:nvSpPr>
        <p:spPr>
          <a:xfrm>
            <a:off x="6930004" y="3927970"/>
            <a:ext cx="1080000" cy="360000"/>
          </a:xfrm>
          <a:prstGeom prst="rect">
            <a:avLst/>
          </a:prstGeom>
          <a:solidFill>
            <a:schemeClr val="tx1"/>
          </a:solidFill>
          <a:ln>
            <a:solidFill>
              <a:schemeClr val="accent6">
                <a:lumMod val="75000"/>
              </a:schemeClr>
            </a:solidFill>
          </a:ln>
        </p:spPr>
        <p:txBody>
          <a:bodyPr wrap="square" anchor="ctr" anchorCtr="0">
            <a:noAutofit/>
          </a:bodyPr>
          <a:lstStyle/>
          <a:p>
            <a:r>
              <a:rPr kumimoji="0" lang="en-US" altLang="zh-CN" sz="1600" b="1" u="none" strike="noStrike" cap="none" normalizeH="0" baseline="0" dirty="0">
                <a:ln>
                  <a:noFill/>
                </a:ln>
                <a:solidFill>
                  <a:schemeClr val="accent6">
                    <a:lumMod val="75000"/>
                  </a:schemeClr>
                </a:solidFill>
                <a:effectLst/>
                <a:cs typeface="Times New Roman" panose="02020603050405020304" pitchFamily="18" charset="0"/>
                <a:sym typeface="+mn-lt"/>
              </a:rPr>
              <a:t>1011</a:t>
            </a:r>
            <a:endParaRPr lang="zh-CN" altLang="en-US" sz="1600" b="1" dirty="0">
              <a:solidFill>
                <a:schemeClr val="accent6">
                  <a:lumMod val="75000"/>
                </a:schemeClr>
              </a:solidFill>
            </a:endParaRPr>
          </a:p>
        </p:txBody>
      </p:sp>
      <p:sp>
        <p:nvSpPr>
          <p:cNvPr id="38" name="文本框 37">
            <a:extLst>
              <a:ext uri="{FF2B5EF4-FFF2-40B4-BE49-F238E27FC236}">
                <a16:creationId xmlns:a16="http://schemas.microsoft.com/office/drawing/2014/main" id="{975386A5-12FE-24F0-2050-52621B3652ED}"/>
              </a:ext>
            </a:extLst>
          </p:cNvPr>
          <p:cNvSpPr txBox="1"/>
          <p:nvPr/>
        </p:nvSpPr>
        <p:spPr>
          <a:xfrm>
            <a:off x="3473500" y="4351359"/>
            <a:ext cx="1080000" cy="360000"/>
          </a:xfrm>
          <a:prstGeom prst="rect">
            <a:avLst/>
          </a:prstGeom>
          <a:solidFill>
            <a:srgbClr val="D9E6E3"/>
          </a:solidFill>
          <a:ln>
            <a:solidFill>
              <a:schemeClr val="accent6">
                <a:lumMod val="75000"/>
              </a:schemeClr>
            </a:solidFill>
          </a:ln>
        </p:spPr>
        <p:txBody>
          <a:bodyPr wrap="square" anchor="ctr" anchorCtr="0">
            <a:noAutofit/>
          </a:bodyPr>
          <a:lstStyle/>
          <a:p>
            <a:r>
              <a:rPr kumimoji="0" lang="en-US" altLang="zh-CN" sz="1600" b="1" u="none" strike="noStrike" cap="none" normalizeH="0" baseline="0" dirty="0">
                <a:ln>
                  <a:noFill/>
                </a:ln>
                <a:solidFill>
                  <a:schemeClr val="accent6">
                    <a:lumMod val="75000"/>
                  </a:schemeClr>
                </a:solidFill>
                <a:effectLst/>
                <a:cs typeface="Times New Roman" panose="02020603050405020304" pitchFamily="18" charset="0"/>
                <a:sym typeface="+mn-lt"/>
              </a:rPr>
              <a:t>1100</a:t>
            </a:r>
            <a:endParaRPr lang="zh-CN" altLang="en-US" sz="1600" b="1" dirty="0">
              <a:solidFill>
                <a:schemeClr val="accent6">
                  <a:lumMod val="75000"/>
                </a:schemeClr>
              </a:solidFill>
            </a:endParaRPr>
          </a:p>
        </p:txBody>
      </p:sp>
      <p:sp>
        <p:nvSpPr>
          <p:cNvPr id="39" name="文本框 38">
            <a:extLst>
              <a:ext uri="{FF2B5EF4-FFF2-40B4-BE49-F238E27FC236}">
                <a16:creationId xmlns:a16="http://schemas.microsoft.com/office/drawing/2014/main" id="{03F2079E-037C-8A28-F8B7-063558C36647}"/>
              </a:ext>
            </a:extLst>
          </p:cNvPr>
          <p:cNvSpPr txBox="1"/>
          <p:nvPr/>
        </p:nvSpPr>
        <p:spPr>
          <a:xfrm>
            <a:off x="4625668" y="4351359"/>
            <a:ext cx="1080000" cy="360000"/>
          </a:xfrm>
          <a:prstGeom prst="rect">
            <a:avLst/>
          </a:prstGeom>
          <a:solidFill>
            <a:schemeClr val="tx1"/>
          </a:solidFill>
          <a:ln>
            <a:solidFill>
              <a:schemeClr val="accent6">
                <a:lumMod val="75000"/>
              </a:schemeClr>
            </a:solidFill>
          </a:ln>
        </p:spPr>
        <p:txBody>
          <a:bodyPr wrap="square" anchor="ctr" anchorCtr="0">
            <a:noAutofit/>
          </a:bodyPr>
          <a:lstStyle/>
          <a:p>
            <a:r>
              <a:rPr kumimoji="0" lang="en-US" altLang="zh-CN" sz="1600" b="1" u="none" strike="noStrike" cap="none" normalizeH="0" baseline="0" dirty="0">
                <a:ln>
                  <a:noFill/>
                </a:ln>
                <a:solidFill>
                  <a:schemeClr val="accent6">
                    <a:lumMod val="75000"/>
                  </a:schemeClr>
                </a:solidFill>
                <a:effectLst/>
                <a:cs typeface="Times New Roman" panose="02020603050405020304" pitchFamily="18" charset="0"/>
                <a:sym typeface="+mn-lt"/>
              </a:rPr>
              <a:t>1101</a:t>
            </a:r>
            <a:endParaRPr lang="zh-CN" altLang="en-US" sz="1600" b="1" dirty="0">
              <a:solidFill>
                <a:schemeClr val="accent6">
                  <a:lumMod val="75000"/>
                </a:schemeClr>
              </a:solidFill>
            </a:endParaRPr>
          </a:p>
        </p:txBody>
      </p:sp>
      <p:sp>
        <p:nvSpPr>
          <p:cNvPr id="40" name="文本框 39">
            <a:extLst>
              <a:ext uri="{FF2B5EF4-FFF2-40B4-BE49-F238E27FC236}">
                <a16:creationId xmlns:a16="http://schemas.microsoft.com/office/drawing/2014/main" id="{8AE1FE57-B4BB-3C73-3BA9-F928CD28176C}"/>
              </a:ext>
            </a:extLst>
          </p:cNvPr>
          <p:cNvSpPr txBox="1"/>
          <p:nvPr/>
        </p:nvSpPr>
        <p:spPr>
          <a:xfrm>
            <a:off x="5777836" y="4351359"/>
            <a:ext cx="1080000" cy="360000"/>
          </a:xfrm>
          <a:prstGeom prst="rect">
            <a:avLst/>
          </a:prstGeom>
          <a:solidFill>
            <a:srgbClr val="D9E6E3"/>
          </a:solidFill>
          <a:ln>
            <a:solidFill>
              <a:schemeClr val="accent6">
                <a:lumMod val="75000"/>
              </a:schemeClr>
            </a:solidFill>
          </a:ln>
        </p:spPr>
        <p:txBody>
          <a:bodyPr wrap="square" anchor="ctr" anchorCtr="0">
            <a:noAutofit/>
          </a:bodyPr>
          <a:lstStyle/>
          <a:p>
            <a:r>
              <a:rPr kumimoji="0" lang="en-US" altLang="zh-CN" sz="1600" b="1" u="none" strike="noStrike" cap="none" normalizeH="0" baseline="0" dirty="0">
                <a:ln>
                  <a:noFill/>
                </a:ln>
                <a:solidFill>
                  <a:schemeClr val="accent6">
                    <a:lumMod val="75000"/>
                  </a:schemeClr>
                </a:solidFill>
                <a:effectLst/>
                <a:cs typeface="Times New Roman" panose="02020603050405020304" pitchFamily="18" charset="0"/>
                <a:sym typeface="+mn-lt"/>
              </a:rPr>
              <a:t>1110</a:t>
            </a:r>
            <a:endParaRPr lang="zh-CN" altLang="en-US" sz="1600" b="1" dirty="0">
              <a:solidFill>
                <a:schemeClr val="accent6">
                  <a:lumMod val="75000"/>
                </a:schemeClr>
              </a:solidFill>
            </a:endParaRPr>
          </a:p>
        </p:txBody>
      </p:sp>
      <p:sp>
        <p:nvSpPr>
          <p:cNvPr id="41" name="文本框 40">
            <a:extLst>
              <a:ext uri="{FF2B5EF4-FFF2-40B4-BE49-F238E27FC236}">
                <a16:creationId xmlns:a16="http://schemas.microsoft.com/office/drawing/2014/main" id="{883CE70D-1575-5E1D-430B-7D611685E023}"/>
              </a:ext>
            </a:extLst>
          </p:cNvPr>
          <p:cNvSpPr txBox="1"/>
          <p:nvPr/>
        </p:nvSpPr>
        <p:spPr>
          <a:xfrm>
            <a:off x="6930004" y="4351359"/>
            <a:ext cx="1080000" cy="360000"/>
          </a:xfrm>
          <a:prstGeom prst="rect">
            <a:avLst/>
          </a:prstGeom>
          <a:solidFill>
            <a:schemeClr val="tx1"/>
          </a:solidFill>
          <a:ln>
            <a:solidFill>
              <a:schemeClr val="accent6">
                <a:lumMod val="75000"/>
              </a:schemeClr>
            </a:solidFill>
          </a:ln>
        </p:spPr>
        <p:txBody>
          <a:bodyPr wrap="square" anchor="ctr" anchorCtr="0">
            <a:noAutofit/>
          </a:bodyPr>
          <a:lstStyle/>
          <a:p>
            <a:r>
              <a:rPr kumimoji="0" lang="en-US" altLang="zh-CN" sz="1600" b="1" u="none" strike="noStrike" cap="none" normalizeH="0" baseline="0" dirty="0">
                <a:ln>
                  <a:noFill/>
                </a:ln>
                <a:solidFill>
                  <a:schemeClr val="accent6">
                    <a:lumMod val="75000"/>
                  </a:schemeClr>
                </a:solidFill>
                <a:effectLst/>
                <a:cs typeface="Times New Roman" panose="02020603050405020304" pitchFamily="18" charset="0"/>
                <a:sym typeface="+mn-lt"/>
              </a:rPr>
              <a:t>1111</a:t>
            </a:r>
            <a:endParaRPr lang="zh-CN" altLang="en-US" sz="1600" b="1" dirty="0">
              <a:solidFill>
                <a:schemeClr val="accent6">
                  <a:lumMod val="75000"/>
                </a:schemeClr>
              </a:solidFill>
            </a:endParaRPr>
          </a:p>
        </p:txBody>
      </p:sp>
      <p:cxnSp>
        <p:nvCxnSpPr>
          <p:cNvPr id="43" name="直接箭头连接符 42">
            <a:extLst>
              <a:ext uri="{FF2B5EF4-FFF2-40B4-BE49-F238E27FC236}">
                <a16:creationId xmlns:a16="http://schemas.microsoft.com/office/drawing/2014/main" id="{252C7D34-B194-FE2E-FB3E-9BD900C9CFA7}"/>
              </a:ext>
            </a:extLst>
          </p:cNvPr>
          <p:cNvCxnSpPr>
            <a:cxnSpLocks/>
            <a:stCxn id="25651" idx="2"/>
          </p:cNvCxnSpPr>
          <p:nvPr/>
        </p:nvCxnSpPr>
        <p:spPr>
          <a:xfrm>
            <a:off x="3879026" y="2819407"/>
            <a:ext cx="0" cy="261747"/>
          </a:xfrm>
          <a:prstGeom prst="straightConnector1">
            <a:avLst/>
          </a:prstGeom>
          <a:ln>
            <a:solidFill>
              <a:schemeClr val="bg1">
                <a:lumMod val="95000"/>
                <a:lumOff val="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959F8684-A056-9A72-FE8C-F5A1EB4B22A0}"/>
              </a:ext>
            </a:extLst>
          </p:cNvPr>
          <p:cNvSpPr/>
          <p:nvPr/>
        </p:nvSpPr>
        <p:spPr>
          <a:xfrm>
            <a:off x="3473500" y="3081154"/>
            <a:ext cx="4536504" cy="360040"/>
          </a:xfrm>
          <a:prstGeom prst="rect">
            <a:avLst/>
          </a:prstGeom>
          <a:solidFill>
            <a:schemeClr val="accent3">
              <a:lumMod val="75000"/>
              <a:alpha val="10000"/>
            </a:schemeClr>
          </a:solidFill>
          <a:ln>
            <a:solidFill>
              <a:srgbClr val="C00000"/>
            </a:solidFill>
            <a:prstDash val="sysDash"/>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b="1">
              <a:solidFill>
                <a:schemeClr val="accent6">
                  <a:lumMod val="75000"/>
                </a:schemeClr>
              </a:solidFill>
            </a:endParaRPr>
          </a:p>
        </p:txBody>
      </p:sp>
      <p:sp>
        <p:nvSpPr>
          <p:cNvPr id="46" name="矩形 45">
            <a:extLst>
              <a:ext uri="{FF2B5EF4-FFF2-40B4-BE49-F238E27FC236}">
                <a16:creationId xmlns:a16="http://schemas.microsoft.com/office/drawing/2014/main" id="{5D8B79F4-D27A-A8C9-39BA-C6E42E4B678A}"/>
              </a:ext>
            </a:extLst>
          </p:cNvPr>
          <p:cNvSpPr/>
          <p:nvPr/>
        </p:nvSpPr>
        <p:spPr>
          <a:xfrm>
            <a:off x="3473500" y="3504542"/>
            <a:ext cx="4536504" cy="360040"/>
          </a:xfrm>
          <a:prstGeom prst="rect">
            <a:avLst/>
          </a:prstGeom>
          <a:solidFill>
            <a:schemeClr val="accent3">
              <a:lumMod val="75000"/>
              <a:alpha val="10000"/>
            </a:schemeClr>
          </a:solidFill>
          <a:ln>
            <a:solidFill>
              <a:srgbClr val="C00000"/>
            </a:solidFill>
            <a:prstDash val="sysDash"/>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b="1">
              <a:solidFill>
                <a:schemeClr val="accent6">
                  <a:lumMod val="75000"/>
                </a:schemeClr>
              </a:solidFill>
            </a:endParaRPr>
          </a:p>
        </p:txBody>
      </p:sp>
      <p:sp>
        <p:nvSpPr>
          <p:cNvPr id="47" name="矩形 46">
            <a:extLst>
              <a:ext uri="{FF2B5EF4-FFF2-40B4-BE49-F238E27FC236}">
                <a16:creationId xmlns:a16="http://schemas.microsoft.com/office/drawing/2014/main" id="{19652CBF-7879-48DF-27DD-7FD91B85A5DF}"/>
              </a:ext>
            </a:extLst>
          </p:cNvPr>
          <p:cNvSpPr/>
          <p:nvPr/>
        </p:nvSpPr>
        <p:spPr>
          <a:xfrm>
            <a:off x="3473500" y="3927930"/>
            <a:ext cx="4536504" cy="360040"/>
          </a:xfrm>
          <a:prstGeom prst="rect">
            <a:avLst/>
          </a:prstGeom>
          <a:solidFill>
            <a:schemeClr val="accent3">
              <a:lumMod val="75000"/>
              <a:alpha val="10000"/>
            </a:schemeClr>
          </a:solidFill>
          <a:ln>
            <a:solidFill>
              <a:srgbClr val="C00000"/>
            </a:solidFill>
            <a:prstDash val="sysDash"/>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b="1">
              <a:solidFill>
                <a:schemeClr val="accent6">
                  <a:lumMod val="75000"/>
                </a:schemeClr>
              </a:solidFill>
            </a:endParaRPr>
          </a:p>
        </p:txBody>
      </p:sp>
      <p:sp>
        <p:nvSpPr>
          <p:cNvPr id="48" name="矩形 47">
            <a:extLst>
              <a:ext uri="{FF2B5EF4-FFF2-40B4-BE49-F238E27FC236}">
                <a16:creationId xmlns:a16="http://schemas.microsoft.com/office/drawing/2014/main" id="{F28BFA2A-2094-9A89-E41A-C3FE86FD067C}"/>
              </a:ext>
            </a:extLst>
          </p:cNvPr>
          <p:cNvSpPr/>
          <p:nvPr/>
        </p:nvSpPr>
        <p:spPr>
          <a:xfrm>
            <a:off x="3473500" y="4351319"/>
            <a:ext cx="4536504" cy="360040"/>
          </a:xfrm>
          <a:prstGeom prst="rect">
            <a:avLst/>
          </a:prstGeom>
          <a:solidFill>
            <a:schemeClr val="accent3">
              <a:lumMod val="75000"/>
              <a:alpha val="10000"/>
            </a:schemeClr>
          </a:solidFill>
          <a:ln>
            <a:solidFill>
              <a:srgbClr val="C00000"/>
            </a:solidFill>
            <a:prstDash val="sysDash"/>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b="1">
              <a:solidFill>
                <a:schemeClr val="accent6">
                  <a:lumMod val="75000"/>
                </a:schemeClr>
              </a:solidFill>
            </a:endParaRPr>
          </a:p>
        </p:txBody>
      </p:sp>
      <p:cxnSp>
        <p:nvCxnSpPr>
          <p:cNvPr id="50" name="直接箭头连接符 49">
            <a:extLst>
              <a:ext uri="{FF2B5EF4-FFF2-40B4-BE49-F238E27FC236}">
                <a16:creationId xmlns:a16="http://schemas.microsoft.com/office/drawing/2014/main" id="{87814DC5-4521-83B9-C5F6-ACB0A07CB9E7}"/>
              </a:ext>
            </a:extLst>
          </p:cNvPr>
          <p:cNvCxnSpPr>
            <a:cxnSpLocks/>
            <a:stCxn id="24" idx="3"/>
            <a:endCxn id="18" idx="1"/>
          </p:cNvCxnSpPr>
          <p:nvPr/>
        </p:nvCxnSpPr>
        <p:spPr>
          <a:xfrm>
            <a:off x="2177356" y="3261194"/>
            <a:ext cx="346773" cy="0"/>
          </a:xfrm>
          <a:prstGeom prst="straightConnector1">
            <a:avLst/>
          </a:prstGeom>
          <a:ln>
            <a:solidFill>
              <a:schemeClr val="bg1">
                <a:lumMod val="95000"/>
                <a:lumOff val="5000"/>
              </a:schemeClr>
            </a:solidFill>
            <a:tailEnd type="stealth"/>
          </a:ln>
        </p:spPr>
        <p:style>
          <a:lnRef idx="1">
            <a:schemeClr val="accent1"/>
          </a:lnRef>
          <a:fillRef idx="0">
            <a:schemeClr val="accent1"/>
          </a:fillRef>
          <a:effectRef idx="0">
            <a:schemeClr val="accent1"/>
          </a:effectRef>
          <a:fontRef idx="minor">
            <a:schemeClr val="tx1"/>
          </a:fontRef>
        </p:style>
      </p:cxnSp>
      <p:grpSp>
        <p:nvGrpSpPr>
          <p:cNvPr id="56" name="组合 55">
            <a:extLst>
              <a:ext uri="{FF2B5EF4-FFF2-40B4-BE49-F238E27FC236}">
                <a16:creationId xmlns:a16="http://schemas.microsoft.com/office/drawing/2014/main" id="{FAB61B34-FC69-47A2-A536-E394BFEBF676}"/>
              </a:ext>
            </a:extLst>
          </p:cNvPr>
          <p:cNvGrpSpPr/>
          <p:nvPr/>
        </p:nvGrpSpPr>
        <p:grpSpPr>
          <a:xfrm>
            <a:off x="1331640" y="1556792"/>
            <a:ext cx="6662158" cy="360040"/>
            <a:chOff x="3885786" y="5507556"/>
            <a:chExt cx="6662158" cy="360040"/>
          </a:xfrm>
        </p:grpSpPr>
        <p:sp>
          <p:nvSpPr>
            <p:cNvPr id="57" name="文本框 56">
              <a:hlinkClick r:id="rId3" action="ppaction://hlinksldjump"/>
              <a:extLst>
                <a:ext uri="{FF2B5EF4-FFF2-40B4-BE49-F238E27FC236}">
                  <a16:creationId xmlns:a16="http://schemas.microsoft.com/office/drawing/2014/main" id="{AE460AB3-94C5-E87F-C398-21CDAF356BDD}"/>
                </a:ext>
              </a:extLst>
            </p:cNvPr>
            <p:cNvSpPr txBox="1"/>
            <p:nvPr/>
          </p:nvSpPr>
          <p:spPr>
            <a:xfrm>
              <a:off x="4067944" y="5512725"/>
              <a:ext cx="6480000" cy="349702"/>
            </a:xfrm>
            <a:prstGeom prst="rect">
              <a:avLst/>
            </a:prstGeom>
          </p:spPr>
          <p:style>
            <a:lnRef idx="2">
              <a:schemeClr val="accent3"/>
            </a:lnRef>
            <a:fillRef idx="1">
              <a:schemeClr val="lt1"/>
            </a:fillRef>
            <a:effectRef idx="0">
              <a:schemeClr val="accent3"/>
            </a:effectRef>
            <a:fontRef idx="minor">
              <a:schemeClr val="dk1"/>
            </a:fontRef>
          </p:style>
          <p:txBody>
            <a:bodyPr wrap="square" tIns="36000" bIns="36000" anchor="ctr" anchorCtr="0">
              <a:spAutoFit/>
            </a:bodyPr>
            <a:lstStyle/>
            <a:p>
              <a:r>
                <a:rPr lang="zh-CN" altLang="zh-CN" sz="1800"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800"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若字节编址使用</a:t>
              </a:r>
              <a:r>
                <a:rPr lang="en-US" altLang="zh-CN" sz="1800" b="1" dirty="0">
                  <a:solidFill>
                    <a:schemeClr val="bg1">
                      <a:lumMod val="95000"/>
                      <a:lumOff val="5000"/>
                    </a:schemeClr>
                  </a:solidFill>
                  <a:latin typeface="Times New Roman" panose="02020603050405020304" pitchFamily="18" charset="0"/>
                  <a:cs typeface="Times New Roman" panose="02020603050405020304" pitchFamily="18" charset="0"/>
                </a:rPr>
                <a:t>A</a:t>
              </a:r>
              <a:r>
                <a:rPr lang="en-US" altLang="zh-CN" sz="1800" b="1" baseline="-25000" dirty="0">
                  <a:solidFill>
                    <a:schemeClr val="bg1">
                      <a:lumMod val="95000"/>
                      <a:lumOff val="5000"/>
                    </a:schemeClr>
                  </a:solidFill>
                  <a:latin typeface="Times New Roman" panose="02020603050405020304" pitchFamily="18" charset="0"/>
                  <a:cs typeface="Times New Roman" panose="02020603050405020304" pitchFamily="18" charset="0"/>
                </a:rPr>
                <a:t>3</a:t>
              </a:r>
              <a:r>
                <a:rPr lang="en-US" altLang="zh-CN" sz="1800" b="1" dirty="0">
                  <a:solidFill>
                    <a:schemeClr val="bg1">
                      <a:lumMod val="95000"/>
                      <a:lumOff val="5000"/>
                    </a:schemeClr>
                  </a:solidFill>
                  <a:latin typeface="Times New Roman" panose="02020603050405020304" pitchFamily="18" charset="0"/>
                  <a:cs typeface="Times New Roman" panose="02020603050405020304" pitchFamily="18" charset="0"/>
                </a:rPr>
                <a:t>A</a:t>
              </a:r>
              <a:r>
                <a:rPr lang="en-US" altLang="zh-CN" sz="1800" b="1" baseline="-25000" dirty="0">
                  <a:solidFill>
                    <a:schemeClr val="bg1">
                      <a:lumMod val="95000"/>
                      <a:lumOff val="5000"/>
                    </a:schemeClr>
                  </a:solidFill>
                  <a:latin typeface="Times New Roman" panose="02020603050405020304" pitchFamily="18" charset="0"/>
                  <a:cs typeface="Times New Roman" panose="02020603050405020304" pitchFamily="18" charset="0"/>
                </a:rPr>
                <a:t>2</a:t>
              </a:r>
              <a:r>
                <a:rPr lang="en-US" altLang="zh-CN" sz="1800" b="1" dirty="0">
                  <a:solidFill>
                    <a:schemeClr val="bg1">
                      <a:lumMod val="95000"/>
                      <a:lumOff val="5000"/>
                    </a:schemeClr>
                  </a:solidFill>
                  <a:latin typeface="Times New Roman" panose="02020603050405020304" pitchFamily="18" charset="0"/>
                  <a:cs typeface="Times New Roman" panose="02020603050405020304" pitchFamily="18" charset="0"/>
                </a:rPr>
                <a:t>A</a:t>
              </a:r>
              <a:r>
                <a:rPr lang="en-US" altLang="zh-CN" sz="1800" b="1" baseline="-25000" dirty="0">
                  <a:solidFill>
                    <a:schemeClr val="bg1">
                      <a:lumMod val="95000"/>
                      <a:lumOff val="5000"/>
                    </a:schemeClr>
                  </a:solidFill>
                  <a:latin typeface="Times New Roman" panose="02020603050405020304" pitchFamily="18" charset="0"/>
                  <a:cs typeface="Times New Roman" panose="02020603050405020304" pitchFamily="18" charset="0"/>
                </a:rPr>
                <a:t>1</a:t>
              </a:r>
              <a:r>
                <a:rPr lang="en-US" altLang="zh-CN" sz="1800" b="1" dirty="0">
                  <a:solidFill>
                    <a:schemeClr val="bg1">
                      <a:lumMod val="95000"/>
                      <a:lumOff val="5000"/>
                    </a:schemeClr>
                  </a:solidFill>
                  <a:latin typeface="Times New Roman" panose="02020603050405020304" pitchFamily="18" charset="0"/>
                  <a:cs typeface="Times New Roman" panose="02020603050405020304" pitchFamily="18" charset="0"/>
                </a:rPr>
                <a:t>A</a:t>
              </a:r>
              <a:r>
                <a:rPr lang="en-US" altLang="zh-CN" sz="1800" b="1" baseline="-25000" dirty="0">
                  <a:solidFill>
                    <a:schemeClr val="bg1">
                      <a:lumMod val="95000"/>
                      <a:lumOff val="5000"/>
                    </a:schemeClr>
                  </a:solidFill>
                  <a:latin typeface="Times New Roman" panose="02020603050405020304" pitchFamily="18" charset="0"/>
                  <a:cs typeface="Times New Roman" panose="02020603050405020304" pitchFamily="18" charset="0"/>
                </a:rPr>
                <a:t>0</a:t>
              </a:r>
              <a:r>
                <a:rPr lang="zh-CN" altLang="en-US" sz="1800"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表示，则字编址是什么</a:t>
              </a:r>
              <a:r>
                <a:rPr lang="en-US" altLang="zh-CN" sz="1800"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800" b="1"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58" name="椭圆 57">
              <a:hlinkClick r:id="rId4" action="ppaction://hlinksldjump"/>
              <a:extLst>
                <a:ext uri="{FF2B5EF4-FFF2-40B4-BE49-F238E27FC236}">
                  <a16:creationId xmlns:a16="http://schemas.microsoft.com/office/drawing/2014/main" id="{51810318-4C68-0896-C51C-8550B70A7AF2}"/>
                </a:ext>
              </a:extLst>
            </p:cNvPr>
            <p:cNvSpPr/>
            <p:nvPr/>
          </p:nvSpPr>
          <p:spPr>
            <a:xfrm>
              <a:off x="3885786" y="5507556"/>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zh-CN" alt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60" name="文本框 59">
            <a:extLst>
              <a:ext uri="{FF2B5EF4-FFF2-40B4-BE49-F238E27FC236}">
                <a16:creationId xmlns:a16="http://schemas.microsoft.com/office/drawing/2014/main" id="{5CB7FF2B-5C4B-FB52-5DB0-EFEFBB4EC411}"/>
              </a:ext>
            </a:extLst>
          </p:cNvPr>
          <p:cNvSpPr txBox="1"/>
          <p:nvPr/>
        </p:nvSpPr>
        <p:spPr>
          <a:xfrm>
            <a:off x="7020272" y="1556792"/>
            <a:ext cx="720000" cy="360000"/>
          </a:xfrm>
          <a:prstGeom prst="rect">
            <a:avLst/>
          </a:prstGeom>
          <a:noFill/>
        </p:spPr>
        <p:txBody>
          <a:bodyPr wrap="square" anchor="ctr" anchorCtr="0">
            <a:noAutofit/>
          </a:bodyPr>
          <a:lstStyle/>
          <a:p>
            <a:r>
              <a:rPr lang="en-US" altLang="zh-CN" sz="1800" b="1" dirty="0">
                <a:solidFill>
                  <a:srgbClr val="FF0000"/>
                </a:solidFill>
                <a:effectLst>
                  <a:outerShdw blurRad="25400" dist="25400" dir="2700000" algn="tl">
                    <a:srgbClr val="000000"/>
                  </a:outerShdw>
                </a:effectLst>
                <a:cs typeface="Times New Roman" panose="02020603050405020304" pitchFamily="18" charset="0"/>
              </a:rPr>
              <a:t>A</a:t>
            </a:r>
            <a:r>
              <a:rPr lang="en-US" altLang="zh-CN" sz="1800" b="1" baseline="-25000" dirty="0">
                <a:solidFill>
                  <a:srgbClr val="FF0000"/>
                </a:solidFill>
                <a:effectLst>
                  <a:outerShdw blurRad="25400" dist="25400" dir="2700000" algn="tl">
                    <a:srgbClr val="000000"/>
                  </a:outerShdw>
                </a:effectLst>
                <a:cs typeface="Times New Roman" panose="02020603050405020304" pitchFamily="18" charset="0"/>
              </a:rPr>
              <a:t>3</a:t>
            </a:r>
            <a:r>
              <a:rPr lang="en-US" altLang="zh-CN" sz="1800" b="1" dirty="0">
                <a:solidFill>
                  <a:srgbClr val="FF0000"/>
                </a:solidFill>
                <a:effectLst>
                  <a:outerShdw blurRad="25400" dist="25400" dir="2700000" algn="tl">
                    <a:srgbClr val="000000"/>
                  </a:outerShdw>
                </a:effectLst>
                <a:cs typeface="Times New Roman" panose="02020603050405020304" pitchFamily="18" charset="0"/>
              </a:rPr>
              <a:t>A</a:t>
            </a:r>
            <a:r>
              <a:rPr lang="en-US" altLang="zh-CN" sz="1800" b="1" baseline="-25000" dirty="0">
                <a:solidFill>
                  <a:srgbClr val="FF0000"/>
                </a:solidFill>
                <a:effectLst>
                  <a:outerShdw blurRad="25400" dist="25400" dir="2700000" algn="tl">
                    <a:srgbClr val="000000"/>
                  </a:outerShdw>
                </a:effectLst>
                <a:cs typeface="Times New Roman" panose="02020603050405020304" pitchFamily="18" charset="0"/>
              </a:rPr>
              <a:t>2</a:t>
            </a:r>
            <a:endParaRPr lang="zh-CN" altLang="en-US" sz="1800" b="1" dirty="0">
              <a:solidFill>
                <a:srgbClr val="FF0000"/>
              </a:solidFill>
              <a:effectLst>
                <a:outerShdw blurRad="25400" dist="25400" dir="2700000" algn="tl">
                  <a:srgbClr val="000000"/>
                </a:outerShdw>
              </a:effectLst>
            </a:endParaRPr>
          </a:p>
        </p:txBody>
      </p:sp>
      <p:grpSp>
        <p:nvGrpSpPr>
          <p:cNvPr id="61" name="组合 60">
            <a:extLst>
              <a:ext uri="{FF2B5EF4-FFF2-40B4-BE49-F238E27FC236}">
                <a16:creationId xmlns:a16="http://schemas.microsoft.com/office/drawing/2014/main" id="{119D8395-BE4F-568F-8971-8ACAAD8FCB04}"/>
              </a:ext>
            </a:extLst>
          </p:cNvPr>
          <p:cNvGrpSpPr/>
          <p:nvPr/>
        </p:nvGrpSpPr>
        <p:grpSpPr>
          <a:xfrm>
            <a:off x="1331640" y="1988840"/>
            <a:ext cx="5798158" cy="360040"/>
            <a:chOff x="3885786" y="5507556"/>
            <a:chExt cx="5798158" cy="360040"/>
          </a:xfrm>
        </p:grpSpPr>
        <p:sp>
          <p:nvSpPr>
            <p:cNvPr id="62" name="文本框 61">
              <a:hlinkClick r:id="rId3" action="ppaction://hlinksldjump"/>
              <a:extLst>
                <a:ext uri="{FF2B5EF4-FFF2-40B4-BE49-F238E27FC236}">
                  <a16:creationId xmlns:a16="http://schemas.microsoft.com/office/drawing/2014/main" id="{F12D08D9-7596-06B6-9596-17295D5B7D64}"/>
                </a:ext>
              </a:extLst>
            </p:cNvPr>
            <p:cNvSpPr txBox="1"/>
            <p:nvPr/>
          </p:nvSpPr>
          <p:spPr>
            <a:xfrm>
              <a:off x="4067944" y="5512725"/>
              <a:ext cx="5616000" cy="349702"/>
            </a:xfrm>
            <a:prstGeom prst="rect">
              <a:avLst/>
            </a:prstGeom>
          </p:spPr>
          <p:style>
            <a:lnRef idx="2">
              <a:schemeClr val="accent3"/>
            </a:lnRef>
            <a:fillRef idx="1">
              <a:schemeClr val="lt1"/>
            </a:fillRef>
            <a:effectRef idx="0">
              <a:schemeClr val="accent3"/>
            </a:effectRef>
            <a:fontRef idx="minor">
              <a:schemeClr val="dk1"/>
            </a:fontRef>
          </p:style>
          <p:txBody>
            <a:bodyPr wrap="square" tIns="36000" bIns="36000" anchor="ctr" anchorCtr="0">
              <a:spAutoFit/>
            </a:bodyPr>
            <a:lstStyle/>
            <a:p>
              <a:r>
                <a:rPr lang="zh-CN" altLang="zh-CN" sz="1800"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800"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若机器字长为</a:t>
              </a:r>
              <a:r>
                <a:rPr lang="en-US" altLang="zh-CN" sz="1800"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16</a:t>
              </a:r>
              <a:r>
                <a:rPr lang="zh-CN" altLang="en-US" sz="1800"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位，则按字编址是什么</a:t>
              </a:r>
              <a:r>
                <a:rPr lang="en-US" altLang="zh-CN" sz="1800"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800" b="1" baseline="-250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63" name="椭圆 62">
              <a:hlinkClick r:id="rId4" action="ppaction://hlinksldjump"/>
              <a:extLst>
                <a:ext uri="{FF2B5EF4-FFF2-40B4-BE49-F238E27FC236}">
                  <a16:creationId xmlns:a16="http://schemas.microsoft.com/office/drawing/2014/main" id="{18DE5892-3D08-01D8-0035-130744E00EE2}"/>
                </a:ext>
              </a:extLst>
            </p:cNvPr>
            <p:cNvSpPr/>
            <p:nvPr/>
          </p:nvSpPr>
          <p:spPr>
            <a:xfrm>
              <a:off x="3885786" y="5507556"/>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zh-CN" alt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25600" name="文本框 25599">
            <a:extLst>
              <a:ext uri="{FF2B5EF4-FFF2-40B4-BE49-F238E27FC236}">
                <a16:creationId xmlns:a16="http://schemas.microsoft.com/office/drawing/2014/main" id="{711BAD72-5E41-58E3-DE5E-9BFAFE0BD147}"/>
              </a:ext>
            </a:extLst>
          </p:cNvPr>
          <p:cNvSpPr txBox="1"/>
          <p:nvPr/>
        </p:nvSpPr>
        <p:spPr>
          <a:xfrm>
            <a:off x="6012160" y="1988840"/>
            <a:ext cx="936104" cy="360000"/>
          </a:xfrm>
          <a:prstGeom prst="rect">
            <a:avLst/>
          </a:prstGeom>
          <a:noFill/>
        </p:spPr>
        <p:txBody>
          <a:bodyPr wrap="square" anchor="ctr" anchorCtr="0">
            <a:noAutofit/>
          </a:bodyPr>
          <a:lstStyle/>
          <a:p>
            <a:r>
              <a:rPr lang="en-US" altLang="zh-CN" sz="1800" b="1" dirty="0">
                <a:solidFill>
                  <a:srgbClr val="FF0000"/>
                </a:solidFill>
                <a:effectLst>
                  <a:outerShdw blurRad="25400" dist="25400" dir="2700000" algn="tl">
                    <a:srgbClr val="000000"/>
                  </a:outerShdw>
                </a:effectLst>
                <a:cs typeface="Times New Roman" panose="02020603050405020304" pitchFamily="18" charset="0"/>
              </a:rPr>
              <a:t>A</a:t>
            </a:r>
            <a:r>
              <a:rPr lang="en-US" altLang="zh-CN" sz="1800" b="1" baseline="-25000" dirty="0">
                <a:solidFill>
                  <a:srgbClr val="FF0000"/>
                </a:solidFill>
                <a:effectLst>
                  <a:outerShdw blurRad="25400" dist="25400" dir="2700000" algn="tl">
                    <a:srgbClr val="000000"/>
                  </a:outerShdw>
                </a:effectLst>
                <a:cs typeface="Times New Roman" panose="02020603050405020304" pitchFamily="18" charset="0"/>
              </a:rPr>
              <a:t>3</a:t>
            </a:r>
            <a:r>
              <a:rPr lang="en-US" altLang="zh-CN" sz="1800" b="1" dirty="0">
                <a:solidFill>
                  <a:srgbClr val="FF0000"/>
                </a:solidFill>
                <a:effectLst>
                  <a:outerShdw blurRad="25400" dist="25400" dir="2700000" algn="tl">
                    <a:srgbClr val="000000"/>
                  </a:outerShdw>
                </a:effectLst>
                <a:cs typeface="Times New Roman" panose="02020603050405020304" pitchFamily="18" charset="0"/>
              </a:rPr>
              <a:t>A</a:t>
            </a:r>
            <a:r>
              <a:rPr lang="en-US" altLang="zh-CN" sz="1800" b="1" baseline="-25000" dirty="0">
                <a:solidFill>
                  <a:srgbClr val="FF0000"/>
                </a:solidFill>
                <a:effectLst>
                  <a:outerShdw blurRad="25400" dist="25400" dir="2700000" algn="tl">
                    <a:srgbClr val="000000"/>
                  </a:outerShdw>
                </a:effectLst>
                <a:cs typeface="Times New Roman" panose="02020603050405020304" pitchFamily="18" charset="0"/>
              </a:rPr>
              <a:t>2</a:t>
            </a:r>
            <a:r>
              <a:rPr lang="en-US" altLang="zh-CN" sz="1800" b="1" dirty="0">
                <a:solidFill>
                  <a:srgbClr val="FF0000"/>
                </a:solidFill>
                <a:effectLst>
                  <a:outerShdw blurRad="25400" dist="25400" dir="2700000" algn="tl">
                    <a:srgbClr val="000000"/>
                  </a:outerShdw>
                </a:effectLst>
                <a:cs typeface="Times New Roman" panose="02020603050405020304" pitchFamily="18" charset="0"/>
              </a:rPr>
              <a:t>A</a:t>
            </a:r>
            <a:r>
              <a:rPr lang="en-US" altLang="zh-CN" sz="1800" b="1" baseline="-25000" dirty="0">
                <a:solidFill>
                  <a:srgbClr val="FF0000"/>
                </a:solidFill>
                <a:effectLst>
                  <a:outerShdw blurRad="25400" dist="25400" dir="2700000" algn="tl">
                    <a:srgbClr val="000000"/>
                  </a:outerShdw>
                </a:effectLst>
                <a:cs typeface="Times New Roman" panose="02020603050405020304" pitchFamily="18" charset="0"/>
              </a:rPr>
              <a:t>1</a:t>
            </a:r>
            <a:endParaRPr lang="zh-CN" altLang="en-US" sz="1800" b="1" dirty="0">
              <a:solidFill>
                <a:srgbClr val="FF0000"/>
              </a:solidFill>
              <a:effectLst>
                <a:outerShdw blurRad="25400" dist="25400" dir="2700000" algn="tl">
                  <a:srgbClr val="000000"/>
                </a:outerShdw>
              </a:effectLst>
            </a:endParaRPr>
          </a:p>
        </p:txBody>
      </p:sp>
    </p:spTree>
    <p:extLst>
      <p:ext uri="{BB962C8B-B14F-4D97-AF65-F5344CB8AC3E}">
        <p14:creationId xmlns:p14="http://schemas.microsoft.com/office/powerpoint/2010/main" val="346666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500"/>
                                        <p:tgtEl>
                                          <p:spTgt spid="3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left)">
                                      <p:cBhvr>
                                        <p:cTn id="31" dur="500"/>
                                        <p:tgtEl>
                                          <p:spTgt spid="32"/>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left)">
                                      <p:cBhvr>
                                        <p:cTn id="35" dur="500"/>
                                        <p:tgtEl>
                                          <p:spTgt spid="33"/>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left)">
                                      <p:cBhvr>
                                        <p:cTn id="39" dur="500"/>
                                        <p:tgtEl>
                                          <p:spTgt spid="34"/>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left)">
                                      <p:cBhvr>
                                        <p:cTn id="47" dur="500"/>
                                        <p:tgtEl>
                                          <p:spTgt spid="36"/>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left)">
                                      <p:cBhvr>
                                        <p:cTn id="51" dur="500"/>
                                        <p:tgtEl>
                                          <p:spTgt spid="37"/>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left)">
                                      <p:cBhvr>
                                        <p:cTn id="55" dur="500"/>
                                        <p:tgtEl>
                                          <p:spTgt spid="38"/>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wipe(left)">
                                      <p:cBhvr>
                                        <p:cTn id="59" dur="500"/>
                                        <p:tgtEl>
                                          <p:spTgt spid="39"/>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left)">
                                      <p:cBhvr>
                                        <p:cTn id="63" dur="500"/>
                                        <p:tgtEl>
                                          <p:spTgt spid="40"/>
                                        </p:tgtEl>
                                      </p:cBhvr>
                                    </p:animEffect>
                                  </p:childTnLst>
                                </p:cTn>
                              </p:par>
                            </p:childTnLst>
                          </p:cTn>
                        </p:par>
                        <p:par>
                          <p:cTn id="64" fill="hold">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wipe(left)">
                                      <p:cBhvr>
                                        <p:cTn id="67" dur="500"/>
                                        <p:tgtEl>
                                          <p:spTgt spid="4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wipe(left)">
                                      <p:cBhvr>
                                        <p:cTn id="72" dur="500"/>
                                        <p:tgtEl>
                                          <p:spTgt spid="4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wipe(left)">
                                      <p:cBhvr>
                                        <p:cTn id="77" dur="500"/>
                                        <p:tgtEl>
                                          <p:spTgt spid="4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wipe(left)">
                                      <p:cBhvr>
                                        <p:cTn id="82" dur="500"/>
                                        <p:tgtEl>
                                          <p:spTgt spid="4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wipe(left)">
                                      <p:cBhvr>
                                        <p:cTn id="87" dur="500"/>
                                        <p:tgtEl>
                                          <p:spTgt spid="4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25651"/>
                                        </p:tgtEl>
                                        <p:attrNameLst>
                                          <p:attrName>style.visibility</p:attrName>
                                        </p:attrNameLst>
                                      </p:cBhvr>
                                      <p:to>
                                        <p:strVal val="visible"/>
                                      </p:to>
                                    </p:set>
                                    <p:animEffect transition="in" filter="wipe(up)">
                                      <p:cBhvr>
                                        <p:cTn id="92" dur="500"/>
                                        <p:tgtEl>
                                          <p:spTgt spid="25651"/>
                                        </p:tgtEl>
                                      </p:cBhvr>
                                    </p:animEffect>
                                  </p:childTnLst>
                                </p:cTn>
                              </p:par>
                            </p:childTnLst>
                          </p:cTn>
                        </p:par>
                        <p:par>
                          <p:cTn id="93" fill="hold">
                            <p:stCondLst>
                              <p:cond delay="500"/>
                            </p:stCondLst>
                            <p:childTnLst>
                              <p:par>
                                <p:cTn id="94" presetID="22" presetClass="entr" presetSubtype="1" fill="hold" nodeType="afterEffect">
                                  <p:stCondLst>
                                    <p:cond delay="0"/>
                                  </p:stCondLst>
                                  <p:childTnLst>
                                    <p:set>
                                      <p:cBhvr>
                                        <p:cTn id="95" dur="1" fill="hold">
                                          <p:stCondLst>
                                            <p:cond delay="0"/>
                                          </p:stCondLst>
                                        </p:cTn>
                                        <p:tgtEl>
                                          <p:spTgt spid="43"/>
                                        </p:tgtEl>
                                        <p:attrNameLst>
                                          <p:attrName>style.visibility</p:attrName>
                                        </p:attrNameLst>
                                      </p:cBhvr>
                                      <p:to>
                                        <p:strVal val="visible"/>
                                      </p:to>
                                    </p:set>
                                    <p:animEffect transition="in" filter="wipe(up)">
                                      <p:cBhvr>
                                        <p:cTn id="96" dur="500"/>
                                        <p:tgtEl>
                                          <p:spTgt spid="43"/>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4"/>
                                        </p:tgtEl>
                                        <p:attrNameLst>
                                          <p:attrName>style.visibility</p:attrName>
                                        </p:attrNameLst>
                                      </p:cBhvr>
                                      <p:to>
                                        <p:strVal val="visible"/>
                                      </p:to>
                                    </p:set>
                                    <p:animEffect transition="in" filter="wipe(left)">
                                      <p:cBhvr>
                                        <p:cTn id="101" dur="500"/>
                                        <p:tgtEl>
                                          <p:spTgt spid="24"/>
                                        </p:tgtEl>
                                      </p:cBhvr>
                                    </p:animEffect>
                                  </p:childTnLst>
                                </p:cTn>
                              </p:par>
                            </p:childTnLst>
                          </p:cTn>
                        </p:par>
                        <p:par>
                          <p:cTn id="102" fill="hold">
                            <p:stCondLst>
                              <p:cond delay="500"/>
                            </p:stCondLst>
                            <p:childTnLst>
                              <p:par>
                                <p:cTn id="103" presetID="22" presetClass="entr" presetSubtype="8" fill="hold" nodeType="afterEffect">
                                  <p:stCondLst>
                                    <p:cond delay="0"/>
                                  </p:stCondLst>
                                  <p:childTnLst>
                                    <p:set>
                                      <p:cBhvr>
                                        <p:cTn id="104" dur="1" fill="hold">
                                          <p:stCondLst>
                                            <p:cond delay="0"/>
                                          </p:stCondLst>
                                        </p:cTn>
                                        <p:tgtEl>
                                          <p:spTgt spid="50"/>
                                        </p:tgtEl>
                                        <p:attrNameLst>
                                          <p:attrName>style.visibility</p:attrName>
                                        </p:attrNameLst>
                                      </p:cBhvr>
                                      <p:to>
                                        <p:strVal val="visible"/>
                                      </p:to>
                                    </p:set>
                                    <p:animEffect transition="in" filter="wipe(left)">
                                      <p:cBhvr>
                                        <p:cTn id="105" dur="500"/>
                                        <p:tgtEl>
                                          <p:spTgt spid="50"/>
                                        </p:tgtEl>
                                      </p:cBhvr>
                                    </p:animEffect>
                                  </p:childTnLst>
                                </p:cTn>
                              </p:par>
                            </p:childTnLst>
                          </p:cTn>
                        </p:par>
                        <p:par>
                          <p:cTn id="106" fill="hold">
                            <p:stCondLst>
                              <p:cond delay="1000"/>
                            </p:stCondLst>
                            <p:childTnLst>
                              <p:par>
                                <p:cTn id="107" presetID="22" presetClass="entr" presetSubtype="8" fill="hold" grpId="0" nodeType="afterEffect">
                                  <p:stCondLst>
                                    <p:cond delay="0"/>
                                  </p:stCondLst>
                                  <p:childTnLst>
                                    <p:set>
                                      <p:cBhvr>
                                        <p:cTn id="108" dur="1" fill="hold">
                                          <p:stCondLst>
                                            <p:cond delay="0"/>
                                          </p:stCondLst>
                                        </p:cTn>
                                        <p:tgtEl>
                                          <p:spTgt spid="18"/>
                                        </p:tgtEl>
                                        <p:attrNameLst>
                                          <p:attrName>style.visibility</p:attrName>
                                        </p:attrNameLst>
                                      </p:cBhvr>
                                      <p:to>
                                        <p:strVal val="visible"/>
                                      </p:to>
                                    </p:set>
                                    <p:animEffect transition="in" filter="wipe(left)">
                                      <p:cBhvr>
                                        <p:cTn id="109" dur="500"/>
                                        <p:tgtEl>
                                          <p:spTgt spid="18"/>
                                        </p:tgtEl>
                                      </p:cBhvr>
                                    </p:animEffect>
                                  </p:childTnLst>
                                </p:cTn>
                              </p:par>
                            </p:childTnLst>
                          </p:cTn>
                        </p:par>
                        <p:par>
                          <p:cTn id="110" fill="hold">
                            <p:stCondLst>
                              <p:cond delay="1500"/>
                            </p:stCondLst>
                            <p:childTnLst>
                              <p:par>
                                <p:cTn id="111" presetID="22" presetClass="entr" presetSubtype="8" fill="hold" grpId="0" nodeType="afterEffect">
                                  <p:stCondLst>
                                    <p:cond delay="0"/>
                                  </p:stCondLst>
                                  <p:childTnLst>
                                    <p:set>
                                      <p:cBhvr>
                                        <p:cTn id="112" dur="1" fill="hold">
                                          <p:stCondLst>
                                            <p:cond delay="0"/>
                                          </p:stCondLst>
                                        </p:cTn>
                                        <p:tgtEl>
                                          <p:spTgt spid="21"/>
                                        </p:tgtEl>
                                        <p:attrNameLst>
                                          <p:attrName>style.visibility</p:attrName>
                                        </p:attrNameLst>
                                      </p:cBhvr>
                                      <p:to>
                                        <p:strVal val="visible"/>
                                      </p:to>
                                    </p:set>
                                    <p:animEffect transition="in" filter="wipe(left)">
                                      <p:cBhvr>
                                        <p:cTn id="113" dur="500"/>
                                        <p:tgtEl>
                                          <p:spTgt spid="21"/>
                                        </p:tgtEl>
                                      </p:cBhvr>
                                    </p:animEffect>
                                  </p:childTnLst>
                                </p:cTn>
                              </p:par>
                            </p:childTnLst>
                          </p:cTn>
                        </p:par>
                        <p:par>
                          <p:cTn id="114" fill="hold">
                            <p:stCondLst>
                              <p:cond delay="2000"/>
                            </p:stCondLst>
                            <p:childTnLst>
                              <p:par>
                                <p:cTn id="115" presetID="22" presetClass="entr" presetSubtype="8" fill="hold" grpId="0" nodeType="afterEffect">
                                  <p:stCondLst>
                                    <p:cond delay="0"/>
                                  </p:stCondLst>
                                  <p:childTnLst>
                                    <p:set>
                                      <p:cBhvr>
                                        <p:cTn id="116" dur="1" fill="hold">
                                          <p:stCondLst>
                                            <p:cond delay="0"/>
                                          </p:stCondLst>
                                        </p:cTn>
                                        <p:tgtEl>
                                          <p:spTgt spid="22"/>
                                        </p:tgtEl>
                                        <p:attrNameLst>
                                          <p:attrName>style.visibility</p:attrName>
                                        </p:attrNameLst>
                                      </p:cBhvr>
                                      <p:to>
                                        <p:strVal val="visible"/>
                                      </p:to>
                                    </p:set>
                                    <p:animEffect transition="in" filter="wipe(left)">
                                      <p:cBhvr>
                                        <p:cTn id="117" dur="500"/>
                                        <p:tgtEl>
                                          <p:spTgt spid="22"/>
                                        </p:tgtEl>
                                      </p:cBhvr>
                                    </p:animEffect>
                                  </p:childTnLst>
                                </p:cTn>
                              </p:par>
                            </p:childTnLst>
                          </p:cTn>
                        </p:par>
                        <p:par>
                          <p:cTn id="118" fill="hold">
                            <p:stCondLst>
                              <p:cond delay="2500"/>
                            </p:stCondLst>
                            <p:childTnLst>
                              <p:par>
                                <p:cTn id="119" presetID="22" presetClass="entr" presetSubtype="8" fill="hold" grpId="0" nodeType="afterEffect">
                                  <p:stCondLst>
                                    <p:cond delay="0"/>
                                  </p:stCondLst>
                                  <p:childTnLst>
                                    <p:set>
                                      <p:cBhvr>
                                        <p:cTn id="120" dur="1" fill="hold">
                                          <p:stCondLst>
                                            <p:cond delay="0"/>
                                          </p:stCondLst>
                                        </p:cTn>
                                        <p:tgtEl>
                                          <p:spTgt spid="23"/>
                                        </p:tgtEl>
                                        <p:attrNameLst>
                                          <p:attrName>style.visibility</p:attrName>
                                        </p:attrNameLst>
                                      </p:cBhvr>
                                      <p:to>
                                        <p:strVal val="visible"/>
                                      </p:to>
                                    </p:set>
                                    <p:animEffect transition="in" filter="wipe(left)">
                                      <p:cBhvr>
                                        <p:cTn id="121" dur="500"/>
                                        <p:tgtEl>
                                          <p:spTgt spid="23"/>
                                        </p:tgtEl>
                                      </p:cBhvr>
                                    </p:animEffect>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nodeType="clickEffect">
                                  <p:stCondLst>
                                    <p:cond delay="0"/>
                                  </p:stCondLst>
                                  <p:childTnLst>
                                    <p:set>
                                      <p:cBhvr>
                                        <p:cTn id="125" dur="1" fill="hold">
                                          <p:stCondLst>
                                            <p:cond delay="0"/>
                                          </p:stCondLst>
                                        </p:cTn>
                                        <p:tgtEl>
                                          <p:spTgt spid="56"/>
                                        </p:tgtEl>
                                        <p:attrNameLst>
                                          <p:attrName>style.visibility</p:attrName>
                                        </p:attrNameLst>
                                      </p:cBhvr>
                                      <p:to>
                                        <p:strVal val="visible"/>
                                      </p:to>
                                    </p:set>
                                    <p:animEffect transition="in" filter="fade">
                                      <p:cBhvr>
                                        <p:cTn id="126" dur="1000"/>
                                        <p:tgtEl>
                                          <p:spTgt spid="56"/>
                                        </p:tgtEl>
                                      </p:cBhvr>
                                    </p:animEffect>
                                    <p:anim calcmode="lin" valueType="num">
                                      <p:cBhvr>
                                        <p:cTn id="127" dur="1000" fill="hold"/>
                                        <p:tgtEl>
                                          <p:spTgt spid="56"/>
                                        </p:tgtEl>
                                        <p:attrNameLst>
                                          <p:attrName>ppt_x</p:attrName>
                                        </p:attrNameLst>
                                      </p:cBhvr>
                                      <p:tavLst>
                                        <p:tav tm="0">
                                          <p:val>
                                            <p:strVal val="#ppt_x"/>
                                          </p:val>
                                        </p:tav>
                                        <p:tav tm="100000">
                                          <p:val>
                                            <p:strVal val="#ppt_x"/>
                                          </p:val>
                                        </p:tav>
                                      </p:tavLst>
                                    </p:anim>
                                    <p:anim calcmode="lin" valueType="num">
                                      <p:cBhvr>
                                        <p:cTn id="128"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60"/>
                                        </p:tgtEl>
                                        <p:attrNameLst>
                                          <p:attrName>style.visibility</p:attrName>
                                        </p:attrNameLst>
                                      </p:cBhvr>
                                      <p:to>
                                        <p:strVal val="visible"/>
                                      </p:to>
                                    </p:set>
                                    <p:animEffect transition="in" filter="wipe(left)">
                                      <p:cBhvr>
                                        <p:cTn id="133" dur="500"/>
                                        <p:tgtEl>
                                          <p:spTgt spid="60"/>
                                        </p:tgtEl>
                                      </p:cBhvr>
                                    </p:animEffect>
                                  </p:childTnLst>
                                </p:cTn>
                              </p:par>
                            </p:childTnLst>
                          </p:cTn>
                        </p:par>
                      </p:childTnLst>
                    </p:cTn>
                  </p:par>
                  <p:par>
                    <p:cTn id="134" fill="hold">
                      <p:stCondLst>
                        <p:cond delay="indefinite"/>
                      </p:stCondLst>
                      <p:childTnLst>
                        <p:par>
                          <p:cTn id="135" fill="hold">
                            <p:stCondLst>
                              <p:cond delay="0"/>
                            </p:stCondLst>
                            <p:childTnLst>
                              <p:par>
                                <p:cTn id="136" presetID="42" presetClass="entr" presetSubtype="0" fill="hold" nodeType="clickEffect">
                                  <p:stCondLst>
                                    <p:cond delay="0"/>
                                  </p:stCondLst>
                                  <p:childTnLst>
                                    <p:set>
                                      <p:cBhvr>
                                        <p:cTn id="137" dur="1" fill="hold">
                                          <p:stCondLst>
                                            <p:cond delay="0"/>
                                          </p:stCondLst>
                                        </p:cTn>
                                        <p:tgtEl>
                                          <p:spTgt spid="61"/>
                                        </p:tgtEl>
                                        <p:attrNameLst>
                                          <p:attrName>style.visibility</p:attrName>
                                        </p:attrNameLst>
                                      </p:cBhvr>
                                      <p:to>
                                        <p:strVal val="visible"/>
                                      </p:to>
                                    </p:set>
                                    <p:animEffect transition="in" filter="fade">
                                      <p:cBhvr>
                                        <p:cTn id="138" dur="1000"/>
                                        <p:tgtEl>
                                          <p:spTgt spid="61"/>
                                        </p:tgtEl>
                                      </p:cBhvr>
                                    </p:animEffect>
                                    <p:anim calcmode="lin" valueType="num">
                                      <p:cBhvr>
                                        <p:cTn id="139" dur="1000" fill="hold"/>
                                        <p:tgtEl>
                                          <p:spTgt spid="61"/>
                                        </p:tgtEl>
                                        <p:attrNameLst>
                                          <p:attrName>ppt_x</p:attrName>
                                        </p:attrNameLst>
                                      </p:cBhvr>
                                      <p:tavLst>
                                        <p:tav tm="0">
                                          <p:val>
                                            <p:strVal val="#ppt_x"/>
                                          </p:val>
                                        </p:tav>
                                        <p:tav tm="100000">
                                          <p:val>
                                            <p:strVal val="#ppt_x"/>
                                          </p:val>
                                        </p:tav>
                                      </p:tavLst>
                                    </p:anim>
                                    <p:anim calcmode="lin" valueType="num">
                                      <p:cBhvr>
                                        <p:cTn id="140"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25600"/>
                                        </p:tgtEl>
                                        <p:attrNameLst>
                                          <p:attrName>style.visibility</p:attrName>
                                        </p:attrNameLst>
                                      </p:cBhvr>
                                      <p:to>
                                        <p:strVal val="visible"/>
                                      </p:to>
                                    </p:set>
                                    <p:animEffect transition="in" filter="wipe(left)">
                                      <p:cBhvr>
                                        <p:cTn id="145" dur="500"/>
                                        <p:tgtEl>
                                          <p:spTgt spid="25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51" grpId="0"/>
      <p:bldP spid="18" grpId="0"/>
      <p:bldP spid="21" grpId="0"/>
      <p:bldP spid="22" grpId="0"/>
      <p:bldP spid="23" grpId="0"/>
      <p:bldP spid="24" grpId="0"/>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5" grpId="0" animBg="1"/>
      <p:bldP spid="46" grpId="0" animBg="1"/>
      <p:bldP spid="47" grpId="0" animBg="1"/>
      <p:bldP spid="48" grpId="0" animBg="1"/>
      <p:bldP spid="60" grpId="0"/>
      <p:bldP spid="2560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p:txBody>
          <a:bodyPr/>
          <a:lstStyle/>
          <a:p>
            <a:r>
              <a:rPr lang="zh-CN" altLang="en-US" dirty="0">
                <a:sym typeface="+mn-lt"/>
              </a:rPr>
              <a:t>存储器的</a:t>
            </a:r>
            <a:r>
              <a:rPr lang="zh-CN" altLang="en-US" dirty="0">
                <a:solidFill>
                  <a:srgbClr val="FF0000"/>
                </a:solidFill>
                <a:sym typeface="+mn-lt"/>
              </a:rPr>
              <a:t>访问</a:t>
            </a:r>
            <a:r>
              <a:rPr lang="zh-CN" altLang="en-US" dirty="0">
                <a:sym typeface="+mn-lt"/>
              </a:rPr>
              <a:t>方式</a:t>
            </a:r>
          </a:p>
        </p:txBody>
      </p:sp>
      <p:sp>
        <p:nvSpPr>
          <p:cNvPr id="6" name="灯片编号占位符 5">
            <a:extLst>
              <a:ext uri="{FF2B5EF4-FFF2-40B4-BE49-F238E27FC236}">
                <a16:creationId xmlns:a16="http://schemas.microsoft.com/office/drawing/2014/main" id="{2B6DE459-48AB-B0B4-845A-EEE9CA3F2C78}"/>
              </a:ext>
            </a:extLst>
          </p:cNvPr>
          <p:cNvSpPr>
            <a:spLocks noGrp="1"/>
          </p:cNvSpPr>
          <p:nvPr>
            <p:ph type="sldNum" sz="quarter" idx="11"/>
          </p:nvPr>
        </p:nvSpPr>
        <p:spPr/>
        <p:txBody>
          <a:bodyPr/>
          <a:lstStyle/>
          <a:p>
            <a:fld id="{9D35ACE7-19B2-4F54-9048-4DFFEA3E73D5}" type="slidenum">
              <a:rPr lang="en-US" smtClean="0"/>
              <a:pPr/>
              <a:t>21</a:t>
            </a:fld>
            <a:endParaRPr lang="en-US" dirty="0"/>
          </a:p>
        </p:txBody>
      </p:sp>
      <p:sp>
        <p:nvSpPr>
          <p:cNvPr id="4" name="页脚占位符 3">
            <a:extLst>
              <a:ext uri="{FF2B5EF4-FFF2-40B4-BE49-F238E27FC236}">
                <a16:creationId xmlns:a16="http://schemas.microsoft.com/office/drawing/2014/main" id="{99A1E65C-486A-6E1C-0FAD-8AD27B1AD2A3}"/>
              </a:ext>
            </a:extLst>
          </p:cNvPr>
          <p:cNvSpPr>
            <a:spLocks noGrp="1"/>
          </p:cNvSpPr>
          <p:nvPr>
            <p:ph type="ftr" sz="quarter" idx="3"/>
          </p:nvPr>
        </p:nvSpPr>
        <p:spPr/>
        <p:txBody>
          <a:bodyPr/>
          <a:lstStyle/>
          <a:p>
            <a:r>
              <a:rPr lang="zh-CN" altLang="en-US"/>
              <a:t>华北电力大学 控制与计算机工程学院 王红 制作</a:t>
            </a:r>
            <a:endParaRPr lang="en-US" dirty="0"/>
          </a:p>
        </p:txBody>
      </p:sp>
      <p:sp>
        <p:nvSpPr>
          <p:cNvPr id="25651" name="Text Box 1145"/>
          <p:cNvSpPr txBox="1">
            <a:spLocks noChangeArrowheads="1"/>
          </p:cNvSpPr>
          <p:nvPr/>
        </p:nvSpPr>
        <p:spPr bwMode="auto">
          <a:xfrm>
            <a:off x="3153303" y="2419297"/>
            <a:ext cx="1451446" cy="400110"/>
          </a:xfrm>
          <a:prstGeom prst="rect">
            <a:avLst/>
          </a:prstGeom>
          <a:noFill/>
          <a:ln w="9525">
            <a:noFill/>
            <a:miter lim="800000"/>
            <a:headEnd/>
            <a:tailEnd/>
          </a:ln>
        </p:spPr>
        <p:txBody>
          <a:bodyPr wrap="square" lIns="0" rIns="0">
            <a:spAutoFit/>
          </a:bodyPr>
          <a:lstStyle/>
          <a:p>
            <a:pPr algn="ctr"/>
            <a:r>
              <a:rPr lang="zh-CN" altLang="en-US" b="1" dirty="0">
                <a:solidFill>
                  <a:schemeClr val="accent6">
                    <a:lumMod val="75000"/>
                  </a:schemeClr>
                </a:solidFill>
                <a:ea typeface="楷体" panose="02010609060101010101" pitchFamily="49" charset="-122"/>
                <a:cs typeface="Times New Roman" panose="02020603050405020304" pitchFamily="18" charset="0"/>
                <a:sym typeface="+mn-lt"/>
              </a:rPr>
              <a:t>按字节编址</a:t>
            </a:r>
          </a:p>
        </p:txBody>
      </p:sp>
      <p:sp>
        <p:nvSpPr>
          <p:cNvPr id="25655" name="Text Box 1149"/>
          <p:cNvSpPr txBox="1">
            <a:spLocks noChangeArrowheads="1"/>
          </p:cNvSpPr>
          <p:nvPr/>
        </p:nvSpPr>
        <p:spPr bwMode="auto">
          <a:xfrm>
            <a:off x="3406606" y="5025370"/>
            <a:ext cx="4621778" cy="707886"/>
          </a:xfrm>
          <a:prstGeom prst="rect">
            <a:avLst/>
          </a:prstGeom>
          <a:solidFill>
            <a:schemeClr val="tx1"/>
          </a:solidFill>
          <a:ln w="9525">
            <a:noFill/>
            <a:miter lim="800000"/>
            <a:headEnd/>
            <a:tailEnd/>
          </a:ln>
        </p:spPr>
        <p:txBody>
          <a:bodyPr wrap="none">
            <a:spAutoFit/>
          </a:bodyPr>
          <a:lstStyle/>
          <a:p>
            <a:r>
              <a:rPr lang="zh-CN" altLang="en-US" b="1" dirty="0">
                <a:solidFill>
                  <a:srgbClr val="0070C0"/>
                </a:solidFill>
                <a:ea typeface="楷体" panose="02010609060101010101" pitchFamily="49" charset="-122"/>
                <a:cs typeface="Times New Roman" panose="02020603050405020304" pitchFamily="18" charset="0"/>
                <a:sym typeface="+mn-lt"/>
              </a:rPr>
              <a:t>机器字长</a:t>
            </a:r>
            <a:r>
              <a:rPr lang="en-US" altLang="zh-CN" b="1" dirty="0">
                <a:solidFill>
                  <a:schemeClr val="bg1">
                    <a:lumMod val="95000"/>
                    <a:lumOff val="5000"/>
                  </a:schemeClr>
                </a:solidFill>
                <a:ea typeface="楷体" panose="02010609060101010101" pitchFamily="49" charset="-122"/>
                <a:cs typeface="Times New Roman" panose="02020603050405020304" pitchFamily="18" charset="0"/>
                <a:sym typeface="+mn-lt"/>
              </a:rPr>
              <a:t>32</a:t>
            </a:r>
            <a:r>
              <a:rPr lang="zh-CN" altLang="en-US" b="1" dirty="0">
                <a:solidFill>
                  <a:schemeClr val="bg1">
                    <a:lumMod val="95000"/>
                    <a:lumOff val="5000"/>
                  </a:schemeClr>
                </a:solidFill>
                <a:ea typeface="楷体" panose="02010609060101010101" pitchFamily="49" charset="-122"/>
                <a:cs typeface="Times New Roman" panose="02020603050405020304" pitchFamily="18" charset="0"/>
                <a:sym typeface="+mn-lt"/>
              </a:rPr>
              <a:t>位</a:t>
            </a:r>
            <a:endParaRPr lang="en-US" altLang="zh-CN" b="1" dirty="0">
              <a:solidFill>
                <a:schemeClr val="bg1">
                  <a:lumMod val="95000"/>
                  <a:lumOff val="5000"/>
                </a:schemeClr>
              </a:solidFill>
              <a:ea typeface="楷体" panose="02010609060101010101" pitchFamily="49" charset="-122"/>
              <a:cs typeface="Times New Roman" panose="02020603050405020304" pitchFamily="18" charset="0"/>
              <a:sym typeface="+mn-lt"/>
            </a:endParaRPr>
          </a:p>
          <a:p>
            <a:r>
              <a:rPr lang="zh-CN" altLang="en-US" b="1" dirty="0">
                <a:solidFill>
                  <a:schemeClr val="bg1">
                    <a:lumMod val="95000"/>
                    <a:lumOff val="5000"/>
                  </a:schemeClr>
                </a:solidFill>
                <a:ea typeface="楷体" panose="02010609060101010101" pitchFamily="49" charset="-122"/>
                <a:cs typeface="Times New Roman" panose="02020603050405020304" pitchFamily="18" charset="0"/>
                <a:sym typeface="+mn-lt"/>
              </a:rPr>
              <a:t>由</a:t>
            </a:r>
            <a:r>
              <a:rPr lang="en-US" altLang="zh-CN" b="1" dirty="0">
                <a:solidFill>
                  <a:schemeClr val="bg1">
                    <a:lumMod val="95000"/>
                    <a:lumOff val="5000"/>
                  </a:schemeClr>
                </a:solidFill>
                <a:ea typeface="楷体" panose="02010609060101010101" pitchFamily="49" charset="-122"/>
                <a:cs typeface="Times New Roman" panose="02020603050405020304" pitchFamily="18" charset="0"/>
                <a:sym typeface="+mn-lt"/>
              </a:rPr>
              <a:t>16</a:t>
            </a:r>
            <a:r>
              <a:rPr lang="zh-CN" altLang="en-US" b="1" dirty="0">
                <a:solidFill>
                  <a:schemeClr val="bg1">
                    <a:lumMod val="95000"/>
                    <a:lumOff val="5000"/>
                  </a:schemeClr>
                </a:solidFill>
                <a:ea typeface="楷体" panose="02010609060101010101" pitchFamily="49" charset="-122"/>
                <a:cs typeface="Times New Roman" panose="02020603050405020304" pitchFamily="18" charset="0"/>
                <a:sym typeface="+mn-lt"/>
              </a:rPr>
              <a:t>个字节存储单元组成的</a:t>
            </a:r>
            <a:r>
              <a:rPr lang="en-US" altLang="zh-CN" b="1" dirty="0">
                <a:solidFill>
                  <a:schemeClr val="bg1">
                    <a:lumMod val="95000"/>
                    <a:lumOff val="5000"/>
                  </a:schemeClr>
                </a:solidFill>
                <a:ea typeface="楷体" panose="02010609060101010101" pitchFamily="49" charset="-122"/>
                <a:cs typeface="Times New Roman" panose="02020603050405020304" pitchFamily="18" charset="0"/>
                <a:sym typeface="+mn-lt"/>
              </a:rPr>
              <a:t>mini</a:t>
            </a:r>
            <a:r>
              <a:rPr lang="zh-CN" altLang="en-US" b="1" dirty="0">
                <a:solidFill>
                  <a:schemeClr val="bg1">
                    <a:lumMod val="95000"/>
                    <a:lumOff val="5000"/>
                  </a:schemeClr>
                </a:solidFill>
                <a:ea typeface="楷体" panose="02010609060101010101" pitchFamily="49" charset="-122"/>
                <a:cs typeface="Times New Roman" panose="02020603050405020304" pitchFamily="18" charset="0"/>
                <a:sym typeface="+mn-lt"/>
              </a:rPr>
              <a:t>存储器</a:t>
            </a:r>
            <a:endParaRPr lang="en-US" altLang="zh-CN" b="1" dirty="0">
              <a:solidFill>
                <a:schemeClr val="bg1">
                  <a:lumMod val="95000"/>
                  <a:lumOff val="5000"/>
                </a:schemeClr>
              </a:solidFill>
              <a:ea typeface="楷体" panose="02010609060101010101" pitchFamily="49" charset="-122"/>
              <a:cs typeface="Times New Roman" panose="02020603050405020304" pitchFamily="18" charset="0"/>
              <a:sym typeface="+mn-lt"/>
            </a:endParaRPr>
          </a:p>
        </p:txBody>
      </p:sp>
      <p:sp>
        <p:nvSpPr>
          <p:cNvPr id="18" name="文本框 17">
            <a:extLst>
              <a:ext uri="{FF2B5EF4-FFF2-40B4-BE49-F238E27FC236}">
                <a16:creationId xmlns:a16="http://schemas.microsoft.com/office/drawing/2014/main" id="{084B2141-C7A8-03BC-81C3-20F7D2E5773B}"/>
              </a:ext>
            </a:extLst>
          </p:cNvPr>
          <p:cNvSpPr txBox="1"/>
          <p:nvPr/>
        </p:nvSpPr>
        <p:spPr>
          <a:xfrm>
            <a:off x="2524129" y="3081194"/>
            <a:ext cx="720000" cy="360000"/>
          </a:xfrm>
          <a:prstGeom prst="rect">
            <a:avLst/>
          </a:prstGeom>
          <a:noFill/>
        </p:spPr>
        <p:txBody>
          <a:bodyPr wrap="square" anchor="ctr" anchorCtr="0">
            <a:noAutofit/>
          </a:bodyPr>
          <a:lstStyle/>
          <a:p>
            <a:r>
              <a:rPr kumimoji="0" lang="en-US" altLang="zh-CN" sz="1800" b="1" u="none" strike="noStrike" cap="none" normalizeH="0" baseline="0" dirty="0">
                <a:ln>
                  <a:noFill/>
                </a:ln>
                <a:solidFill>
                  <a:srgbClr val="0070C0"/>
                </a:solidFill>
                <a:effectLst/>
                <a:cs typeface="Times New Roman" panose="02020603050405020304" pitchFamily="18" charset="0"/>
                <a:sym typeface="+mn-lt"/>
              </a:rPr>
              <a:t>00</a:t>
            </a:r>
            <a:endParaRPr lang="zh-CN" altLang="en-US" sz="1800" b="1" dirty="0">
              <a:solidFill>
                <a:srgbClr val="0070C0"/>
              </a:solidFill>
            </a:endParaRPr>
          </a:p>
        </p:txBody>
      </p:sp>
      <p:sp>
        <p:nvSpPr>
          <p:cNvPr id="21" name="文本框 20">
            <a:extLst>
              <a:ext uri="{FF2B5EF4-FFF2-40B4-BE49-F238E27FC236}">
                <a16:creationId xmlns:a16="http://schemas.microsoft.com/office/drawing/2014/main" id="{81D4CF27-663F-7D43-4EAE-1A962DAC4FFD}"/>
              </a:ext>
            </a:extLst>
          </p:cNvPr>
          <p:cNvSpPr txBox="1"/>
          <p:nvPr/>
        </p:nvSpPr>
        <p:spPr>
          <a:xfrm>
            <a:off x="2524129" y="3504582"/>
            <a:ext cx="720000" cy="360000"/>
          </a:xfrm>
          <a:prstGeom prst="rect">
            <a:avLst/>
          </a:prstGeom>
          <a:noFill/>
        </p:spPr>
        <p:txBody>
          <a:bodyPr wrap="square" anchor="ctr" anchorCtr="0">
            <a:noAutofit/>
          </a:bodyPr>
          <a:lstStyle/>
          <a:p>
            <a:r>
              <a:rPr kumimoji="0" lang="en-US" altLang="zh-CN" sz="1800" b="1" u="none" strike="noStrike" cap="none" normalizeH="0" baseline="0" dirty="0">
                <a:ln>
                  <a:noFill/>
                </a:ln>
                <a:solidFill>
                  <a:srgbClr val="0070C0"/>
                </a:solidFill>
                <a:effectLst/>
                <a:cs typeface="Times New Roman" panose="02020603050405020304" pitchFamily="18" charset="0"/>
                <a:sym typeface="+mn-lt"/>
              </a:rPr>
              <a:t>01</a:t>
            </a:r>
            <a:endParaRPr lang="zh-CN" altLang="en-US" sz="1800" b="1" dirty="0">
              <a:solidFill>
                <a:srgbClr val="0070C0"/>
              </a:solidFill>
            </a:endParaRPr>
          </a:p>
        </p:txBody>
      </p:sp>
      <p:sp>
        <p:nvSpPr>
          <p:cNvPr id="22" name="文本框 21">
            <a:extLst>
              <a:ext uri="{FF2B5EF4-FFF2-40B4-BE49-F238E27FC236}">
                <a16:creationId xmlns:a16="http://schemas.microsoft.com/office/drawing/2014/main" id="{9FF7D476-DE05-9BAF-1AB0-D8FBC1592E7D}"/>
              </a:ext>
            </a:extLst>
          </p:cNvPr>
          <p:cNvSpPr txBox="1"/>
          <p:nvPr/>
        </p:nvSpPr>
        <p:spPr>
          <a:xfrm>
            <a:off x="2524129" y="3927970"/>
            <a:ext cx="720000" cy="360000"/>
          </a:xfrm>
          <a:prstGeom prst="rect">
            <a:avLst/>
          </a:prstGeom>
          <a:noFill/>
        </p:spPr>
        <p:txBody>
          <a:bodyPr wrap="square" anchor="ctr" anchorCtr="0">
            <a:noAutofit/>
          </a:bodyPr>
          <a:lstStyle/>
          <a:p>
            <a:r>
              <a:rPr kumimoji="0" lang="en-US" altLang="zh-CN" sz="1800" b="1" u="none" strike="noStrike" cap="none" normalizeH="0" baseline="0" dirty="0">
                <a:ln>
                  <a:noFill/>
                </a:ln>
                <a:solidFill>
                  <a:srgbClr val="0070C0"/>
                </a:solidFill>
                <a:effectLst/>
                <a:cs typeface="Times New Roman" panose="02020603050405020304" pitchFamily="18" charset="0"/>
                <a:sym typeface="+mn-lt"/>
              </a:rPr>
              <a:t>10</a:t>
            </a:r>
            <a:endParaRPr lang="zh-CN" altLang="en-US" sz="1800" b="1" dirty="0">
              <a:solidFill>
                <a:srgbClr val="0070C0"/>
              </a:solidFill>
            </a:endParaRPr>
          </a:p>
        </p:txBody>
      </p:sp>
      <p:sp>
        <p:nvSpPr>
          <p:cNvPr id="23" name="文本框 22">
            <a:extLst>
              <a:ext uri="{FF2B5EF4-FFF2-40B4-BE49-F238E27FC236}">
                <a16:creationId xmlns:a16="http://schemas.microsoft.com/office/drawing/2014/main" id="{04CC527B-D1B1-521B-369B-D6EBFE495449}"/>
              </a:ext>
            </a:extLst>
          </p:cNvPr>
          <p:cNvSpPr txBox="1"/>
          <p:nvPr/>
        </p:nvSpPr>
        <p:spPr>
          <a:xfrm>
            <a:off x="2524129" y="4351359"/>
            <a:ext cx="720000" cy="360000"/>
          </a:xfrm>
          <a:prstGeom prst="rect">
            <a:avLst/>
          </a:prstGeom>
          <a:noFill/>
        </p:spPr>
        <p:txBody>
          <a:bodyPr wrap="square" anchor="ctr" anchorCtr="0">
            <a:noAutofit/>
          </a:bodyPr>
          <a:lstStyle/>
          <a:p>
            <a:r>
              <a:rPr kumimoji="0" lang="en-US" altLang="zh-CN" sz="1800" b="1" u="none" strike="noStrike" cap="none" normalizeH="0" baseline="0" dirty="0">
                <a:ln>
                  <a:noFill/>
                </a:ln>
                <a:solidFill>
                  <a:srgbClr val="0070C0"/>
                </a:solidFill>
                <a:effectLst/>
                <a:cs typeface="Times New Roman" panose="02020603050405020304" pitchFamily="18" charset="0"/>
                <a:sym typeface="+mn-lt"/>
              </a:rPr>
              <a:t>11</a:t>
            </a:r>
            <a:endParaRPr lang="zh-CN" altLang="en-US" sz="1800" b="1" dirty="0">
              <a:solidFill>
                <a:srgbClr val="0070C0"/>
              </a:solidFill>
            </a:endParaRPr>
          </a:p>
        </p:txBody>
      </p:sp>
      <p:sp>
        <p:nvSpPr>
          <p:cNvPr id="24" name="Text Box 1145">
            <a:extLst>
              <a:ext uri="{FF2B5EF4-FFF2-40B4-BE49-F238E27FC236}">
                <a16:creationId xmlns:a16="http://schemas.microsoft.com/office/drawing/2014/main" id="{CB89B24C-E34B-94DB-DC72-179A2BE6CDA8}"/>
              </a:ext>
            </a:extLst>
          </p:cNvPr>
          <p:cNvSpPr txBox="1">
            <a:spLocks noChangeArrowheads="1"/>
          </p:cNvSpPr>
          <p:nvPr/>
        </p:nvSpPr>
        <p:spPr bwMode="auto">
          <a:xfrm>
            <a:off x="1025228" y="3107305"/>
            <a:ext cx="1152128" cy="307777"/>
          </a:xfrm>
          <a:prstGeom prst="rect">
            <a:avLst/>
          </a:prstGeom>
          <a:noFill/>
          <a:ln w="9525">
            <a:noFill/>
            <a:miter lim="800000"/>
            <a:headEnd/>
            <a:tailEnd/>
          </a:ln>
        </p:spPr>
        <p:txBody>
          <a:bodyPr wrap="square" lIns="0" tIns="0" rIns="0" bIns="0">
            <a:spAutoFit/>
          </a:bodyPr>
          <a:lstStyle/>
          <a:p>
            <a:pPr algn="ctr"/>
            <a:r>
              <a:rPr lang="zh-CN" altLang="en-US" b="1" dirty="0">
                <a:solidFill>
                  <a:srgbClr val="0070C0"/>
                </a:solidFill>
                <a:ea typeface="楷体" panose="02010609060101010101" pitchFamily="49" charset="-122"/>
                <a:cs typeface="Times New Roman" panose="02020603050405020304" pitchFamily="18" charset="0"/>
                <a:sym typeface="+mn-lt"/>
              </a:rPr>
              <a:t>按字编址</a:t>
            </a:r>
          </a:p>
        </p:txBody>
      </p:sp>
      <p:sp>
        <p:nvSpPr>
          <p:cNvPr id="26" name="文本框 25">
            <a:extLst>
              <a:ext uri="{FF2B5EF4-FFF2-40B4-BE49-F238E27FC236}">
                <a16:creationId xmlns:a16="http://schemas.microsoft.com/office/drawing/2014/main" id="{B6C170DF-F9B8-133F-DAF0-AA22660F8D57}"/>
              </a:ext>
            </a:extLst>
          </p:cNvPr>
          <p:cNvSpPr txBox="1"/>
          <p:nvPr/>
        </p:nvSpPr>
        <p:spPr>
          <a:xfrm>
            <a:off x="3473500" y="3081194"/>
            <a:ext cx="1080000" cy="360000"/>
          </a:xfrm>
          <a:prstGeom prst="rect">
            <a:avLst/>
          </a:prstGeom>
          <a:solidFill>
            <a:srgbClr val="D9E6E3"/>
          </a:solidFill>
          <a:ln>
            <a:solidFill>
              <a:schemeClr val="accent6">
                <a:lumMod val="75000"/>
              </a:schemeClr>
            </a:solidFill>
          </a:ln>
        </p:spPr>
        <p:txBody>
          <a:bodyPr wrap="square" anchor="ctr" anchorCtr="0">
            <a:noAutofit/>
          </a:bodyPr>
          <a:lstStyle/>
          <a:p>
            <a:r>
              <a:rPr kumimoji="0" lang="en-US" altLang="zh-CN" sz="1600" b="1" u="none" strike="noStrike" cap="none" normalizeH="0" baseline="0" dirty="0">
                <a:ln>
                  <a:noFill/>
                </a:ln>
                <a:solidFill>
                  <a:schemeClr val="accent6">
                    <a:lumMod val="75000"/>
                  </a:schemeClr>
                </a:solidFill>
                <a:effectLst/>
                <a:cs typeface="Times New Roman" panose="02020603050405020304" pitchFamily="18" charset="0"/>
                <a:sym typeface="+mn-lt"/>
              </a:rPr>
              <a:t>0000</a:t>
            </a:r>
            <a:endParaRPr lang="zh-CN" altLang="en-US" sz="1600" b="1" dirty="0">
              <a:solidFill>
                <a:schemeClr val="accent6">
                  <a:lumMod val="75000"/>
                </a:schemeClr>
              </a:solidFill>
            </a:endParaRPr>
          </a:p>
        </p:txBody>
      </p:sp>
      <p:sp>
        <p:nvSpPr>
          <p:cNvPr id="27" name="文本框 26">
            <a:extLst>
              <a:ext uri="{FF2B5EF4-FFF2-40B4-BE49-F238E27FC236}">
                <a16:creationId xmlns:a16="http://schemas.microsoft.com/office/drawing/2014/main" id="{5BA568B5-2794-AABE-C752-0CB97D206E57}"/>
              </a:ext>
            </a:extLst>
          </p:cNvPr>
          <p:cNvSpPr txBox="1"/>
          <p:nvPr/>
        </p:nvSpPr>
        <p:spPr>
          <a:xfrm>
            <a:off x="4625668" y="3081194"/>
            <a:ext cx="1080000" cy="360000"/>
          </a:xfrm>
          <a:prstGeom prst="rect">
            <a:avLst/>
          </a:prstGeom>
          <a:solidFill>
            <a:schemeClr val="tx1"/>
          </a:solidFill>
          <a:ln>
            <a:solidFill>
              <a:schemeClr val="accent6">
                <a:lumMod val="75000"/>
              </a:schemeClr>
            </a:solidFill>
          </a:ln>
        </p:spPr>
        <p:txBody>
          <a:bodyPr wrap="square" anchor="ctr" anchorCtr="0">
            <a:noAutofit/>
          </a:bodyPr>
          <a:lstStyle/>
          <a:p>
            <a:r>
              <a:rPr kumimoji="0" lang="en-US" altLang="zh-CN" sz="1600" b="1" u="none" strike="noStrike" cap="none" normalizeH="0" baseline="0" dirty="0">
                <a:ln>
                  <a:noFill/>
                </a:ln>
                <a:solidFill>
                  <a:schemeClr val="accent6">
                    <a:lumMod val="75000"/>
                  </a:schemeClr>
                </a:solidFill>
                <a:effectLst/>
                <a:cs typeface="Times New Roman" panose="02020603050405020304" pitchFamily="18" charset="0"/>
                <a:sym typeface="+mn-lt"/>
              </a:rPr>
              <a:t>0001</a:t>
            </a:r>
            <a:endParaRPr lang="zh-CN" altLang="en-US" sz="1600" b="1" dirty="0">
              <a:solidFill>
                <a:schemeClr val="accent6">
                  <a:lumMod val="75000"/>
                </a:schemeClr>
              </a:solidFill>
            </a:endParaRPr>
          </a:p>
        </p:txBody>
      </p:sp>
      <p:sp>
        <p:nvSpPr>
          <p:cNvPr id="28" name="文本框 27">
            <a:extLst>
              <a:ext uri="{FF2B5EF4-FFF2-40B4-BE49-F238E27FC236}">
                <a16:creationId xmlns:a16="http://schemas.microsoft.com/office/drawing/2014/main" id="{CD2150FE-620A-4936-DFAD-2CCC1FAE00F6}"/>
              </a:ext>
            </a:extLst>
          </p:cNvPr>
          <p:cNvSpPr txBox="1"/>
          <p:nvPr/>
        </p:nvSpPr>
        <p:spPr>
          <a:xfrm>
            <a:off x="5777836" y="3081194"/>
            <a:ext cx="1080000" cy="360000"/>
          </a:xfrm>
          <a:prstGeom prst="rect">
            <a:avLst/>
          </a:prstGeom>
          <a:solidFill>
            <a:srgbClr val="D9E6E3"/>
          </a:solidFill>
          <a:ln>
            <a:solidFill>
              <a:schemeClr val="accent6">
                <a:lumMod val="75000"/>
              </a:schemeClr>
            </a:solidFill>
          </a:ln>
        </p:spPr>
        <p:txBody>
          <a:bodyPr wrap="square" anchor="ctr" anchorCtr="0">
            <a:noAutofit/>
          </a:bodyPr>
          <a:lstStyle/>
          <a:p>
            <a:r>
              <a:rPr kumimoji="0" lang="en-US" altLang="zh-CN" sz="1600" b="1" u="none" strike="noStrike" cap="none" normalizeH="0" baseline="0" dirty="0">
                <a:ln>
                  <a:noFill/>
                </a:ln>
                <a:solidFill>
                  <a:schemeClr val="accent6">
                    <a:lumMod val="75000"/>
                  </a:schemeClr>
                </a:solidFill>
                <a:effectLst/>
                <a:cs typeface="Times New Roman" panose="02020603050405020304" pitchFamily="18" charset="0"/>
                <a:sym typeface="+mn-lt"/>
              </a:rPr>
              <a:t>0010</a:t>
            </a:r>
            <a:endParaRPr lang="zh-CN" altLang="en-US" sz="1600" b="1" dirty="0">
              <a:solidFill>
                <a:schemeClr val="accent6">
                  <a:lumMod val="75000"/>
                </a:schemeClr>
              </a:solidFill>
            </a:endParaRPr>
          </a:p>
        </p:txBody>
      </p:sp>
      <p:sp>
        <p:nvSpPr>
          <p:cNvPr id="29" name="文本框 28">
            <a:extLst>
              <a:ext uri="{FF2B5EF4-FFF2-40B4-BE49-F238E27FC236}">
                <a16:creationId xmlns:a16="http://schemas.microsoft.com/office/drawing/2014/main" id="{3AF595D1-C114-E419-CBE3-B8F4D2B5414F}"/>
              </a:ext>
            </a:extLst>
          </p:cNvPr>
          <p:cNvSpPr txBox="1"/>
          <p:nvPr/>
        </p:nvSpPr>
        <p:spPr>
          <a:xfrm>
            <a:off x="6930004" y="3081194"/>
            <a:ext cx="1080000" cy="360000"/>
          </a:xfrm>
          <a:prstGeom prst="rect">
            <a:avLst/>
          </a:prstGeom>
          <a:solidFill>
            <a:schemeClr val="tx1"/>
          </a:solidFill>
          <a:ln>
            <a:solidFill>
              <a:schemeClr val="accent6">
                <a:lumMod val="75000"/>
              </a:schemeClr>
            </a:solidFill>
          </a:ln>
        </p:spPr>
        <p:txBody>
          <a:bodyPr wrap="square" anchor="ctr" anchorCtr="0">
            <a:noAutofit/>
          </a:bodyPr>
          <a:lstStyle/>
          <a:p>
            <a:r>
              <a:rPr kumimoji="0" lang="en-US" altLang="zh-CN" sz="1600" b="1" u="none" strike="noStrike" cap="none" normalizeH="0" baseline="0" dirty="0">
                <a:ln>
                  <a:noFill/>
                </a:ln>
                <a:solidFill>
                  <a:schemeClr val="accent6">
                    <a:lumMod val="75000"/>
                  </a:schemeClr>
                </a:solidFill>
                <a:effectLst/>
                <a:cs typeface="Times New Roman" panose="02020603050405020304" pitchFamily="18" charset="0"/>
                <a:sym typeface="+mn-lt"/>
              </a:rPr>
              <a:t>0011</a:t>
            </a:r>
            <a:endParaRPr lang="zh-CN" altLang="en-US" sz="1600" b="1" dirty="0">
              <a:solidFill>
                <a:schemeClr val="accent6">
                  <a:lumMod val="75000"/>
                </a:schemeClr>
              </a:solidFill>
            </a:endParaRPr>
          </a:p>
        </p:txBody>
      </p:sp>
      <p:sp>
        <p:nvSpPr>
          <p:cNvPr id="30" name="文本框 29">
            <a:extLst>
              <a:ext uri="{FF2B5EF4-FFF2-40B4-BE49-F238E27FC236}">
                <a16:creationId xmlns:a16="http://schemas.microsoft.com/office/drawing/2014/main" id="{C2DF9DC8-42BA-753C-4300-1BE27F90B9DF}"/>
              </a:ext>
            </a:extLst>
          </p:cNvPr>
          <p:cNvSpPr txBox="1"/>
          <p:nvPr/>
        </p:nvSpPr>
        <p:spPr>
          <a:xfrm>
            <a:off x="3473500" y="3504582"/>
            <a:ext cx="1080000" cy="360000"/>
          </a:xfrm>
          <a:prstGeom prst="rect">
            <a:avLst/>
          </a:prstGeom>
          <a:solidFill>
            <a:srgbClr val="D9E6E3"/>
          </a:solidFill>
          <a:ln>
            <a:solidFill>
              <a:schemeClr val="accent6">
                <a:lumMod val="75000"/>
              </a:schemeClr>
            </a:solidFill>
          </a:ln>
        </p:spPr>
        <p:txBody>
          <a:bodyPr wrap="square" anchor="ctr" anchorCtr="0">
            <a:noAutofit/>
          </a:bodyPr>
          <a:lstStyle/>
          <a:p>
            <a:r>
              <a:rPr kumimoji="0" lang="en-US" altLang="zh-CN" sz="1600" b="1" u="none" strike="noStrike" cap="none" normalizeH="0" baseline="0" dirty="0">
                <a:ln>
                  <a:noFill/>
                </a:ln>
                <a:solidFill>
                  <a:schemeClr val="accent6">
                    <a:lumMod val="75000"/>
                  </a:schemeClr>
                </a:solidFill>
                <a:effectLst/>
                <a:cs typeface="Times New Roman" panose="02020603050405020304" pitchFamily="18" charset="0"/>
                <a:sym typeface="+mn-lt"/>
              </a:rPr>
              <a:t>0100</a:t>
            </a:r>
            <a:endParaRPr lang="zh-CN" altLang="en-US" sz="1600" b="1" dirty="0">
              <a:solidFill>
                <a:schemeClr val="accent6">
                  <a:lumMod val="75000"/>
                </a:schemeClr>
              </a:solidFill>
            </a:endParaRPr>
          </a:p>
        </p:txBody>
      </p:sp>
      <p:sp>
        <p:nvSpPr>
          <p:cNvPr id="31" name="文本框 30">
            <a:extLst>
              <a:ext uri="{FF2B5EF4-FFF2-40B4-BE49-F238E27FC236}">
                <a16:creationId xmlns:a16="http://schemas.microsoft.com/office/drawing/2014/main" id="{6B0CE799-0309-1CDA-B47C-33F7EA2FD726}"/>
              </a:ext>
            </a:extLst>
          </p:cNvPr>
          <p:cNvSpPr txBox="1"/>
          <p:nvPr/>
        </p:nvSpPr>
        <p:spPr>
          <a:xfrm>
            <a:off x="4625668" y="3504582"/>
            <a:ext cx="1080000" cy="360000"/>
          </a:xfrm>
          <a:prstGeom prst="rect">
            <a:avLst/>
          </a:prstGeom>
          <a:solidFill>
            <a:schemeClr val="tx1"/>
          </a:solidFill>
          <a:ln>
            <a:solidFill>
              <a:schemeClr val="accent6">
                <a:lumMod val="75000"/>
              </a:schemeClr>
            </a:solidFill>
          </a:ln>
        </p:spPr>
        <p:txBody>
          <a:bodyPr wrap="square" anchor="ctr" anchorCtr="0">
            <a:noAutofit/>
          </a:bodyPr>
          <a:lstStyle/>
          <a:p>
            <a:r>
              <a:rPr kumimoji="0" lang="en-US" altLang="zh-CN" sz="1600" b="1" u="none" strike="noStrike" cap="none" normalizeH="0" baseline="0" dirty="0">
                <a:ln>
                  <a:noFill/>
                </a:ln>
                <a:solidFill>
                  <a:schemeClr val="accent6">
                    <a:lumMod val="75000"/>
                  </a:schemeClr>
                </a:solidFill>
                <a:effectLst/>
                <a:cs typeface="Times New Roman" panose="02020603050405020304" pitchFamily="18" charset="0"/>
                <a:sym typeface="+mn-lt"/>
              </a:rPr>
              <a:t>0101</a:t>
            </a:r>
            <a:endParaRPr lang="zh-CN" altLang="en-US" sz="1600" b="1" dirty="0">
              <a:solidFill>
                <a:schemeClr val="accent6">
                  <a:lumMod val="75000"/>
                </a:schemeClr>
              </a:solidFill>
            </a:endParaRPr>
          </a:p>
        </p:txBody>
      </p:sp>
      <p:sp>
        <p:nvSpPr>
          <p:cNvPr id="32" name="文本框 31">
            <a:extLst>
              <a:ext uri="{FF2B5EF4-FFF2-40B4-BE49-F238E27FC236}">
                <a16:creationId xmlns:a16="http://schemas.microsoft.com/office/drawing/2014/main" id="{172B3EDC-4035-D72E-F5A4-304379B0FC9D}"/>
              </a:ext>
            </a:extLst>
          </p:cNvPr>
          <p:cNvSpPr txBox="1"/>
          <p:nvPr/>
        </p:nvSpPr>
        <p:spPr>
          <a:xfrm>
            <a:off x="5777836" y="3504582"/>
            <a:ext cx="1080000" cy="360000"/>
          </a:xfrm>
          <a:prstGeom prst="rect">
            <a:avLst/>
          </a:prstGeom>
          <a:solidFill>
            <a:srgbClr val="D9E6E3"/>
          </a:solidFill>
          <a:ln>
            <a:solidFill>
              <a:schemeClr val="accent6">
                <a:lumMod val="75000"/>
              </a:schemeClr>
            </a:solidFill>
          </a:ln>
        </p:spPr>
        <p:txBody>
          <a:bodyPr wrap="square" anchor="ctr" anchorCtr="0">
            <a:noAutofit/>
          </a:bodyPr>
          <a:lstStyle/>
          <a:p>
            <a:r>
              <a:rPr kumimoji="0" lang="en-US" altLang="zh-CN" sz="1600" b="1" u="none" strike="noStrike" cap="none" normalizeH="0" baseline="0" dirty="0">
                <a:ln>
                  <a:noFill/>
                </a:ln>
                <a:solidFill>
                  <a:schemeClr val="accent6">
                    <a:lumMod val="75000"/>
                  </a:schemeClr>
                </a:solidFill>
                <a:effectLst/>
                <a:cs typeface="Times New Roman" panose="02020603050405020304" pitchFamily="18" charset="0"/>
                <a:sym typeface="+mn-lt"/>
              </a:rPr>
              <a:t>0110</a:t>
            </a:r>
            <a:endParaRPr lang="zh-CN" altLang="en-US" sz="1600" b="1" dirty="0">
              <a:solidFill>
                <a:schemeClr val="accent6">
                  <a:lumMod val="75000"/>
                </a:schemeClr>
              </a:solidFill>
            </a:endParaRPr>
          </a:p>
        </p:txBody>
      </p:sp>
      <p:sp>
        <p:nvSpPr>
          <p:cNvPr id="33" name="文本框 32">
            <a:extLst>
              <a:ext uri="{FF2B5EF4-FFF2-40B4-BE49-F238E27FC236}">
                <a16:creationId xmlns:a16="http://schemas.microsoft.com/office/drawing/2014/main" id="{9ABB3046-D509-40D8-04F1-685F4D49C3E2}"/>
              </a:ext>
            </a:extLst>
          </p:cNvPr>
          <p:cNvSpPr txBox="1"/>
          <p:nvPr/>
        </p:nvSpPr>
        <p:spPr>
          <a:xfrm>
            <a:off x="6930004" y="3504582"/>
            <a:ext cx="1080000" cy="360000"/>
          </a:xfrm>
          <a:prstGeom prst="rect">
            <a:avLst/>
          </a:prstGeom>
          <a:solidFill>
            <a:schemeClr val="tx1"/>
          </a:solidFill>
          <a:ln>
            <a:solidFill>
              <a:schemeClr val="accent6">
                <a:lumMod val="75000"/>
              </a:schemeClr>
            </a:solidFill>
          </a:ln>
        </p:spPr>
        <p:txBody>
          <a:bodyPr wrap="square" anchor="ctr" anchorCtr="0">
            <a:noAutofit/>
          </a:bodyPr>
          <a:lstStyle/>
          <a:p>
            <a:r>
              <a:rPr kumimoji="0" lang="en-US" altLang="zh-CN" sz="1600" b="1" u="none" strike="noStrike" cap="none" normalizeH="0" baseline="0" dirty="0">
                <a:ln>
                  <a:noFill/>
                </a:ln>
                <a:solidFill>
                  <a:schemeClr val="accent6">
                    <a:lumMod val="75000"/>
                  </a:schemeClr>
                </a:solidFill>
                <a:effectLst/>
                <a:cs typeface="Times New Roman" panose="02020603050405020304" pitchFamily="18" charset="0"/>
                <a:sym typeface="+mn-lt"/>
              </a:rPr>
              <a:t>0111</a:t>
            </a:r>
            <a:endParaRPr lang="zh-CN" altLang="en-US" sz="1600" b="1" dirty="0">
              <a:solidFill>
                <a:schemeClr val="accent6">
                  <a:lumMod val="75000"/>
                </a:schemeClr>
              </a:solidFill>
            </a:endParaRPr>
          </a:p>
        </p:txBody>
      </p:sp>
      <p:sp>
        <p:nvSpPr>
          <p:cNvPr id="34" name="文本框 33">
            <a:extLst>
              <a:ext uri="{FF2B5EF4-FFF2-40B4-BE49-F238E27FC236}">
                <a16:creationId xmlns:a16="http://schemas.microsoft.com/office/drawing/2014/main" id="{1F845FAB-DC05-DB1C-33BA-B62E41217934}"/>
              </a:ext>
            </a:extLst>
          </p:cNvPr>
          <p:cNvSpPr txBox="1"/>
          <p:nvPr/>
        </p:nvSpPr>
        <p:spPr>
          <a:xfrm>
            <a:off x="3473500" y="3927970"/>
            <a:ext cx="1080000" cy="360000"/>
          </a:xfrm>
          <a:prstGeom prst="rect">
            <a:avLst/>
          </a:prstGeom>
          <a:solidFill>
            <a:srgbClr val="D9E6E3"/>
          </a:solidFill>
          <a:ln>
            <a:solidFill>
              <a:schemeClr val="accent6">
                <a:lumMod val="75000"/>
              </a:schemeClr>
            </a:solidFill>
          </a:ln>
        </p:spPr>
        <p:txBody>
          <a:bodyPr wrap="square" anchor="ctr" anchorCtr="0">
            <a:noAutofit/>
          </a:bodyPr>
          <a:lstStyle/>
          <a:p>
            <a:r>
              <a:rPr kumimoji="0" lang="en-US" altLang="zh-CN" sz="1600" b="1" u="none" strike="noStrike" cap="none" normalizeH="0" baseline="0" dirty="0">
                <a:ln>
                  <a:noFill/>
                </a:ln>
                <a:solidFill>
                  <a:schemeClr val="accent6">
                    <a:lumMod val="75000"/>
                  </a:schemeClr>
                </a:solidFill>
                <a:effectLst/>
                <a:cs typeface="Times New Roman" panose="02020603050405020304" pitchFamily="18" charset="0"/>
                <a:sym typeface="+mn-lt"/>
              </a:rPr>
              <a:t>1000</a:t>
            </a:r>
            <a:endParaRPr lang="zh-CN" altLang="en-US" sz="1600" b="1" dirty="0">
              <a:solidFill>
                <a:schemeClr val="accent6">
                  <a:lumMod val="75000"/>
                </a:schemeClr>
              </a:solidFill>
            </a:endParaRPr>
          </a:p>
        </p:txBody>
      </p:sp>
      <p:sp>
        <p:nvSpPr>
          <p:cNvPr id="35" name="文本框 34">
            <a:extLst>
              <a:ext uri="{FF2B5EF4-FFF2-40B4-BE49-F238E27FC236}">
                <a16:creationId xmlns:a16="http://schemas.microsoft.com/office/drawing/2014/main" id="{8BA56AAD-9BBB-4F01-D8E9-FE1E8DE33D36}"/>
              </a:ext>
            </a:extLst>
          </p:cNvPr>
          <p:cNvSpPr txBox="1"/>
          <p:nvPr/>
        </p:nvSpPr>
        <p:spPr>
          <a:xfrm>
            <a:off x="4625668" y="3927970"/>
            <a:ext cx="1080000" cy="360000"/>
          </a:xfrm>
          <a:prstGeom prst="rect">
            <a:avLst/>
          </a:prstGeom>
          <a:solidFill>
            <a:schemeClr val="tx1"/>
          </a:solidFill>
          <a:ln>
            <a:solidFill>
              <a:schemeClr val="accent6">
                <a:lumMod val="75000"/>
              </a:schemeClr>
            </a:solidFill>
          </a:ln>
        </p:spPr>
        <p:txBody>
          <a:bodyPr wrap="square" anchor="ctr" anchorCtr="0">
            <a:noAutofit/>
          </a:bodyPr>
          <a:lstStyle/>
          <a:p>
            <a:r>
              <a:rPr kumimoji="0" lang="en-US" altLang="zh-CN" sz="1600" b="1" u="none" strike="noStrike" cap="none" normalizeH="0" baseline="0" dirty="0">
                <a:ln>
                  <a:noFill/>
                </a:ln>
                <a:solidFill>
                  <a:schemeClr val="accent6">
                    <a:lumMod val="75000"/>
                  </a:schemeClr>
                </a:solidFill>
                <a:effectLst/>
                <a:cs typeface="Times New Roman" panose="02020603050405020304" pitchFamily="18" charset="0"/>
                <a:sym typeface="+mn-lt"/>
              </a:rPr>
              <a:t>1001</a:t>
            </a:r>
            <a:endParaRPr lang="zh-CN" altLang="en-US" sz="1600" b="1" dirty="0">
              <a:solidFill>
                <a:schemeClr val="accent6">
                  <a:lumMod val="75000"/>
                </a:schemeClr>
              </a:solidFill>
            </a:endParaRPr>
          </a:p>
        </p:txBody>
      </p:sp>
      <p:sp>
        <p:nvSpPr>
          <p:cNvPr id="36" name="文本框 35">
            <a:extLst>
              <a:ext uri="{FF2B5EF4-FFF2-40B4-BE49-F238E27FC236}">
                <a16:creationId xmlns:a16="http://schemas.microsoft.com/office/drawing/2014/main" id="{DB4F186F-D798-B68D-15AE-82E9354DE704}"/>
              </a:ext>
            </a:extLst>
          </p:cNvPr>
          <p:cNvSpPr txBox="1"/>
          <p:nvPr/>
        </p:nvSpPr>
        <p:spPr>
          <a:xfrm>
            <a:off x="5777836" y="3927970"/>
            <a:ext cx="1080000" cy="360000"/>
          </a:xfrm>
          <a:prstGeom prst="rect">
            <a:avLst/>
          </a:prstGeom>
          <a:solidFill>
            <a:srgbClr val="D9E6E3"/>
          </a:solidFill>
          <a:ln>
            <a:solidFill>
              <a:schemeClr val="accent6">
                <a:lumMod val="75000"/>
              </a:schemeClr>
            </a:solidFill>
          </a:ln>
        </p:spPr>
        <p:txBody>
          <a:bodyPr wrap="square" anchor="ctr" anchorCtr="0">
            <a:noAutofit/>
          </a:bodyPr>
          <a:lstStyle/>
          <a:p>
            <a:r>
              <a:rPr kumimoji="0" lang="en-US" altLang="zh-CN" sz="1600" b="1" u="none" strike="noStrike" cap="none" normalizeH="0" baseline="0" dirty="0">
                <a:ln>
                  <a:noFill/>
                </a:ln>
                <a:solidFill>
                  <a:schemeClr val="accent6">
                    <a:lumMod val="75000"/>
                  </a:schemeClr>
                </a:solidFill>
                <a:effectLst/>
                <a:cs typeface="Times New Roman" panose="02020603050405020304" pitchFamily="18" charset="0"/>
                <a:sym typeface="+mn-lt"/>
              </a:rPr>
              <a:t>1010</a:t>
            </a:r>
            <a:endParaRPr lang="zh-CN" altLang="en-US" sz="1600" b="1" dirty="0">
              <a:solidFill>
                <a:schemeClr val="accent6">
                  <a:lumMod val="75000"/>
                </a:schemeClr>
              </a:solidFill>
            </a:endParaRPr>
          </a:p>
        </p:txBody>
      </p:sp>
      <p:sp>
        <p:nvSpPr>
          <p:cNvPr id="37" name="文本框 36">
            <a:extLst>
              <a:ext uri="{FF2B5EF4-FFF2-40B4-BE49-F238E27FC236}">
                <a16:creationId xmlns:a16="http://schemas.microsoft.com/office/drawing/2014/main" id="{14B7A623-531E-7F5F-5CF1-AF8668E091E0}"/>
              </a:ext>
            </a:extLst>
          </p:cNvPr>
          <p:cNvSpPr txBox="1"/>
          <p:nvPr/>
        </p:nvSpPr>
        <p:spPr>
          <a:xfrm>
            <a:off x="6930004" y="3927970"/>
            <a:ext cx="1080000" cy="360000"/>
          </a:xfrm>
          <a:prstGeom prst="rect">
            <a:avLst/>
          </a:prstGeom>
          <a:solidFill>
            <a:schemeClr val="tx1"/>
          </a:solidFill>
          <a:ln>
            <a:solidFill>
              <a:schemeClr val="accent6">
                <a:lumMod val="75000"/>
              </a:schemeClr>
            </a:solidFill>
          </a:ln>
        </p:spPr>
        <p:txBody>
          <a:bodyPr wrap="square" anchor="ctr" anchorCtr="0">
            <a:noAutofit/>
          </a:bodyPr>
          <a:lstStyle/>
          <a:p>
            <a:r>
              <a:rPr kumimoji="0" lang="en-US" altLang="zh-CN" sz="1600" b="1" u="none" strike="noStrike" cap="none" normalizeH="0" baseline="0" dirty="0">
                <a:ln>
                  <a:noFill/>
                </a:ln>
                <a:solidFill>
                  <a:schemeClr val="accent6">
                    <a:lumMod val="75000"/>
                  </a:schemeClr>
                </a:solidFill>
                <a:effectLst/>
                <a:cs typeface="Times New Roman" panose="02020603050405020304" pitchFamily="18" charset="0"/>
                <a:sym typeface="+mn-lt"/>
              </a:rPr>
              <a:t>1011</a:t>
            </a:r>
            <a:endParaRPr lang="zh-CN" altLang="en-US" sz="1600" b="1" dirty="0">
              <a:solidFill>
                <a:schemeClr val="accent6">
                  <a:lumMod val="75000"/>
                </a:schemeClr>
              </a:solidFill>
            </a:endParaRPr>
          </a:p>
        </p:txBody>
      </p:sp>
      <p:sp>
        <p:nvSpPr>
          <p:cNvPr id="38" name="文本框 37">
            <a:extLst>
              <a:ext uri="{FF2B5EF4-FFF2-40B4-BE49-F238E27FC236}">
                <a16:creationId xmlns:a16="http://schemas.microsoft.com/office/drawing/2014/main" id="{975386A5-12FE-24F0-2050-52621B3652ED}"/>
              </a:ext>
            </a:extLst>
          </p:cNvPr>
          <p:cNvSpPr txBox="1"/>
          <p:nvPr/>
        </p:nvSpPr>
        <p:spPr>
          <a:xfrm>
            <a:off x="3473500" y="4351359"/>
            <a:ext cx="1080000" cy="360000"/>
          </a:xfrm>
          <a:prstGeom prst="rect">
            <a:avLst/>
          </a:prstGeom>
          <a:solidFill>
            <a:srgbClr val="D9E6E3"/>
          </a:solidFill>
          <a:ln>
            <a:solidFill>
              <a:schemeClr val="accent6">
                <a:lumMod val="75000"/>
              </a:schemeClr>
            </a:solidFill>
          </a:ln>
        </p:spPr>
        <p:txBody>
          <a:bodyPr wrap="square" anchor="ctr" anchorCtr="0">
            <a:noAutofit/>
          </a:bodyPr>
          <a:lstStyle/>
          <a:p>
            <a:r>
              <a:rPr kumimoji="0" lang="en-US" altLang="zh-CN" sz="1600" b="1" u="none" strike="noStrike" cap="none" normalizeH="0" baseline="0" dirty="0">
                <a:ln>
                  <a:noFill/>
                </a:ln>
                <a:solidFill>
                  <a:schemeClr val="accent6">
                    <a:lumMod val="75000"/>
                  </a:schemeClr>
                </a:solidFill>
                <a:effectLst/>
                <a:cs typeface="Times New Roman" panose="02020603050405020304" pitchFamily="18" charset="0"/>
                <a:sym typeface="+mn-lt"/>
              </a:rPr>
              <a:t>1100</a:t>
            </a:r>
            <a:endParaRPr lang="zh-CN" altLang="en-US" sz="1600" b="1" dirty="0">
              <a:solidFill>
                <a:schemeClr val="accent6">
                  <a:lumMod val="75000"/>
                </a:schemeClr>
              </a:solidFill>
            </a:endParaRPr>
          </a:p>
        </p:txBody>
      </p:sp>
      <p:sp>
        <p:nvSpPr>
          <p:cNvPr id="39" name="文本框 38">
            <a:extLst>
              <a:ext uri="{FF2B5EF4-FFF2-40B4-BE49-F238E27FC236}">
                <a16:creationId xmlns:a16="http://schemas.microsoft.com/office/drawing/2014/main" id="{03F2079E-037C-8A28-F8B7-063558C36647}"/>
              </a:ext>
            </a:extLst>
          </p:cNvPr>
          <p:cNvSpPr txBox="1"/>
          <p:nvPr/>
        </p:nvSpPr>
        <p:spPr>
          <a:xfrm>
            <a:off x="4625668" y="4351359"/>
            <a:ext cx="1080000" cy="360000"/>
          </a:xfrm>
          <a:prstGeom prst="rect">
            <a:avLst/>
          </a:prstGeom>
          <a:solidFill>
            <a:schemeClr val="tx1"/>
          </a:solidFill>
          <a:ln>
            <a:solidFill>
              <a:schemeClr val="accent6">
                <a:lumMod val="75000"/>
              </a:schemeClr>
            </a:solidFill>
          </a:ln>
        </p:spPr>
        <p:txBody>
          <a:bodyPr wrap="square" anchor="ctr" anchorCtr="0">
            <a:noAutofit/>
          </a:bodyPr>
          <a:lstStyle/>
          <a:p>
            <a:r>
              <a:rPr kumimoji="0" lang="en-US" altLang="zh-CN" sz="1600" b="1" u="none" strike="noStrike" cap="none" normalizeH="0" baseline="0" dirty="0">
                <a:ln>
                  <a:noFill/>
                </a:ln>
                <a:solidFill>
                  <a:schemeClr val="accent6">
                    <a:lumMod val="75000"/>
                  </a:schemeClr>
                </a:solidFill>
                <a:effectLst/>
                <a:cs typeface="Times New Roman" panose="02020603050405020304" pitchFamily="18" charset="0"/>
                <a:sym typeface="+mn-lt"/>
              </a:rPr>
              <a:t>1101</a:t>
            </a:r>
            <a:endParaRPr lang="zh-CN" altLang="en-US" sz="1600" b="1" dirty="0">
              <a:solidFill>
                <a:schemeClr val="accent6">
                  <a:lumMod val="75000"/>
                </a:schemeClr>
              </a:solidFill>
            </a:endParaRPr>
          </a:p>
        </p:txBody>
      </p:sp>
      <p:sp>
        <p:nvSpPr>
          <p:cNvPr id="40" name="文本框 39">
            <a:extLst>
              <a:ext uri="{FF2B5EF4-FFF2-40B4-BE49-F238E27FC236}">
                <a16:creationId xmlns:a16="http://schemas.microsoft.com/office/drawing/2014/main" id="{8AE1FE57-B4BB-3C73-3BA9-F928CD28176C}"/>
              </a:ext>
            </a:extLst>
          </p:cNvPr>
          <p:cNvSpPr txBox="1"/>
          <p:nvPr/>
        </p:nvSpPr>
        <p:spPr>
          <a:xfrm>
            <a:off x="5777836" y="4351359"/>
            <a:ext cx="1080000" cy="360000"/>
          </a:xfrm>
          <a:prstGeom prst="rect">
            <a:avLst/>
          </a:prstGeom>
          <a:solidFill>
            <a:srgbClr val="D9E6E3"/>
          </a:solidFill>
          <a:ln>
            <a:solidFill>
              <a:schemeClr val="accent6">
                <a:lumMod val="75000"/>
              </a:schemeClr>
            </a:solidFill>
          </a:ln>
        </p:spPr>
        <p:txBody>
          <a:bodyPr wrap="square" anchor="ctr" anchorCtr="0">
            <a:noAutofit/>
          </a:bodyPr>
          <a:lstStyle/>
          <a:p>
            <a:r>
              <a:rPr kumimoji="0" lang="en-US" altLang="zh-CN" sz="1600" b="1" u="none" strike="noStrike" cap="none" normalizeH="0" baseline="0" dirty="0">
                <a:ln>
                  <a:noFill/>
                </a:ln>
                <a:solidFill>
                  <a:schemeClr val="accent6">
                    <a:lumMod val="75000"/>
                  </a:schemeClr>
                </a:solidFill>
                <a:effectLst/>
                <a:cs typeface="Times New Roman" panose="02020603050405020304" pitchFamily="18" charset="0"/>
                <a:sym typeface="+mn-lt"/>
              </a:rPr>
              <a:t>1110</a:t>
            </a:r>
            <a:endParaRPr lang="zh-CN" altLang="en-US" sz="1600" b="1" dirty="0">
              <a:solidFill>
                <a:schemeClr val="accent6">
                  <a:lumMod val="75000"/>
                </a:schemeClr>
              </a:solidFill>
            </a:endParaRPr>
          </a:p>
        </p:txBody>
      </p:sp>
      <p:sp>
        <p:nvSpPr>
          <p:cNvPr id="41" name="文本框 40">
            <a:extLst>
              <a:ext uri="{FF2B5EF4-FFF2-40B4-BE49-F238E27FC236}">
                <a16:creationId xmlns:a16="http://schemas.microsoft.com/office/drawing/2014/main" id="{883CE70D-1575-5E1D-430B-7D611685E023}"/>
              </a:ext>
            </a:extLst>
          </p:cNvPr>
          <p:cNvSpPr txBox="1"/>
          <p:nvPr/>
        </p:nvSpPr>
        <p:spPr>
          <a:xfrm>
            <a:off x="6930004" y="4351359"/>
            <a:ext cx="1080000" cy="360000"/>
          </a:xfrm>
          <a:prstGeom prst="rect">
            <a:avLst/>
          </a:prstGeom>
          <a:solidFill>
            <a:schemeClr val="tx1"/>
          </a:solidFill>
          <a:ln>
            <a:solidFill>
              <a:schemeClr val="accent6">
                <a:lumMod val="75000"/>
              </a:schemeClr>
            </a:solidFill>
          </a:ln>
        </p:spPr>
        <p:txBody>
          <a:bodyPr wrap="square" anchor="ctr" anchorCtr="0">
            <a:noAutofit/>
          </a:bodyPr>
          <a:lstStyle/>
          <a:p>
            <a:r>
              <a:rPr kumimoji="0" lang="en-US" altLang="zh-CN" sz="1600" b="1" u="none" strike="noStrike" cap="none" normalizeH="0" baseline="0" dirty="0">
                <a:ln>
                  <a:noFill/>
                </a:ln>
                <a:solidFill>
                  <a:schemeClr val="accent6">
                    <a:lumMod val="75000"/>
                  </a:schemeClr>
                </a:solidFill>
                <a:effectLst/>
                <a:cs typeface="Times New Roman" panose="02020603050405020304" pitchFamily="18" charset="0"/>
                <a:sym typeface="+mn-lt"/>
              </a:rPr>
              <a:t>1111</a:t>
            </a:r>
            <a:endParaRPr lang="zh-CN" altLang="en-US" sz="1600" b="1" dirty="0">
              <a:solidFill>
                <a:schemeClr val="accent6">
                  <a:lumMod val="75000"/>
                </a:schemeClr>
              </a:solidFill>
            </a:endParaRPr>
          </a:p>
        </p:txBody>
      </p:sp>
      <p:cxnSp>
        <p:nvCxnSpPr>
          <p:cNvPr id="43" name="直接箭头连接符 42">
            <a:extLst>
              <a:ext uri="{FF2B5EF4-FFF2-40B4-BE49-F238E27FC236}">
                <a16:creationId xmlns:a16="http://schemas.microsoft.com/office/drawing/2014/main" id="{252C7D34-B194-FE2E-FB3E-9BD900C9CFA7}"/>
              </a:ext>
            </a:extLst>
          </p:cNvPr>
          <p:cNvCxnSpPr>
            <a:cxnSpLocks/>
            <a:stCxn id="25651" idx="2"/>
          </p:cNvCxnSpPr>
          <p:nvPr/>
        </p:nvCxnSpPr>
        <p:spPr>
          <a:xfrm>
            <a:off x="3879026" y="2819407"/>
            <a:ext cx="0" cy="261747"/>
          </a:xfrm>
          <a:prstGeom prst="straightConnector1">
            <a:avLst/>
          </a:prstGeom>
          <a:ln>
            <a:solidFill>
              <a:schemeClr val="bg1">
                <a:lumMod val="95000"/>
                <a:lumOff val="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87814DC5-4521-83B9-C5F6-ACB0A07CB9E7}"/>
              </a:ext>
            </a:extLst>
          </p:cNvPr>
          <p:cNvCxnSpPr>
            <a:cxnSpLocks/>
            <a:stCxn id="24" idx="3"/>
            <a:endCxn id="18" idx="1"/>
          </p:cNvCxnSpPr>
          <p:nvPr/>
        </p:nvCxnSpPr>
        <p:spPr>
          <a:xfrm>
            <a:off x="2177356" y="3261194"/>
            <a:ext cx="346773" cy="0"/>
          </a:xfrm>
          <a:prstGeom prst="straightConnector1">
            <a:avLst/>
          </a:prstGeom>
          <a:ln>
            <a:solidFill>
              <a:schemeClr val="bg1">
                <a:lumMod val="95000"/>
                <a:lumOff val="5000"/>
              </a:schemeClr>
            </a:solidFill>
            <a:tailEnd type="stealth"/>
          </a:ln>
        </p:spPr>
        <p:style>
          <a:lnRef idx="1">
            <a:schemeClr val="accent1"/>
          </a:lnRef>
          <a:fillRef idx="0">
            <a:schemeClr val="accent1"/>
          </a:fillRef>
          <a:effectRef idx="0">
            <a:schemeClr val="accent1"/>
          </a:effectRef>
          <a:fontRef idx="minor">
            <a:schemeClr val="tx1"/>
          </a:fontRef>
        </p:style>
      </p:cxnSp>
      <p:grpSp>
        <p:nvGrpSpPr>
          <p:cNvPr id="56" name="组合 55">
            <a:extLst>
              <a:ext uri="{FF2B5EF4-FFF2-40B4-BE49-F238E27FC236}">
                <a16:creationId xmlns:a16="http://schemas.microsoft.com/office/drawing/2014/main" id="{FAB61B34-FC69-47A2-A536-E394BFEBF676}"/>
              </a:ext>
            </a:extLst>
          </p:cNvPr>
          <p:cNvGrpSpPr/>
          <p:nvPr/>
        </p:nvGrpSpPr>
        <p:grpSpPr>
          <a:xfrm>
            <a:off x="971600" y="1628800"/>
            <a:ext cx="4286158" cy="360040"/>
            <a:chOff x="3885786" y="5507556"/>
            <a:chExt cx="4286158" cy="360040"/>
          </a:xfrm>
        </p:grpSpPr>
        <p:sp>
          <p:nvSpPr>
            <p:cNvPr id="57" name="文本框 56">
              <a:hlinkClick r:id="rId3" action="ppaction://hlinksldjump"/>
              <a:extLst>
                <a:ext uri="{FF2B5EF4-FFF2-40B4-BE49-F238E27FC236}">
                  <a16:creationId xmlns:a16="http://schemas.microsoft.com/office/drawing/2014/main" id="{AE460AB3-94C5-E87F-C398-21CDAF356BDD}"/>
                </a:ext>
              </a:extLst>
            </p:cNvPr>
            <p:cNvSpPr txBox="1"/>
            <p:nvPr/>
          </p:nvSpPr>
          <p:spPr>
            <a:xfrm>
              <a:off x="4067944" y="5512725"/>
              <a:ext cx="4104000" cy="349702"/>
            </a:xfrm>
            <a:prstGeom prst="rect">
              <a:avLst/>
            </a:prstGeom>
          </p:spPr>
          <p:style>
            <a:lnRef idx="2">
              <a:schemeClr val="accent3"/>
            </a:lnRef>
            <a:fillRef idx="1">
              <a:schemeClr val="lt1"/>
            </a:fillRef>
            <a:effectRef idx="0">
              <a:schemeClr val="accent3"/>
            </a:effectRef>
            <a:fontRef idx="minor">
              <a:schemeClr val="dk1"/>
            </a:fontRef>
          </p:style>
          <p:txBody>
            <a:bodyPr wrap="square" tIns="36000" bIns="36000" anchor="ctr" anchorCtr="0">
              <a:spAutoFit/>
            </a:bodyPr>
            <a:lstStyle/>
            <a:p>
              <a:r>
                <a:rPr lang="zh-CN" altLang="en-US" sz="1800"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存储器按</a:t>
              </a:r>
              <a:r>
                <a:rPr lang="zh-CN" altLang="en-US" sz="1800" b="1" dirty="0">
                  <a:solidFill>
                    <a:schemeClr val="accent5">
                      <a:lumMod val="75000"/>
                    </a:schemeClr>
                  </a:solidFill>
                  <a:latin typeface="Times New Roman" panose="02020603050405020304" pitchFamily="18" charset="0"/>
                  <a:ea typeface="楷体" panose="02010609060101010101" pitchFamily="49" charset="-122"/>
                  <a:cs typeface="Times New Roman" panose="02020603050405020304" pitchFamily="18" charset="0"/>
                </a:rPr>
                <a:t>字节</a:t>
              </a:r>
              <a:r>
                <a:rPr lang="zh-CN" altLang="en-US" sz="1800"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编址，如何访问</a:t>
              </a:r>
              <a:r>
                <a:rPr lang="en-US" altLang="zh-CN" sz="1800"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800"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个</a:t>
              </a:r>
              <a:r>
                <a:rPr lang="zh-CN" altLang="en-US" sz="1800" b="1" dirty="0">
                  <a:solidFill>
                    <a:schemeClr val="accent5">
                      <a:lumMod val="75000"/>
                    </a:schemeClr>
                  </a:solidFill>
                  <a:latin typeface="Times New Roman" panose="02020603050405020304" pitchFamily="18" charset="0"/>
                  <a:ea typeface="楷体" panose="02010609060101010101" pitchFamily="49" charset="-122"/>
                  <a:cs typeface="Times New Roman" panose="02020603050405020304" pitchFamily="18" charset="0"/>
                </a:rPr>
                <a:t>字</a:t>
              </a:r>
              <a:r>
                <a:rPr lang="en-US" altLang="zh-CN" sz="1800"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800"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8" name="椭圆 57">
              <a:hlinkClick r:id="rId4" action="ppaction://hlinksldjump"/>
              <a:extLst>
                <a:ext uri="{FF2B5EF4-FFF2-40B4-BE49-F238E27FC236}">
                  <a16:creationId xmlns:a16="http://schemas.microsoft.com/office/drawing/2014/main" id="{51810318-4C68-0896-C51C-8550B70A7AF2}"/>
                </a:ext>
              </a:extLst>
            </p:cNvPr>
            <p:cNvSpPr/>
            <p:nvPr/>
          </p:nvSpPr>
          <p:spPr>
            <a:xfrm>
              <a:off x="3885786" y="5507556"/>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zh-CN" alt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3" name="文本框 2">
            <a:extLst>
              <a:ext uri="{FF2B5EF4-FFF2-40B4-BE49-F238E27FC236}">
                <a16:creationId xmlns:a16="http://schemas.microsoft.com/office/drawing/2014/main" id="{FD9837F1-0A05-74C5-C416-7AA50C8FBBEB}"/>
              </a:ext>
            </a:extLst>
          </p:cNvPr>
          <p:cNvSpPr txBox="1"/>
          <p:nvPr/>
        </p:nvSpPr>
        <p:spPr>
          <a:xfrm>
            <a:off x="5436096" y="1628800"/>
            <a:ext cx="3016419" cy="646331"/>
          </a:xfrm>
          <a:prstGeom prst="rect">
            <a:avLst/>
          </a:prstGeom>
          <a:noFill/>
        </p:spPr>
        <p:txBody>
          <a:bodyPr wrap="square">
            <a:spAutoFit/>
          </a:bodyPr>
          <a:lstStyle/>
          <a:p>
            <a:r>
              <a:rPr lang="zh-CN" altLang="en-US" sz="1800" b="1" dirty="0">
                <a:solidFill>
                  <a:schemeClr val="bg1">
                    <a:lumMod val="95000"/>
                    <a:lumOff val="5000"/>
                  </a:schemeClr>
                </a:solidFill>
                <a:latin typeface="楷体" panose="02010609060101010101" pitchFamily="49" charset="-122"/>
                <a:ea typeface="楷体" panose="02010609060101010101" pitchFamily="49" charset="-122"/>
              </a:rPr>
              <a:t>按字的地址进行访问。即：</a:t>
            </a:r>
            <a:endParaRPr lang="en-US" altLang="zh-CN" sz="1800" b="1" dirty="0">
              <a:solidFill>
                <a:schemeClr val="bg1">
                  <a:lumMod val="95000"/>
                  <a:lumOff val="5000"/>
                </a:schemeClr>
              </a:solidFill>
              <a:latin typeface="楷体" panose="02010609060101010101" pitchFamily="49" charset="-122"/>
              <a:ea typeface="楷体" panose="02010609060101010101" pitchFamily="49" charset="-122"/>
            </a:endParaRPr>
          </a:p>
          <a:p>
            <a:r>
              <a:rPr lang="zh-CN" altLang="en-US" sz="1800" b="1" dirty="0">
                <a:solidFill>
                  <a:schemeClr val="bg1">
                    <a:lumMod val="95000"/>
                    <a:lumOff val="5000"/>
                  </a:schemeClr>
                </a:solidFill>
                <a:latin typeface="楷体" panose="02010609060101010101" pitchFamily="49" charset="-122"/>
                <a:ea typeface="楷体" panose="02010609060101010101" pitchFamily="49" charset="-122"/>
              </a:rPr>
              <a:t>字的</a:t>
            </a:r>
            <a:r>
              <a:rPr lang="zh-CN" altLang="en-US" sz="1800" b="1" dirty="0">
                <a:solidFill>
                  <a:srgbClr val="FF0000"/>
                </a:solidFill>
                <a:latin typeface="楷体" panose="02010609060101010101" pitchFamily="49" charset="-122"/>
                <a:ea typeface="楷体" panose="02010609060101010101" pitchFamily="49" charset="-122"/>
              </a:rPr>
              <a:t>最低字节地址</a:t>
            </a:r>
          </a:p>
        </p:txBody>
      </p:sp>
      <p:sp>
        <p:nvSpPr>
          <p:cNvPr id="5" name="矩形 4">
            <a:extLst>
              <a:ext uri="{FF2B5EF4-FFF2-40B4-BE49-F238E27FC236}">
                <a16:creationId xmlns:a16="http://schemas.microsoft.com/office/drawing/2014/main" id="{F841697A-F379-9C19-9461-CFC5E52D31CC}"/>
              </a:ext>
            </a:extLst>
          </p:cNvPr>
          <p:cNvSpPr/>
          <p:nvPr/>
        </p:nvSpPr>
        <p:spPr>
          <a:xfrm>
            <a:off x="3473500" y="3081154"/>
            <a:ext cx="4536504" cy="360040"/>
          </a:xfrm>
          <a:prstGeom prst="rect">
            <a:avLst/>
          </a:prstGeom>
          <a:solidFill>
            <a:schemeClr val="accent3">
              <a:lumMod val="75000"/>
              <a:alpha val="10000"/>
            </a:schemeClr>
          </a:solidFill>
          <a:ln>
            <a:solidFill>
              <a:srgbClr val="C00000"/>
            </a:solidFill>
            <a:prstDash val="sysDash"/>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b="1">
              <a:solidFill>
                <a:schemeClr val="accent6">
                  <a:lumMod val="75000"/>
                </a:schemeClr>
              </a:solidFill>
            </a:endParaRPr>
          </a:p>
        </p:txBody>
      </p:sp>
      <p:sp>
        <p:nvSpPr>
          <p:cNvPr id="8" name="矩形 7">
            <a:extLst>
              <a:ext uri="{FF2B5EF4-FFF2-40B4-BE49-F238E27FC236}">
                <a16:creationId xmlns:a16="http://schemas.microsoft.com/office/drawing/2014/main" id="{8B88D2E8-0B92-3F32-46BB-D9EDC482E43C}"/>
              </a:ext>
            </a:extLst>
          </p:cNvPr>
          <p:cNvSpPr/>
          <p:nvPr/>
        </p:nvSpPr>
        <p:spPr>
          <a:xfrm>
            <a:off x="3473500" y="4351319"/>
            <a:ext cx="4536504" cy="360040"/>
          </a:xfrm>
          <a:prstGeom prst="rect">
            <a:avLst/>
          </a:prstGeom>
          <a:solidFill>
            <a:schemeClr val="accent3">
              <a:lumMod val="75000"/>
              <a:alpha val="10000"/>
            </a:schemeClr>
          </a:solidFill>
          <a:ln>
            <a:solidFill>
              <a:srgbClr val="C00000"/>
            </a:solidFill>
            <a:prstDash val="sysDash"/>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b="1">
              <a:solidFill>
                <a:schemeClr val="accent6">
                  <a:lumMod val="75000"/>
                </a:schemeClr>
              </a:solidFill>
            </a:endParaRPr>
          </a:p>
        </p:txBody>
      </p:sp>
    </p:spTree>
    <p:extLst>
      <p:ext uri="{BB962C8B-B14F-4D97-AF65-F5344CB8AC3E}">
        <p14:creationId xmlns:p14="http://schemas.microsoft.com/office/powerpoint/2010/main" val="199162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466BE5-A4D5-461C-A815-A89B85B7545E}"/>
              </a:ext>
            </a:extLst>
          </p:cNvPr>
          <p:cNvSpPr>
            <a:spLocks noGrp="1"/>
          </p:cNvSpPr>
          <p:nvPr>
            <p:ph type="title"/>
          </p:nvPr>
        </p:nvSpPr>
        <p:spPr/>
        <p:txBody>
          <a:bodyPr>
            <a:normAutofit/>
          </a:bodyPr>
          <a:lstStyle/>
          <a:p>
            <a:r>
              <a:rPr lang="zh-CN" altLang="en-US" sz="2800" u="dbl" dirty="0">
                <a:solidFill>
                  <a:srgbClr val="FF0000"/>
                </a:solidFill>
                <a:effectLst>
                  <a:outerShdw blurRad="38100" dist="38100" dir="2700000" algn="tl">
                    <a:srgbClr val="000000"/>
                  </a:outerShdw>
                </a:effectLst>
                <a:latin typeface="Arial" panose="020B0604020202020204" pitchFamily="34" charset="0"/>
                <a:ea typeface="黑体" pitchFamily="2" charset="-122"/>
                <a:cs typeface="Arial" panose="020B0604020202020204" pitchFamily="34" charset="0"/>
              </a:rPr>
              <a:t>问题</a:t>
            </a:r>
            <a:r>
              <a:rPr lang="en-US" altLang="zh-CN" sz="2800" dirty="0">
                <a:solidFill>
                  <a:schemeClr val="bg1"/>
                </a:solidFill>
                <a:latin typeface="Courier New" panose="02070309020205020404" pitchFamily="49" charset="0"/>
                <a:ea typeface="楷体" panose="02010609060101010101" pitchFamily="49" charset="-122"/>
              </a:rPr>
              <a:t> </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字长为</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16</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位和</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32</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位时，各个字的地址</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a:t>
            </a:r>
            <a:br>
              <a:rPr lang="en-US" altLang="zh-CN" sz="2800" dirty="0">
                <a:latin typeface="Times New Roman" panose="02020603050405020304" pitchFamily="18" charset="0"/>
                <a:ea typeface="楷体" panose="02010609060101010101" pitchFamily="49" charset="-122"/>
                <a:cs typeface="Times New Roman" panose="02020603050405020304" pitchFamily="18" charset="0"/>
              </a:rPr>
            </a:br>
            <a:endParaRPr lang="zh-CN" altLang="en-US" sz="2800" dirty="0"/>
          </a:p>
        </p:txBody>
      </p:sp>
      <p:graphicFrame>
        <p:nvGraphicFramePr>
          <p:cNvPr id="5" name="内容占位符 4"/>
          <p:cNvGraphicFramePr>
            <a:graphicFrameLocks noGrp="1"/>
          </p:cNvGraphicFramePr>
          <p:nvPr>
            <p:ph idx="4294967295"/>
          </p:nvPr>
        </p:nvGraphicFramePr>
        <p:xfrm>
          <a:off x="6229191" y="1806664"/>
          <a:ext cx="2303249" cy="4320004"/>
        </p:xfrm>
        <a:graphic>
          <a:graphicData uri="http://schemas.openxmlformats.org/drawingml/2006/table">
            <a:tbl>
              <a:tblPr firstRow="1" bandRow="1">
                <a:tableStyleId>{10A1B5D5-9B99-4C35-A422-299274C87663}</a:tableStyleId>
              </a:tblPr>
              <a:tblGrid>
                <a:gridCol w="1183290">
                  <a:extLst>
                    <a:ext uri="{9D8B030D-6E8A-4147-A177-3AD203B41FA5}">
                      <a16:colId xmlns:a16="http://schemas.microsoft.com/office/drawing/2014/main" val="559352910"/>
                    </a:ext>
                  </a:extLst>
                </a:gridCol>
                <a:gridCol w="1119959">
                  <a:extLst>
                    <a:ext uri="{9D8B030D-6E8A-4147-A177-3AD203B41FA5}">
                      <a16:colId xmlns:a16="http://schemas.microsoft.com/office/drawing/2014/main" val="4088945471"/>
                    </a:ext>
                  </a:extLst>
                </a:gridCol>
              </a:tblGrid>
              <a:tr h="332308">
                <a:tc>
                  <a:txBody>
                    <a:bodyPr/>
                    <a:lstStyle/>
                    <a:p>
                      <a:pPr algn="ctr"/>
                      <a:r>
                        <a:rPr lang="zh-CN" altLang="en-US" sz="1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字节地址</a:t>
                      </a:r>
                      <a:endParaRPr lang="zh-CN" altLang="en-US" sz="1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txBody>
                  <a:tcPr marT="36000" marB="36000">
                    <a:lnL w="12700" cap="flat" cmpd="sng" algn="ctr">
                      <a:solidFill>
                        <a:srgbClr val="63A0CC"/>
                      </a:solidFill>
                      <a:prstDash val="solid"/>
                      <a:round/>
                      <a:headEnd type="none" w="med" len="med"/>
                      <a:tailEnd type="none" w="med" len="med"/>
                    </a:lnL>
                    <a:lnR w="12700" cap="flat" cmpd="sng" algn="ctr">
                      <a:solidFill>
                        <a:srgbClr val="8AC4A7"/>
                      </a:solidFill>
                      <a:prstDash val="solid"/>
                      <a:round/>
                      <a:headEnd type="none" w="med" len="med"/>
                      <a:tailEnd type="none" w="med" len="med"/>
                    </a:lnR>
                    <a:lnT w="12700" cap="flat" cmpd="sng" algn="ctr">
                      <a:solidFill>
                        <a:srgbClr val="63A0CC"/>
                      </a:solidFill>
                      <a:prstDash val="solid"/>
                      <a:round/>
                      <a:headEnd type="none" w="med" len="med"/>
                      <a:tailEnd type="none" w="med" len="med"/>
                    </a:lnT>
                    <a:lnB w="12700" cap="flat" cmpd="sng" algn="ctr">
                      <a:solidFill>
                        <a:srgbClr val="63A0CC"/>
                      </a:solidFill>
                      <a:prstDash val="solid"/>
                      <a:round/>
                      <a:headEnd type="none" w="med" len="med"/>
                      <a:tailEnd type="none" w="med" len="med"/>
                    </a:lnB>
                    <a:lnTlToBr w="12700" cmpd="sng">
                      <a:noFill/>
                      <a:prstDash val="solid"/>
                    </a:lnTlToBr>
                    <a:lnBlToTr w="12700" cmpd="sng">
                      <a:noFill/>
                      <a:prstDash val="solid"/>
                    </a:lnBlToTr>
                    <a:solidFill>
                      <a:srgbClr val="63A0CC"/>
                    </a:solidFill>
                  </a:tcPr>
                </a:tc>
                <a:tc>
                  <a:txBody>
                    <a:bodyPr/>
                    <a:lstStyle/>
                    <a:p>
                      <a:pPr algn="ctr"/>
                      <a:r>
                        <a:rPr lang="zh-CN" altLang="en-US" sz="1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存储单元</a:t>
                      </a:r>
                      <a:endParaRPr lang="zh-CN" altLang="en-US" sz="1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txBody>
                  <a:tcPr marT="36000" marB="36000">
                    <a:lnL w="12700" cap="flat" cmpd="sng" algn="ctr">
                      <a:solidFill>
                        <a:srgbClr val="8AC4A7"/>
                      </a:solidFill>
                      <a:prstDash val="solid"/>
                      <a:round/>
                      <a:headEnd type="none" w="med" len="med"/>
                      <a:tailEnd type="none" w="med" len="med"/>
                    </a:lnL>
                    <a:lnR w="12700" cap="flat" cmpd="sng" algn="ctr">
                      <a:solidFill>
                        <a:srgbClr val="8AC4A7"/>
                      </a:solidFill>
                      <a:prstDash val="solid"/>
                      <a:round/>
                      <a:headEnd type="none" w="med" len="med"/>
                      <a:tailEnd type="none" w="med" len="med"/>
                    </a:lnR>
                    <a:lnT w="12700" cap="flat" cmpd="sng" algn="ctr">
                      <a:solidFill>
                        <a:srgbClr val="8AC4A7"/>
                      </a:solidFill>
                      <a:prstDash val="solid"/>
                      <a:round/>
                      <a:headEnd type="none" w="med" len="med"/>
                      <a:tailEnd type="none" w="med" len="med"/>
                    </a:lnT>
                    <a:lnB w="12700" cap="flat" cmpd="sng" algn="ctr">
                      <a:solidFill>
                        <a:srgbClr val="8AC4A7"/>
                      </a:solidFill>
                      <a:prstDash val="solid"/>
                      <a:round/>
                      <a:headEnd type="none" w="med" len="med"/>
                      <a:tailEnd type="none" w="med" len="med"/>
                    </a:lnB>
                  </a:tcPr>
                </a:tc>
                <a:extLst>
                  <a:ext uri="{0D108BD9-81ED-4DB2-BD59-A6C34878D82A}">
                    <a16:rowId xmlns:a16="http://schemas.microsoft.com/office/drawing/2014/main" val="953988529"/>
                  </a:ext>
                </a:extLst>
              </a:tr>
              <a:tr h="332308">
                <a:tc>
                  <a:txBody>
                    <a:bodyPr/>
                    <a:lstStyle/>
                    <a:p>
                      <a:pPr algn="r"/>
                      <a:r>
                        <a:rPr lang="en-US" altLang="zh-CN" sz="1600" b="1" dirty="0">
                          <a:solidFill>
                            <a:schemeClr val="bg1">
                              <a:lumMod val="65000"/>
                              <a:lumOff val="35000"/>
                            </a:schemeClr>
                          </a:solidFill>
                          <a:latin typeface="Times New Roman" panose="02020603050405020304" pitchFamily="18" charset="0"/>
                          <a:cs typeface="Times New Roman" panose="02020603050405020304" pitchFamily="18" charset="0"/>
                          <a:sym typeface="+mn-lt"/>
                        </a:rPr>
                        <a:t>0000</a:t>
                      </a:r>
                      <a:endParaRPr lang="zh-CN" altLang="en-US" sz="1600" b="1" dirty="0">
                        <a:solidFill>
                          <a:schemeClr val="bg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lnL w="12700" cap="flat" cmpd="sng" algn="ctr">
                      <a:solidFill>
                        <a:srgbClr val="63A0CC"/>
                      </a:solidFill>
                      <a:prstDash val="solid"/>
                      <a:round/>
                      <a:headEnd type="none" w="med" len="med"/>
                      <a:tailEnd type="none" w="med" len="med"/>
                    </a:lnL>
                    <a:lnR w="12700" cap="flat" cmpd="sng" algn="ctr">
                      <a:solidFill>
                        <a:srgbClr val="8AC4A7"/>
                      </a:solidFill>
                      <a:prstDash val="solid"/>
                      <a:round/>
                      <a:headEnd type="none" w="med" len="med"/>
                      <a:tailEnd type="none" w="med" len="med"/>
                    </a:lnR>
                    <a:lnT w="12700" cap="flat" cmpd="sng" algn="ctr">
                      <a:solidFill>
                        <a:srgbClr val="63A0CC"/>
                      </a:solidFill>
                      <a:prstDash val="solid"/>
                      <a:round/>
                      <a:headEnd type="none" w="med" len="med"/>
                      <a:tailEnd type="none" w="med" len="med"/>
                    </a:lnT>
                    <a:lnB w="12700" cap="flat" cmpd="sng" algn="ctr">
                      <a:solidFill>
                        <a:srgbClr val="63A0CC"/>
                      </a:solidFill>
                      <a:prstDash val="solid"/>
                      <a:round/>
                      <a:headEnd type="none" w="med" len="med"/>
                      <a:tailEnd type="none" w="med" len="med"/>
                    </a:lnB>
                    <a:lnTlToBr w="12700" cmpd="sng">
                      <a:noFill/>
                      <a:prstDash val="solid"/>
                    </a:lnTlToBr>
                    <a:lnBlToTr w="12700" cmpd="sng">
                      <a:noFill/>
                      <a:prstDash val="solid"/>
                    </a:lnBlToTr>
                    <a:solidFill>
                      <a:srgbClr val="EAF0F6"/>
                    </a:solidFill>
                  </a:tcPr>
                </a:tc>
                <a:tc>
                  <a:txBody>
                    <a:bodyPr/>
                    <a:lstStyle/>
                    <a:p>
                      <a:pPr algn="ctr"/>
                      <a:r>
                        <a:rPr lang="en-US" altLang="zh-CN" sz="1600" dirty="0">
                          <a:solidFill>
                            <a:schemeClr val="bg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12</a:t>
                      </a:r>
                      <a:endParaRPr lang="zh-CN" altLang="en-US" sz="1600" dirty="0">
                        <a:solidFill>
                          <a:schemeClr val="bg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lnL w="12700" cap="flat" cmpd="sng" algn="ctr">
                      <a:solidFill>
                        <a:srgbClr val="8AC4A7"/>
                      </a:solidFill>
                      <a:prstDash val="solid"/>
                      <a:round/>
                      <a:headEnd type="none" w="med" len="med"/>
                      <a:tailEnd type="none" w="med" len="med"/>
                    </a:lnL>
                    <a:lnR w="12700" cap="flat" cmpd="sng" algn="ctr">
                      <a:solidFill>
                        <a:srgbClr val="8AC4A7"/>
                      </a:solidFill>
                      <a:prstDash val="solid"/>
                      <a:round/>
                      <a:headEnd type="none" w="med" len="med"/>
                      <a:tailEnd type="none" w="med" len="med"/>
                    </a:lnR>
                    <a:lnT w="12700" cap="flat" cmpd="sng" algn="ctr">
                      <a:solidFill>
                        <a:srgbClr val="8AC4A7"/>
                      </a:solidFill>
                      <a:prstDash val="solid"/>
                      <a:round/>
                      <a:headEnd type="none" w="med" len="med"/>
                      <a:tailEnd type="none" w="med" len="med"/>
                    </a:lnT>
                    <a:lnB w="12700" cap="flat" cmpd="sng" algn="ctr">
                      <a:solidFill>
                        <a:srgbClr val="8AC4A7"/>
                      </a:solidFill>
                      <a:prstDash val="solid"/>
                      <a:round/>
                      <a:headEnd type="none" w="med" len="med"/>
                      <a:tailEnd type="none" w="med" len="med"/>
                    </a:lnB>
                  </a:tcPr>
                </a:tc>
                <a:extLst>
                  <a:ext uri="{0D108BD9-81ED-4DB2-BD59-A6C34878D82A}">
                    <a16:rowId xmlns:a16="http://schemas.microsoft.com/office/drawing/2014/main" val="409703303"/>
                  </a:ext>
                </a:extLst>
              </a:tr>
              <a:tr h="332308">
                <a:tc>
                  <a:txBody>
                    <a:bodyPr/>
                    <a:lstStyle/>
                    <a:p>
                      <a:pPr algn="r"/>
                      <a:r>
                        <a:rPr lang="en-US" altLang="zh-CN" sz="1600" b="1" dirty="0">
                          <a:solidFill>
                            <a:schemeClr val="bg1">
                              <a:lumMod val="65000"/>
                              <a:lumOff val="35000"/>
                            </a:schemeClr>
                          </a:solidFill>
                          <a:latin typeface="Times New Roman" panose="02020603050405020304" pitchFamily="18" charset="0"/>
                          <a:cs typeface="Times New Roman" panose="02020603050405020304" pitchFamily="18" charset="0"/>
                          <a:sym typeface="+mn-lt"/>
                        </a:rPr>
                        <a:t>0001</a:t>
                      </a:r>
                      <a:endParaRPr lang="zh-CN" altLang="en-US" sz="1600" b="1" dirty="0">
                        <a:solidFill>
                          <a:schemeClr val="bg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lnL w="12700" cap="flat" cmpd="sng" algn="ctr">
                      <a:solidFill>
                        <a:srgbClr val="63A0CC"/>
                      </a:solidFill>
                      <a:prstDash val="solid"/>
                      <a:round/>
                      <a:headEnd type="none" w="med" len="med"/>
                      <a:tailEnd type="none" w="med" len="med"/>
                    </a:lnL>
                    <a:lnR w="12700" cap="flat" cmpd="sng" algn="ctr">
                      <a:solidFill>
                        <a:srgbClr val="8AC4A7"/>
                      </a:solidFill>
                      <a:prstDash val="solid"/>
                      <a:round/>
                      <a:headEnd type="none" w="med" len="med"/>
                      <a:tailEnd type="none" w="med" len="med"/>
                    </a:lnR>
                    <a:lnT w="12700" cap="flat" cmpd="sng" algn="ctr">
                      <a:solidFill>
                        <a:srgbClr val="63A0CC"/>
                      </a:solidFill>
                      <a:prstDash val="solid"/>
                      <a:round/>
                      <a:headEnd type="none" w="med" len="med"/>
                      <a:tailEnd type="none" w="med" len="med"/>
                    </a:lnT>
                    <a:lnB w="12700" cap="flat" cmpd="sng" algn="ctr">
                      <a:solidFill>
                        <a:srgbClr val="63A0C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bg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34</a:t>
                      </a:r>
                      <a:endParaRPr lang="zh-CN" altLang="en-US" sz="1600" dirty="0">
                        <a:solidFill>
                          <a:schemeClr val="bg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lnL w="12700" cap="flat" cmpd="sng" algn="ctr">
                      <a:solidFill>
                        <a:srgbClr val="8AC4A7"/>
                      </a:solidFill>
                      <a:prstDash val="solid"/>
                      <a:round/>
                      <a:headEnd type="none" w="med" len="med"/>
                      <a:tailEnd type="none" w="med" len="med"/>
                    </a:lnL>
                    <a:lnR w="12700" cap="flat" cmpd="sng" algn="ctr">
                      <a:solidFill>
                        <a:srgbClr val="8AC4A7"/>
                      </a:solidFill>
                      <a:prstDash val="solid"/>
                      <a:round/>
                      <a:headEnd type="none" w="med" len="med"/>
                      <a:tailEnd type="none" w="med" len="med"/>
                    </a:lnR>
                    <a:lnT w="12700" cap="flat" cmpd="sng" algn="ctr">
                      <a:solidFill>
                        <a:srgbClr val="8AC4A7"/>
                      </a:solidFill>
                      <a:prstDash val="solid"/>
                      <a:round/>
                      <a:headEnd type="none" w="med" len="med"/>
                      <a:tailEnd type="none" w="med" len="med"/>
                    </a:lnT>
                    <a:lnB w="12700" cap="flat" cmpd="sng" algn="ctr">
                      <a:solidFill>
                        <a:srgbClr val="8AC4A7"/>
                      </a:solidFill>
                      <a:prstDash val="solid"/>
                      <a:round/>
                      <a:headEnd type="none" w="med" len="med"/>
                      <a:tailEnd type="none" w="med" len="med"/>
                    </a:lnB>
                  </a:tcPr>
                </a:tc>
                <a:extLst>
                  <a:ext uri="{0D108BD9-81ED-4DB2-BD59-A6C34878D82A}">
                    <a16:rowId xmlns:a16="http://schemas.microsoft.com/office/drawing/2014/main" val="3151031853"/>
                  </a:ext>
                </a:extLst>
              </a:tr>
              <a:tr h="332308">
                <a:tc>
                  <a:txBody>
                    <a:bodyPr/>
                    <a:lstStyle/>
                    <a:p>
                      <a:pPr algn="r"/>
                      <a:r>
                        <a:rPr lang="en-US" altLang="zh-CN" sz="1600" b="1" dirty="0">
                          <a:solidFill>
                            <a:schemeClr val="bg1">
                              <a:lumMod val="65000"/>
                              <a:lumOff val="35000"/>
                            </a:schemeClr>
                          </a:solidFill>
                          <a:latin typeface="Times New Roman" panose="02020603050405020304" pitchFamily="18" charset="0"/>
                          <a:cs typeface="Times New Roman" panose="02020603050405020304" pitchFamily="18" charset="0"/>
                          <a:sym typeface="+mn-lt"/>
                        </a:rPr>
                        <a:t>0010</a:t>
                      </a:r>
                      <a:endParaRPr lang="zh-CN" altLang="en-US" sz="1600" b="1" dirty="0">
                        <a:solidFill>
                          <a:schemeClr val="bg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lnL w="12700" cap="flat" cmpd="sng" algn="ctr">
                      <a:solidFill>
                        <a:srgbClr val="63A0CC"/>
                      </a:solidFill>
                      <a:prstDash val="solid"/>
                      <a:round/>
                      <a:headEnd type="none" w="med" len="med"/>
                      <a:tailEnd type="none" w="med" len="med"/>
                    </a:lnL>
                    <a:lnR w="12700" cap="flat" cmpd="sng" algn="ctr">
                      <a:solidFill>
                        <a:srgbClr val="8AC4A7"/>
                      </a:solidFill>
                      <a:prstDash val="solid"/>
                      <a:round/>
                      <a:headEnd type="none" w="med" len="med"/>
                      <a:tailEnd type="none" w="med" len="med"/>
                    </a:lnR>
                    <a:lnT w="12700" cap="flat" cmpd="sng" algn="ctr">
                      <a:solidFill>
                        <a:srgbClr val="63A0CC"/>
                      </a:solidFill>
                      <a:prstDash val="solid"/>
                      <a:round/>
                      <a:headEnd type="none" w="med" len="med"/>
                      <a:tailEnd type="none" w="med" len="med"/>
                    </a:lnT>
                    <a:lnB w="12700" cap="flat" cmpd="sng" algn="ctr">
                      <a:solidFill>
                        <a:srgbClr val="63A0CC"/>
                      </a:solidFill>
                      <a:prstDash val="solid"/>
                      <a:round/>
                      <a:headEnd type="none" w="med" len="med"/>
                      <a:tailEnd type="none" w="med" len="med"/>
                    </a:lnB>
                    <a:lnTlToBr w="12700" cmpd="sng">
                      <a:noFill/>
                      <a:prstDash val="solid"/>
                    </a:lnTlToBr>
                    <a:lnBlToTr w="12700" cmpd="sng">
                      <a:noFill/>
                      <a:prstDash val="solid"/>
                    </a:lnBlToTr>
                    <a:solidFill>
                      <a:srgbClr val="EAF0F6"/>
                    </a:solidFill>
                  </a:tcPr>
                </a:tc>
                <a:tc>
                  <a:txBody>
                    <a:bodyPr/>
                    <a:lstStyle/>
                    <a:p>
                      <a:pPr algn="ctr"/>
                      <a:r>
                        <a:rPr lang="en-US" altLang="zh-CN" sz="1600" dirty="0">
                          <a:solidFill>
                            <a:schemeClr val="bg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78</a:t>
                      </a:r>
                      <a:endParaRPr lang="zh-CN" altLang="en-US" sz="1600" dirty="0">
                        <a:solidFill>
                          <a:schemeClr val="bg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lnL w="12700" cap="flat" cmpd="sng" algn="ctr">
                      <a:solidFill>
                        <a:srgbClr val="8AC4A7"/>
                      </a:solidFill>
                      <a:prstDash val="solid"/>
                      <a:round/>
                      <a:headEnd type="none" w="med" len="med"/>
                      <a:tailEnd type="none" w="med" len="med"/>
                    </a:lnL>
                    <a:lnR w="12700" cap="flat" cmpd="sng" algn="ctr">
                      <a:solidFill>
                        <a:srgbClr val="8AC4A7"/>
                      </a:solidFill>
                      <a:prstDash val="solid"/>
                      <a:round/>
                      <a:headEnd type="none" w="med" len="med"/>
                      <a:tailEnd type="none" w="med" len="med"/>
                    </a:lnR>
                    <a:lnT w="12700" cap="flat" cmpd="sng" algn="ctr">
                      <a:solidFill>
                        <a:srgbClr val="8AC4A7"/>
                      </a:solidFill>
                      <a:prstDash val="solid"/>
                      <a:round/>
                      <a:headEnd type="none" w="med" len="med"/>
                      <a:tailEnd type="none" w="med" len="med"/>
                    </a:lnT>
                    <a:lnB w="12700" cap="flat" cmpd="sng" algn="ctr">
                      <a:solidFill>
                        <a:srgbClr val="8AC4A7"/>
                      </a:solidFill>
                      <a:prstDash val="solid"/>
                      <a:round/>
                      <a:headEnd type="none" w="med" len="med"/>
                      <a:tailEnd type="none" w="med" len="med"/>
                    </a:lnB>
                  </a:tcPr>
                </a:tc>
                <a:extLst>
                  <a:ext uri="{0D108BD9-81ED-4DB2-BD59-A6C34878D82A}">
                    <a16:rowId xmlns:a16="http://schemas.microsoft.com/office/drawing/2014/main" val="845290318"/>
                  </a:ext>
                </a:extLst>
              </a:tr>
              <a:tr h="332308">
                <a:tc>
                  <a:txBody>
                    <a:bodyPr/>
                    <a:lstStyle/>
                    <a:p>
                      <a:pPr algn="r"/>
                      <a:r>
                        <a:rPr lang="en-US" altLang="zh-CN" sz="1600" b="1" dirty="0">
                          <a:solidFill>
                            <a:schemeClr val="bg1">
                              <a:lumMod val="65000"/>
                              <a:lumOff val="35000"/>
                            </a:schemeClr>
                          </a:solidFill>
                          <a:latin typeface="Times New Roman" panose="02020603050405020304" pitchFamily="18" charset="0"/>
                          <a:cs typeface="Times New Roman" panose="02020603050405020304" pitchFamily="18" charset="0"/>
                          <a:sym typeface="+mn-lt"/>
                        </a:rPr>
                        <a:t>0011</a:t>
                      </a:r>
                      <a:endParaRPr lang="zh-CN" altLang="en-US" sz="1600" b="1" dirty="0">
                        <a:solidFill>
                          <a:schemeClr val="bg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lnL w="12700" cap="flat" cmpd="sng" algn="ctr">
                      <a:solidFill>
                        <a:srgbClr val="63A0CC"/>
                      </a:solidFill>
                      <a:prstDash val="solid"/>
                      <a:round/>
                      <a:headEnd type="none" w="med" len="med"/>
                      <a:tailEnd type="none" w="med" len="med"/>
                    </a:lnL>
                    <a:lnR w="12700" cap="flat" cmpd="sng" algn="ctr">
                      <a:solidFill>
                        <a:srgbClr val="8AC4A7"/>
                      </a:solidFill>
                      <a:prstDash val="solid"/>
                      <a:round/>
                      <a:headEnd type="none" w="med" len="med"/>
                      <a:tailEnd type="none" w="med" len="med"/>
                    </a:lnR>
                    <a:lnT w="12700" cap="flat" cmpd="sng" algn="ctr">
                      <a:solidFill>
                        <a:srgbClr val="63A0CC"/>
                      </a:solidFill>
                      <a:prstDash val="solid"/>
                      <a:round/>
                      <a:headEnd type="none" w="med" len="med"/>
                      <a:tailEnd type="none" w="med" len="med"/>
                    </a:lnT>
                    <a:lnB w="12700" cap="flat" cmpd="sng" algn="ctr">
                      <a:solidFill>
                        <a:srgbClr val="63A0C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bg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9A</a:t>
                      </a:r>
                      <a:endParaRPr lang="zh-CN" altLang="en-US" sz="1600" dirty="0">
                        <a:solidFill>
                          <a:schemeClr val="bg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lnL w="12700" cap="flat" cmpd="sng" algn="ctr">
                      <a:solidFill>
                        <a:srgbClr val="8AC4A7"/>
                      </a:solidFill>
                      <a:prstDash val="solid"/>
                      <a:round/>
                      <a:headEnd type="none" w="med" len="med"/>
                      <a:tailEnd type="none" w="med" len="med"/>
                    </a:lnL>
                    <a:lnR w="12700" cap="flat" cmpd="sng" algn="ctr">
                      <a:solidFill>
                        <a:srgbClr val="8AC4A7"/>
                      </a:solidFill>
                      <a:prstDash val="solid"/>
                      <a:round/>
                      <a:headEnd type="none" w="med" len="med"/>
                      <a:tailEnd type="none" w="med" len="med"/>
                    </a:lnR>
                    <a:lnT w="12700" cap="flat" cmpd="sng" algn="ctr">
                      <a:solidFill>
                        <a:srgbClr val="8AC4A7"/>
                      </a:solidFill>
                      <a:prstDash val="solid"/>
                      <a:round/>
                      <a:headEnd type="none" w="med" len="med"/>
                      <a:tailEnd type="none" w="med" len="med"/>
                    </a:lnT>
                    <a:lnB w="12700" cap="flat" cmpd="sng" algn="ctr">
                      <a:solidFill>
                        <a:srgbClr val="8AC4A7"/>
                      </a:solidFill>
                      <a:prstDash val="solid"/>
                      <a:round/>
                      <a:headEnd type="none" w="med" len="med"/>
                      <a:tailEnd type="none" w="med" len="med"/>
                    </a:lnB>
                  </a:tcPr>
                </a:tc>
                <a:extLst>
                  <a:ext uri="{0D108BD9-81ED-4DB2-BD59-A6C34878D82A}">
                    <a16:rowId xmlns:a16="http://schemas.microsoft.com/office/drawing/2014/main" val="3431935267"/>
                  </a:ext>
                </a:extLst>
              </a:tr>
              <a:tr h="332308">
                <a:tc>
                  <a:txBody>
                    <a:bodyPr/>
                    <a:lstStyle/>
                    <a:p>
                      <a:pPr algn="r"/>
                      <a:r>
                        <a:rPr lang="en-US" altLang="zh-CN" sz="1600" b="1" dirty="0">
                          <a:solidFill>
                            <a:schemeClr val="bg1">
                              <a:lumMod val="65000"/>
                              <a:lumOff val="35000"/>
                            </a:schemeClr>
                          </a:solidFill>
                          <a:latin typeface="Times New Roman" panose="02020603050405020304" pitchFamily="18" charset="0"/>
                          <a:cs typeface="Times New Roman" panose="02020603050405020304" pitchFamily="18" charset="0"/>
                          <a:sym typeface="+mn-lt"/>
                        </a:rPr>
                        <a:t>0100</a:t>
                      </a:r>
                      <a:endParaRPr lang="zh-CN" altLang="en-US" sz="1600" b="1" dirty="0">
                        <a:solidFill>
                          <a:schemeClr val="bg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lnL w="12700" cap="flat" cmpd="sng" algn="ctr">
                      <a:solidFill>
                        <a:srgbClr val="63A0CC"/>
                      </a:solidFill>
                      <a:prstDash val="solid"/>
                      <a:round/>
                      <a:headEnd type="none" w="med" len="med"/>
                      <a:tailEnd type="none" w="med" len="med"/>
                    </a:lnL>
                    <a:lnR w="12700" cap="flat" cmpd="sng" algn="ctr">
                      <a:solidFill>
                        <a:srgbClr val="8AC4A7"/>
                      </a:solidFill>
                      <a:prstDash val="solid"/>
                      <a:round/>
                      <a:headEnd type="none" w="med" len="med"/>
                      <a:tailEnd type="none" w="med" len="med"/>
                    </a:lnR>
                    <a:lnT w="12700" cap="flat" cmpd="sng" algn="ctr">
                      <a:solidFill>
                        <a:srgbClr val="63A0CC"/>
                      </a:solidFill>
                      <a:prstDash val="solid"/>
                      <a:round/>
                      <a:headEnd type="none" w="med" len="med"/>
                      <a:tailEnd type="none" w="med" len="med"/>
                    </a:lnT>
                    <a:lnB w="12700" cap="flat" cmpd="sng" algn="ctr">
                      <a:solidFill>
                        <a:srgbClr val="63A0CC"/>
                      </a:solidFill>
                      <a:prstDash val="solid"/>
                      <a:round/>
                      <a:headEnd type="none" w="med" len="med"/>
                      <a:tailEnd type="none" w="med" len="med"/>
                    </a:lnB>
                    <a:lnTlToBr w="12700" cmpd="sng">
                      <a:noFill/>
                      <a:prstDash val="solid"/>
                    </a:lnTlToBr>
                    <a:lnBlToTr w="12700" cmpd="sng">
                      <a:noFill/>
                      <a:prstDash val="solid"/>
                    </a:lnBlToTr>
                    <a:solidFill>
                      <a:srgbClr val="EAF0F6"/>
                    </a:solidFill>
                  </a:tcPr>
                </a:tc>
                <a:tc>
                  <a:txBody>
                    <a:bodyPr/>
                    <a:lstStyle/>
                    <a:p>
                      <a:pPr algn="ctr"/>
                      <a:r>
                        <a:rPr lang="en-US" altLang="zh-CN" sz="1600" dirty="0">
                          <a:solidFill>
                            <a:schemeClr val="bg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4C</a:t>
                      </a:r>
                      <a:endParaRPr lang="zh-CN" altLang="en-US" sz="1600" dirty="0">
                        <a:solidFill>
                          <a:schemeClr val="bg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lnL w="12700" cap="flat" cmpd="sng" algn="ctr">
                      <a:solidFill>
                        <a:srgbClr val="8AC4A7"/>
                      </a:solidFill>
                      <a:prstDash val="solid"/>
                      <a:round/>
                      <a:headEnd type="none" w="med" len="med"/>
                      <a:tailEnd type="none" w="med" len="med"/>
                    </a:lnL>
                    <a:lnR w="12700" cap="flat" cmpd="sng" algn="ctr">
                      <a:solidFill>
                        <a:srgbClr val="8AC4A7"/>
                      </a:solidFill>
                      <a:prstDash val="solid"/>
                      <a:round/>
                      <a:headEnd type="none" w="med" len="med"/>
                      <a:tailEnd type="none" w="med" len="med"/>
                    </a:lnR>
                    <a:lnT w="12700" cap="flat" cmpd="sng" algn="ctr">
                      <a:solidFill>
                        <a:srgbClr val="8AC4A7"/>
                      </a:solidFill>
                      <a:prstDash val="solid"/>
                      <a:round/>
                      <a:headEnd type="none" w="med" len="med"/>
                      <a:tailEnd type="none" w="med" len="med"/>
                    </a:lnT>
                    <a:lnB w="12700" cap="flat" cmpd="sng" algn="ctr">
                      <a:solidFill>
                        <a:srgbClr val="8AC4A7"/>
                      </a:solidFill>
                      <a:prstDash val="solid"/>
                      <a:round/>
                      <a:headEnd type="none" w="med" len="med"/>
                      <a:tailEnd type="none" w="med" len="med"/>
                    </a:lnB>
                  </a:tcPr>
                </a:tc>
                <a:extLst>
                  <a:ext uri="{0D108BD9-81ED-4DB2-BD59-A6C34878D82A}">
                    <a16:rowId xmlns:a16="http://schemas.microsoft.com/office/drawing/2014/main" val="63725042"/>
                  </a:ext>
                </a:extLst>
              </a:tr>
              <a:tr h="332308">
                <a:tc>
                  <a:txBody>
                    <a:bodyPr/>
                    <a:lstStyle/>
                    <a:p>
                      <a:pPr algn="r"/>
                      <a:r>
                        <a:rPr lang="en-US" altLang="zh-CN" sz="1600" b="1" dirty="0">
                          <a:solidFill>
                            <a:schemeClr val="bg1">
                              <a:lumMod val="65000"/>
                              <a:lumOff val="35000"/>
                            </a:schemeClr>
                          </a:solidFill>
                          <a:latin typeface="Times New Roman" panose="02020603050405020304" pitchFamily="18" charset="0"/>
                          <a:cs typeface="Times New Roman" panose="02020603050405020304" pitchFamily="18" charset="0"/>
                          <a:sym typeface="+mn-lt"/>
                        </a:rPr>
                        <a:t>0101</a:t>
                      </a:r>
                      <a:endParaRPr lang="zh-CN" altLang="en-US" sz="1600" b="1" dirty="0">
                        <a:solidFill>
                          <a:schemeClr val="bg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lnL w="12700" cap="flat" cmpd="sng" algn="ctr">
                      <a:solidFill>
                        <a:srgbClr val="63A0CC"/>
                      </a:solidFill>
                      <a:prstDash val="solid"/>
                      <a:round/>
                      <a:headEnd type="none" w="med" len="med"/>
                      <a:tailEnd type="none" w="med" len="med"/>
                    </a:lnL>
                    <a:lnR w="12700" cap="flat" cmpd="sng" algn="ctr">
                      <a:solidFill>
                        <a:srgbClr val="8AC4A7"/>
                      </a:solidFill>
                      <a:prstDash val="solid"/>
                      <a:round/>
                      <a:headEnd type="none" w="med" len="med"/>
                      <a:tailEnd type="none" w="med" len="med"/>
                    </a:lnR>
                    <a:lnT w="12700" cap="flat" cmpd="sng" algn="ctr">
                      <a:solidFill>
                        <a:srgbClr val="63A0CC"/>
                      </a:solidFill>
                      <a:prstDash val="solid"/>
                      <a:round/>
                      <a:headEnd type="none" w="med" len="med"/>
                      <a:tailEnd type="none" w="med" len="med"/>
                    </a:lnT>
                    <a:lnB w="12700" cap="flat" cmpd="sng" algn="ctr">
                      <a:solidFill>
                        <a:srgbClr val="63A0C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bg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36</a:t>
                      </a:r>
                      <a:endParaRPr lang="zh-CN" altLang="en-US" sz="1600" dirty="0">
                        <a:solidFill>
                          <a:schemeClr val="bg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lnL w="12700" cap="flat" cmpd="sng" algn="ctr">
                      <a:solidFill>
                        <a:srgbClr val="8AC4A7"/>
                      </a:solidFill>
                      <a:prstDash val="solid"/>
                      <a:round/>
                      <a:headEnd type="none" w="med" len="med"/>
                      <a:tailEnd type="none" w="med" len="med"/>
                    </a:lnL>
                    <a:lnR w="12700" cap="flat" cmpd="sng" algn="ctr">
                      <a:solidFill>
                        <a:srgbClr val="8AC4A7"/>
                      </a:solidFill>
                      <a:prstDash val="solid"/>
                      <a:round/>
                      <a:headEnd type="none" w="med" len="med"/>
                      <a:tailEnd type="none" w="med" len="med"/>
                    </a:lnR>
                    <a:lnT w="12700" cap="flat" cmpd="sng" algn="ctr">
                      <a:solidFill>
                        <a:srgbClr val="8AC4A7"/>
                      </a:solidFill>
                      <a:prstDash val="solid"/>
                      <a:round/>
                      <a:headEnd type="none" w="med" len="med"/>
                      <a:tailEnd type="none" w="med" len="med"/>
                    </a:lnT>
                    <a:lnB w="12700" cap="flat" cmpd="sng" algn="ctr">
                      <a:solidFill>
                        <a:srgbClr val="8AC4A7"/>
                      </a:solidFill>
                      <a:prstDash val="solid"/>
                      <a:round/>
                      <a:headEnd type="none" w="med" len="med"/>
                      <a:tailEnd type="none" w="med" len="med"/>
                    </a:lnB>
                  </a:tcPr>
                </a:tc>
                <a:extLst>
                  <a:ext uri="{0D108BD9-81ED-4DB2-BD59-A6C34878D82A}">
                    <a16:rowId xmlns:a16="http://schemas.microsoft.com/office/drawing/2014/main" val="2414549831"/>
                  </a:ext>
                </a:extLst>
              </a:tr>
              <a:tr h="332308">
                <a:tc>
                  <a:txBody>
                    <a:bodyPr/>
                    <a:lstStyle/>
                    <a:p>
                      <a:pPr algn="r"/>
                      <a:r>
                        <a:rPr lang="en-US" altLang="zh-CN" sz="1600" b="1" dirty="0">
                          <a:solidFill>
                            <a:schemeClr val="bg1">
                              <a:lumMod val="65000"/>
                              <a:lumOff val="35000"/>
                            </a:schemeClr>
                          </a:solidFill>
                          <a:latin typeface="Times New Roman" panose="02020603050405020304" pitchFamily="18" charset="0"/>
                          <a:cs typeface="Times New Roman" panose="02020603050405020304" pitchFamily="18" charset="0"/>
                          <a:sym typeface="+mn-lt"/>
                        </a:rPr>
                        <a:t>0110</a:t>
                      </a:r>
                      <a:endParaRPr lang="zh-CN" altLang="en-US" sz="1600" b="1" dirty="0">
                        <a:solidFill>
                          <a:schemeClr val="bg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lnL w="12700" cap="flat" cmpd="sng" algn="ctr">
                      <a:solidFill>
                        <a:srgbClr val="63A0CC"/>
                      </a:solidFill>
                      <a:prstDash val="solid"/>
                      <a:round/>
                      <a:headEnd type="none" w="med" len="med"/>
                      <a:tailEnd type="none" w="med" len="med"/>
                    </a:lnL>
                    <a:lnR w="12700" cap="flat" cmpd="sng" algn="ctr">
                      <a:solidFill>
                        <a:srgbClr val="8AC4A7"/>
                      </a:solidFill>
                      <a:prstDash val="solid"/>
                      <a:round/>
                      <a:headEnd type="none" w="med" len="med"/>
                      <a:tailEnd type="none" w="med" len="med"/>
                    </a:lnR>
                    <a:lnT w="12700" cap="flat" cmpd="sng" algn="ctr">
                      <a:solidFill>
                        <a:srgbClr val="63A0CC"/>
                      </a:solidFill>
                      <a:prstDash val="solid"/>
                      <a:round/>
                      <a:headEnd type="none" w="med" len="med"/>
                      <a:tailEnd type="none" w="med" len="med"/>
                    </a:lnT>
                    <a:lnB w="12700" cap="flat" cmpd="sng" algn="ctr">
                      <a:solidFill>
                        <a:srgbClr val="63A0CC"/>
                      </a:solidFill>
                      <a:prstDash val="solid"/>
                      <a:round/>
                      <a:headEnd type="none" w="med" len="med"/>
                      <a:tailEnd type="none" w="med" len="med"/>
                    </a:lnB>
                    <a:lnTlToBr w="12700" cmpd="sng">
                      <a:noFill/>
                      <a:prstDash val="solid"/>
                    </a:lnTlToBr>
                    <a:lnBlToTr w="12700" cmpd="sng">
                      <a:noFill/>
                      <a:prstDash val="solid"/>
                    </a:lnBlToTr>
                    <a:solidFill>
                      <a:srgbClr val="EAF0F6"/>
                    </a:solidFill>
                  </a:tcPr>
                </a:tc>
                <a:tc>
                  <a:txBody>
                    <a:bodyPr/>
                    <a:lstStyle/>
                    <a:p>
                      <a:pPr algn="ctr"/>
                      <a:r>
                        <a:rPr lang="en-US" altLang="zh-CN" sz="1600" dirty="0">
                          <a:solidFill>
                            <a:schemeClr val="bg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58</a:t>
                      </a:r>
                      <a:endParaRPr lang="zh-CN" altLang="en-US" sz="1600" dirty="0">
                        <a:solidFill>
                          <a:schemeClr val="bg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lnL w="12700" cap="flat" cmpd="sng" algn="ctr">
                      <a:solidFill>
                        <a:srgbClr val="8AC4A7"/>
                      </a:solidFill>
                      <a:prstDash val="solid"/>
                      <a:round/>
                      <a:headEnd type="none" w="med" len="med"/>
                      <a:tailEnd type="none" w="med" len="med"/>
                    </a:lnL>
                    <a:lnR w="12700" cap="flat" cmpd="sng" algn="ctr">
                      <a:solidFill>
                        <a:srgbClr val="8AC4A7"/>
                      </a:solidFill>
                      <a:prstDash val="solid"/>
                      <a:round/>
                      <a:headEnd type="none" w="med" len="med"/>
                      <a:tailEnd type="none" w="med" len="med"/>
                    </a:lnR>
                    <a:lnT w="12700" cap="flat" cmpd="sng" algn="ctr">
                      <a:solidFill>
                        <a:srgbClr val="8AC4A7"/>
                      </a:solidFill>
                      <a:prstDash val="solid"/>
                      <a:round/>
                      <a:headEnd type="none" w="med" len="med"/>
                      <a:tailEnd type="none" w="med" len="med"/>
                    </a:lnT>
                    <a:lnB w="12700" cap="flat" cmpd="sng" algn="ctr">
                      <a:solidFill>
                        <a:srgbClr val="8AC4A7"/>
                      </a:solidFill>
                      <a:prstDash val="solid"/>
                      <a:round/>
                      <a:headEnd type="none" w="med" len="med"/>
                      <a:tailEnd type="none" w="med" len="med"/>
                    </a:lnB>
                  </a:tcPr>
                </a:tc>
                <a:extLst>
                  <a:ext uri="{0D108BD9-81ED-4DB2-BD59-A6C34878D82A}">
                    <a16:rowId xmlns:a16="http://schemas.microsoft.com/office/drawing/2014/main" val="625182379"/>
                  </a:ext>
                </a:extLst>
              </a:tr>
              <a:tr h="332308">
                <a:tc>
                  <a:txBody>
                    <a:bodyPr/>
                    <a:lstStyle/>
                    <a:p>
                      <a:pPr algn="r"/>
                      <a:r>
                        <a:rPr lang="en-US" altLang="zh-CN" sz="1600" b="1" dirty="0">
                          <a:solidFill>
                            <a:schemeClr val="bg1">
                              <a:lumMod val="65000"/>
                              <a:lumOff val="35000"/>
                            </a:schemeClr>
                          </a:solidFill>
                          <a:latin typeface="Times New Roman" panose="02020603050405020304" pitchFamily="18" charset="0"/>
                          <a:cs typeface="Times New Roman" panose="02020603050405020304" pitchFamily="18" charset="0"/>
                          <a:sym typeface="+mn-lt"/>
                        </a:rPr>
                        <a:t>0111</a:t>
                      </a:r>
                      <a:endParaRPr lang="zh-CN" altLang="en-US" sz="1600" b="1" dirty="0">
                        <a:solidFill>
                          <a:schemeClr val="bg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lnL w="12700" cap="flat" cmpd="sng" algn="ctr">
                      <a:solidFill>
                        <a:srgbClr val="63A0CC"/>
                      </a:solidFill>
                      <a:prstDash val="solid"/>
                      <a:round/>
                      <a:headEnd type="none" w="med" len="med"/>
                      <a:tailEnd type="none" w="med" len="med"/>
                    </a:lnL>
                    <a:lnR w="12700" cap="flat" cmpd="sng" algn="ctr">
                      <a:solidFill>
                        <a:srgbClr val="8AC4A7"/>
                      </a:solidFill>
                      <a:prstDash val="solid"/>
                      <a:round/>
                      <a:headEnd type="none" w="med" len="med"/>
                      <a:tailEnd type="none" w="med" len="med"/>
                    </a:lnR>
                    <a:lnT w="12700" cap="flat" cmpd="sng" algn="ctr">
                      <a:solidFill>
                        <a:srgbClr val="63A0CC"/>
                      </a:solidFill>
                      <a:prstDash val="solid"/>
                      <a:round/>
                      <a:headEnd type="none" w="med" len="med"/>
                      <a:tailEnd type="none" w="med" len="med"/>
                    </a:lnT>
                    <a:lnB w="12700" cap="flat" cmpd="sng" algn="ctr">
                      <a:solidFill>
                        <a:srgbClr val="63A0C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bg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25</a:t>
                      </a:r>
                      <a:endParaRPr lang="zh-CN" altLang="en-US" sz="1600" dirty="0">
                        <a:solidFill>
                          <a:schemeClr val="bg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lnL w="12700" cap="flat" cmpd="sng" algn="ctr">
                      <a:solidFill>
                        <a:srgbClr val="8AC4A7"/>
                      </a:solidFill>
                      <a:prstDash val="solid"/>
                      <a:round/>
                      <a:headEnd type="none" w="med" len="med"/>
                      <a:tailEnd type="none" w="med" len="med"/>
                    </a:lnL>
                    <a:lnR w="12700" cap="flat" cmpd="sng" algn="ctr">
                      <a:solidFill>
                        <a:srgbClr val="8AC4A7"/>
                      </a:solidFill>
                      <a:prstDash val="solid"/>
                      <a:round/>
                      <a:headEnd type="none" w="med" len="med"/>
                      <a:tailEnd type="none" w="med" len="med"/>
                    </a:lnR>
                    <a:lnT w="12700" cap="flat" cmpd="sng" algn="ctr">
                      <a:solidFill>
                        <a:srgbClr val="8AC4A7"/>
                      </a:solidFill>
                      <a:prstDash val="solid"/>
                      <a:round/>
                      <a:headEnd type="none" w="med" len="med"/>
                      <a:tailEnd type="none" w="med" len="med"/>
                    </a:lnT>
                    <a:lnB w="12700" cap="flat" cmpd="sng" algn="ctr">
                      <a:solidFill>
                        <a:srgbClr val="8AC4A7"/>
                      </a:solidFill>
                      <a:prstDash val="solid"/>
                      <a:round/>
                      <a:headEnd type="none" w="med" len="med"/>
                      <a:tailEnd type="none" w="med" len="med"/>
                    </a:lnB>
                  </a:tcPr>
                </a:tc>
                <a:extLst>
                  <a:ext uri="{0D108BD9-81ED-4DB2-BD59-A6C34878D82A}">
                    <a16:rowId xmlns:a16="http://schemas.microsoft.com/office/drawing/2014/main" val="3750352856"/>
                  </a:ext>
                </a:extLst>
              </a:tr>
              <a:tr h="332308">
                <a:tc>
                  <a:txBody>
                    <a:bodyPr/>
                    <a:lstStyle/>
                    <a:p>
                      <a:pPr algn="r"/>
                      <a:r>
                        <a:rPr lang="en-US" altLang="zh-CN" sz="1600" b="1" dirty="0">
                          <a:solidFill>
                            <a:schemeClr val="bg1">
                              <a:lumMod val="65000"/>
                              <a:lumOff val="35000"/>
                            </a:schemeClr>
                          </a:solidFill>
                          <a:latin typeface="Times New Roman" panose="02020603050405020304" pitchFamily="18" charset="0"/>
                          <a:cs typeface="Times New Roman" panose="02020603050405020304" pitchFamily="18" charset="0"/>
                          <a:sym typeface="+mn-lt"/>
                        </a:rPr>
                        <a:t>1000</a:t>
                      </a:r>
                      <a:endParaRPr lang="zh-CN" altLang="en-US" sz="1600" b="1" dirty="0">
                        <a:solidFill>
                          <a:schemeClr val="bg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lnL w="12700" cap="flat" cmpd="sng" algn="ctr">
                      <a:solidFill>
                        <a:srgbClr val="63A0CC"/>
                      </a:solidFill>
                      <a:prstDash val="solid"/>
                      <a:round/>
                      <a:headEnd type="none" w="med" len="med"/>
                      <a:tailEnd type="none" w="med" len="med"/>
                    </a:lnL>
                    <a:lnR w="12700" cap="flat" cmpd="sng" algn="ctr">
                      <a:solidFill>
                        <a:srgbClr val="8AC4A7"/>
                      </a:solidFill>
                      <a:prstDash val="solid"/>
                      <a:round/>
                      <a:headEnd type="none" w="med" len="med"/>
                      <a:tailEnd type="none" w="med" len="med"/>
                    </a:lnR>
                    <a:lnT w="12700" cap="flat" cmpd="sng" algn="ctr">
                      <a:solidFill>
                        <a:srgbClr val="63A0CC"/>
                      </a:solidFill>
                      <a:prstDash val="solid"/>
                      <a:round/>
                      <a:headEnd type="none" w="med" len="med"/>
                      <a:tailEnd type="none" w="med" len="med"/>
                    </a:lnT>
                    <a:lnB w="12700" cap="flat" cmpd="sng" algn="ctr">
                      <a:solidFill>
                        <a:srgbClr val="63A0CC"/>
                      </a:solidFill>
                      <a:prstDash val="solid"/>
                      <a:round/>
                      <a:headEnd type="none" w="med" len="med"/>
                      <a:tailEnd type="none" w="med" len="med"/>
                    </a:lnB>
                    <a:lnTlToBr w="12700" cmpd="sng">
                      <a:noFill/>
                      <a:prstDash val="solid"/>
                    </a:lnTlToBr>
                    <a:lnBlToTr w="12700" cmpd="sng">
                      <a:noFill/>
                      <a:prstDash val="solid"/>
                    </a:lnBlToTr>
                    <a:solidFill>
                      <a:srgbClr val="EAF0F6"/>
                    </a:solidFill>
                  </a:tcPr>
                </a:tc>
                <a:tc>
                  <a:txBody>
                    <a:bodyPr/>
                    <a:lstStyle/>
                    <a:p>
                      <a:pPr algn="ctr"/>
                      <a:r>
                        <a:rPr lang="en-US" altLang="zh-CN" sz="1600" dirty="0">
                          <a:solidFill>
                            <a:schemeClr val="bg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8F</a:t>
                      </a:r>
                      <a:endParaRPr lang="zh-CN" altLang="en-US" sz="1600" dirty="0">
                        <a:solidFill>
                          <a:schemeClr val="bg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lnL w="12700" cap="flat" cmpd="sng" algn="ctr">
                      <a:solidFill>
                        <a:srgbClr val="8AC4A7"/>
                      </a:solidFill>
                      <a:prstDash val="solid"/>
                      <a:round/>
                      <a:headEnd type="none" w="med" len="med"/>
                      <a:tailEnd type="none" w="med" len="med"/>
                    </a:lnL>
                    <a:lnR w="12700" cap="flat" cmpd="sng" algn="ctr">
                      <a:solidFill>
                        <a:srgbClr val="8AC4A7"/>
                      </a:solidFill>
                      <a:prstDash val="solid"/>
                      <a:round/>
                      <a:headEnd type="none" w="med" len="med"/>
                      <a:tailEnd type="none" w="med" len="med"/>
                    </a:lnR>
                    <a:lnT w="12700" cap="flat" cmpd="sng" algn="ctr">
                      <a:solidFill>
                        <a:srgbClr val="8AC4A7"/>
                      </a:solidFill>
                      <a:prstDash val="solid"/>
                      <a:round/>
                      <a:headEnd type="none" w="med" len="med"/>
                      <a:tailEnd type="none" w="med" len="med"/>
                    </a:lnT>
                    <a:lnB w="12700" cap="flat" cmpd="sng" algn="ctr">
                      <a:solidFill>
                        <a:srgbClr val="8AC4A7"/>
                      </a:solidFill>
                      <a:prstDash val="solid"/>
                      <a:round/>
                      <a:headEnd type="none" w="med" len="med"/>
                      <a:tailEnd type="none" w="med" len="med"/>
                    </a:lnB>
                  </a:tcPr>
                </a:tc>
                <a:extLst>
                  <a:ext uri="{0D108BD9-81ED-4DB2-BD59-A6C34878D82A}">
                    <a16:rowId xmlns:a16="http://schemas.microsoft.com/office/drawing/2014/main" val="1882390786"/>
                  </a:ext>
                </a:extLst>
              </a:tr>
              <a:tr h="332308">
                <a:tc>
                  <a:txBody>
                    <a:bodyPr/>
                    <a:lstStyle/>
                    <a:p>
                      <a:pPr algn="r"/>
                      <a:r>
                        <a:rPr lang="en-US" altLang="zh-CN" sz="1600" b="1" dirty="0">
                          <a:solidFill>
                            <a:schemeClr val="bg1">
                              <a:lumMod val="65000"/>
                              <a:lumOff val="35000"/>
                            </a:schemeClr>
                          </a:solidFill>
                          <a:latin typeface="Times New Roman" panose="02020603050405020304" pitchFamily="18" charset="0"/>
                          <a:cs typeface="Times New Roman" panose="02020603050405020304" pitchFamily="18" charset="0"/>
                          <a:sym typeface="+mn-lt"/>
                        </a:rPr>
                        <a:t>1001</a:t>
                      </a:r>
                      <a:endParaRPr lang="zh-CN" altLang="en-US" sz="1600" b="1" dirty="0">
                        <a:solidFill>
                          <a:schemeClr val="bg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lnL w="12700" cap="flat" cmpd="sng" algn="ctr">
                      <a:solidFill>
                        <a:srgbClr val="63A0CC"/>
                      </a:solidFill>
                      <a:prstDash val="solid"/>
                      <a:round/>
                      <a:headEnd type="none" w="med" len="med"/>
                      <a:tailEnd type="none" w="med" len="med"/>
                    </a:lnL>
                    <a:lnR w="12700" cap="flat" cmpd="sng" algn="ctr">
                      <a:solidFill>
                        <a:srgbClr val="8AC4A7"/>
                      </a:solidFill>
                      <a:prstDash val="solid"/>
                      <a:round/>
                      <a:headEnd type="none" w="med" len="med"/>
                      <a:tailEnd type="none" w="med" len="med"/>
                    </a:lnR>
                    <a:lnT w="12700" cap="flat" cmpd="sng" algn="ctr">
                      <a:solidFill>
                        <a:srgbClr val="63A0CC"/>
                      </a:solidFill>
                      <a:prstDash val="solid"/>
                      <a:round/>
                      <a:headEnd type="none" w="med" len="med"/>
                      <a:tailEnd type="none" w="med" len="med"/>
                    </a:lnT>
                    <a:lnB w="12700" cap="flat" cmpd="sng" algn="ctr">
                      <a:solidFill>
                        <a:srgbClr val="63A0C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bg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63</a:t>
                      </a:r>
                      <a:endParaRPr lang="zh-CN" altLang="en-US" sz="1600" dirty="0">
                        <a:solidFill>
                          <a:schemeClr val="bg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lnL w="12700" cap="flat" cmpd="sng" algn="ctr">
                      <a:solidFill>
                        <a:srgbClr val="8AC4A7"/>
                      </a:solidFill>
                      <a:prstDash val="solid"/>
                      <a:round/>
                      <a:headEnd type="none" w="med" len="med"/>
                      <a:tailEnd type="none" w="med" len="med"/>
                    </a:lnL>
                    <a:lnR w="12700" cap="flat" cmpd="sng" algn="ctr">
                      <a:solidFill>
                        <a:srgbClr val="8AC4A7"/>
                      </a:solidFill>
                      <a:prstDash val="solid"/>
                      <a:round/>
                      <a:headEnd type="none" w="med" len="med"/>
                      <a:tailEnd type="none" w="med" len="med"/>
                    </a:lnR>
                    <a:lnT w="12700" cap="flat" cmpd="sng" algn="ctr">
                      <a:solidFill>
                        <a:srgbClr val="8AC4A7"/>
                      </a:solidFill>
                      <a:prstDash val="solid"/>
                      <a:round/>
                      <a:headEnd type="none" w="med" len="med"/>
                      <a:tailEnd type="none" w="med" len="med"/>
                    </a:lnT>
                    <a:lnB w="12700" cap="flat" cmpd="sng" algn="ctr">
                      <a:solidFill>
                        <a:srgbClr val="8AC4A7"/>
                      </a:solidFill>
                      <a:prstDash val="solid"/>
                      <a:round/>
                      <a:headEnd type="none" w="med" len="med"/>
                      <a:tailEnd type="none" w="med" len="med"/>
                    </a:lnB>
                  </a:tcPr>
                </a:tc>
                <a:extLst>
                  <a:ext uri="{0D108BD9-81ED-4DB2-BD59-A6C34878D82A}">
                    <a16:rowId xmlns:a16="http://schemas.microsoft.com/office/drawing/2014/main" val="2402844341"/>
                  </a:ext>
                </a:extLst>
              </a:tr>
              <a:tr h="332308">
                <a:tc>
                  <a:txBody>
                    <a:bodyPr/>
                    <a:lstStyle/>
                    <a:p>
                      <a:pPr algn="r"/>
                      <a:r>
                        <a:rPr lang="en-US" altLang="zh-CN" sz="1600" b="1" dirty="0">
                          <a:solidFill>
                            <a:schemeClr val="bg1">
                              <a:lumMod val="65000"/>
                              <a:lumOff val="35000"/>
                            </a:schemeClr>
                          </a:solidFill>
                          <a:latin typeface="Times New Roman" panose="02020603050405020304" pitchFamily="18" charset="0"/>
                          <a:cs typeface="Times New Roman" panose="02020603050405020304" pitchFamily="18" charset="0"/>
                          <a:sym typeface="+mn-lt"/>
                        </a:rPr>
                        <a:t>1010</a:t>
                      </a:r>
                      <a:endParaRPr lang="zh-CN" altLang="en-US" sz="1600" b="1" dirty="0">
                        <a:solidFill>
                          <a:schemeClr val="bg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lnL w="12700" cap="flat" cmpd="sng" algn="ctr">
                      <a:solidFill>
                        <a:srgbClr val="63A0CC"/>
                      </a:solidFill>
                      <a:prstDash val="solid"/>
                      <a:round/>
                      <a:headEnd type="none" w="med" len="med"/>
                      <a:tailEnd type="none" w="med" len="med"/>
                    </a:lnL>
                    <a:lnR w="12700" cap="flat" cmpd="sng" algn="ctr">
                      <a:solidFill>
                        <a:srgbClr val="8AC4A7"/>
                      </a:solidFill>
                      <a:prstDash val="solid"/>
                      <a:round/>
                      <a:headEnd type="none" w="med" len="med"/>
                      <a:tailEnd type="none" w="med" len="med"/>
                    </a:lnR>
                    <a:lnT w="12700" cap="flat" cmpd="sng" algn="ctr">
                      <a:solidFill>
                        <a:srgbClr val="63A0CC"/>
                      </a:solidFill>
                      <a:prstDash val="solid"/>
                      <a:round/>
                      <a:headEnd type="none" w="med" len="med"/>
                      <a:tailEnd type="none" w="med" len="med"/>
                    </a:lnT>
                    <a:lnB w="12700" cap="flat" cmpd="sng" algn="ctr">
                      <a:solidFill>
                        <a:srgbClr val="63A0CC"/>
                      </a:solidFill>
                      <a:prstDash val="solid"/>
                      <a:round/>
                      <a:headEnd type="none" w="med" len="med"/>
                      <a:tailEnd type="none" w="med" len="med"/>
                    </a:lnB>
                    <a:lnTlToBr w="12700" cmpd="sng">
                      <a:noFill/>
                      <a:prstDash val="solid"/>
                    </a:lnTlToBr>
                    <a:lnBlToTr w="12700" cmpd="sng">
                      <a:noFill/>
                      <a:prstDash val="solid"/>
                    </a:lnBlToTr>
                    <a:solidFill>
                      <a:srgbClr val="EAF0F6"/>
                    </a:solidFill>
                  </a:tcPr>
                </a:tc>
                <a:tc>
                  <a:txBody>
                    <a:bodyPr/>
                    <a:lstStyle/>
                    <a:p>
                      <a:pPr algn="ctr"/>
                      <a:r>
                        <a:rPr lang="en-US" altLang="zh-CN" sz="1600" dirty="0">
                          <a:solidFill>
                            <a:schemeClr val="bg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4C</a:t>
                      </a:r>
                      <a:endParaRPr lang="zh-CN" altLang="en-US" sz="1600" dirty="0">
                        <a:solidFill>
                          <a:schemeClr val="bg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lnL w="12700" cap="flat" cmpd="sng" algn="ctr">
                      <a:solidFill>
                        <a:srgbClr val="8AC4A7"/>
                      </a:solidFill>
                      <a:prstDash val="solid"/>
                      <a:round/>
                      <a:headEnd type="none" w="med" len="med"/>
                      <a:tailEnd type="none" w="med" len="med"/>
                    </a:lnL>
                    <a:lnR w="12700" cap="flat" cmpd="sng" algn="ctr">
                      <a:solidFill>
                        <a:srgbClr val="8AC4A7"/>
                      </a:solidFill>
                      <a:prstDash val="solid"/>
                      <a:round/>
                      <a:headEnd type="none" w="med" len="med"/>
                      <a:tailEnd type="none" w="med" len="med"/>
                    </a:lnR>
                    <a:lnT w="12700" cap="flat" cmpd="sng" algn="ctr">
                      <a:solidFill>
                        <a:srgbClr val="8AC4A7"/>
                      </a:solidFill>
                      <a:prstDash val="solid"/>
                      <a:round/>
                      <a:headEnd type="none" w="med" len="med"/>
                      <a:tailEnd type="none" w="med" len="med"/>
                    </a:lnT>
                    <a:lnB w="12700" cap="flat" cmpd="sng" algn="ctr">
                      <a:solidFill>
                        <a:srgbClr val="8AC4A7"/>
                      </a:solidFill>
                      <a:prstDash val="solid"/>
                      <a:round/>
                      <a:headEnd type="none" w="med" len="med"/>
                      <a:tailEnd type="none" w="med" len="med"/>
                    </a:lnB>
                  </a:tcPr>
                </a:tc>
                <a:extLst>
                  <a:ext uri="{0D108BD9-81ED-4DB2-BD59-A6C34878D82A}">
                    <a16:rowId xmlns:a16="http://schemas.microsoft.com/office/drawing/2014/main" val="1878502913"/>
                  </a:ext>
                </a:extLst>
              </a:tr>
              <a:tr h="332308">
                <a:tc>
                  <a:txBody>
                    <a:bodyPr/>
                    <a:lstStyle/>
                    <a:p>
                      <a:pPr algn="r"/>
                      <a:r>
                        <a:rPr lang="en-US" altLang="zh-CN" sz="1600" b="1" dirty="0">
                          <a:solidFill>
                            <a:schemeClr val="bg1">
                              <a:lumMod val="65000"/>
                              <a:lumOff val="35000"/>
                            </a:schemeClr>
                          </a:solidFill>
                          <a:latin typeface="Times New Roman" panose="02020603050405020304" pitchFamily="18" charset="0"/>
                          <a:cs typeface="Times New Roman" panose="02020603050405020304" pitchFamily="18" charset="0"/>
                          <a:sym typeface="+mn-lt"/>
                        </a:rPr>
                        <a:t>1011</a:t>
                      </a:r>
                      <a:endParaRPr lang="zh-CN" altLang="en-US" sz="1600" b="1" dirty="0">
                        <a:solidFill>
                          <a:schemeClr val="bg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lnL w="12700" cap="flat" cmpd="sng" algn="ctr">
                      <a:solidFill>
                        <a:srgbClr val="63A0CC"/>
                      </a:solidFill>
                      <a:prstDash val="solid"/>
                      <a:round/>
                      <a:headEnd type="none" w="med" len="med"/>
                      <a:tailEnd type="none" w="med" len="med"/>
                    </a:lnL>
                    <a:lnR w="12700" cap="flat" cmpd="sng" algn="ctr">
                      <a:solidFill>
                        <a:srgbClr val="8AC4A7"/>
                      </a:solidFill>
                      <a:prstDash val="solid"/>
                      <a:round/>
                      <a:headEnd type="none" w="med" len="med"/>
                      <a:tailEnd type="none" w="med" len="med"/>
                    </a:lnR>
                    <a:lnT w="12700" cap="flat" cmpd="sng" algn="ctr">
                      <a:solidFill>
                        <a:srgbClr val="63A0CC"/>
                      </a:solidFill>
                      <a:prstDash val="solid"/>
                      <a:round/>
                      <a:headEnd type="none" w="med" len="med"/>
                      <a:tailEnd type="none" w="med" len="med"/>
                    </a:lnT>
                    <a:lnB w="12700" cap="flat" cmpd="sng" algn="ctr">
                      <a:solidFill>
                        <a:srgbClr val="63A0C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bg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a:t>
                      </a:r>
                      <a:endParaRPr lang="zh-CN" altLang="en-US" sz="1600" dirty="0">
                        <a:solidFill>
                          <a:schemeClr val="bg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lnL w="12700" cap="flat" cmpd="sng" algn="ctr">
                      <a:solidFill>
                        <a:srgbClr val="8AC4A7"/>
                      </a:solidFill>
                      <a:prstDash val="solid"/>
                      <a:round/>
                      <a:headEnd type="none" w="med" len="med"/>
                      <a:tailEnd type="none" w="med" len="med"/>
                    </a:lnL>
                    <a:lnR w="12700" cap="flat" cmpd="sng" algn="ctr">
                      <a:solidFill>
                        <a:srgbClr val="8AC4A7"/>
                      </a:solidFill>
                      <a:prstDash val="solid"/>
                      <a:round/>
                      <a:headEnd type="none" w="med" len="med"/>
                      <a:tailEnd type="none" w="med" len="med"/>
                    </a:lnR>
                    <a:lnT w="12700" cap="flat" cmpd="sng" algn="ctr">
                      <a:solidFill>
                        <a:srgbClr val="8AC4A7"/>
                      </a:solidFill>
                      <a:prstDash val="solid"/>
                      <a:round/>
                      <a:headEnd type="none" w="med" len="med"/>
                      <a:tailEnd type="none" w="med" len="med"/>
                    </a:lnT>
                    <a:lnB w="12700" cap="flat" cmpd="sng" algn="ctr">
                      <a:solidFill>
                        <a:srgbClr val="8AC4A7"/>
                      </a:solidFill>
                      <a:prstDash val="solid"/>
                      <a:round/>
                      <a:headEnd type="none" w="med" len="med"/>
                      <a:tailEnd type="none" w="med" len="med"/>
                    </a:lnB>
                  </a:tcPr>
                </a:tc>
                <a:extLst>
                  <a:ext uri="{0D108BD9-81ED-4DB2-BD59-A6C34878D82A}">
                    <a16:rowId xmlns:a16="http://schemas.microsoft.com/office/drawing/2014/main" val="1065493353"/>
                  </a:ext>
                </a:extLst>
              </a:tr>
            </a:tbl>
          </a:graphicData>
        </a:graphic>
      </p:graphicFrame>
      <p:sp>
        <p:nvSpPr>
          <p:cNvPr id="6" name="矩形 5"/>
          <p:cNvSpPr/>
          <p:nvPr/>
        </p:nvSpPr>
        <p:spPr>
          <a:xfrm>
            <a:off x="6570337" y="1459112"/>
            <a:ext cx="1620957" cy="338554"/>
          </a:xfrm>
          <a:prstGeom prst="rect">
            <a:avLst/>
          </a:prstGeom>
        </p:spPr>
        <p:txBody>
          <a:bodyPr wrap="none">
            <a:spAutoFit/>
          </a:bodyPr>
          <a:lstStyle/>
          <a:p>
            <a:r>
              <a:rPr lang="zh-CN" altLang="en-US" sz="1600" b="1" dirty="0">
                <a:solidFill>
                  <a:srgbClr val="0070C0"/>
                </a:solidFill>
                <a:latin typeface="微软雅黑" panose="020B0503020204020204" pitchFamily="34" charset="-122"/>
                <a:ea typeface="微软雅黑" panose="020B0503020204020204" pitchFamily="34" charset="-122"/>
                <a:cs typeface="+mn-ea"/>
                <a:sym typeface="+mn-lt"/>
              </a:rPr>
              <a:t>内存按字节编址</a:t>
            </a:r>
          </a:p>
        </p:txBody>
      </p:sp>
      <p:sp>
        <p:nvSpPr>
          <p:cNvPr id="7" name="矩形 6"/>
          <p:cNvSpPr/>
          <p:nvPr/>
        </p:nvSpPr>
        <p:spPr>
          <a:xfrm>
            <a:off x="5187045" y="1459112"/>
            <a:ext cx="643125" cy="338554"/>
          </a:xfrm>
          <a:prstGeom prst="rect">
            <a:avLst/>
          </a:prstGeom>
        </p:spPr>
        <p:txBody>
          <a:bodyPr wrap="none">
            <a:spAutoFit/>
          </a:bodyPr>
          <a:lstStyle/>
          <a:p>
            <a:pPr algn="ctr"/>
            <a:r>
              <a:rPr lang="en-US" altLang="zh-CN" sz="1600" b="1" dirty="0">
                <a:solidFill>
                  <a:srgbClr val="0070C0"/>
                </a:solidFill>
                <a:latin typeface="微软雅黑" panose="020B0503020204020204" pitchFamily="34" charset="-122"/>
                <a:ea typeface="微软雅黑" panose="020B0503020204020204" pitchFamily="34" charset="-122"/>
                <a:cs typeface="+mn-ea"/>
                <a:sym typeface="+mn-lt"/>
              </a:rPr>
              <a:t>16</a:t>
            </a:r>
            <a:r>
              <a:rPr lang="zh-CN" altLang="en-US" sz="1600" b="1" dirty="0">
                <a:solidFill>
                  <a:srgbClr val="0070C0"/>
                </a:solidFill>
                <a:latin typeface="微软雅黑" panose="020B0503020204020204" pitchFamily="34" charset="-122"/>
                <a:ea typeface="微软雅黑" panose="020B0503020204020204" pitchFamily="34" charset="-122"/>
                <a:cs typeface="+mn-ea"/>
                <a:sym typeface="+mn-lt"/>
              </a:rPr>
              <a:t>位</a:t>
            </a:r>
          </a:p>
        </p:txBody>
      </p:sp>
      <p:graphicFrame>
        <p:nvGraphicFramePr>
          <p:cNvPr id="8" name="表格 7"/>
          <p:cNvGraphicFramePr>
            <a:graphicFrameLocks noGrp="1"/>
          </p:cNvGraphicFramePr>
          <p:nvPr/>
        </p:nvGraphicFramePr>
        <p:xfrm>
          <a:off x="3775694" y="1806664"/>
          <a:ext cx="1012330" cy="4319999"/>
        </p:xfrm>
        <a:graphic>
          <a:graphicData uri="http://schemas.openxmlformats.org/drawingml/2006/table">
            <a:tbl>
              <a:tblPr firstRow="1" bandRow="1">
                <a:tableStyleId>{FABFCF23-3B69-468F-B69F-88F6DE6A72F2}</a:tableStyleId>
              </a:tblPr>
              <a:tblGrid>
                <a:gridCol w="1012330">
                  <a:extLst>
                    <a:ext uri="{9D8B030D-6E8A-4147-A177-3AD203B41FA5}">
                      <a16:colId xmlns:a16="http://schemas.microsoft.com/office/drawing/2014/main" val="2152239159"/>
                    </a:ext>
                  </a:extLst>
                </a:gridCol>
              </a:tblGrid>
              <a:tr h="3173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字地址</a:t>
                      </a:r>
                      <a:endParaRPr lang="zh-CN" altLang="en-US" sz="1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txBody>
                  <a:tcPr marT="36000" marB="36000"/>
                </a:tc>
                <a:extLst>
                  <a:ext uri="{0D108BD9-81ED-4DB2-BD59-A6C34878D82A}">
                    <a16:rowId xmlns:a16="http://schemas.microsoft.com/office/drawing/2014/main" val="3412660877"/>
                  </a:ext>
                </a:extLst>
              </a:tr>
              <a:tr h="1334212">
                <a:tc>
                  <a:txBody>
                    <a:bodyPr/>
                    <a:lstStyle/>
                    <a:p>
                      <a:pPr algn="r"/>
                      <a:r>
                        <a:rPr lang="en-US" altLang="zh-CN" sz="1600" b="1" dirty="0">
                          <a:solidFill>
                            <a:schemeClr val="bg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0000</a:t>
                      </a:r>
                      <a:endParaRPr lang="zh-CN" altLang="en-US" sz="1600" b="1" dirty="0">
                        <a:solidFill>
                          <a:schemeClr val="bg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tc>
                <a:extLst>
                  <a:ext uri="{0D108BD9-81ED-4DB2-BD59-A6C34878D82A}">
                    <a16:rowId xmlns:a16="http://schemas.microsoft.com/office/drawing/2014/main" val="3366001184"/>
                  </a:ext>
                </a:extLst>
              </a:tr>
              <a:tr h="1334212">
                <a:tc>
                  <a:txBody>
                    <a:bodyPr/>
                    <a:lstStyle/>
                    <a:p>
                      <a:pPr algn="r"/>
                      <a:r>
                        <a:rPr lang="en-US" altLang="zh-CN" sz="1600" b="1" dirty="0">
                          <a:solidFill>
                            <a:schemeClr val="bg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0100</a:t>
                      </a:r>
                      <a:endParaRPr lang="zh-CN" altLang="en-US" sz="1600" b="1" dirty="0">
                        <a:solidFill>
                          <a:schemeClr val="bg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tc>
                <a:extLst>
                  <a:ext uri="{0D108BD9-81ED-4DB2-BD59-A6C34878D82A}">
                    <a16:rowId xmlns:a16="http://schemas.microsoft.com/office/drawing/2014/main" val="914088117"/>
                  </a:ext>
                </a:extLst>
              </a:tr>
              <a:tr h="1334212">
                <a:tc>
                  <a:txBody>
                    <a:bodyPr/>
                    <a:lstStyle/>
                    <a:p>
                      <a:pPr algn="r"/>
                      <a:r>
                        <a:rPr lang="en-US" altLang="zh-CN" sz="1600" b="1" dirty="0">
                          <a:solidFill>
                            <a:schemeClr val="bg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1000</a:t>
                      </a:r>
                      <a:endParaRPr lang="zh-CN" altLang="en-US" sz="1600" b="1" dirty="0">
                        <a:solidFill>
                          <a:schemeClr val="bg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tc>
                <a:extLst>
                  <a:ext uri="{0D108BD9-81ED-4DB2-BD59-A6C34878D82A}">
                    <a16:rowId xmlns:a16="http://schemas.microsoft.com/office/drawing/2014/main" val="3156134327"/>
                  </a:ext>
                </a:extLst>
              </a:tr>
            </a:tbl>
          </a:graphicData>
        </a:graphic>
      </p:graphicFrame>
      <p:sp>
        <p:nvSpPr>
          <p:cNvPr id="9" name="矩形 8"/>
          <p:cNvSpPr/>
          <p:nvPr/>
        </p:nvSpPr>
        <p:spPr>
          <a:xfrm>
            <a:off x="3960297" y="1459112"/>
            <a:ext cx="643125" cy="338554"/>
          </a:xfrm>
          <a:prstGeom prst="rect">
            <a:avLst/>
          </a:prstGeom>
        </p:spPr>
        <p:txBody>
          <a:bodyPr wrap="none">
            <a:spAutoFit/>
          </a:bodyPr>
          <a:lstStyle/>
          <a:p>
            <a:pPr algn="ctr"/>
            <a:r>
              <a:rPr lang="en-US" altLang="zh-CN" sz="1600" b="1" dirty="0">
                <a:solidFill>
                  <a:srgbClr val="0070C0"/>
                </a:solidFill>
                <a:latin typeface="微软雅黑" panose="020B0503020204020204" pitchFamily="34" charset="-122"/>
                <a:ea typeface="微软雅黑" panose="020B0503020204020204" pitchFamily="34" charset="-122"/>
                <a:cs typeface="+mn-ea"/>
                <a:sym typeface="+mn-lt"/>
              </a:rPr>
              <a:t>32</a:t>
            </a:r>
            <a:r>
              <a:rPr lang="zh-CN" altLang="en-US" sz="1600" b="1" dirty="0">
                <a:solidFill>
                  <a:srgbClr val="0070C0"/>
                </a:solidFill>
                <a:latin typeface="微软雅黑" panose="020B0503020204020204" pitchFamily="34" charset="-122"/>
                <a:ea typeface="微软雅黑" panose="020B0503020204020204" pitchFamily="34" charset="-122"/>
                <a:cs typeface="+mn-ea"/>
                <a:sym typeface="+mn-lt"/>
              </a:rPr>
              <a:t>位</a:t>
            </a:r>
          </a:p>
        </p:txBody>
      </p:sp>
      <p:graphicFrame>
        <p:nvGraphicFramePr>
          <p:cNvPr id="10" name="表格 9"/>
          <p:cNvGraphicFramePr>
            <a:graphicFrameLocks noGrp="1"/>
          </p:cNvGraphicFramePr>
          <p:nvPr/>
        </p:nvGraphicFramePr>
        <p:xfrm>
          <a:off x="5002442" y="1806664"/>
          <a:ext cx="1012330" cy="4297878"/>
        </p:xfrm>
        <a:graphic>
          <a:graphicData uri="http://schemas.openxmlformats.org/drawingml/2006/table">
            <a:tbl>
              <a:tblPr firstRow="1" bandRow="1">
                <a:tableStyleId>{FABFCF23-3B69-468F-B69F-88F6DE6A72F2}</a:tableStyleId>
              </a:tblPr>
              <a:tblGrid>
                <a:gridCol w="1012330">
                  <a:extLst>
                    <a:ext uri="{9D8B030D-6E8A-4147-A177-3AD203B41FA5}">
                      <a16:colId xmlns:a16="http://schemas.microsoft.com/office/drawing/2014/main" val="3918576739"/>
                    </a:ext>
                  </a:extLst>
                </a:gridCol>
              </a:tblGrid>
              <a:tr h="302737">
                <a:tc>
                  <a:txBody>
                    <a:bodyPr/>
                    <a:lstStyle/>
                    <a:p>
                      <a:pPr algn="ctr"/>
                      <a:r>
                        <a:rPr lang="zh-CN" altLang="en-US" sz="1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字地址</a:t>
                      </a:r>
                      <a:endParaRPr lang="zh-CN" altLang="en-US" sz="1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txBody>
                  <a:tcPr marT="36000" marB="36000"/>
                </a:tc>
                <a:extLst>
                  <a:ext uri="{0D108BD9-81ED-4DB2-BD59-A6C34878D82A}">
                    <a16:rowId xmlns:a16="http://schemas.microsoft.com/office/drawing/2014/main" val="3522914302"/>
                  </a:ext>
                </a:extLst>
              </a:tr>
              <a:tr h="663673">
                <a:tc>
                  <a:txBody>
                    <a:bodyPr/>
                    <a:lstStyle/>
                    <a:p>
                      <a:pPr algn="r"/>
                      <a:r>
                        <a:rPr lang="en-US" altLang="zh-CN" sz="1600" b="1" dirty="0">
                          <a:solidFill>
                            <a:schemeClr val="bg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0000</a:t>
                      </a:r>
                      <a:endParaRPr lang="zh-CN" altLang="en-US" sz="1600" b="1" dirty="0">
                        <a:solidFill>
                          <a:schemeClr val="bg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tc>
                <a:extLst>
                  <a:ext uri="{0D108BD9-81ED-4DB2-BD59-A6C34878D82A}">
                    <a16:rowId xmlns:a16="http://schemas.microsoft.com/office/drawing/2014/main" val="3623795845"/>
                  </a:ext>
                </a:extLst>
              </a:tr>
              <a:tr h="663673">
                <a:tc>
                  <a:txBody>
                    <a:bodyPr/>
                    <a:lstStyle/>
                    <a:p>
                      <a:pPr algn="r"/>
                      <a:r>
                        <a:rPr lang="en-US" altLang="zh-CN" sz="1600" b="1" dirty="0">
                          <a:solidFill>
                            <a:schemeClr val="bg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0010</a:t>
                      </a:r>
                      <a:endParaRPr lang="zh-CN" altLang="en-US" sz="1600" b="1" dirty="0">
                        <a:solidFill>
                          <a:schemeClr val="bg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tc>
                <a:extLst>
                  <a:ext uri="{0D108BD9-81ED-4DB2-BD59-A6C34878D82A}">
                    <a16:rowId xmlns:a16="http://schemas.microsoft.com/office/drawing/2014/main" val="2196446479"/>
                  </a:ext>
                </a:extLst>
              </a:tr>
              <a:tr h="663673">
                <a:tc>
                  <a:txBody>
                    <a:bodyPr/>
                    <a:lstStyle/>
                    <a:p>
                      <a:pPr algn="r"/>
                      <a:r>
                        <a:rPr lang="en-US" altLang="zh-CN" sz="1600" b="1" dirty="0">
                          <a:solidFill>
                            <a:schemeClr val="bg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0100</a:t>
                      </a:r>
                      <a:endParaRPr lang="zh-CN" altLang="en-US" sz="1600" b="1" dirty="0">
                        <a:solidFill>
                          <a:schemeClr val="bg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tc>
                <a:extLst>
                  <a:ext uri="{0D108BD9-81ED-4DB2-BD59-A6C34878D82A}">
                    <a16:rowId xmlns:a16="http://schemas.microsoft.com/office/drawing/2014/main" val="750023227"/>
                  </a:ext>
                </a:extLst>
              </a:tr>
              <a:tr h="663673">
                <a:tc>
                  <a:txBody>
                    <a:bodyPr/>
                    <a:lstStyle/>
                    <a:p>
                      <a:pPr algn="r"/>
                      <a:r>
                        <a:rPr lang="en-US" altLang="zh-CN" sz="1600" b="1" dirty="0">
                          <a:solidFill>
                            <a:schemeClr val="bg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0110</a:t>
                      </a:r>
                      <a:endParaRPr lang="zh-CN" altLang="en-US" sz="1600" b="1" dirty="0">
                        <a:solidFill>
                          <a:schemeClr val="bg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tc>
                <a:extLst>
                  <a:ext uri="{0D108BD9-81ED-4DB2-BD59-A6C34878D82A}">
                    <a16:rowId xmlns:a16="http://schemas.microsoft.com/office/drawing/2014/main" val="4229343353"/>
                  </a:ext>
                </a:extLst>
              </a:tr>
              <a:tr h="663673">
                <a:tc>
                  <a:txBody>
                    <a:bodyPr/>
                    <a:lstStyle/>
                    <a:p>
                      <a:pPr algn="r"/>
                      <a:r>
                        <a:rPr lang="en-US" altLang="zh-CN" sz="1600" b="1" dirty="0">
                          <a:solidFill>
                            <a:schemeClr val="bg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1000</a:t>
                      </a:r>
                      <a:endParaRPr lang="zh-CN" altLang="en-US" sz="1600" b="1" dirty="0">
                        <a:solidFill>
                          <a:schemeClr val="bg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tc>
                <a:extLst>
                  <a:ext uri="{0D108BD9-81ED-4DB2-BD59-A6C34878D82A}">
                    <a16:rowId xmlns:a16="http://schemas.microsoft.com/office/drawing/2014/main" val="3563385528"/>
                  </a:ext>
                </a:extLst>
              </a:tr>
              <a:tr h="663673">
                <a:tc>
                  <a:txBody>
                    <a:bodyPr/>
                    <a:lstStyle/>
                    <a:p>
                      <a:pPr algn="r"/>
                      <a:r>
                        <a:rPr lang="en-US" altLang="zh-CN" sz="1600" b="1" dirty="0">
                          <a:solidFill>
                            <a:schemeClr val="bg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1010</a:t>
                      </a:r>
                      <a:endParaRPr lang="zh-CN" altLang="en-US" sz="1600" b="1" dirty="0">
                        <a:solidFill>
                          <a:schemeClr val="bg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marT="36000" marB="36000"/>
                </a:tc>
                <a:extLst>
                  <a:ext uri="{0D108BD9-81ED-4DB2-BD59-A6C34878D82A}">
                    <a16:rowId xmlns:a16="http://schemas.microsoft.com/office/drawing/2014/main" val="485838836"/>
                  </a:ext>
                </a:extLst>
              </a:tr>
            </a:tbl>
          </a:graphicData>
        </a:graphic>
      </p:graphicFrame>
      <p:sp>
        <p:nvSpPr>
          <p:cNvPr id="3" name="页脚占位符 2">
            <a:extLst>
              <a:ext uri="{FF2B5EF4-FFF2-40B4-BE49-F238E27FC236}">
                <a16:creationId xmlns:a16="http://schemas.microsoft.com/office/drawing/2014/main" id="{08AB03C3-848B-3855-4481-B4A2A8EAA0A7}"/>
              </a:ext>
            </a:extLst>
          </p:cNvPr>
          <p:cNvSpPr>
            <a:spLocks noGrp="1"/>
          </p:cNvSpPr>
          <p:nvPr>
            <p:ph type="ftr" sz="quarter" idx="10"/>
          </p:nvPr>
        </p:nvSpPr>
        <p:spPr/>
        <p:txBody>
          <a:bodyPr/>
          <a:lstStyle/>
          <a:p>
            <a:pPr>
              <a:defRPr/>
            </a:pPr>
            <a:r>
              <a:rPr lang="zh-CN" altLang="en-US"/>
              <a:t>华北电力大学 控制与计算机工程学院 王红 制作</a:t>
            </a:r>
            <a:endParaRPr lang="en-US" dirty="0"/>
          </a:p>
        </p:txBody>
      </p:sp>
      <p:sp>
        <p:nvSpPr>
          <p:cNvPr id="13" name="灯片编号占位符 12">
            <a:extLst>
              <a:ext uri="{FF2B5EF4-FFF2-40B4-BE49-F238E27FC236}">
                <a16:creationId xmlns:a16="http://schemas.microsoft.com/office/drawing/2014/main" id="{70D9AF3C-E22A-5776-6376-E46BB6C082DA}"/>
              </a:ext>
            </a:extLst>
          </p:cNvPr>
          <p:cNvSpPr>
            <a:spLocks noGrp="1"/>
          </p:cNvSpPr>
          <p:nvPr>
            <p:ph type="sldNum" sz="quarter" idx="11"/>
          </p:nvPr>
        </p:nvSpPr>
        <p:spPr/>
        <p:txBody>
          <a:bodyPr/>
          <a:lstStyle/>
          <a:p>
            <a:pPr>
              <a:defRPr/>
            </a:pPr>
            <a:fld id="{9D35ACE7-19B2-4F54-9048-4DFFEA3E73D5}" type="slidenum">
              <a:rPr lang="en-US" smtClean="0"/>
              <a:pPr>
                <a:defRPr/>
              </a:pPr>
              <a:t>22</a:t>
            </a:fld>
            <a:endParaRPr lang="en-US" dirty="0"/>
          </a:p>
        </p:txBody>
      </p:sp>
      <p:sp>
        <p:nvSpPr>
          <p:cNvPr id="15" name="任意多边形: 形状 14">
            <a:extLst>
              <a:ext uri="{FF2B5EF4-FFF2-40B4-BE49-F238E27FC236}">
                <a16:creationId xmlns:a16="http://schemas.microsoft.com/office/drawing/2014/main" id="{0CA35CFF-B285-8615-8829-FCE11FE57683}"/>
              </a:ext>
            </a:extLst>
          </p:cNvPr>
          <p:cNvSpPr/>
          <p:nvPr/>
        </p:nvSpPr>
        <p:spPr>
          <a:xfrm>
            <a:off x="827584" y="1972511"/>
            <a:ext cx="2808312" cy="880425"/>
          </a:xfrm>
          <a:custGeom>
            <a:avLst/>
            <a:gdLst>
              <a:gd name="connsiteX0" fmla="*/ 0 w 2808312"/>
              <a:gd name="connsiteY0" fmla="*/ 0 h 880425"/>
              <a:gd name="connsiteX1" fmla="*/ 2808312 w 2808312"/>
              <a:gd name="connsiteY1" fmla="*/ 0 h 880425"/>
              <a:gd name="connsiteX2" fmla="*/ 2808312 w 2808312"/>
              <a:gd name="connsiteY2" fmla="*/ 880425 h 880425"/>
              <a:gd name="connsiteX3" fmla="*/ 0 w 2808312"/>
              <a:gd name="connsiteY3" fmla="*/ 880425 h 880425"/>
              <a:gd name="connsiteX4" fmla="*/ 0 w 2808312"/>
              <a:gd name="connsiteY4" fmla="*/ 0 h 88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312" h="880425">
                <a:moveTo>
                  <a:pt x="0" y="0"/>
                </a:moveTo>
                <a:lnTo>
                  <a:pt x="2808312" y="0"/>
                </a:lnTo>
                <a:lnTo>
                  <a:pt x="2808312" y="880425"/>
                </a:lnTo>
                <a:lnTo>
                  <a:pt x="0" y="880425"/>
                </a:lnTo>
                <a:lnTo>
                  <a:pt x="0" y="0"/>
                </a:lnTo>
                <a:close/>
              </a:path>
            </a:pathLst>
          </a:custGeom>
          <a:ln>
            <a:solidFill>
              <a:srgbClr val="8AC4A7"/>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4000" tIns="270764" rIns="144000" bIns="92456" numCol="1" spcCol="1270" anchor="t" anchorCtr="0">
            <a:noAutofit/>
          </a:bodyPr>
          <a:lstStyle/>
          <a:p>
            <a:pPr marL="0" lvl="1" defTabSz="577850">
              <a:lnSpc>
                <a:spcPct val="150000"/>
              </a:lnSpc>
              <a:spcAft>
                <a:spcPts val="0"/>
              </a:spcAft>
            </a:pPr>
            <a:r>
              <a:rPr lang="zh-CN" altLang="en-US" sz="1600" kern="1200" dirty="0">
                <a:solidFill>
                  <a:schemeClr val="bg1"/>
                </a:solidFill>
                <a:latin typeface="微软雅黑" panose="020B0503020204020204" pitchFamily="34" charset="-122"/>
                <a:ea typeface="微软雅黑" panose="020B0503020204020204" pitchFamily="34" charset="-122"/>
                <a:cs typeface="+mn-ea"/>
                <a:sym typeface="+mn-lt"/>
              </a:rPr>
              <a:t>字的</a:t>
            </a:r>
            <a:r>
              <a:rPr lang="zh-CN" altLang="en-US" sz="1600" b="1" dirty="0">
                <a:solidFill>
                  <a:srgbClr val="FF000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mn-ea"/>
                <a:sym typeface="+mn-lt"/>
              </a:rPr>
              <a:t>最低</a:t>
            </a:r>
            <a:r>
              <a:rPr lang="zh-CN" altLang="en-US" sz="1600" b="1" kern="1200" dirty="0">
                <a:solidFill>
                  <a:srgbClr val="FF000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mn-ea"/>
                <a:sym typeface="+mn-lt"/>
              </a:rPr>
              <a:t>字节地址</a:t>
            </a:r>
            <a:endParaRPr lang="zh-CN" altLang="en-US" sz="1600" kern="1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6" name="任意多边形: 形状 15">
            <a:extLst>
              <a:ext uri="{FF2B5EF4-FFF2-40B4-BE49-F238E27FC236}">
                <a16:creationId xmlns:a16="http://schemas.microsoft.com/office/drawing/2014/main" id="{6BD1903C-2D3F-9FE3-6929-20ACC75846A9}"/>
              </a:ext>
            </a:extLst>
          </p:cNvPr>
          <p:cNvSpPr/>
          <p:nvPr/>
        </p:nvSpPr>
        <p:spPr>
          <a:xfrm>
            <a:off x="967999" y="1780631"/>
            <a:ext cx="2268000" cy="383760"/>
          </a:xfrm>
          <a:custGeom>
            <a:avLst/>
            <a:gdLst>
              <a:gd name="connsiteX0" fmla="*/ 0 w 1965818"/>
              <a:gd name="connsiteY0" fmla="*/ 63961 h 383760"/>
              <a:gd name="connsiteX1" fmla="*/ 63961 w 1965818"/>
              <a:gd name="connsiteY1" fmla="*/ 0 h 383760"/>
              <a:gd name="connsiteX2" fmla="*/ 1901857 w 1965818"/>
              <a:gd name="connsiteY2" fmla="*/ 0 h 383760"/>
              <a:gd name="connsiteX3" fmla="*/ 1965818 w 1965818"/>
              <a:gd name="connsiteY3" fmla="*/ 63961 h 383760"/>
              <a:gd name="connsiteX4" fmla="*/ 1965818 w 1965818"/>
              <a:gd name="connsiteY4" fmla="*/ 319799 h 383760"/>
              <a:gd name="connsiteX5" fmla="*/ 1901857 w 1965818"/>
              <a:gd name="connsiteY5" fmla="*/ 383760 h 383760"/>
              <a:gd name="connsiteX6" fmla="*/ 63961 w 1965818"/>
              <a:gd name="connsiteY6" fmla="*/ 383760 h 383760"/>
              <a:gd name="connsiteX7" fmla="*/ 0 w 1965818"/>
              <a:gd name="connsiteY7" fmla="*/ 319799 h 383760"/>
              <a:gd name="connsiteX8" fmla="*/ 0 w 1965818"/>
              <a:gd name="connsiteY8" fmla="*/ 63961 h 38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5818" h="383760">
                <a:moveTo>
                  <a:pt x="0" y="63961"/>
                </a:moveTo>
                <a:cubicBezTo>
                  <a:pt x="0" y="28636"/>
                  <a:pt x="28636" y="0"/>
                  <a:pt x="63961" y="0"/>
                </a:cubicBezTo>
                <a:lnTo>
                  <a:pt x="1901857" y="0"/>
                </a:lnTo>
                <a:cubicBezTo>
                  <a:pt x="1937182" y="0"/>
                  <a:pt x="1965818" y="28636"/>
                  <a:pt x="1965818" y="63961"/>
                </a:cubicBezTo>
                <a:lnTo>
                  <a:pt x="1965818" y="319799"/>
                </a:lnTo>
                <a:cubicBezTo>
                  <a:pt x="1965818" y="355124"/>
                  <a:pt x="1937182" y="383760"/>
                  <a:pt x="1901857" y="383760"/>
                </a:cubicBezTo>
                <a:lnTo>
                  <a:pt x="63961" y="383760"/>
                </a:lnTo>
                <a:cubicBezTo>
                  <a:pt x="28636" y="383760"/>
                  <a:pt x="0" y="355124"/>
                  <a:pt x="0" y="319799"/>
                </a:cubicBezTo>
                <a:lnTo>
                  <a:pt x="0" y="63961"/>
                </a:lnTo>
                <a:close/>
              </a:path>
            </a:pathLst>
          </a:custGeom>
          <a:solidFill>
            <a:srgbClr val="8AC4A7"/>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93037" tIns="18734" rIns="93037" bIns="18734" numCol="1" spcCol="1270" anchor="ctr" anchorCtr="0">
            <a:noAutofit/>
          </a:bodyPr>
          <a:lstStyle/>
          <a:p>
            <a:pPr marL="0" lvl="0" indent="0" algn="l" defTabSz="577850">
              <a:lnSpc>
                <a:spcPct val="90000"/>
              </a:lnSpc>
              <a:spcBef>
                <a:spcPct val="0"/>
              </a:spcBef>
              <a:spcAft>
                <a:spcPct val="35000"/>
              </a:spcAft>
              <a:buNone/>
            </a:pPr>
            <a:r>
              <a:rPr lang="zh-CN" altLang="en-US" sz="16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字的地址</a:t>
            </a:r>
            <a:endParaRPr lang="zh-CN" altLang="en-US" sz="1600" b="1" kern="1200" dirty="0">
              <a:solidFill>
                <a:schemeClr val="tx1"/>
              </a:solidFill>
              <a:effectLst>
                <a:outerShdw blurRad="38100" dist="38100" dir="2700000" algn="tl">
                  <a:srgbClr val="000000">
                    <a:alpha val="43137"/>
                  </a:srgbClr>
                </a:outerShdw>
              </a:effectLst>
            </a:endParaRPr>
          </a:p>
        </p:txBody>
      </p:sp>
      <p:sp>
        <p:nvSpPr>
          <p:cNvPr id="17" name="任意多边形: 形状 16">
            <a:extLst>
              <a:ext uri="{FF2B5EF4-FFF2-40B4-BE49-F238E27FC236}">
                <a16:creationId xmlns:a16="http://schemas.microsoft.com/office/drawing/2014/main" id="{DA4F7A73-C27C-8E15-569A-7242860838CB}"/>
              </a:ext>
            </a:extLst>
          </p:cNvPr>
          <p:cNvSpPr/>
          <p:nvPr/>
        </p:nvSpPr>
        <p:spPr>
          <a:xfrm>
            <a:off x="827584" y="3560454"/>
            <a:ext cx="2808312" cy="2552938"/>
          </a:xfrm>
          <a:custGeom>
            <a:avLst/>
            <a:gdLst>
              <a:gd name="connsiteX0" fmla="*/ 0 w 2808312"/>
              <a:gd name="connsiteY0" fmla="*/ 0 h 1760850"/>
              <a:gd name="connsiteX1" fmla="*/ 2808312 w 2808312"/>
              <a:gd name="connsiteY1" fmla="*/ 0 h 1760850"/>
              <a:gd name="connsiteX2" fmla="*/ 2808312 w 2808312"/>
              <a:gd name="connsiteY2" fmla="*/ 1760850 h 1760850"/>
              <a:gd name="connsiteX3" fmla="*/ 0 w 2808312"/>
              <a:gd name="connsiteY3" fmla="*/ 1760850 h 1760850"/>
              <a:gd name="connsiteX4" fmla="*/ 0 w 2808312"/>
              <a:gd name="connsiteY4" fmla="*/ 0 h 176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312" h="1760850">
                <a:moveTo>
                  <a:pt x="0" y="0"/>
                </a:moveTo>
                <a:lnTo>
                  <a:pt x="2808312" y="0"/>
                </a:lnTo>
                <a:lnTo>
                  <a:pt x="2808312" y="1760850"/>
                </a:lnTo>
                <a:lnTo>
                  <a:pt x="0" y="1760850"/>
                </a:lnTo>
                <a:lnTo>
                  <a:pt x="0" y="0"/>
                </a:lnTo>
                <a:close/>
              </a:path>
            </a:pathLst>
          </a:custGeom>
          <a:ln>
            <a:solidFill>
              <a:srgbClr val="63A0CC"/>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4000" tIns="270764" rIns="144000" bIns="92456" numCol="1" spcCol="1270" anchor="t" anchorCtr="0">
            <a:noAutofit/>
          </a:bodyPr>
          <a:lstStyle/>
          <a:p>
            <a:pPr marL="114300" lvl="1" indent="-114300" algn="l" defTabSz="577850">
              <a:lnSpc>
                <a:spcPct val="150000"/>
              </a:lnSpc>
              <a:spcBef>
                <a:spcPct val="0"/>
              </a:spcBef>
              <a:spcAft>
                <a:spcPct val="15000"/>
              </a:spcAft>
              <a:buChar char="•"/>
            </a:pPr>
            <a:r>
              <a:rPr lang="zh-CN" altLang="en-US" sz="1600" b="1" kern="1200" dirty="0">
                <a:solidFill>
                  <a:schemeClr val="bg1"/>
                </a:solidFill>
                <a:latin typeface="微软雅黑" panose="020B0503020204020204" pitchFamily="34" charset="-122"/>
                <a:ea typeface="微软雅黑" panose="020B0503020204020204" pitchFamily="34" charset="-122"/>
                <a:cs typeface="+mn-ea"/>
                <a:sym typeface="+mn-lt"/>
              </a:rPr>
              <a:t>字地址能被字节数整除</a:t>
            </a:r>
            <a:endParaRPr lang="en-US" altLang="zh-CN" sz="1600" b="1" kern="1200" dirty="0">
              <a:solidFill>
                <a:schemeClr val="bg1"/>
              </a:solidFill>
              <a:latin typeface="微软雅黑" panose="020B0503020204020204" pitchFamily="34" charset="-122"/>
              <a:ea typeface="微软雅黑" panose="020B0503020204020204" pitchFamily="34" charset="-122"/>
              <a:cs typeface="+mn-ea"/>
              <a:sym typeface="+mn-lt"/>
            </a:endParaRPr>
          </a:p>
          <a:p>
            <a:pPr marL="114300" lvl="1" indent="-114300" algn="l" defTabSz="577850">
              <a:lnSpc>
                <a:spcPct val="150000"/>
              </a:lnSpc>
              <a:spcBef>
                <a:spcPct val="0"/>
              </a:spcBef>
              <a:spcAft>
                <a:spcPct val="15000"/>
              </a:spcAft>
              <a:buChar char="•"/>
            </a:pPr>
            <a:r>
              <a:rPr lang="zh-CN" altLang="en-US" sz="1600" kern="1200" dirty="0">
                <a:solidFill>
                  <a:schemeClr val="bg1"/>
                </a:solidFill>
                <a:latin typeface="微软雅黑" panose="020B0503020204020204" pitchFamily="34" charset="-122"/>
                <a:ea typeface="微软雅黑" panose="020B0503020204020204" pitchFamily="34" charset="-122"/>
                <a:cs typeface="+mn-ea"/>
                <a:sym typeface="+mn-lt"/>
              </a:rPr>
              <a:t>字长为</a:t>
            </a:r>
            <a:r>
              <a:rPr lang="en-US" altLang="zh-CN" sz="1600" kern="1200" dirty="0">
                <a:solidFill>
                  <a:schemeClr val="bg1"/>
                </a:solidFill>
                <a:latin typeface="微软雅黑" panose="020B0503020204020204" pitchFamily="34" charset="-122"/>
                <a:ea typeface="微软雅黑" panose="020B0503020204020204" pitchFamily="34" charset="-122"/>
                <a:cs typeface="+mn-ea"/>
                <a:sym typeface="+mn-lt"/>
              </a:rPr>
              <a:t>16</a:t>
            </a:r>
            <a:r>
              <a:rPr lang="zh-CN" altLang="en-US" sz="1600" kern="1200" dirty="0">
                <a:solidFill>
                  <a:schemeClr val="bg1"/>
                </a:solidFill>
                <a:latin typeface="微软雅黑" panose="020B0503020204020204" pitchFamily="34" charset="-122"/>
                <a:ea typeface="微软雅黑" panose="020B0503020204020204" pitchFamily="34" charset="-122"/>
                <a:cs typeface="+mn-ea"/>
                <a:sym typeface="+mn-lt"/>
              </a:rPr>
              <a:t>位，其地址应该被</a:t>
            </a:r>
            <a:r>
              <a:rPr lang="en-US" altLang="zh-CN" sz="1600" kern="1200" dirty="0">
                <a:solidFill>
                  <a:schemeClr val="bg1"/>
                </a:solidFill>
                <a:latin typeface="微软雅黑" panose="020B0503020204020204" pitchFamily="34" charset="-122"/>
                <a:ea typeface="微软雅黑" panose="020B0503020204020204" pitchFamily="34" charset="-122"/>
                <a:cs typeface="+mn-ea"/>
                <a:sym typeface="+mn-lt"/>
              </a:rPr>
              <a:t>2</a:t>
            </a:r>
            <a:r>
              <a:rPr lang="zh-CN" altLang="en-US" sz="1600" kern="1200" dirty="0">
                <a:solidFill>
                  <a:schemeClr val="bg1"/>
                </a:solidFill>
                <a:latin typeface="微软雅黑" panose="020B0503020204020204" pitchFamily="34" charset="-122"/>
                <a:ea typeface="微软雅黑" panose="020B0503020204020204" pitchFamily="34" charset="-122"/>
                <a:cs typeface="+mn-ea"/>
                <a:sym typeface="+mn-lt"/>
              </a:rPr>
              <a:t>整除，地址最低位为</a:t>
            </a:r>
            <a:r>
              <a:rPr lang="en-US" altLang="zh-CN" sz="1600" kern="1200" dirty="0">
                <a:solidFill>
                  <a:schemeClr val="bg1"/>
                </a:solidFill>
                <a:latin typeface="微软雅黑" panose="020B0503020204020204" pitchFamily="34" charset="-122"/>
                <a:ea typeface="微软雅黑" panose="020B0503020204020204" pitchFamily="34" charset="-122"/>
                <a:cs typeface="+mn-ea"/>
                <a:sym typeface="+mn-lt"/>
              </a:rPr>
              <a:t>0</a:t>
            </a:r>
          </a:p>
          <a:p>
            <a:pPr marL="114300" lvl="1" indent="-114300" algn="l" defTabSz="577850">
              <a:lnSpc>
                <a:spcPct val="150000"/>
              </a:lnSpc>
              <a:spcBef>
                <a:spcPct val="0"/>
              </a:spcBef>
              <a:spcAft>
                <a:spcPct val="15000"/>
              </a:spcAft>
              <a:buChar char="•"/>
            </a:pPr>
            <a:r>
              <a:rPr lang="zh-CN" altLang="en-US" sz="1600" kern="1200" dirty="0">
                <a:solidFill>
                  <a:schemeClr val="bg1"/>
                </a:solidFill>
                <a:latin typeface="微软雅黑" panose="020B0503020204020204" pitchFamily="34" charset="-122"/>
                <a:ea typeface="微软雅黑" panose="020B0503020204020204" pitchFamily="34" charset="-122"/>
                <a:cs typeface="+mn-ea"/>
                <a:sym typeface="+mn-lt"/>
              </a:rPr>
              <a:t>字长为</a:t>
            </a:r>
            <a:r>
              <a:rPr lang="en-US" altLang="zh-CN" sz="1600" kern="1200" dirty="0">
                <a:solidFill>
                  <a:schemeClr val="bg1"/>
                </a:solidFill>
                <a:latin typeface="微软雅黑" panose="020B0503020204020204" pitchFamily="34" charset="-122"/>
                <a:ea typeface="微软雅黑" panose="020B0503020204020204" pitchFamily="34" charset="-122"/>
                <a:cs typeface="+mn-ea"/>
                <a:sym typeface="+mn-lt"/>
              </a:rPr>
              <a:t>32</a:t>
            </a:r>
            <a:r>
              <a:rPr lang="zh-CN" altLang="en-US" sz="1600" kern="1200" dirty="0">
                <a:solidFill>
                  <a:schemeClr val="bg1"/>
                </a:solidFill>
                <a:latin typeface="微软雅黑" panose="020B0503020204020204" pitchFamily="34" charset="-122"/>
                <a:ea typeface="微软雅黑" panose="020B0503020204020204" pitchFamily="34" charset="-122"/>
                <a:cs typeface="+mn-ea"/>
                <a:sym typeface="+mn-lt"/>
              </a:rPr>
              <a:t>位，其地址能被</a:t>
            </a:r>
            <a:r>
              <a:rPr lang="en-US" altLang="zh-CN" sz="1600" kern="1200" dirty="0">
                <a:solidFill>
                  <a:schemeClr val="bg1"/>
                </a:solidFill>
                <a:latin typeface="微软雅黑" panose="020B0503020204020204" pitchFamily="34" charset="-122"/>
                <a:ea typeface="微软雅黑" panose="020B0503020204020204" pitchFamily="34" charset="-122"/>
                <a:cs typeface="+mn-ea"/>
                <a:sym typeface="+mn-lt"/>
              </a:rPr>
              <a:t>4</a:t>
            </a:r>
            <a:r>
              <a:rPr lang="zh-CN" altLang="en-US" sz="1600" kern="1200" dirty="0">
                <a:solidFill>
                  <a:schemeClr val="bg1"/>
                </a:solidFill>
                <a:latin typeface="微软雅黑" panose="020B0503020204020204" pitchFamily="34" charset="-122"/>
                <a:ea typeface="微软雅黑" panose="020B0503020204020204" pitchFamily="34" charset="-122"/>
                <a:cs typeface="+mn-ea"/>
                <a:sym typeface="+mn-lt"/>
              </a:rPr>
              <a:t>整除，最低两位为</a:t>
            </a:r>
            <a:r>
              <a:rPr lang="en-US" altLang="zh-CN" sz="1600" kern="1200" dirty="0">
                <a:solidFill>
                  <a:schemeClr val="bg1"/>
                </a:solidFill>
                <a:latin typeface="微软雅黑" panose="020B0503020204020204" pitchFamily="34" charset="-122"/>
                <a:ea typeface="微软雅黑" panose="020B0503020204020204" pitchFamily="34" charset="-122"/>
                <a:cs typeface="+mn-ea"/>
                <a:sym typeface="+mn-lt"/>
              </a:rPr>
              <a:t>0</a:t>
            </a:r>
            <a:endParaRPr lang="zh-CN" altLang="en-US" sz="1600" kern="1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8" name="任意多边形: 形状 17">
            <a:extLst>
              <a:ext uri="{FF2B5EF4-FFF2-40B4-BE49-F238E27FC236}">
                <a16:creationId xmlns:a16="http://schemas.microsoft.com/office/drawing/2014/main" id="{882DEAE6-9C9F-54C4-DF35-1980376AB349}"/>
              </a:ext>
            </a:extLst>
          </p:cNvPr>
          <p:cNvSpPr/>
          <p:nvPr/>
        </p:nvSpPr>
        <p:spPr>
          <a:xfrm>
            <a:off x="967999" y="3368574"/>
            <a:ext cx="2268000" cy="383760"/>
          </a:xfrm>
          <a:custGeom>
            <a:avLst/>
            <a:gdLst>
              <a:gd name="connsiteX0" fmla="*/ 0 w 1965818"/>
              <a:gd name="connsiteY0" fmla="*/ 63961 h 383760"/>
              <a:gd name="connsiteX1" fmla="*/ 63961 w 1965818"/>
              <a:gd name="connsiteY1" fmla="*/ 0 h 383760"/>
              <a:gd name="connsiteX2" fmla="*/ 1901857 w 1965818"/>
              <a:gd name="connsiteY2" fmla="*/ 0 h 383760"/>
              <a:gd name="connsiteX3" fmla="*/ 1965818 w 1965818"/>
              <a:gd name="connsiteY3" fmla="*/ 63961 h 383760"/>
              <a:gd name="connsiteX4" fmla="*/ 1965818 w 1965818"/>
              <a:gd name="connsiteY4" fmla="*/ 319799 h 383760"/>
              <a:gd name="connsiteX5" fmla="*/ 1901857 w 1965818"/>
              <a:gd name="connsiteY5" fmla="*/ 383760 h 383760"/>
              <a:gd name="connsiteX6" fmla="*/ 63961 w 1965818"/>
              <a:gd name="connsiteY6" fmla="*/ 383760 h 383760"/>
              <a:gd name="connsiteX7" fmla="*/ 0 w 1965818"/>
              <a:gd name="connsiteY7" fmla="*/ 319799 h 383760"/>
              <a:gd name="connsiteX8" fmla="*/ 0 w 1965818"/>
              <a:gd name="connsiteY8" fmla="*/ 63961 h 38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5818" h="383760">
                <a:moveTo>
                  <a:pt x="0" y="63961"/>
                </a:moveTo>
                <a:cubicBezTo>
                  <a:pt x="0" y="28636"/>
                  <a:pt x="28636" y="0"/>
                  <a:pt x="63961" y="0"/>
                </a:cubicBezTo>
                <a:lnTo>
                  <a:pt x="1901857" y="0"/>
                </a:lnTo>
                <a:cubicBezTo>
                  <a:pt x="1937182" y="0"/>
                  <a:pt x="1965818" y="28636"/>
                  <a:pt x="1965818" y="63961"/>
                </a:cubicBezTo>
                <a:lnTo>
                  <a:pt x="1965818" y="319799"/>
                </a:lnTo>
                <a:cubicBezTo>
                  <a:pt x="1965818" y="355124"/>
                  <a:pt x="1937182" y="383760"/>
                  <a:pt x="1901857" y="383760"/>
                </a:cubicBezTo>
                <a:lnTo>
                  <a:pt x="63961" y="383760"/>
                </a:lnTo>
                <a:cubicBezTo>
                  <a:pt x="28636" y="383760"/>
                  <a:pt x="0" y="355124"/>
                  <a:pt x="0" y="319799"/>
                </a:cubicBezTo>
                <a:lnTo>
                  <a:pt x="0" y="63961"/>
                </a:lnTo>
                <a:close/>
              </a:path>
            </a:pathLst>
          </a:custGeom>
          <a:solidFill>
            <a:srgbClr val="63A0CC"/>
          </a:solidFill>
        </p:spPr>
        <p:style>
          <a:lnRef idx="2">
            <a:schemeClr val="lt1">
              <a:hueOff val="0"/>
              <a:satOff val="0"/>
              <a:lumOff val="0"/>
              <a:alphaOff val="0"/>
            </a:schemeClr>
          </a:lnRef>
          <a:fillRef idx="1">
            <a:scrgbClr r="0" g="0" b="0"/>
          </a:fillRef>
          <a:effectRef idx="0">
            <a:schemeClr val="accent5">
              <a:hueOff val="-3308557"/>
              <a:satOff val="-17770"/>
              <a:lumOff val="6078"/>
              <a:alphaOff val="0"/>
            </a:schemeClr>
          </a:effectRef>
          <a:fontRef idx="minor">
            <a:schemeClr val="lt1"/>
          </a:fontRef>
        </p:style>
        <p:txBody>
          <a:bodyPr spcFirstLastPara="0" vert="horz" wrap="square" lIns="93037" tIns="18734" rIns="93037" bIns="18734" numCol="1" spcCol="1270" anchor="ctr" anchorCtr="0">
            <a:noAutofit/>
          </a:bodyPr>
          <a:lstStyle/>
          <a:p>
            <a:pPr marL="0" lvl="0" indent="0" algn="l" defTabSz="577850">
              <a:lnSpc>
                <a:spcPct val="90000"/>
              </a:lnSpc>
              <a:spcBef>
                <a:spcPct val="0"/>
              </a:spcBef>
              <a:spcAft>
                <a:spcPct val="35000"/>
              </a:spcAft>
              <a:buNone/>
            </a:pPr>
            <a:r>
              <a:rPr lang="zh-CN" altLang="en-US" sz="16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字地址的特点</a:t>
            </a:r>
            <a:endParaRPr lang="zh-CN" altLang="en-US" sz="1600" b="1" kern="12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1449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CB75D7-FB5C-41D4-9915-FD4E10954A05}"/>
              </a:ext>
            </a:extLst>
          </p:cNvPr>
          <p:cNvSpPr>
            <a:spLocks noGrp="1"/>
          </p:cNvSpPr>
          <p:nvPr>
            <p:ph type="title"/>
          </p:nvPr>
        </p:nvSpPr>
        <p:spPr/>
        <p:txBody>
          <a:bodyPr>
            <a:noAutofit/>
          </a:bodyPr>
          <a:lstStyle/>
          <a:p>
            <a:r>
              <a:rPr lang="zh-CN" altLang="en-US" sz="2800" u="dbl" dirty="0">
                <a:solidFill>
                  <a:srgbClr val="FF0000"/>
                </a:solidFill>
                <a:effectLst>
                  <a:outerShdw blurRad="38100" dist="38100" dir="2700000" algn="tl">
                    <a:srgbClr val="000000"/>
                  </a:outerShdw>
                </a:effectLst>
                <a:latin typeface="Arial" panose="020B0604020202020204" pitchFamily="34" charset="0"/>
                <a:ea typeface="黑体" pitchFamily="2" charset="-122"/>
                <a:cs typeface="Arial" panose="020B0604020202020204" pitchFamily="34" charset="0"/>
              </a:rPr>
              <a:t>问题</a:t>
            </a:r>
            <a:r>
              <a:rPr lang="en-US" altLang="zh-CN" sz="2800" dirty="0">
                <a:solidFill>
                  <a:schemeClr val="bg1"/>
                </a:solidFill>
                <a:latin typeface="Courier New" panose="02070309020205020404" pitchFamily="49" charset="0"/>
                <a:ea typeface="楷体" panose="02010609060101010101" pitchFamily="49" charset="-122"/>
              </a:rPr>
              <a:t> </a:t>
            </a:r>
            <a:r>
              <a:rPr lang="zh-CN" altLang="en-US" sz="2800" dirty="0">
                <a:solidFill>
                  <a:schemeClr val="bg1"/>
                </a:solidFill>
                <a:latin typeface="Courier New" panose="02070309020205020404" pitchFamily="49" charset="0"/>
                <a:ea typeface="楷体" panose="02010609060101010101" pitchFamily="49" charset="-122"/>
              </a:rPr>
              <a:t>存设有一个</a:t>
            </a:r>
            <a:r>
              <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1MB</a:t>
            </a:r>
            <a:r>
              <a:rPr lang="zh-CN" altLang="en-US"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容量的存储器，字长</a:t>
            </a:r>
            <a:r>
              <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32</a:t>
            </a:r>
            <a:r>
              <a:rPr lang="zh-CN" altLang="en-US"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位，问：按字节编址，字编址各自的寻址范围</a:t>
            </a:r>
            <a:r>
              <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p:sp>
        <p:nvSpPr>
          <p:cNvPr id="12" name="任意多边形: 形状 11">
            <a:extLst>
              <a:ext uri="{FF2B5EF4-FFF2-40B4-BE49-F238E27FC236}">
                <a16:creationId xmlns:a16="http://schemas.microsoft.com/office/drawing/2014/main" id="{B6925F7C-6C7D-36A3-CAB6-B0B1FB02935F}"/>
              </a:ext>
            </a:extLst>
          </p:cNvPr>
          <p:cNvSpPr/>
          <p:nvPr/>
        </p:nvSpPr>
        <p:spPr>
          <a:xfrm>
            <a:off x="855663" y="2708540"/>
            <a:ext cx="7677150" cy="878850"/>
          </a:xfrm>
          <a:custGeom>
            <a:avLst/>
            <a:gdLst>
              <a:gd name="connsiteX0" fmla="*/ 0 w 7677150"/>
              <a:gd name="connsiteY0" fmla="*/ 0 h 878850"/>
              <a:gd name="connsiteX1" fmla="*/ 7677150 w 7677150"/>
              <a:gd name="connsiteY1" fmla="*/ 0 h 878850"/>
              <a:gd name="connsiteX2" fmla="*/ 7677150 w 7677150"/>
              <a:gd name="connsiteY2" fmla="*/ 878850 h 878850"/>
              <a:gd name="connsiteX3" fmla="*/ 0 w 7677150"/>
              <a:gd name="connsiteY3" fmla="*/ 878850 h 878850"/>
              <a:gd name="connsiteX4" fmla="*/ 0 w 7677150"/>
              <a:gd name="connsiteY4" fmla="*/ 0 h 878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150" h="878850">
                <a:moveTo>
                  <a:pt x="0" y="0"/>
                </a:moveTo>
                <a:lnTo>
                  <a:pt x="7677150" y="0"/>
                </a:lnTo>
                <a:lnTo>
                  <a:pt x="7677150" y="878850"/>
                </a:lnTo>
                <a:lnTo>
                  <a:pt x="0" y="878850"/>
                </a:lnTo>
                <a:lnTo>
                  <a:pt x="0" y="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0000" tIns="374904" rIns="360000" bIns="128016" numCol="1" spcCol="1270" anchor="t" anchorCtr="0">
            <a:noAutofit/>
          </a:bodyPr>
          <a:lstStyle/>
          <a:p>
            <a:pPr marL="171450" lvl="1" indent="-171450" algn="l" defTabSz="800100">
              <a:lnSpc>
                <a:spcPct val="120000"/>
              </a:lnSpc>
              <a:spcBef>
                <a:spcPct val="0"/>
              </a:spcBef>
              <a:spcAft>
                <a:spcPts val="0"/>
              </a:spcAft>
              <a:buNone/>
            </a:pPr>
            <a:r>
              <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rPr>
              <a:t>1MB = </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b="1" kern="1200"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20</a:t>
            </a:r>
            <a:r>
              <a:rPr lang="en-US" altLang="zh-CN" sz="1800" kern="1200" baseline="30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rPr>
              <a:t>Byte = 2</a:t>
            </a:r>
            <a:r>
              <a:rPr lang="en-US" altLang="zh-CN" sz="1800" kern="1200" baseline="30000" dirty="0">
                <a:latin typeface="Times New Roman" panose="02020603050405020304" pitchFamily="18" charset="0"/>
                <a:ea typeface="微软雅黑" panose="020B0503020204020204" pitchFamily="34" charset="-122"/>
                <a:cs typeface="Times New Roman" panose="02020603050405020304" pitchFamily="18" charset="0"/>
              </a:rPr>
              <a:t>20</a:t>
            </a:r>
            <a:r>
              <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rPr>
              <a:t>/4 = </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b="1" kern="1200" baseline="30000" dirty="0">
                <a:solidFill>
                  <a:schemeClr val="accent6">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18</a:t>
            </a:r>
            <a:r>
              <a:rPr lang="en-US" altLang="zh-CN" sz="1800" kern="1200" baseline="-25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rPr>
              <a:t>Word</a:t>
            </a:r>
            <a:endPar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任意多边形: 形状 14">
            <a:extLst>
              <a:ext uri="{FF2B5EF4-FFF2-40B4-BE49-F238E27FC236}">
                <a16:creationId xmlns:a16="http://schemas.microsoft.com/office/drawing/2014/main" id="{86B9EDB5-DF6F-AABD-AF87-A1E44083EB6E}"/>
              </a:ext>
            </a:extLst>
          </p:cNvPr>
          <p:cNvSpPr/>
          <p:nvPr/>
        </p:nvSpPr>
        <p:spPr>
          <a:xfrm>
            <a:off x="1239520" y="2442860"/>
            <a:ext cx="5374005" cy="531360"/>
          </a:xfrm>
          <a:custGeom>
            <a:avLst/>
            <a:gdLst>
              <a:gd name="connsiteX0" fmla="*/ 0 w 5374005"/>
              <a:gd name="connsiteY0" fmla="*/ 88562 h 531360"/>
              <a:gd name="connsiteX1" fmla="*/ 88562 w 5374005"/>
              <a:gd name="connsiteY1" fmla="*/ 0 h 531360"/>
              <a:gd name="connsiteX2" fmla="*/ 5285443 w 5374005"/>
              <a:gd name="connsiteY2" fmla="*/ 0 h 531360"/>
              <a:gd name="connsiteX3" fmla="*/ 5374005 w 5374005"/>
              <a:gd name="connsiteY3" fmla="*/ 88562 h 531360"/>
              <a:gd name="connsiteX4" fmla="*/ 5374005 w 5374005"/>
              <a:gd name="connsiteY4" fmla="*/ 442798 h 531360"/>
              <a:gd name="connsiteX5" fmla="*/ 5285443 w 5374005"/>
              <a:gd name="connsiteY5" fmla="*/ 531360 h 531360"/>
              <a:gd name="connsiteX6" fmla="*/ 88562 w 5374005"/>
              <a:gd name="connsiteY6" fmla="*/ 531360 h 531360"/>
              <a:gd name="connsiteX7" fmla="*/ 0 w 5374005"/>
              <a:gd name="connsiteY7" fmla="*/ 442798 h 531360"/>
              <a:gd name="connsiteX8" fmla="*/ 0 w 5374005"/>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74005" h="531360">
                <a:moveTo>
                  <a:pt x="0" y="88562"/>
                </a:moveTo>
                <a:cubicBezTo>
                  <a:pt x="0" y="39651"/>
                  <a:pt x="39651" y="0"/>
                  <a:pt x="88562" y="0"/>
                </a:cubicBezTo>
                <a:lnTo>
                  <a:pt x="5285443" y="0"/>
                </a:lnTo>
                <a:cubicBezTo>
                  <a:pt x="5334354" y="0"/>
                  <a:pt x="5374005" y="39651"/>
                  <a:pt x="5374005" y="88562"/>
                </a:cubicBezTo>
                <a:lnTo>
                  <a:pt x="5374005" y="442798"/>
                </a:lnTo>
                <a:cubicBezTo>
                  <a:pt x="5374005" y="491709"/>
                  <a:pt x="5334354" y="531360"/>
                  <a:pt x="5285443" y="531360"/>
                </a:cubicBezTo>
                <a:lnTo>
                  <a:pt x="88562" y="531360"/>
                </a:lnTo>
                <a:cubicBezTo>
                  <a:pt x="39651" y="531360"/>
                  <a:pt x="0" y="491709"/>
                  <a:pt x="0" y="442798"/>
                </a:cubicBezTo>
                <a:lnTo>
                  <a:pt x="0" y="88562"/>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29064" tIns="25939" rIns="229064" bIns="25939"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分析</a:t>
            </a:r>
          </a:p>
        </p:txBody>
      </p:sp>
      <p:sp>
        <p:nvSpPr>
          <p:cNvPr id="16" name="任意多边形: 形状 15">
            <a:extLst>
              <a:ext uri="{FF2B5EF4-FFF2-40B4-BE49-F238E27FC236}">
                <a16:creationId xmlns:a16="http://schemas.microsoft.com/office/drawing/2014/main" id="{A1DDF824-A83A-2A05-ADDD-EE2F54DAF69D}"/>
              </a:ext>
            </a:extLst>
          </p:cNvPr>
          <p:cNvSpPr/>
          <p:nvPr/>
        </p:nvSpPr>
        <p:spPr>
          <a:xfrm>
            <a:off x="855663" y="3950270"/>
            <a:ext cx="7677150" cy="878850"/>
          </a:xfrm>
          <a:custGeom>
            <a:avLst/>
            <a:gdLst>
              <a:gd name="connsiteX0" fmla="*/ 0 w 7677150"/>
              <a:gd name="connsiteY0" fmla="*/ 0 h 878850"/>
              <a:gd name="connsiteX1" fmla="*/ 7677150 w 7677150"/>
              <a:gd name="connsiteY1" fmla="*/ 0 h 878850"/>
              <a:gd name="connsiteX2" fmla="*/ 7677150 w 7677150"/>
              <a:gd name="connsiteY2" fmla="*/ 878850 h 878850"/>
              <a:gd name="connsiteX3" fmla="*/ 0 w 7677150"/>
              <a:gd name="connsiteY3" fmla="*/ 878850 h 878850"/>
              <a:gd name="connsiteX4" fmla="*/ 0 w 7677150"/>
              <a:gd name="connsiteY4" fmla="*/ 0 h 878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150" h="878850">
                <a:moveTo>
                  <a:pt x="0" y="0"/>
                </a:moveTo>
                <a:lnTo>
                  <a:pt x="7677150" y="0"/>
                </a:lnTo>
                <a:lnTo>
                  <a:pt x="7677150" y="878850"/>
                </a:lnTo>
                <a:lnTo>
                  <a:pt x="0" y="878850"/>
                </a:lnTo>
                <a:lnTo>
                  <a:pt x="0" y="0"/>
                </a:lnTo>
                <a:close/>
              </a:path>
            </a:pathLst>
          </a:custGeom>
        </p:spPr>
        <p:style>
          <a:lnRef idx="2">
            <a:schemeClr val="accent5">
              <a:hueOff val="-1654278"/>
              <a:satOff val="-8885"/>
              <a:lumOff val="303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0000" tIns="374904" rIns="360000" bIns="128016" numCol="1" spcCol="1270" anchor="t" anchorCtr="0">
            <a:noAutofit/>
          </a:bodyPr>
          <a:lstStyle/>
          <a:p>
            <a:pPr marL="171450" lvl="1" indent="-171450" algn="l" defTabSz="800100">
              <a:lnSpc>
                <a:spcPct val="120000"/>
              </a:lnSpc>
              <a:spcBef>
                <a:spcPct val="0"/>
              </a:spcBef>
              <a:spcAft>
                <a:spcPts val="0"/>
              </a:spcAft>
              <a:buFont typeface="Arial" panose="020B0604020202020204" pitchFamily="34" charset="0"/>
              <a:buNone/>
            </a:pPr>
            <a:r>
              <a:rPr lang="en-US" altLang="zh-CN" sz="1800" b="1" kern="1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20</a:t>
            </a:r>
            <a:r>
              <a:rPr lang="zh-CN" altLang="en-US" sz="1800" b="1" kern="1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位 </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rPr>
              <a:t>字节地址：</a:t>
            </a:r>
            <a:r>
              <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rPr>
              <a:t>0x00000~0xFFFFF</a:t>
            </a:r>
          </a:p>
        </p:txBody>
      </p:sp>
      <p:sp>
        <p:nvSpPr>
          <p:cNvPr id="17" name="任意多边形: 形状 16">
            <a:extLst>
              <a:ext uri="{FF2B5EF4-FFF2-40B4-BE49-F238E27FC236}">
                <a16:creationId xmlns:a16="http://schemas.microsoft.com/office/drawing/2014/main" id="{04F4939E-A0FA-B9B9-4B01-6D399AE775FF}"/>
              </a:ext>
            </a:extLst>
          </p:cNvPr>
          <p:cNvSpPr/>
          <p:nvPr/>
        </p:nvSpPr>
        <p:spPr>
          <a:xfrm>
            <a:off x="1239520" y="3684590"/>
            <a:ext cx="5374005" cy="531360"/>
          </a:xfrm>
          <a:custGeom>
            <a:avLst/>
            <a:gdLst>
              <a:gd name="connsiteX0" fmla="*/ 0 w 5374005"/>
              <a:gd name="connsiteY0" fmla="*/ 88562 h 531360"/>
              <a:gd name="connsiteX1" fmla="*/ 88562 w 5374005"/>
              <a:gd name="connsiteY1" fmla="*/ 0 h 531360"/>
              <a:gd name="connsiteX2" fmla="*/ 5285443 w 5374005"/>
              <a:gd name="connsiteY2" fmla="*/ 0 h 531360"/>
              <a:gd name="connsiteX3" fmla="*/ 5374005 w 5374005"/>
              <a:gd name="connsiteY3" fmla="*/ 88562 h 531360"/>
              <a:gd name="connsiteX4" fmla="*/ 5374005 w 5374005"/>
              <a:gd name="connsiteY4" fmla="*/ 442798 h 531360"/>
              <a:gd name="connsiteX5" fmla="*/ 5285443 w 5374005"/>
              <a:gd name="connsiteY5" fmla="*/ 531360 h 531360"/>
              <a:gd name="connsiteX6" fmla="*/ 88562 w 5374005"/>
              <a:gd name="connsiteY6" fmla="*/ 531360 h 531360"/>
              <a:gd name="connsiteX7" fmla="*/ 0 w 5374005"/>
              <a:gd name="connsiteY7" fmla="*/ 442798 h 531360"/>
              <a:gd name="connsiteX8" fmla="*/ 0 w 5374005"/>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74005" h="531360">
                <a:moveTo>
                  <a:pt x="0" y="88562"/>
                </a:moveTo>
                <a:cubicBezTo>
                  <a:pt x="0" y="39651"/>
                  <a:pt x="39651" y="0"/>
                  <a:pt x="88562" y="0"/>
                </a:cubicBezTo>
                <a:lnTo>
                  <a:pt x="5285443" y="0"/>
                </a:lnTo>
                <a:cubicBezTo>
                  <a:pt x="5334354" y="0"/>
                  <a:pt x="5374005" y="39651"/>
                  <a:pt x="5374005" y="88562"/>
                </a:cubicBezTo>
                <a:lnTo>
                  <a:pt x="5374005" y="442798"/>
                </a:lnTo>
                <a:cubicBezTo>
                  <a:pt x="5374005" y="491709"/>
                  <a:pt x="5334354" y="531360"/>
                  <a:pt x="5285443" y="531360"/>
                </a:cubicBezTo>
                <a:lnTo>
                  <a:pt x="88562" y="531360"/>
                </a:lnTo>
                <a:cubicBezTo>
                  <a:pt x="39651" y="531360"/>
                  <a:pt x="0" y="491709"/>
                  <a:pt x="0" y="442798"/>
                </a:cubicBezTo>
                <a:lnTo>
                  <a:pt x="0" y="88562"/>
                </a:lnTo>
                <a:close/>
              </a:path>
            </a:pathLst>
          </a:custGeom>
        </p:spPr>
        <p:style>
          <a:lnRef idx="2">
            <a:schemeClr val="lt1">
              <a:hueOff val="0"/>
              <a:satOff val="0"/>
              <a:lumOff val="0"/>
              <a:alphaOff val="0"/>
            </a:schemeClr>
          </a:lnRef>
          <a:fillRef idx="1">
            <a:schemeClr val="accent5">
              <a:hueOff val="-1654278"/>
              <a:satOff val="-8885"/>
              <a:lumOff val="3039"/>
              <a:alphaOff val="0"/>
            </a:schemeClr>
          </a:fillRef>
          <a:effectRef idx="0">
            <a:schemeClr val="accent5">
              <a:hueOff val="-1654278"/>
              <a:satOff val="-8885"/>
              <a:lumOff val="3039"/>
              <a:alphaOff val="0"/>
            </a:schemeClr>
          </a:effectRef>
          <a:fontRef idx="minor">
            <a:schemeClr val="lt1"/>
          </a:fontRef>
        </p:style>
        <p:txBody>
          <a:bodyPr spcFirstLastPara="0" vert="horz" wrap="square" lIns="229064" tIns="25939" rIns="229064" bIns="25939" numCol="1" spcCol="1270" anchor="ctr" anchorCtr="0">
            <a:noAutofit/>
          </a:bodyPr>
          <a:lstStyle/>
          <a:p>
            <a:pPr marL="0" lvl="0" indent="0" algn="l" defTabSz="800100">
              <a:lnSpc>
                <a:spcPct val="90000"/>
              </a:lnSpc>
              <a:spcBef>
                <a:spcPct val="0"/>
              </a:spcBef>
              <a:spcAft>
                <a:spcPct val="35000"/>
              </a:spcAft>
              <a:buNone/>
            </a:pPr>
            <a:r>
              <a:rPr lang="zh-CN" altLang="en-US" sz="18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按字节编址</a:t>
            </a:r>
            <a:endPar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任意多边形: 形状 17">
            <a:extLst>
              <a:ext uri="{FF2B5EF4-FFF2-40B4-BE49-F238E27FC236}">
                <a16:creationId xmlns:a16="http://schemas.microsoft.com/office/drawing/2014/main" id="{5516B092-AD89-C3A0-B72F-3C1379F58DC4}"/>
              </a:ext>
            </a:extLst>
          </p:cNvPr>
          <p:cNvSpPr/>
          <p:nvPr/>
        </p:nvSpPr>
        <p:spPr>
          <a:xfrm>
            <a:off x="855663" y="5192001"/>
            <a:ext cx="7677150" cy="878850"/>
          </a:xfrm>
          <a:custGeom>
            <a:avLst/>
            <a:gdLst>
              <a:gd name="connsiteX0" fmla="*/ 0 w 7677150"/>
              <a:gd name="connsiteY0" fmla="*/ 0 h 878850"/>
              <a:gd name="connsiteX1" fmla="*/ 7677150 w 7677150"/>
              <a:gd name="connsiteY1" fmla="*/ 0 h 878850"/>
              <a:gd name="connsiteX2" fmla="*/ 7677150 w 7677150"/>
              <a:gd name="connsiteY2" fmla="*/ 878850 h 878850"/>
              <a:gd name="connsiteX3" fmla="*/ 0 w 7677150"/>
              <a:gd name="connsiteY3" fmla="*/ 878850 h 878850"/>
              <a:gd name="connsiteX4" fmla="*/ 0 w 7677150"/>
              <a:gd name="connsiteY4" fmla="*/ 0 h 878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150" h="878850">
                <a:moveTo>
                  <a:pt x="0" y="0"/>
                </a:moveTo>
                <a:lnTo>
                  <a:pt x="7677150" y="0"/>
                </a:lnTo>
                <a:lnTo>
                  <a:pt x="7677150" y="878850"/>
                </a:lnTo>
                <a:lnTo>
                  <a:pt x="0" y="878850"/>
                </a:lnTo>
                <a:lnTo>
                  <a:pt x="0" y="0"/>
                </a:lnTo>
                <a:close/>
              </a:path>
            </a:pathLst>
          </a:custGeom>
        </p:spPr>
        <p:style>
          <a:lnRef idx="2">
            <a:schemeClr val="accent5">
              <a:hueOff val="-3308557"/>
              <a:satOff val="-17770"/>
              <a:lumOff val="607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0000" tIns="374904" rIns="360000" bIns="128016" numCol="1" spcCol="1270" anchor="t" anchorCtr="0">
            <a:noAutofit/>
          </a:bodyPr>
          <a:lstStyle/>
          <a:p>
            <a:pPr marL="171450" lvl="1" indent="-171450" algn="l" defTabSz="800100">
              <a:lnSpc>
                <a:spcPct val="120000"/>
              </a:lnSpc>
              <a:spcBef>
                <a:spcPct val="0"/>
              </a:spcBef>
              <a:spcAft>
                <a:spcPts val="0"/>
              </a:spcAft>
              <a:buFont typeface="Arial" panose="020B0604020202020204" pitchFamily="34" charset="0"/>
              <a:buNone/>
            </a:pPr>
            <a:r>
              <a:rPr lang="en-US" altLang="zh-CN" sz="1800" b="1" kern="1200" dirty="0">
                <a:solidFill>
                  <a:schemeClr val="accent6">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18</a:t>
            </a:r>
            <a:r>
              <a:rPr lang="zh-CN" altLang="en-US" sz="1800" b="1" kern="1200" dirty="0">
                <a:solidFill>
                  <a:schemeClr val="accent6">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位 </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rPr>
              <a:t>字地址：</a:t>
            </a:r>
            <a:r>
              <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rPr>
              <a:t>0x00000~0x3FFFF</a:t>
            </a:r>
          </a:p>
        </p:txBody>
      </p:sp>
      <p:sp>
        <p:nvSpPr>
          <p:cNvPr id="19" name="任意多边形: 形状 18">
            <a:extLst>
              <a:ext uri="{FF2B5EF4-FFF2-40B4-BE49-F238E27FC236}">
                <a16:creationId xmlns:a16="http://schemas.microsoft.com/office/drawing/2014/main" id="{F4824A8F-9F06-8D78-ABC3-E9E6D938BE05}"/>
              </a:ext>
            </a:extLst>
          </p:cNvPr>
          <p:cNvSpPr/>
          <p:nvPr/>
        </p:nvSpPr>
        <p:spPr>
          <a:xfrm>
            <a:off x="1239520" y="4926321"/>
            <a:ext cx="5374005" cy="531360"/>
          </a:xfrm>
          <a:custGeom>
            <a:avLst/>
            <a:gdLst>
              <a:gd name="connsiteX0" fmla="*/ 0 w 5374005"/>
              <a:gd name="connsiteY0" fmla="*/ 88562 h 531360"/>
              <a:gd name="connsiteX1" fmla="*/ 88562 w 5374005"/>
              <a:gd name="connsiteY1" fmla="*/ 0 h 531360"/>
              <a:gd name="connsiteX2" fmla="*/ 5285443 w 5374005"/>
              <a:gd name="connsiteY2" fmla="*/ 0 h 531360"/>
              <a:gd name="connsiteX3" fmla="*/ 5374005 w 5374005"/>
              <a:gd name="connsiteY3" fmla="*/ 88562 h 531360"/>
              <a:gd name="connsiteX4" fmla="*/ 5374005 w 5374005"/>
              <a:gd name="connsiteY4" fmla="*/ 442798 h 531360"/>
              <a:gd name="connsiteX5" fmla="*/ 5285443 w 5374005"/>
              <a:gd name="connsiteY5" fmla="*/ 531360 h 531360"/>
              <a:gd name="connsiteX6" fmla="*/ 88562 w 5374005"/>
              <a:gd name="connsiteY6" fmla="*/ 531360 h 531360"/>
              <a:gd name="connsiteX7" fmla="*/ 0 w 5374005"/>
              <a:gd name="connsiteY7" fmla="*/ 442798 h 531360"/>
              <a:gd name="connsiteX8" fmla="*/ 0 w 5374005"/>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74005" h="531360">
                <a:moveTo>
                  <a:pt x="0" y="88562"/>
                </a:moveTo>
                <a:cubicBezTo>
                  <a:pt x="0" y="39651"/>
                  <a:pt x="39651" y="0"/>
                  <a:pt x="88562" y="0"/>
                </a:cubicBezTo>
                <a:lnTo>
                  <a:pt x="5285443" y="0"/>
                </a:lnTo>
                <a:cubicBezTo>
                  <a:pt x="5334354" y="0"/>
                  <a:pt x="5374005" y="39651"/>
                  <a:pt x="5374005" y="88562"/>
                </a:cubicBezTo>
                <a:lnTo>
                  <a:pt x="5374005" y="442798"/>
                </a:lnTo>
                <a:cubicBezTo>
                  <a:pt x="5374005" y="491709"/>
                  <a:pt x="5334354" y="531360"/>
                  <a:pt x="5285443" y="531360"/>
                </a:cubicBezTo>
                <a:lnTo>
                  <a:pt x="88562" y="531360"/>
                </a:lnTo>
                <a:cubicBezTo>
                  <a:pt x="39651" y="531360"/>
                  <a:pt x="0" y="491709"/>
                  <a:pt x="0" y="442798"/>
                </a:cubicBezTo>
                <a:lnTo>
                  <a:pt x="0" y="88562"/>
                </a:lnTo>
                <a:close/>
              </a:path>
            </a:pathLst>
          </a:custGeom>
        </p:spPr>
        <p:style>
          <a:lnRef idx="2">
            <a:schemeClr val="lt1">
              <a:hueOff val="0"/>
              <a:satOff val="0"/>
              <a:lumOff val="0"/>
              <a:alphaOff val="0"/>
            </a:schemeClr>
          </a:lnRef>
          <a:fillRef idx="1">
            <a:schemeClr val="accent5">
              <a:hueOff val="-3308557"/>
              <a:satOff val="-17770"/>
              <a:lumOff val="6078"/>
              <a:alphaOff val="0"/>
            </a:schemeClr>
          </a:fillRef>
          <a:effectRef idx="0">
            <a:schemeClr val="accent5">
              <a:hueOff val="-3308557"/>
              <a:satOff val="-17770"/>
              <a:lumOff val="6078"/>
              <a:alphaOff val="0"/>
            </a:schemeClr>
          </a:effectRef>
          <a:fontRef idx="minor">
            <a:schemeClr val="lt1"/>
          </a:fontRef>
        </p:style>
        <p:txBody>
          <a:bodyPr spcFirstLastPara="0" vert="horz" wrap="square" lIns="229064" tIns="25939" rIns="229064" bIns="25939"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按字编址</a:t>
            </a:r>
            <a:endPar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灯片编号占位符 7">
            <a:extLst>
              <a:ext uri="{FF2B5EF4-FFF2-40B4-BE49-F238E27FC236}">
                <a16:creationId xmlns:a16="http://schemas.microsoft.com/office/drawing/2014/main" id="{D602512F-0EA7-E1C3-A591-CEB72E44D1EF}"/>
              </a:ext>
            </a:extLst>
          </p:cNvPr>
          <p:cNvSpPr>
            <a:spLocks noGrp="1"/>
          </p:cNvSpPr>
          <p:nvPr>
            <p:ph type="sldNum" sz="quarter" idx="11"/>
          </p:nvPr>
        </p:nvSpPr>
        <p:spPr/>
        <p:txBody>
          <a:bodyPr/>
          <a:lstStyle/>
          <a:p>
            <a:pPr>
              <a:defRPr/>
            </a:pPr>
            <a:fld id="{168FAD51-4924-4E26-8EE5-0F0F7972BA28}" type="slidenum">
              <a:rPr lang="en-US" smtClean="0"/>
              <a:pPr>
                <a:defRPr/>
              </a:pPr>
              <a:t>23</a:t>
            </a:fld>
            <a:endParaRPr lang="en-US" dirty="0"/>
          </a:p>
        </p:txBody>
      </p:sp>
      <p:sp>
        <p:nvSpPr>
          <p:cNvPr id="7" name="页脚占位符 6">
            <a:extLst>
              <a:ext uri="{FF2B5EF4-FFF2-40B4-BE49-F238E27FC236}">
                <a16:creationId xmlns:a16="http://schemas.microsoft.com/office/drawing/2014/main" id="{5B20FCC0-4575-A9A4-DAB7-C187747D546B}"/>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grpSp>
        <p:nvGrpSpPr>
          <p:cNvPr id="6" name="组合 5">
            <a:extLst>
              <a:ext uri="{FF2B5EF4-FFF2-40B4-BE49-F238E27FC236}">
                <a16:creationId xmlns:a16="http://schemas.microsoft.com/office/drawing/2014/main" id="{1D34F384-1DE5-1500-CCB9-21FE974514FD}"/>
              </a:ext>
            </a:extLst>
          </p:cNvPr>
          <p:cNvGrpSpPr/>
          <p:nvPr/>
        </p:nvGrpSpPr>
        <p:grpSpPr>
          <a:xfrm>
            <a:off x="971600" y="1772816"/>
            <a:ext cx="2162158" cy="360040"/>
            <a:chOff x="3885786" y="5507556"/>
            <a:chExt cx="2162158" cy="360040"/>
          </a:xfrm>
        </p:grpSpPr>
        <p:sp>
          <p:nvSpPr>
            <p:cNvPr id="9" name="文本框 8">
              <a:hlinkClick r:id="rId2" action="ppaction://hlinksldjump"/>
              <a:extLst>
                <a:ext uri="{FF2B5EF4-FFF2-40B4-BE49-F238E27FC236}">
                  <a16:creationId xmlns:a16="http://schemas.microsoft.com/office/drawing/2014/main" id="{1744F37D-2856-884B-D10D-E94C838BD1A4}"/>
                </a:ext>
              </a:extLst>
            </p:cNvPr>
            <p:cNvSpPr txBox="1"/>
            <p:nvPr/>
          </p:nvSpPr>
          <p:spPr>
            <a:xfrm>
              <a:off x="4067944" y="5512725"/>
              <a:ext cx="1980000" cy="349702"/>
            </a:xfrm>
            <a:prstGeom prst="rect">
              <a:avLst/>
            </a:prstGeom>
          </p:spPr>
          <p:style>
            <a:lnRef idx="2">
              <a:schemeClr val="accent3"/>
            </a:lnRef>
            <a:fillRef idx="1">
              <a:schemeClr val="lt1"/>
            </a:fillRef>
            <a:effectRef idx="0">
              <a:schemeClr val="accent3"/>
            </a:effectRef>
            <a:fontRef idx="minor">
              <a:schemeClr val="dk1"/>
            </a:fontRef>
          </p:style>
          <p:txBody>
            <a:bodyPr wrap="square" tIns="36000" bIns="36000" anchor="ctr" anchorCtr="0">
              <a:spAutoFit/>
            </a:bodyPr>
            <a:lstStyle/>
            <a:p>
              <a:r>
                <a:rPr lang="zh-CN" altLang="en-US" sz="1800"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  思考后，看分析</a:t>
              </a:r>
            </a:p>
          </p:txBody>
        </p:sp>
        <p:sp>
          <p:nvSpPr>
            <p:cNvPr id="10" name="椭圆 9">
              <a:hlinkClick r:id="rId3" action="ppaction://hlinksldjump"/>
              <a:extLst>
                <a:ext uri="{FF2B5EF4-FFF2-40B4-BE49-F238E27FC236}">
                  <a16:creationId xmlns:a16="http://schemas.microsoft.com/office/drawing/2014/main" id="{0AADFEB6-90EF-6319-A2DC-8584F7C3C9F0}"/>
                </a:ext>
              </a:extLst>
            </p:cNvPr>
            <p:cNvSpPr/>
            <p:nvPr/>
          </p:nvSpPr>
          <p:spPr>
            <a:xfrm>
              <a:off x="3885786" y="5507556"/>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zh-CN" alt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20" name="矩形: 圆角 19">
            <a:extLst>
              <a:ext uri="{FF2B5EF4-FFF2-40B4-BE49-F238E27FC236}">
                <a16:creationId xmlns:a16="http://schemas.microsoft.com/office/drawing/2014/main" id="{FFFD1CD1-447E-176E-03B2-7A665FA88496}"/>
              </a:ext>
            </a:extLst>
          </p:cNvPr>
          <p:cNvSpPr/>
          <p:nvPr/>
        </p:nvSpPr>
        <p:spPr>
          <a:xfrm>
            <a:off x="6948264" y="1916832"/>
            <a:ext cx="1296144" cy="360040"/>
          </a:xfrm>
          <a:prstGeom prst="roundRect">
            <a:avLst/>
          </a:prstGeom>
          <a:solidFill>
            <a:schemeClr val="tx1"/>
          </a:solidFill>
          <a:ln>
            <a:solidFill>
              <a:schemeClr val="bg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600" dirty="0">
                <a:solidFill>
                  <a:schemeClr val="bg1">
                    <a:lumMod val="75000"/>
                    <a:lumOff val="25000"/>
                  </a:schemeClr>
                </a:solidFill>
                <a:latin typeface="微软雅黑" panose="020B0503020204020204" pitchFamily="34" charset="-122"/>
                <a:ea typeface="微软雅黑" panose="020B0503020204020204" pitchFamily="34" charset="-122"/>
              </a:rPr>
              <a:t>地址空间</a:t>
            </a:r>
          </a:p>
        </p:txBody>
      </p:sp>
      <p:cxnSp>
        <p:nvCxnSpPr>
          <p:cNvPr id="21" name="直接连接符 20">
            <a:extLst>
              <a:ext uri="{FF2B5EF4-FFF2-40B4-BE49-F238E27FC236}">
                <a16:creationId xmlns:a16="http://schemas.microsoft.com/office/drawing/2014/main" id="{6AF04695-5909-274D-55A1-0E44787BB276}"/>
              </a:ext>
            </a:extLst>
          </p:cNvPr>
          <p:cNvCxnSpPr>
            <a:cxnSpLocks/>
          </p:cNvCxnSpPr>
          <p:nvPr/>
        </p:nvCxnSpPr>
        <p:spPr>
          <a:xfrm flipH="1" flipV="1">
            <a:off x="6732240" y="1484784"/>
            <a:ext cx="410530" cy="432048"/>
          </a:xfrm>
          <a:prstGeom prst="line">
            <a:avLst/>
          </a:prstGeom>
          <a:ln w="19050">
            <a:solidFill>
              <a:schemeClr val="bg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45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animBg="1"/>
      <p:bldP spid="17" grpId="0" animBg="1"/>
      <p:bldP spid="18"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数据在存储器中如何存储？</a:t>
            </a:r>
          </a:p>
        </p:txBody>
      </p:sp>
      <p:graphicFrame>
        <p:nvGraphicFramePr>
          <p:cNvPr id="4" name="内容占位符 3">
            <a:extLst>
              <a:ext uri="{FF2B5EF4-FFF2-40B4-BE49-F238E27FC236}">
                <a16:creationId xmlns:a16="http://schemas.microsoft.com/office/drawing/2014/main" id="{9819CE35-958B-92C1-5469-2FEBC66D6B59}"/>
              </a:ext>
            </a:extLst>
          </p:cNvPr>
          <p:cNvGraphicFramePr>
            <a:graphicFrameLocks noGrp="1"/>
          </p:cNvGraphicFramePr>
          <p:nvPr>
            <p:ph idx="1"/>
            <p:extLst>
              <p:ext uri="{D42A27DB-BD31-4B8C-83A1-F6EECF244321}">
                <p14:modId xmlns:p14="http://schemas.microsoft.com/office/powerpoint/2010/main" val="229216478"/>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灯片编号占位符 5">
            <a:extLst>
              <a:ext uri="{FF2B5EF4-FFF2-40B4-BE49-F238E27FC236}">
                <a16:creationId xmlns:a16="http://schemas.microsoft.com/office/drawing/2014/main" id="{C73ACD1E-D6C7-FEED-6C37-EF615642E52A}"/>
              </a:ext>
            </a:extLst>
          </p:cNvPr>
          <p:cNvSpPr>
            <a:spLocks noGrp="1"/>
          </p:cNvSpPr>
          <p:nvPr>
            <p:ph type="sldNum" sz="quarter" idx="11"/>
          </p:nvPr>
        </p:nvSpPr>
        <p:spPr/>
        <p:txBody>
          <a:bodyPr/>
          <a:lstStyle/>
          <a:p>
            <a:pPr>
              <a:defRPr/>
            </a:pPr>
            <a:fld id="{168FAD51-4924-4E26-8EE5-0F0F7972BA28}" type="slidenum">
              <a:rPr lang="en-US" smtClean="0"/>
              <a:pPr>
                <a:defRPr/>
              </a:pPr>
              <a:t>24</a:t>
            </a:fld>
            <a:endParaRPr lang="en-US" dirty="0"/>
          </a:p>
        </p:txBody>
      </p:sp>
      <p:sp>
        <p:nvSpPr>
          <p:cNvPr id="5" name="页脚占位符 4">
            <a:extLst>
              <a:ext uri="{FF2B5EF4-FFF2-40B4-BE49-F238E27FC236}">
                <a16:creationId xmlns:a16="http://schemas.microsoft.com/office/drawing/2014/main" id="{624421BB-4775-BD5F-833B-F903E95FC411}"/>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Tree>
    <p:extLst>
      <p:ext uri="{BB962C8B-B14F-4D97-AF65-F5344CB8AC3E}">
        <p14:creationId xmlns:p14="http://schemas.microsoft.com/office/powerpoint/2010/main" val="66692456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94F10-7187-DC6A-7C4E-63E50B86DDBE}"/>
              </a:ext>
            </a:extLst>
          </p:cNvPr>
          <p:cNvSpPr>
            <a:spLocks noGrp="1"/>
          </p:cNvSpPr>
          <p:nvPr>
            <p:ph type="title"/>
          </p:nvPr>
        </p:nvSpPr>
        <p:spPr/>
        <p:txBody>
          <a:bodyPr/>
          <a:lstStyle/>
          <a:p>
            <a:r>
              <a:rPr lang="zh-CN" altLang="en-US" dirty="0">
                <a:sym typeface="+mn-lt"/>
              </a:rPr>
              <a:t>存储器的端模式</a:t>
            </a:r>
            <a:endParaRPr lang="zh-CN" altLang="en-US" dirty="0"/>
          </a:p>
        </p:txBody>
      </p:sp>
      <p:sp>
        <p:nvSpPr>
          <p:cNvPr id="3" name="文本占位符 2">
            <a:extLst>
              <a:ext uri="{FF2B5EF4-FFF2-40B4-BE49-F238E27FC236}">
                <a16:creationId xmlns:a16="http://schemas.microsoft.com/office/drawing/2014/main" id="{CBFABBB0-1235-0DF6-5748-78D44BFDD5B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58399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049255-A1C5-52BF-EDB5-A5DC015D5789}"/>
              </a:ext>
            </a:extLst>
          </p:cNvPr>
          <p:cNvSpPr>
            <a:spLocks noGrp="1"/>
          </p:cNvSpPr>
          <p:nvPr>
            <p:ph type="title"/>
          </p:nvPr>
        </p:nvSpPr>
        <p:spPr/>
        <p:txBody>
          <a:bodyPr>
            <a:normAutofit/>
          </a:bodyPr>
          <a:lstStyle/>
          <a:p>
            <a:r>
              <a:rPr lang="zh-CN" altLang="en-US" dirty="0"/>
              <a:t>理解</a:t>
            </a:r>
            <a:r>
              <a:rPr lang="zh-CN" altLang="en-US" dirty="0">
                <a:solidFill>
                  <a:srgbClr val="FF0000"/>
                </a:solidFill>
                <a:effectLst>
                  <a:outerShdw blurRad="38100" dist="38100" dir="2700000" algn="tl">
                    <a:srgbClr val="000000"/>
                  </a:outerShdw>
                </a:effectLst>
                <a:latin typeface="Courier New" panose="02070309020205020404" pitchFamily="49" charset="0"/>
              </a:rPr>
              <a:t>大端</a:t>
            </a:r>
            <a:r>
              <a:rPr lang="zh-CN" altLang="en-US" dirty="0"/>
              <a:t>和</a:t>
            </a:r>
            <a:r>
              <a:rPr lang="zh-CN" altLang="en-US" dirty="0">
                <a:solidFill>
                  <a:srgbClr val="FF0000"/>
                </a:solidFill>
                <a:effectLst>
                  <a:outerShdw blurRad="38100" dist="38100" dir="2700000" algn="tl">
                    <a:srgbClr val="000000"/>
                  </a:outerShdw>
                </a:effectLst>
                <a:latin typeface="Courier New" panose="02070309020205020404" pitchFamily="49" charset="0"/>
              </a:rPr>
              <a:t>小端</a:t>
            </a:r>
            <a:r>
              <a:rPr lang="zh-CN" altLang="en-US" dirty="0"/>
              <a:t>的含义？</a:t>
            </a:r>
          </a:p>
        </p:txBody>
      </p:sp>
      <p:sp>
        <p:nvSpPr>
          <p:cNvPr id="3" name="内容占位符 2">
            <a:extLst>
              <a:ext uri="{FF2B5EF4-FFF2-40B4-BE49-F238E27FC236}">
                <a16:creationId xmlns:a16="http://schemas.microsoft.com/office/drawing/2014/main" id="{87F317D7-CD03-0AA5-2DB4-724F245445D6}"/>
              </a:ext>
            </a:extLst>
          </p:cNvPr>
          <p:cNvSpPr>
            <a:spLocks noGrp="1"/>
          </p:cNvSpPr>
          <p:nvPr>
            <p:ph idx="1"/>
          </p:nvPr>
        </p:nvSpPr>
        <p:spPr/>
        <p:txBody>
          <a:bodyPr/>
          <a:lstStyle/>
          <a:p>
            <a:r>
              <a:rPr lang="zh-CN" altLang="en-US" dirty="0"/>
              <a:t>来源于</a:t>
            </a:r>
            <a:r>
              <a:rPr lang="en-US" altLang="zh-CN" dirty="0"/>
              <a:t>《</a:t>
            </a:r>
            <a:r>
              <a:rPr lang="zh-CN" altLang="en-US" dirty="0"/>
              <a:t>格列佛游记</a:t>
            </a:r>
            <a:r>
              <a:rPr lang="en-US" altLang="zh-CN" dirty="0"/>
              <a:t>》</a:t>
            </a:r>
          </a:p>
          <a:p>
            <a:r>
              <a:rPr lang="zh-CN" altLang="en-US" dirty="0"/>
              <a:t>引入计算机领域，是来自于一位网络协议的早期开创者</a:t>
            </a:r>
            <a:r>
              <a:rPr lang="en-US" altLang="zh-CN" dirty="0"/>
              <a:t>Danny Cohen</a:t>
            </a:r>
            <a:r>
              <a:rPr lang="zh-CN" altLang="en-US" dirty="0"/>
              <a:t>，他第一次使用这两个术语指代</a:t>
            </a:r>
            <a:r>
              <a:rPr lang="zh-CN" altLang="en-US" dirty="0">
                <a:solidFill>
                  <a:srgbClr val="FF0000"/>
                </a:solidFill>
                <a:effectLst>
                  <a:outerShdw blurRad="38100" dist="38100" dir="2700000" algn="tl">
                    <a:srgbClr val="000000"/>
                  </a:outerShdw>
                </a:effectLst>
                <a:ea typeface="黑体" panose="02010609060101010101" pitchFamily="49" charset="-122"/>
              </a:rPr>
              <a:t>字节顺序</a:t>
            </a:r>
            <a:endParaRPr lang="en-US" altLang="zh-CN" dirty="0">
              <a:solidFill>
                <a:srgbClr val="FF0000"/>
              </a:solidFill>
              <a:effectLst>
                <a:outerShdw blurRad="38100" dist="38100" dir="2700000" algn="tl">
                  <a:srgbClr val="000000"/>
                </a:outerShdw>
              </a:effectLst>
              <a:ea typeface="黑体" panose="02010609060101010101" pitchFamily="49" charset="-122"/>
            </a:endParaRPr>
          </a:p>
          <a:p>
            <a:r>
              <a:rPr lang="zh-CN" altLang="en-US" sz="3200" b="1" dirty="0">
                <a:solidFill>
                  <a:srgbClr val="FF0000"/>
                </a:solidFill>
                <a:effectLst>
                  <a:outerShdw blurRad="38100" dist="38100" dir="2700000" algn="tl">
                    <a:srgbClr val="000000"/>
                  </a:outerShdw>
                </a:effectLst>
                <a:ea typeface="黑体" panose="02010609060101010101" pitchFamily="49" charset="-122"/>
              </a:rPr>
              <a:t>小端模式：低对低、高对高</a:t>
            </a:r>
            <a:endParaRPr lang="en-US" altLang="zh-CN" sz="3200" b="1" dirty="0">
              <a:solidFill>
                <a:srgbClr val="FF0000"/>
              </a:solidFill>
              <a:effectLst>
                <a:outerShdw blurRad="38100" dist="38100" dir="2700000" algn="tl">
                  <a:srgbClr val="000000"/>
                </a:outerShdw>
              </a:effectLst>
              <a:ea typeface="黑体" panose="02010609060101010101" pitchFamily="49" charset="-122"/>
            </a:endParaRPr>
          </a:p>
        </p:txBody>
      </p:sp>
      <p:sp>
        <p:nvSpPr>
          <p:cNvPr id="4" name="灯片编号占位符 3">
            <a:extLst>
              <a:ext uri="{FF2B5EF4-FFF2-40B4-BE49-F238E27FC236}">
                <a16:creationId xmlns:a16="http://schemas.microsoft.com/office/drawing/2014/main" id="{18EC6987-3765-E202-D981-DBB924EA8DE9}"/>
              </a:ext>
            </a:extLst>
          </p:cNvPr>
          <p:cNvSpPr>
            <a:spLocks noGrp="1"/>
          </p:cNvSpPr>
          <p:nvPr>
            <p:ph type="sldNum" sz="quarter" idx="11"/>
          </p:nvPr>
        </p:nvSpPr>
        <p:spPr/>
        <p:txBody>
          <a:bodyPr/>
          <a:lstStyle/>
          <a:p>
            <a:pPr>
              <a:defRPr/>
            </a:pPr>
            <a:fld id="{168FAD51-4924-4E26-8EE5-0F0F7972BA28}" type="slidenum">
              <a:rPr lang="en-US" smtClean="0"/>
              <a:pPr>
                <a:defRPr/>
              </a:pPr>
              <a:t>26</a:t>
            </a:fld>
            <a:endParaRPr lang="en-US" dirty="0"/>
          </a:p>
        </p:txBody>
      </p:sp>
      <p:sp>
        <p:nvSpPr>
          <p:cNvPr id="5" name="页脚占位符 4">
            <a:extLst>
              <a:ext uri="{FF2B5EF4-FFF2-40B4-BE49-F238E27FC236}">
                <a16:creationId xmlns:a16="http://schemas.microsoft.com/office/drawing/2014/main" id="{001C4BFA-ECE4-5448-0570-9A3E48DF50C9}"/>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sp>
        <p:nvSpPr>
          <p:cNvPr id="7" name="文本框 6">
            <a:extLst>
              <a:ext uri="{FF2B5EF4-FFF2-40B4-BE49-F238E27FC236}">
                <a16:creationId xmlns:a16="http://schemas.microsoft.com/office/drawing/2014/main" id="{6F0D018F-8C01-69DC-0FAD-4A4CB855DD0F}"/>
              </a:ext>
            </a:extLst>
          </p:cNvPr>
          <p:cNvSpPr txBox="1"/>
          <p:nvPr/>
        </p:nvSpPr>
        <p:spPr>
          <a:xfrm>
            <a:off x="3189187" y="1260826"/>
            <a:ext cx="1505063" cy="400110"/>
          </a:xfrm>
          <a:prstGeom prst="rect">
            <a:avLst/>
          </a:prstGeom>
          <a:noFill/>
        </p:spPr>
        <p:txBody>
          <a:bodyPr wrap="square">
            <a:spAutoFit/>
          </a:bodyPr>
          <a:lstStyle/>
          <a:p>
            <a:r>
              <a:rPr lang="en-US" altLang="zh-CN" sz="2000" dirty="0">
                <a:solidFill>
                  <a:schemeClr val="bg1">
                    <a:lumMod val="50000"/>
                    <a:lumOff val="50000"/>
                  </a:schemeClr>
                </a:solidFill>
              </a:rPr>
              <a:t>little-endian</a:t>
            </a:r>
            <a:endParaRPr lang="zh-CN" altLang="en-US" dirty="0">
              <a:solidFill>
                <a:schemeClr val="bg1">
                  <a:lumMod val="50000"/>
                  <a:lumOff val="50000"/>
                </a:schemeClr>
              </a:solidFill>
            </a:endParaRPr>
          </a:p>
        </p:txBody>
      </p:sp>
      <p:sp>
        <p:nvSpPr>
          <p:cNvPr id="8" name="文本框 7">
            <a:extLst>
              <a:ext uri="{FF2B5EF4-FFF2-40B4-BE49-F238E27FC236}">
                <a16:creationId xmlns:a16="http://schemas.microsoft.com/office/drawing/2014/main" id="{255CEAC2-45AD-07D2-994B-42146526E4CB}"/>
              </a:ext>
            </a:extLst>
          </p:cNvPr>
          <p:cNvSpPr txBox="1"/>
          <p:nvPr/>
        </p:nvSpPr>
        <p:spPr>
          <a:xfrm>
            <a:off x="1547664" y="1265634"/>
            <a:ext cx="1505063" cy="400110"/>
          </a:xfrm>
          <a:prstGeom prst="rect">
            <a:avLst/>
          </a:prstGeom>
          <a:noFill/>
        </p:spPr>
        <p:txBody>
          <a:bodyPr wrap="square">
            <a:spAutoFit/>
          </a:bodyPr>
          <a:lstStyle/>
          <a:p>
            <a:r>
              <a:rPr lang="en-US" altLang="zh-CN" sz="2000" dirty="0">
                <a:solidFill>
                  <a:schemeClr val="bg1">
                    <a:lumMod val="50000"/>
                    <a:lumOff val="50000"/>
                  </a:schemeClr>
                </a:solidFill>
              </a:rPr>
              <a:t>big-endian</a:t>
            </a:r>
            <a:endParaRPr lang="zh-CN" altLang="en-US" dirty="0">
              <a:solidFill>
                <a:schemeClr val="bg1">
                  <a:lumMod val="50000"/>
                  <a:lumOff val="50000"/>
                </a:schemeClr>
              </a:solidFill>
            </a:endParaRPr>
          </a:p>
        </p:txBody>
      </p:sp>
      <p:pic>
        <p:nvPicPr>
          <p:cNvPr id="6146" name="Picture 2" descr="一个鸡蛋png元素素材图片下载-万素网">
            <a:extLst>
              <a:ext uri="{FF2B5EF4-FFF2-40B4-BE49-F238E27FC236}">
                <a16:creationId xmlns:a16="http://schemas.microsoft.com/office/drawing/2014/main" id="{17B25FF3-DAA4-D128-E853-6549969D74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5708" y="505560"/>
            <a:ext cx="1793095" cy="2172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437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2000"/>
                                        <p:tgtEl>
                                          <p:spTgt spid="6146"/>
                                        </p:tgtEl>
                                      </p:cBhvr>
                                    </p:animEffect>
                                    <p:anim calcmode="lin" valueType="num">
                                      <p:cBhvr>
                                        <p:cTn id="8" dur="2000" fill="hold"/>
                                        <p:tgtEl>
                                          <p:spTgt spid="6146"/>
                                        </p:tgtEl>
                                        <p:attrNameLst>
                                          <p:attrName>style.rotation</p:attrName>
                                        </p:attrNameLst>
                                      </p:cBhvr>
                                      <p:tavLst>
                                        <p:tav tm="0">
                                          <p:val>
                                            <p:fltVal val="720"/>
                                          </p:val>
                                        </p:tav>
                                        <p:tav tm="100000">
                                          <p:val>
                                            <p:fltVal val="0"/>
                                          </p:val>
                                        </p:tav>
                                      </p:tavLst>
                                    </p:anim>
                                    <p:anim calcmode="lin" valueType="num">
                                      <p:cBhvr>
                                        <p:cTn id="9" dur="2000" fill="hold"/>
                                        <p:tgtEl>
                                          <p:spTgt spid="6146"/>
                                        </p:tgtEl>
                                        <p:attrNameLst>
                                          <p:attrName>ppt_h</p:attrName>
                                        </p:attrNameLst>
                                      </p:cBhvr>
                                      <p:tavLst>
                                        <p:tav tm="0">
                                          <p:val>
                                            <p:fltVal val="0"/>
                                          </p:val>
                                        </p:tav>
                                        <p:tav tm="100000">
                                          <p:val>
                                            <p:strVal val="#ppt_h"/>
                                          </p:val>
                                        </p:tav>
                                      </p:tavLst>
                                    </p:anim>
                                    <p:anim calcmode="lin" valueType="num">
                                      <p:cBhvr>
                                        <p:cTn id="10" dur="2000" fill="hold"/>
                                        <p:tgtEl>
                                          <p:spTgt spid="6146"/>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678C33-473B-6161-CF8B-2EC56CCEDD82}"/>
              </a:ext>
            </a:extLst>
          </p:cNvPr>
          <p:cNvSpPr>
            <a:spLocks noGrp="1"/>
          </p:cNvSpPr>
          <p:nvPr>
            <p:ph type="title"/>
          </p:nvPr>
        </p:nvSpPr>
        <p:spPr/>
        <p:txBody>
          <a:bodyPr>
            <a:normAutofit/>
          </a:bodyPr>
          <a:lstStyle/>
          <a:p>
            <a:r>
              <a:rPr lang="zh-CN" altLang="en-US" sz="3200" u="dbl" dirty="0">
                <a:solidFill>
                  <a:srgbClr val="FF0000"/>
                </a:solidFill>
                <a:effectLst>
                  <a:outerShdw blurRad="38100" dist="38100" dir="2700000" algn="tl">
                    <a:srgbClr val="000000"/>
                  </a:outerShdw>
                </a:effectLst>
                <a:latin typeface="Arial" panose="020B0604020202020204" pitchFamily="34" charset="0"/>
                <a:ea typeface="黑体" pitchFamily="2" charset="-122"/>
                <a:cs typeface="Arial" panose="020B0604020202020204" pitchFamily="34" charset="0"/>
              </a:rPr>
              <a:t>问题</a:t>
            </a:r>
            <a:r>
              <a:rPr lang="en-US" altLang="zh-CN" sz="3200" dirty="0">
                <a:solidFill>
                  <a:schemeClr val="bg1"/>
                </a:solidFill>
                <a:latin typeface="Courier New" panose="02070309020205020404" pitchFamily="49" charset="0"/>
                <a:ea typeface="楷体" panose="02010609060101010101" pitchFamily="49" charset="-122"/>
              </a:rPr>
              <a:t> </a:t>
            </a:r>
            <a:r>
              <a:rPr lang="zh-CN" altLang="en-US" sz="3200" dirty="0">
                <a:solidFill>
                  <a:schemeClr val="bg1"/>
                </a:solidFill>
                <a:latin typeface="Courier New" panose="02070309020205020404" pitchFamily="49" charset="0"/>
                <a:ea typeface="楷体" panose="02010609060101010101" pitchFamily="49" charset="-122"/>
              </a:rPr>
              <a:t>存储器中的字节数据和</a:t>
            </a:r>
            <a:r>
              <a:rPr lang="en-US" altLang="zh-CN" sz="3200" dirty="0">
                <a:solidFill>
                  <a:schemeClr val="bg1"/>
                </a:solidFill>
                <a:latin typeface="Courier New" panose="02070309020205020404" pitchFamily="49" charset="0"/>
                <a:ea typeface="楷体" panose="02010609060101010101" pitchFamily="49" charset="-122"/>
              </a:rPr>
              <a:t>16</a:t>
            </a:r>
            <a:r>
              <a:rPr lang="zh-CN" altLang="en-US" sz="3200" dirty="0">
                <a:solidFill>
                  <a:schemeClr val="bg1"/>
                </a:solidFill>
                <a:latin typeface="Courier New" panose="02070309020205020404" pitchFamily="49" charset="0"/>
                <a:ea typeface="楷体" panose="02010609060101010101" pitchFamily="49" charset="-122"/>
              </a:rPr>
              <a:t>位字数据</a:t>
            </a:r>
            <a:endParaRPr lang="zh-CN" altLang="en-US" dirty="0">
              <a:solidFill>
                <a:schemeClr val="bg1"/>
              </a:solidFill>
              <a:latin typeface="Courier New" panose="02070309020205020404" pitchFamily="49" charset="0"/>
              <a:ea typeface="楷体" panose="02010609060101010101" pitchFamily="49" charset="-122"/>
            </a:endParaRPr>
          </a:p>
        </p:txBody>
      </p:sp>
      <p:graphicFrame>
        <p:nvGraphicFramePr>
          <p:cNvPr id="6" name="内容占位符 5">
            <a:extLst>
              <a:ext uri="{FF2B5EF4-FFF2-40B4-BE49-F238E27FC236}">
                <a16:creationId xmlns:a16="http://schemas.microsoft.com/office/drawing/2014/main" id="{B461FE5B-E2F1-AF4E-01B1-EC9C59810ABF}"/>
              </a:ext>
            </a:extLst>
          </p:cNvPr>
          <p:cNvGraphicFramePr>
            <a:graphicFrameLocks noGrp="1"/>
          </p:cNvGraphicFramePr>
          <p:nvPr>
            <p:ph idx="1"/>
          </p:nvPr>
        </p:nvGraphicFramePr>
        <p:xfrm>
          <a:off x="855663" y="1700212"/>
          <a:ext cx="4940473" cy="295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灯片编号占位符 3">
            <a:extLst>
              <a:ext uri="{FF2B5EF4-FFF2-40B4-BE49-F238E27FC236}">
                <a16:creationId xmlns:a16="http://schemas.microsoft.com/office/drawing/2014/main" id="{2D9DD6A4-0172-573F-C972-877717343902}"/>
              </a:ext>
            </a:extLst>
          </p:cNvPr>
          <p:cNvSpPr>
            <a:spLocks noGrp="1"/>
          </p:cNvSpPr>
          <p:nvPr>
            <p:ph type="sldNum" sz="quarter" idx="11"/>
          </p:nvPr>
        </p:nvSpPr>
        <p:spPr/>
        <p:txBody>
          <a:bodyPr/>
          <a:lstStyle/>
          <a:p>
            <a:pPr>
              <a:defRPr/>
            </a:pPr>
            <a:fld id="{168FAD51-4924-4E26-8EE5-0F0F7972BA28}" type="slidenum">
              <a:rPr lang="en-US" smtClean="0"/>
              <a:pPr>
                <a:defRPr/>
              </a:pPr>
              <a:t>27</a:t>
            </a:fld>
            <a:endParaRPr lang="en-US" dirty="0"/>
          </a:p>
        </p:txBody>
      </p:sp>
      <p:sp>
        <p:nvSpPr>
          <p:cNvPr id="5" name="页脚占位符 4">
            <a:extLst>
              <a:ext uri="{FF2B5EF4-FFF2-40B4-BE49-F238E27FC236}">
                <a16:creationId xmlns:a16="http://schemas.microsoft.com/office/drawing/2014/main" id="{B8F2C1D4-71D8-B162-6849-D173412DEDED}"/>
              </a:ext>
            </a:extLst>
          </p:cNvPr>
          <p:cNvSpPr>
            <a:spLocks noGrp="1"/>
          </p:cNvSpPr>
          <p:nvPr>
            <p:ph type="ftr" sz="quarter" idx="3"/>
          </p:nvPr>
        </p:nvSpPr>
        <p:spPr/>
        <p:txBody>
          <a:bodyPr/>
          <a:lstStyle/>
          <a:p>
            <a:pPr>
              <a:defRPr/>
            </a:pPr>
            <a:r>
              <a:rPr lang="zh-CN" altLang="en-US"/>
              <a:t>华北电力大学控制与计算机工程学院 王红 制作</a:t>
            </a:r>
            <a:endParaRPr lang="en-US" dirty="0"/>
          </a:p>
        </p:txBody>
      </p:sp>
      <p:graphicFrame>
        <p:nvGraphicFramePr>
          <p:cNvPr id="7" name="内容占位符 4">
            <a:extLst>
              <a:ext uri="{FF2B5EF4-FFF2-40B4-BE49-F238E27FC236}">
                <a16:creationId xmlns:a16="http://schemas.microsoft.com/office/drawing/2014/main" id="{177525CE-81D7-8A37-A953-01383D43F239}"/>
              </a:ext>
            </a:extLst>
          </p:cNvPr>
          <p:cNvGraphicFramePr>
            <a:graphicFrameLocks/>
          </p:cNvGraphicFramePr>
          <p:nvPr/>
        </p:nvGraphicFramePr>
        <p:xfrm>
          <a:off x="6127948" y="1678680"/>
          <a:ext cx="2476500" cy="4359277"/>
        </p:xfrm>
        <a:graphic>
          <a:graphicData uri="http://schemas.openxmlformats.org/drawingml/2006/table">
            <a:tbl>
              <a:tblPr bandRow="1">
                <a:tableStyleId>{5C22544A-7EE6-4342-B048-85BDC9FD1C3A}</a:tableStyleId>
              </a:tblPr>
              <a:tblGrid>
                <a:gridCol w="1296387">
                  <a:extLst>
                    <a:ext uri="{9D8B030D-6E8A-4147-A177-3AD203B41FA5}">
                      <a16:colId xmlns:a16="http://schemas.microsoft.com/office/drawing/2014/main" val="3996502437"/>
                    </a:ext>
                  </a:extLst>
                </a:gridCol>
                <a:gridCol w="1180113">
                  <a:extLst>
                    <a:ext uri="{9D8B030D-6E8A-4147-A177-3AD203B41FA5}">
                      <a16:colId xmlns:a16="http://schemas.microsoft.com/office/drawing/2014/main" val="1632750590"/>
                    </a:ext>
                  </a:extLst>
                </a:gridCol>
              </a:tblGrid>
              <a:tr h="335329">
                <a:tc>
                  <a:txBody>
                    <a:bodyPr/>
                    <a:lstStyle/>
                    <a:p>
                      <a:pPr algn="r"/>
                      <a:r>
                        <a:rPr lang="en-US" altLang="zh-CN" sz="1600" b="1" dirty="0">
                          <a:solidFill>
                            <a:schemeClr val="tx1">
                              <a:lumMod val="50000"/>
                            </a:schemeClr>
                          </a:solidFill>
                          <a:latin typeface="Courier New" panose="02070309020205020404" pitchFamily="49" charset="0"/>
                          <a:cs typeface="Courier New" panose="02070309020205020404" pitchFamily="49" charset="0"/>
                        </a:rPr>
                        <a:t>00000 H</a:t>
                      </a:r>
                      <a:endParaRPr lang="zh-CN" altLang="en-US" sz="1600" b="1" dirty="0">
                        <a:solidFill>
                          <a:schemeClr val="tx1">
                            <a:lumMod val="50000"/>
                          </a:schemeClr>
                        </a:solidFill>
                        <a:latin typeface="Courier New" panose="02070309020205020404" pitchFamily="49" charset="0"/>
                        <a:cs typeface="Courier New" panose="02070309020205020404" pitchFamily="49" charset="0"/>
                      </a:endParaRPr>
                    </a:p>
                  </a:txBody>
                  <a:tcPr marL="152980" marR="152980" marT="45727" marB="45727">
                    <a:lnL w="12700" cmpd="sng">
                      <a:noFill/>
                    </a:lnL>
                    <a:lnR w="12700" cap="flat" cmpd="sng" algn="ctr">
                      <a:solidFill>
                        <a:schemeClr val="accent6">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a:latin typeface="Courier New" panose="02070309020205020404" pitchFamily="49" charset="0"/>
                          <a:cs typeface="Courier New" panose="02070309020205020404" pitchFamily="49" charset="0"/>
                        </a:rPr>
                        <a:t>07</a:t>
                      </a:r>
                      <a:endParaRPr lang="zh-CN" altLang="en-US" sz="1600" b="1" dirty="0">
                        <a:latin typeface="Courier New" panose="02070309020205020404" pitchFamily="49" charset="0"/>
                        <a:cs typeface="Courier New" panose="02070309020205020404" pitchFamily="49" charset="0"/>
                      </a:endParaRPr>
                    </a:p>
                  </a:txBody>
                  <a:tcPr marL="152980" marR="152980" marT="45727" marB="45727">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95940706"/>
                  </a:ext>
                </a:extLst>
              </a:tr>
              <a:tr h="33532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chemeClr val="tx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rPr>
                        <a:t>00001 H</a:t>
                      </a:r>
                      <a:endParaRPr kumimoji="0" lang="zh-CN" altLang="en-US" sz="1600" b="1" i="0" u="none" strike="noStrike" kern="1200" cap="none" spc="0" normalizeH="0" baseline="0" noProof="0" dirty="0">
                        <a:ln>
                          <a:noFill/>
                        </a:ln>
                        <a:solidFill>
                          <a:schemeClr val="tx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endParaRPr>
                    </a:p>
                  </a:txBody>
                  <a:tcPr marL="152980" marR="152980" marT="45727" marB="45727">
                    <a:lnL w="12700" cmpd="sng">
                      <a:noFill/>
                    </a:lnL>
                    <a:lnR w="12700" cap="flat" cmpd="sng" algn="ctr">
                      <a:solidFill>
                        <a:schemeClr val="accent6">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a:latin typeface="Courier New" panose="02070309020205020404" pitchFamily="49" charset="0"/>
                          <a:cs typeface="Courier New" panose="02070309020205020404" pitchFamily="49" charset="0"/>
                        </a:rPr>
                        <a:t>06</a:t>
                      </a:r>
                      <a:endParaRPr lang="zh-CN" altLang="en-US" sz="1600" b="1" dirty="0">
                        <a:latin typeface="Courier New" panose="02070309020205020404" pitchFamily="49" charset="0"/>
                        <a:cs typeface="Courier New" panose="02070309020205020404" pitchFamily="49" charset="0"/>
                      </a:endParaRPr>
                    </a:p>
                  </a:txBody>
                  <a:tcPr marL="152980" marR="152980" marT="45727" marB="45727">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8076005"/>
                  </a:ext>
                </a:extLst>
              </a:tr>
              <a:tr h="33532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chemeClr val="tx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rPr>
                        <a:t>00002 H</a:t>
                      </a:r>
                      <a:endParaRPr kumimoji="0" lang="zh-CN" altLang="en-US" sz="1600" b="1" i="0" u="none" strike="noStrike" kern="1200" cap="none" spc="0" normalizeH="0" baseline="0" noProof="0" dirty="0">
                        <a:ln>
                          <a:noFill/>
                        </a:ln>
                        <a:solidFill>
                          <a:schemeClr val="tx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endParaRPr>
                    </a:p>
                  </a:txBody>
                  <a:tcPr marL="152980" marR="152980" marT="45727" marB="45727">
                    <a:lnL w="12700" cmpd="sng">
                      <a:noFill/>
                    </a:lnL>
                    <a:lnR w="12700" cap="flat" cmpd="sng" algn="ctr">
                      <a:solidFill>
                        <a:schemeClr val="accent6">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a:latin typeface="Courier New" panose="02070309020205020404" pitchFamily="49" charset="0"/>
                          <a:cs typeface="Courier New" panose="02070309020205020404" pitchFamily="49" charset="0"/>
                        </a:rPr>
                        <a:t>4C</a:t>
                      </a:r>
                      <a:endParaRPr lang="zh-CN" altLang="en-US" sz="1600" b="1" dirty="0">
                        <a:latin typeface="Courier New" panose="02070309020205020404" pitchFamily="49" charset="0"/>
                        <a:cs typeface="Courier New" panose="02070309020205020404" pitchFamily="49" charset="0"/>
                      </a:endParaRPr>
                    </a:p>
                  </a:txBody>
                  <a:tcPr marL="152980" marR="152980" marT="45727" marB="45727">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9372195"/>
                  </a:ext>
                </a:extLst>
              </a:tr>
              <a:tr h="33532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chemeClr val="tx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rPr>
                        <a:t>00003 H</a:t>
                      </a:r>
                      <a:endParaRPr kumimoji="0" lang="zh-CN" altLang="en-US" sz="1600" b="1" i="0" u="none" strike="noStrike" kern="1200" cap="none" spc="0" normalizeH="0" baseline="0" noProof="0" dirty="0">
                        <a:ln>
                          <a:noFill/>
                        </a:ln>
                        <a:solidFill>
                          <a:schemeClr val="tx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endParaRPr>
                    </a:p>
                  </a:txBody>
                  <a:tcPr marL="152980" marR="152980" marT="45727" marB="45727">
                    <a:lnL w="12700" cmpd="sng">
                      <a:noFill/>
                    </a:lnL>
                    <a:lnR w="12700" cap="flat" cmpd="sng" algn="ctr">
                      <a:solidFill>
                        <a:schemeClr val="accent6">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a:latin typeface="Courier New" panose="02070309020205020404" pitchFamily="49" charset="0"/>
                          <a:cs typeface="Courier New" panose="02070309020205020404" pitchFamily="49" charset="0"/>
                        </a:rPr>
                        <a:t>2F</a:t>
                      </a:r>
                      <a:endParaRPr lang="zh-CN" altLang="en-US" sz="1600" b="1" dirty="0">
                        <a:latin typeface="Courier New" panose="02070309020205020404" pitchFamily="49" charset="0"/>
                        <a:cs typeface="Courier New" panose="02070309020205020404" pitchFamily="49" charset="0"/>
                      </a:endParaRPr>
                    </a:p>
                  </a:txBody>
                  <a:tcPr marL="152980" marR="152980" marT="45727" marB="45727">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75812751"/>
                  </a:ext>
                </a:extLst>
              </a:tr>
              <a:tr h="33532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chemeClr val="tx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rPr>
                        <a:t>00004 H</a:t>
                      </a:r>
                      <a:endParaRPr kumimoji="0" lang="zh-CN" altLang="en-US" sz="1600" b="1" i="0" u="none" strike="noStrike" kern="1200" cap="none" spc="0" normalizeH="0" baseline="0" noProof="0" dirty="0">
                        <a:ln>
                          <a:noFill/>
                        </a:ln>
                        <a:solidFill>
                          <a:schemeClr val="tx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endParaRPr>
                    </a:p>
                  </a:txBody>
                  <a:tcPr marL="152980" marR="152980" marT="45727" marB="45727">
                    <a:lnL w="12700" cmpd="sng">
                      <a:noFill/>
                    </a:lnL>
                    <a:lnR w="12700" cap="flat" cmpd="sng" algn="ctr">
                      <a:solidFill>
                        <a:schemeClr val="accent6">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a:latin typeface="Courier New" panose="02070309020205020404" pitchFamily="49" charset="0"/>
                          <a:cs typeface="Courier New" panose="02070309020205020404" pitchFamily="49" charset="0"/>
                        </a:rPr>
                        <a:t>10</a:t>
                      </a:r>
                      <a:endParaRPr lang="zh-CN" altLang="en-US" sz="1600" b="1" dirty="0">
                        <a:latin typeface="Courier New" panose="02070309020205020404" pitchFamily="49" charset="0"/>
                        <a:cs typeface="Courier New" panose="02070309020205020404" pitchFamily="49" charset="0"/>
                      </a:endParaRPr>
                    </a:p>
                  </a:txBody>
                  <a:tcPr marL="152980" marR="152980" marT="45727" marB="45727">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4093066"/>
                  </a:ext>
                </a:extLst>
              </a:tr>
              <a:tr h="33532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chemeClr val="tx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rPr>
                        <a:t>00005 H</a:t>
                      </a:r>
                      <a:endParaRPr kumimoji="0" lang="zh-CN" altLang="en-US" sz="1600" b="1" i="0" u="none" strike="noStrike" kern="1200" cap="none" spc="0" normalizeH="0" baseline="0" noProof="0" dirty="0">
                        <a:ln>
                          <a:noFill/>
                        </a:ln>
                        <a:solidFill>
                          <a:schemeClr val="tx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endParaRPr>
                    </a:p>
                  </a:txBody>
                  <a:tcPr marL="152980" marR="152980" marT="45727" marB="45727">
                    <a:lnL w="12700" cmpd="sng">
                      <a:noFill/>
                    </a:lnL>
                    <a:lnR w="12700" cap="flat" cmpd="sng" algn="ctr">
                      <a:solidFill>
                        <a:schemeClr val="accent6">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a:latin typeface="Courier New" panose="02070309020205020404" pitchFamily="49" charset="0"/>
                          <a:cs typeface="Courier New" panose="02070309020205020404" pitchFamily="49" charset="0"/>
                        </a:rPr>
                        <a:t>10</a:t>
                      </a:r>
                      <a:endParaRPr lang="zh-CN" altLang="en-US" sz="1600" b="1" dirty="0">
                        <a:latin typeface="Courier New" panose="02070309020205020404" pitchFamily="49" charset="0"/>
                        <a:cs typeface="Courier New" panose="02070309020205020404" pitchFamily="49" charset="0"/>
                      </a:endParaRPr>
                    </a:p>
                  </a:txBody>
                  <a:tcPr marL="152980" marR="152980" marT="45727" marB="45727">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7446666"/>
                  </a:ext>
                </a:extLst>
              </a:tr>
              <a:tr h="33532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chemeClr val="tx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rPr>
                        <a:t>00006 H</a:t>
                      </a:r>
                      <a:endParaRPr kumimoji="0" lang="zh-CN" altLang="en-US" sz="1600" b="1" i="0" u="none" strike="noStrike" kern="1200" cap="none" spc="0" normalizeH="0" baseline="0" noProof="0" dirty="0">
                        <a:ln>
                          <a:noFill/>
                        </a:ln>
                        <a:solidFill>
                          <a:schemeClr val="tx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endParaRPr>
                    </a:p>
                  </a:txBody>
                  <a:tcPr marL="152980" marR="152980" marT="45727" marB="45727">
                    <a:lnL w="12700" cmpd="sng">
                      <a:noFill/>
                    </a:lnL>
                    <a:lnR w="12700" cap="flat" cmpd="sng" algn="ctr">
                      <a:solidFill>
                        <a:schemeClr val="accent6">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a:latin typeface="Courier New" panose="02070309020205020404" pitchFamily="49" charset="0"/>
                          <a:cs typeface="Courier New" panose="02070309020205020404" pitchFamily="49" charset="0"/>
                        </a:rPr>
                        <a:t>FA</a:t>
                      </a:r>
                      <a:endParaRPr lang="zh-CN" altLang="en-US" sz="1600" b="1" dirty="0">
                        <a:latin typeface="Courier New" panose="02070309020205020404" pitchFamily="49" charset="0"/>
                        <a:cs typeface="Courier New" panose="02070309020205020404" pitchFamily="49" charset="0"/>
                      </a:endParaRPr>
                    </a:p>
                  </a:txBody>
                  <a:tcPr marL="152980" marR="152980" marT="45727" marB="45727">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6448490"/>
                  </a:ext>
                </a:extLst>
              </a:tr>
              <a:tr h="33532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chemeClr val="tx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rPr>
                        <a:t>00007 H</a:t>
                      </a:r>
                      <a:endParaRPr kumimoji="0" lang="zh-CN" altLang="en-US" sz="1600" b="1" i="0" u="none" strike="noStrike" kern="1200" cap="none" spc="0" normalizeH="0" baseline="0" noProof="0" dirty="0">
                        <a:ln>
                          <a:noFill/>
                        </a:ln>
                        <a:solidFill>
                          <a:schemeClr val="tx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endParaRPr>
                    </a:p>
                  </a:txBody>
                  <a:tcPr marL="152980" marR="152980" marT="45727" marB="45727">
                    <a:lnL w="12700" cmpd="sng">
                      <a:noFill/>
                    </a:lnL>
                    <a:lnR w="12700" cap="flat" cmpd="sng" algn="ctr">
                      <a:solidFill>
                        <a:schemeClr val="accent6">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a:latin typeface="Courier New" panose="02070309020205020404" pitchFamily="49" charset="0"/>
                          <a:cs typeface="Courier New" panose="02070309020205020404" pitchFamily="49" charset="0"/>
                        </a:rPr>
                        <a:t>BC</a:t>
                      </a:r>
                      <a:endParaRPr lang="zh-CN" altLang="en-US" sz="1600" b="1" dirty="0">
                        <a:latin typeface="Courier New" panose="02070309020205020404" pitchFamily="49" charset="0"/>
                        <a:cs typeface="Courier New" panose="02070309020205020404" pitchFamily="49" charset="0"/>
                      </a:endParaRPr>
                    </a:p>
                  </a:txBody>
                  <a:tcPr marL="152980" marR="152980" marT="45727" marB="45727">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7210961"/>
                  </a:ext>
                </a:extLst>
              </a:tr>
              <a:tr h="33532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chemeClr val="tx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rPr>
                        <a:t>00008 H</a:t>
                      </a:r>
                      <a:endParaRPr kumimoji="0" lang="zh-CN" altLang="en-US" sz="1600" b="1" i="0" u="none" strike="noStrike" kern="1200" cap="none" spc="0" normalizeH="0" baseline="0" noProof="0" dirty="0">
                        <a:ln>
                          <a:noFill/>
                        </a:ln>
                        <a:solidFill>
                          <a:schemeClr val="tx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endParaRPr>
                    </a:p>
                  </a:txBody>
                  <a:tcPr marL="152980" marR="152980" marT="45727" marB="45727">
                    <a:lnL w="12700" cmpd="sng">
                      <a:noFill/>
                    </a:lnL>
                    <a:lnR w="12700" cap="flat" cmpd="sng" algn="ctr">
                      <a:solidFill>
                        <a:schemeClr val="accent6">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a:latin typeface="Courier New" panose="02070309020205020404" pitchFamily="49" charset="0"/>
                          <a:cs typeface="Courier New" panose="02070309020205020404" pitchFamily="49" charset="0"/>
                        </a:rPr>
                        <a:t>13</a:t>
                      </a:r>
                      <a:endParaRPr lang="zh-CN" altLang="en-US" sz="1600" b="1" dirty="0">
                        <a:latin typeface="Courier New" panose="02070309020205020404" pitchFamily="49" charset="0"/>
                        <a:cs typeface="Courier New" panose="02070309020205020404" pitchFamily="49" charset="0"/>
                      </a:endParaRPr>
                    </a:p>
                  </a:txBody>
                  <a:tcPr marL="152980" marR="152980" marT="45727" marB="45727">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2620001"/>
                  </a:ext>
                </a:extLst>
              </a:tr>
              <a:tr h="33532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chemeClr val="tx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rPr>
                        <a:t>00009 H</a:t>
                      </a:r>
                      <a:endParaRPr kumimoji="0" lang="zh-CN" altLang="en-US" sz="1600" b="1" i="0" u="none" strike="noStrike" kern="1200" cap="none" spc="0" normalizeH="0" baseline="0" noProof="0" dirty="0">
                        <a:ln>
                          <a:noFill/>
                        </a:ln>
                        <a:solidFill>
                          <a:schemeClr val="tx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endParaRPr>
                    </a:p>
                  </a:txBody>
                  <a:tcPr marL="152980" marR="152980" marT="45727" marB="45727">
                    <a:lnL w="12700" cmpd="sng">
                      <a:noFill/>
                    </a:lnL>
                    <a:lnR w="12700" cap="flat" cmpd="sng" algn="ctr">
                      <a:solidFill>
                        <a:schemeClr val="accent6">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a:latin typeface="Courier New" panose="02070309020205020404" pitchFamily="49" charset="0"/>
                          <a:cs typeface="Courier New" panose="02070309020205020404" pitchFamily="49" charset="0"/>
                        </a:rPr>
                        <a:t>34</a:t>
                      </a:r>
                      <a:endParaRPr lang="zh-CN" altLang="en-US" sz="1600" b="1" dirty="0">
                        <a:latin typeface="Courier New" panose="02070309020205020404" pitchFamily="49" charset="0"/>
                        <a:cs typeface="Courier New" panose="02070309020205020404" pitchFamily="49" charset="0"/>
                      </a:endParaRPr>
                    </a:p>
                  </a:txBody>
                  <a:tcPr marL="152980" marR="152980" marT="45727" marB="45727">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868240"/>
                  </a:ext>
                </a:extLst>
              </a:tr>
              <a:tr h="33532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chemeClr val="tx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rPr>
                        <a:t>0000A H</a:t>
                      </a:r>
                      <a:endParaRPr kumimoji="0" lang="zh-CN" altLang="en-US" sz="1600" b="1" i="0" u="none" strike="noStrike" kern="1200" cap="none" spc="0" normalizeH="0" baseline="0" noProof="0" dirty="0">
                        <a:ln>
                          <a:noFill/>
                        </a:ln>
                        <a:solidFill>
                          <a:schemeClr val="tx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endParaRPr>
                    </a:p>
                  </a:txBody>
                  <a:tcPr marL="152980" marR="152980" marT="45727" marB="45727">
                    <a:lnL w="12700" cmpd="sng">
                      <a:noFill/>
                    </a:lnL>
                    <a:lnR w="12700" cap="flat" cmpd="sng" algn="ctr">
                      <a:solidFill>
                        <a:schemeClr val="accent6">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a:latin typeface="Courier New" panose="02070309020205020404" pitchFamily="49" charset="0"/>
                          <a:cs typeface="Courier New" panose="02070309020205020404" pitchFamily="49" charset="0"/>
                        </a:rPr>
                        <a:t>3E</a:t>
                      </a:r>
                      <a:endParaRPr lang="zh-CN" altLang="en-US" sz="1600" b="1" dirty="0">
                        <a:latin typeface="Courier New" panose="02070309020205020404" pitchFamily="49" charset="0"/>
                        <a:cs typeface="Courier New" panose="02070309020205020404" pitchFamily="49" charset="0"/>
                      </a:endParaRPr>
                    </a:p>
                  </a:txBody>
                  <a:tcPr marL="152980" marR="152980" marT="45727" marB="45727">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45972615"/>
                  </a:ext>
                </a:extLst>
              </a:tr>
              <a:tr h="33532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chemeClr val="tx1">
                              <a:lumMod val="50000"/>
                            </a:schemeClr>
                          </a:solidFill>
                          <a:effectLst/>
                          <a:uLnTx/>
                          <a:uFillTx/>
                          <a:latin typeface="Courier New" panose="02070309020205020404" pitchFamily="49" charset="0"/>
                          <a:ea typeface="+mn-ea"/>
                          <a:cs typeface="Courier New" panose="02070309020205020404" pitchFamily="49" charset="0"/>
                        </a:rPr>
                        <a:t>0000B H</a:t>
                      </a:r>
                      <a:endParaRPr kumimoji="0" lang="zh-CN" altLang="en-US" sz="1600" b="1" i="0" u="none" strike="noStrike" kern="1200" cap="none" spc="0" normalizeH="0" baseline="0" noProof="0" dirty="0">
                        <a:ln>
                          <a:noFill/>
                        </a:ln>
                        <a:solidFill>
                          <a:schemeClr val="tx1">
                            <a:lumMod val="50000"/>
                          </a:schemeClr>
                        </a:solidFill>
                        <a:effectLst/>
                        <a:uLnTx/>
                        <a:uFillTx/>
                        <a:latin typeface="Courier New" panose="02070309020205020404" pitchFamily="49" charset="0"/>
                        <a:ea typeface="宋体" panose="02010600030101010101" pitchFamily="2" charset="-122"/>
                        <a:cs typeface="Courier New" panose="02070309020205020404" pitchFamily="49" charset="0"/>
                      </a:endParaRPr>
                    </a:p>
                  </a:txBody>
                  <a:tcPr marL="152980" marR="152980" marT="45727" marB="45727">
                    <a:lnL w="12700" cmpd="sng">
                      <a:noFill/>
                    </a:lnL>
                    <a:lnR w="12700" cap="flat" cmpd="sng" algn="ctr">
                      <a:solidFill>
                        <a:schemeClr val="accent6">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a:latin typeface="Courier New" panose="02070309020205020404" pitchFamily="49" charset="0"/>
                          <a:cs typeface="Courier New" panose="02070309020205020404" pitchFamily="49" charset="0"/>
                        </a:rPr>
                        <a:t>A9</a:t>
                      </a:r>
                      <a:endParaRPr lang="zh-CN" altLang="en-US" sz="1600" b="1" dirty="0">
                        <a:latin typeface="Courier New" panose="02070309020205020404" pitchFamily="49" charset="0"/>
                        <a:cs typeface="Courier New" panose="02070309020205020404" pitchFamily="49" charset="0"/>
                      </a:endParaRPr>
                    </a:p>
                  </a:txBody>
                  <a:tcPr marL="152980" marR="152980" marT="45727" marB="45727">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807832"/>
                  </a:ext>
                </a:extLst>
              </a:tr>
              <a:tr h="33532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chemeClr val="tx1">
                              <a:lumMod val="50000"/>
                            </a:schemeClr>
                          </a:solidFill>
                          <a:effectLst/>
                          <a:uLnTx/>
                          <a:uFillTx/>
                          <a:latin typeface="Courier New" panose="02070309020205020404" pitchFamily="49" charset="0"/>
                          <a:ea typeface="+mn-ea"/>
                          <a:cs typeface="Courier New" panose="02070309020205020404" pitchFamily="49" charset="0"/>
                        </a:rPr>
                        <a:t>0000C H</a:t>
                      </a:r>
                      <a:endParaRPr kumimoji="0" lang="zh-CN" altLang="en-US" sz="1600" b="1" i="0" u="none" strike="noStrike" kern="1200" cap="none" spc="0" normalizeH="0" baseline="0" noProof="0" dirty="0">
                        <a:ln>
                          <a:noFill/>
                        </a:ln>
                        <a:solidFill>
                          <a:schemeClr val="tx1">
                            <a:lumMod val="50000"/>
                          </a:schemeClr>
                        </a:solidFill>
                        <a:effectLst/>
                        <a:uLnTx/>
                        <a:uFillTx/>
                        <a:latin typeface="Courier New" panose="02070309020205020404" pitchFamily="49" charset="0"/>
                        <a:ea typeface="+mn-ea"/>
                        <a:cs typeface="Courier New" panose="02070309020205020404" pitchFamily="49" charset="0"/>
                      </a:endParaRPr>
                    </a:p>
                  </a:txBody>
                  <a:tcPr marL="152980" marR="152980" marT="45727" marB="45727">
                    <a:lnL w="12700" cmpd="sng">
                      <a:noFill/>
                    </a:lnL>
                    <a:lnR w="12700" cap="flat" cmpd="sng" algn="ctr">
                      <a:solidFill>
                        <a:schemeClr val="accent6">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b="1" dirty="0">
                        <a:latin typeface="Courier New" panose="02070309020205020404" pitchFamily="49" charset="0"/>
                        <a:cs typeface="Courier New" panose="02070309020205020404" pitchFamily="49" charset="0"/>
                      </a:endParaRPr>
                    </a:p>
                  </a:txBody>
                  <a:tcPr marL="152980" marR="152980" marT="45727" marB="45727">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9221218"/>
                  </a:ext>
                </a:extLst>
              </a:tr>
            </a:tbl>
          </a:graphicData>
        </a:graphic>
      </p:graphicFrame>
      <p:sp>
        <p:nvSpPr>
          <p:cNvPr id="8" name="Line 76">
            <a:extLst>
              <a:ext uri="{FF2B5EF4-FFF2-40B4-BE49-F238E27FC236}">
                <a16:creationId xmlns:a16="http://schemas.microsoft.com/office/drawing/2014/main" id="{F5A3A11E-C3D4-743A-0667-EAE8BF36E076}"/>
              </a:ext>
            </a:extLst>
          </p:cNvPr>
          <p:cNvSpPr>
            <a:spLocks noChangeShapeType="1"/>
          </p:cNvSpPr>
          <p:nvPr/>
        </p:nvSpPr>
        <p:spPr bwMode="auto">
          <a:xfrm flipH="1">
            <a:off x="6293659" y="1687659"/>
            <a:ext cx="0" cy="4284000"/>
          </a:xfrm>
          <a:prstGeom prst="line">
            <a:avLst/>
          </a:prstGeom>
          <a:noFill/>
          <a:ln w="28575">
            <a:solidFill>
              <a:srgbClr val="008000"/>
            </a:solidFill>
            <a:round/>
            <a:headEnd type="oval" w="lg" len="lg"/>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 name="文本框 8">
            <a:extLst>
              <a:ext uri="{FF2B5EF4-FFF2-40B4-BE49-F238E27FC236}">
                <a16:creationId xmlns:a16="http://schemas.microsoft.com/office/drawing/2014/main" id="{80F79D6A-5159-849C-CBFD-A772CA11B106}"/>
              </a:ext>
            </a:extLst>
          </p:cNvPr>
          <p:cNvSpPr txBox="1"/>
          <p:nvPr/>
        </p:nvSpPr>
        <p:spPr>
          <a:xfrm>
            <a:off x="5364088" y="1556792"/>
            <a:ext cx="877163" cy="369332"/>
          </a:xfrm>
          <a:prstGeom prst="rect">
            <a:avLst/>
          </a:prstGeom>
          <a:noFill/>
        </p:spPr>
        <p:txBody>
          <a:bodyPr wrap="none"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rPr>
              <a:t>低地址</a:t>
            </a:r>
          </a:p>
        </p:txBody>
      </p:sp>
      <p:sp>
        <p:nvSpPr>
          <p:cNvPr id="10" name="文本框 9">
            <a:extLst>
              <a:ext uri="{FF2B5EF4-FFF2-40B4-BE49-F238E27FC236}">
                <a16:creationId xmlns:a16="http://schemas.microsoft.com/office/drawing/2014/main" id="{B7BFC395-C015-4B7B-A1CA-333F909468AD}"/>
              </a:ext>
            </a:extLst>
          </p:cNvPr>
          <p:cNvSpPr txBox="1"/>
          <p:nvPr/>
        </p:nvSpPr>
        <p:spPr>
          <a:xfrm>
            <a:off x="5364088" y="5589240"/>
            <a:ext cx="877163" cy="369332"/>
          </a:xfrm>
          <a:prstGeom prst="rect">
            <a:avLst/>
          </a:prstGeom>
          <a:noFill/>
        </p:spPr>
        <p:txBody>
          <a:bodyPr wrap="none"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rPr>
              <a:t>高地址</a:t>
            </a:r>
          </a:p>
        </p:txBody>
      </p:sp>
      <p:sp>
        <p:nvSpPr>
          <p:cNvPr id="11" name="圆角矩形 7">
            <a:extLst>
              <a:ext uri="{FF2B5EF4-FFF2-40B4-BE49-F238E27FC236}">
                <a16:creationId xmlns:a16="http://schemas.microsoft.com/office/drawing/2014/main" id="{7851F474-C716-BD9F-D2CC-A79213C460F3}"/>
              </a:ext>
            </a:extLst>
          </p:cNvPr>
          <p:cNvSpPr/>
          <p:nvPr/>
        </p:nvSpPr>
        <p:spPr>
          <a:xfrm>
            <a:off x="6377038" y="1673145"/>
            <a:ext cx="2232000" cy="324000"/>
          </a:xfrm>
          <a:prstGeom prst="roundRect">
            <a:avLst>
              <a:gd name="adj" fmla="val 6187"/>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动作按钮: 前进或下一项 11">
            <a:hlinkClick r:id="" action="ppaction://noaction" highlightClick="1"/>
            <a:extLst>
              <a:ext uri="{FF2B5EF4-FFF2-40B4-BE49-F238E27FC236}">
                <a16:creationId xmlns:a16="http://schemas.microsoft.com/office/drawing/2014/main" id="{59279560-67AE-5736-9D2B-05C40032D5AC}"/>
              </a:ext>
            </a:extLst>
          </p:cNvPr>
          <p:cNvSpPr/>
          <p:nvPr/>
        </p:nvSpPr>
        <p:spPr>
          <a:xfrm>
            <a:off x="5076056" y="2382132"/>
            <a:ext cx="216024" cy="216024"/>
          </a:xfrm>
          <a:prstGeom prst="actionButtonForwardNext">
            <a:avLst/>
          </a:prstGeom>
          <a:noFill/>
          <a:ln w="15875" cmpd="sng"/>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4" name="动作按钮: 前进或下一项 13">
            <a:hlinkClick r:id="" action="ppaction://noaction" highlightClick="1"/>
            <a:extLst>
              <a:ext uri="{FF2B5EF4-FFF2-40B4-BE49-F238E27FC236}">
                <a16:creationId xmlns:a16="http://schemas.microsoft.com/office/drawing/2014/main" id="{20138C67-2F74-86B2-51C3-D3D7404DA64F}"/>
              </a:ext>
            </a:extLst>
          </p:cNvPr>
          <p:cNvSpPr/>
          <p:nvPr/>
        </p:nvSpPr>
        <p:spPr>
          <a:xfrm>
            <a:off x="5076056" y="2756574"/>
            <a:ext cx="216024" cy="216024"/>
          </a:xfrm>
          <a:prstGeom prst="actionButtonForwardNext">
            <a:avLst/>
          </a:prstGeom>
          <a:noFill/>
          <a:ln w="15875" cmpd="sng"/>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5" name="动作按钮: 前进或下一项 14">
            <a:hlinkClick r:id="" action="ppaction://noaction" highlightClick="1"/>
            <a:extLst>
              <a:ext uri="{FF2B5EF4-FFF2-40B4-BE49-F238E27FC236}">
                <a16:creationId xmlns:a16="http://schemas.microsoft.com/office/drawing/2014/main" id="{BDA34123-DC54-972E-BDD3-A8B8C8C4F07E}"/>
              </a:ext>
            </a:extLst>
          </p:cNvPr>
          <p:cNvSpPr/>
          <p:nvPr/>
        </p:nvSpPr>
        <p:spPr>
          <a:xfrm>
            <a:off x="5076056" y="3131016"/>
            <a:ext cx="216024" cy="216024"/>
          </a:xfrm>
          <a:prstGeom prst="actionButtonForwardNext">
            <a:avLst/>
          </a:prstGeom>
          <a:noFill/>
          <a:ln w="15875" cmpd="sng"/>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6" name="动作按钮: 前进或下一项 15">
            <a:hlinkClick r:id="" action="ppaction://noaction" highlightClick="1"/>
            <a:extLst>
              <a:ext uri="{FF2B5EF4-FFF2-40B4-BE49-F238E27FC236}">
                <a16:creationId xmlns:a16="http://schemas.microsoft.com/office/drawing/2014/main" id="{0AB72798-98E3-B6F8-85E4-B84BA1CD25DC}"/>
              </a:ext>
            </a:extLst>
          </p:cNvPr>
          <p:cNvSpPr/>
          <p:nvPr/>
        </p:nvSpPr>
        <p:spPr>
          <a:xfrm>
            <a:off x="5076056" y="3505458"/>
            <a:ext cx="216024" cy="216024"/>
          </a:xfrm>
          <a:prstGeom prst="actionButtonForwardNext">
            <a:avLst/>
          </a:prstGeom>
          <a:noFill/>
          <a:ln w="15875" cmpd="sng"/>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7" name="动作按钮: 前进或下一项 16">
            <a:hlinkClick r:id="" action="ppaction://noaction" highlightClick="1"/>
            <a:extLst>
              <a:ext uri="{FF2B5EF4-FFF2-40B4-BE49-F238E27FC236}">
                <a16:creationId xmlns:a16="http://schemas.microsoft.com/office/drawing/2014/main" id="{3BDED029-9D71-E891-18B1-A2D0BE6FEEE9}"/>
              </a:ext>
            </a:extLst>
          </p:cNvPr>
          <p:cNvSpPr/>
          <p:nvPr/>
        </p:nvSpPr>
        <p:spPr>
          <a:xfrm>
            <a:off x="5076056" y="3879900"/>
            <a:ext cx="216024" cy="216024"/>
          </a:xfrm>
          <a:prstGeom prst="actionButtonForwardNext">
            <a:avLst/>
          </a:prstGeom>
          <a:noFill/>
          <a:ln w="15875" cmpd="sng"/>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8" name="圆角矩形 7">
            <a:extLst>
              <a:ext uri="{FF2B5EF4-FFF2-40B4-BE49-F238E27FC236}">
                <a16:creationId xmlns:a16="http://schemas.microsoft.com/office/drawing/2014/main" id="{2795401C-90A3-3078-781F-357CE3C09E38}"/>
              </a:ext>
            </a:extLst>
          </p:cNvPr>
          <p:cNvSpPr/>
          <p:nvPr/>
        </p:nvSpPr>
        <p:spPr>
          <a:xfrm>
            <a:off x="6377038" y="1673145"/>
            <a:ext cx="2232000" cy="684000"/>
          </a:xfrm>
          <a:prstGeom prst="roundRect">
            <a:avLst>
              <a:gd name="adj" fmla="val 6187"/>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圆角矩形 7">
            <a:extLst>
              <a:ext uri="{FF2B5EF4-FFF2-40B4-BE49-F238E27FC236}">
                <a16:creationId xmlns:a16="http://schemas.microsoft.com/office/drawing/2014/main" id="{010F1B66-F393-4D0D-0F56-385BBD87DA1E}"/>
              </a:ext>
            </a:extLst>
          </p:cNvPr>
          <p:cNvSpPr/>
          <p:nvPr/>
        </p:nvSpPr>
        <p:spPr>
          <a:xfrm>
            <a:off x="6377038" y="2353718"/>
            <a:ext cx="2232000" cy="324000"/>
          </a:xfrm>
          <a:prstGeom prst="roundRect">
            <a:avLst>
              <a:gd name="adj" fmla="val 6187"/>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圆角矩形 7">
            <a:extLst>
              <a:ext uri="{FF2B5EF4-FFF2-40B4-BE49-F238E27FC236}">
                <a16:creationId xmlns:a16="http://schemas.microsoft.com/office/drawing/2014/main" id="{2ACDEA12-D3A8-F3A8-10FF-421A70A87667}"/>
              </a:ext>
            </a:extLst>
          </p:cNvPr>
          <p:cNvSpPr/>
          <p:nvPr/>
        </p:nvSpPr>
        <p:spPr>
          <a:xfrm>
            <a:off x="6377038" y="2353718"/>
            <a:ext cx="2232000" cy="684000"/>
          </a:xfrm>
          <a:prstGeom prst="roundRect">
            <a:avLst>
              <a:gd name="adj" fmla="val 6187"/>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圆角矩形 7">
            <a:extLst>
              <a:ext uri="{FF2B5EF4-FFF2-40B4-BE49-F238E27FC236}">
                <a16:creationId xmlns:a16="http://schemas.microsoft.com/office/drawing/2014/main" id="{82A19992-FF91-341B-937C-4E9BBB6DF421}"/>
              </a:ext>
            </a:extLst>
          </p:cNvPr>
          <p:cNvSpPr/>
          <p:nvPr/>
        </p:nvSpPr>
        <p:spPr>
          <a:xfrm>
            <a:off x="6377038" y="1977884"/>
            <a:ext cx="2232000" cy="684000"/>
          </a:xfrm>
          <a:prstGeom prst="roundRect">
            <a:avLst>
              <a:gd name="adj" fmla="val 6187"/>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动作按钮: 前进或下一项 2">
            <a:hlinkClick r:id="" action="ppaction://noaction" highlightClick="1"/>
            <a:extLst>
              <a:ext uri="{FF2B5EF4-FFF2-40B4-BE49-F238E27FC236}">
                <a16:creationId xmlns:a16="http://schemas.microsoft.com/office/drawing/2014/main" id="{60D854C9-4958-45C0-11CB-AE733AE5B2F5}"/>
              </a:ext>
            </a:extLst>
          </p:cNvPr>
          <p:cNvSpPr/>
          <p:nvPr/>
        </p:nvSpPr>
        <p:spPr>
          <a:xfrm>
            <a:off x="5076056" y="4254340"/>
            <a:ext cx="216024" cy="216024"/>
          </a:xfrm>
          <a:prstGeom prst="actionButtonForwardNext">
            <a:avLst/>
          </a:prstGeom>
          <a:noFill/>
          <a:ln w="15875" cmpd="sng"/>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2" name="圆角矩形 7">
            <a:extLst>
              <a:ext uri="{FF2B5EF4-FFF2-40B4-BE49-F238E27FC236}">
                <a16:creationId xmlns:a16="http://schemas.microsoft.com/office/drawing/2014/main" id="{C894DE78-AE8F-D2B2-9C99-82B96D30183A}"/>
              </a:ext>
            </a:extLst>
          </p:cNvPr>
          <p:cNvSpPr/>
          <p:nvPr/>
        </p:nvSpPr>
        <p:spPr>
          <a:xfrm>
            <a:off x="6372200" y="4689216"/>
            <a:ext cx="2232000" cy="684000"/>
          </a:xfrm>
          <a:prstGeom prst="roundRect">
            <a:avLst>
              <a:gd name="adj" fmla="val 6187"/>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175775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10" presetClass="entr" presetSubtype="0" fill="remove"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nextCondLst>
                <p:cond evt="onClick" delay="0">
                  <p:tgtEl>
                    <p:spTgt spid="12"/>
                  </p:tgtEl>
                </p:cond>
              </p:nextCondLst>
            </p:seq>
            <p:seq concurrent="1" nextAc="seek">
              <p:cTn id="14" restart="whenNotActive" fill="hold" evtFilter="cancelBubble" nodeType="interactiveSeq">
                <p:stCondLst>
                  <p:cond evt="onClick" delay="0">
                    <p:tgtEl>
                      <p:spTgt spid="14"/>
                    </p:tgtEl>
                  </p:cond>
                </p:stCondLst>
                <p:endSync evt="end" delay="0">
                  <p:rtn val="all"/>
                </p:endSync>
                <p:childTnLst>
                  <p:par>
                    <p:cTn id="15" fill="hold">
                      <p:stCondLst>
                        <p:cond delay="0"/>
                      </p:stCondLst>
                      <p:childTnLst>
                        <p:par>
                          <p:cTn id="16" fill="hold">
                            <p:stCondLst>
                              <p:cond delay="0"/>
                            </p:stCondLst>
                            <p:childTnLst>
                              <p:par>
                                <p:cTn id="17" presetID="10" presetClass="entr" presetSubtype="0" fill="remove"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20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childTnLst>
              </p:cTn>
              <p:nextCondLst>
                <p:cond evt="onClick" delay="0">
                  <p:tgtEl>
                    <p:spTgt spid="14"/>
                  </p:tgtEl>
                </p:cond>
              </p:nextCondLst>
            </p:seq>
            <p:seq concurrent="1" nextAc="seek">
              <p:cTn id="20" restart="whenNotActive" fill="hold" evtFilter="cancelBubble" nodeType="interactiveSeq">
                <p:stCondLst>
                  <p:cond evt="onClick" delay="0">
                    <p:tgtEl>
                      <p:spTgt spid="15"/>
                    </p:tgtEl>
                  </p:cond>
                </p:stCondLst>
                <p:endSync evt="end" delay="0">
                  <p:rtn val="all"/>
                </p:endSync>
                <p:childTnLst>
                  <p:par>
                    <p:cTn id="21" fill="hold">
                      <p:stCondLst>
                        <p:cond delay="0"/>
                      </p:stCondLst>
                      <p:childTnLst>
                        <p:par>
                          <p:cTn id="22" fill="hold">
                            <p:stCondLst>
                              <p:cond delay="0"/>
                            </p:stCondLst>
                            <p:childTnLst>
                              <p:par>
                                <p:cTn id="23" presetID="10" presetClass="entr" presetSubtype="0" fill="remove"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20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childTnLst>
              </p:cTn>
              <p:nextCondLst>
                <p:cond evt="onClick" delay="0">
                  <p:tgtEl>
                    <p:spTgt spid="15"/>
                  </p:tgtEl>
                </p:cond>
              </p:nextCondLst>
            </p:seq>
            <p:seq concurrent="1" nextAc="seek">
              <p:cTn id="26" restart="whenNotActive" fill="hold" evtFilter="cancelBubble" nodeType="interactiveSeq">
                <p:stCondLst>
                  <p:cond evt="onClick" delay="0">
                    <p:tgtEl>
                      <p:spTgt spid="16"/>
                    </p:tgtEl>
                  </p:cond>
                </p:stCondLst>
                <p:endSync evt="end" delay="0">
                  <p:rtn val="all"/>
                </p:endSync>
                <p:childTnLst>
                  <p:par>
                    <p:cTn id="27" fill="hold">
                      <p:stCondLst>
                        <p:cond delay="0"/>
                      </p:stCondLst>
                      <p:childTnLst>
                        <p:par>
                          <p:cTn id="28" fill="hold">
                            <p:stCondLst>
                              <p:cond delay="0"/>
                            </p:stCondLst>
                            <p:childTnLst>
                              <p:par>
                                <p:cTn id="29" presetID="10" presetClass="entr" presetSubtype="0" fill="remove"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20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childTnLst>
              </p:cTn>
              <p:nextCondLst>
                <p:cond evt="onClick" delay="0">
                  <p:tgtEl>
                    <p:spTgt spid="16"/>
                  </p:tgtEl>
                </p:cond>
              </p:nextCondLst>
            </p:seq>
            <p:seq concurrent="1" nextAc="seek">
              <p:cTn id="32" restart="whenNotActive" fill="hold" evtFilter="cancelBubble" nodeType="interactiveSeq">
                <p:stCondLst>
                  <p:cond evt="onClick" delay="0">
                    <p:tgtEl>
                      <p:spTgt spid="17"/>
                    </p:tgtEl>
                  </p:cond>
                </p:stCondLst>
                <p:endSync evt="end" delay="0">
                  <p:rtn val="all"/>
                </p:endSync>
                <p:childTnLst>
                  <p:par>
                    <p:cTn id="33" fill="hold">
                      <p:stCondLst>
                        <p:cond delay="0"/>
                      </p:stCondLst>
                      <p:childTnLst>
                        <p:par>
                          <p:cTn id="34" fill="hold">
                            <p:stCondLst>
                              <p:cond delay="0"/>
                            </p:stCondLst>
                            <p:childTnLst>
                              <p:par>
                                <p:cTn id="35" presetID="10" presetClass="entr" presetSubtype="0" fill="remove"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20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childTnLst>
              </p:cTn>
              <p:nextCondLst>
                <p:cond evt="onClick" delay="0">
                  <p:tgtEl>
                    <p:spTgt spid="17"/>
                  </p:tgtEl>
                </p:cond>
              </p:nextCondLst>
            </p:seq>
            <p:seq concurrent="1" nextAc="seek">
              <p:cTn id="38" restart="whenNotActive" fill="hold" evtFilter="cancelBubble" nodeType="interactiveSeq">
                <p:stCondLst>
                  <p:cond evt="onClick" delay="0">
                    <p:tgtEl>
                      <p:spTgt spid="3"/>
                    </p:tgtEl>
                  </p:cond>
                </p:stCondLst>
                <p:endSync evt="end" delay="0">
                  <p:rtn val="all"/>
                </p:endSync>
                <p:childTnLst>
                  <p:par>
                    <p:cTn id="39" fill="hold">
                      <p:stCondLst>
                        <p:cond delay="0"/>
                      </p:stCondLst>
                      <p:childTnLst>
                        <p:par>
                          <p:cTn id="40" fill="hold">
                            <p:stCondLst>
                              <p:cond delay="0"/>
                            </p:stCondLst>
                            <p:childTnLst>
                              <p:par>
                                <p:cTn id="41" presetID="10" presetClass="entr" presetSubtype="0" fill="remove"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20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childTnLst>
              </p:cTn>
              <p:nextCondLst>
                <p:cond evt="onClick" delay="0">
                  <p:tgtEl>
                    <p:spTgt spid="3"/>
                  </p:tgtEl>
                </p:cond>
              </p:nextCondLst>
            </p:seq>
          </p:childTnLst>
        </p:cTn>
      </p:par>
    </p:tnLst>
    <p:bldLst>
      <p:bldP spid="8" grpId="0" animBg="1"/>
      <p:bldP spid="11" grpId="0" animBg="1"/>
      <p:bldP spid="18" grpId="0" animBg="1"/>
      <p:bldP spid="19" grpId="0" animBg="1"/>
      <p:bldP spid="20" grpId="0" animBg="1"/>
      <p:bldP spid="21" grpId="0" animBg="1"/>
      <p:bldP spid="2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2764726" y="2276912"/>
            <a:ext cx="900000" cy="360000"/>
          </a:xfrm>
          <a:prstGeom prst="rect">
            <a:avLst/>
          </a:prstGeom>
          <a:solidFill>
            <a:schemeClr val="accent6">
              <a:lumMod val="40000"/>
              <a:lumOff val="60000"/>
            </a:schemeClr>
          </a:solidFill>
          <a:ln w="9525" cap="flat" cmpd="sng" algn="ctr">
            <a:solidFill>
              <a:schemeClr val="accent6">
                <a:lumMod val="75000"/>
              </a:schemeClr>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rPr>
              <a:t>3F</a:t>
            </a:r>
            <a:endParaRPr kumimoji="0" lang="zh-CN" altLang="en-US"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endParaRPr>
          </a:p>
        </p:txBody>
      </p:sp>
      <p:sp>
        <p:nvSpPr>
          <p:cNvPr id="17" name="矩形 16"/>
          <p:cNvSpPr/>
          <p:nvPr/>
        </p:nvSpPr>
        <p:spPr bwMode="auto">
          <a:xfrm>
            <a:off x="5582300" y="2276912"/>
            <a:ext cx="900000" cy="360000"/>
          </a:xfrm>
          <a:prstGeom prst="rect">
            <a:avLst/>
          </a:prstGeom>
          <a:solidFill>
            <a:schemeClr val="accent6">
              <a:lumMod val="20000"/>
              <a:lumOff val="80000"/>
            </a:schemeClr>
          </a:solidFill>
          <a:ln w="9525" cap="flat" cmpd="sng" algn="ctr">
            <a:solidFill>
              <a:schemeClr val="accent6">
                <a:lumMod val="75000"/>
              </a:schemeClr>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rPr>
              <a:t>27</a:t>
            </a:r>
            <a:endParaRPr kumimoji="0" lang="zh-CN" altLang="en-US"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endParaRPr>
          </a:p>
        </p:txBody>
      </p:sp>
      <p:sp>
        <p:nvSpPr>
          <p:cNvPr id="23" name="标题 22">
            <a:extLst>
              <a:ext uri="{FF2B5EF4-FFF2-40B4-BE49-F238E27FC236}">
                <a16:creationId xmlns:a16="http://schemas.microsoft.com/office/drawing/2014/main" id="{2AAF2713-935C-F1A5-F198-C0109931089F}"/>
              </a:ext>
            </a:extLst>
          </p:cNvPr>
          <p:cNvSpPr>
            <a:spLocks noGrp="1"/>
          </p:cNvSpPr>
          <p:nvPr>
            <p:ph type="title"/>
          </p:nvPr>
        </p:nvSpPr>
        <p:spPr/>
        <p:txBody>
          <a:bodyPr>
            <a:normAutofit/>
          </a:bodyPr>
          <a:lstStyle/>
          <a:p>
            <a:pPr marL="0" indent="0"/>
            <a:r>
              <a:rPr lang="zh-CN" altLang="en-US" sz="2800" u="dbl" dirty="0">
                <a:solidFill>
                  <a:srgbClr val="FF0000"/>
                </a:solidFill>
                <a:effectLst>
                  <a:outerShdw blurRad="38100" dist="38100" dir="2700000" algn="tl">
                    <a:srgbClr val="000000"/>
                  </a:outerShdw>
                </a:effectLst>
                <a:latin typeface="Arial" panose="020B0604020202020204" pitchFamily="34" charset="0"/>
                <a:ea typeface="黑体" pitchFamily="2" charset="-122"/>
                <a:cs typeface="Arial" panose="020B0604020202020204" pitchFamily="34" charset="0"/>
              </a:rPr>
              <a:t>问题</a:t>
            </a:r>
            <a:r>
              <a:rPr lang="en-US" altLang="zh-CN" sz="2800" dirty="0">
                <a:solidFill>
                  <a:schemeClr val="bg1"/>
                </a:solidFill>
                <a:latin typeface="Courier New" panose="02070309020205020404" pitchFamily="49"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sym typeface="+mn-lt"/>
              </a:rPr>
              <a:t>32</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n-lt"/>
              </a:rPr>
              <a:t>位数据：</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sym typeface="+mn-lt"/>
              </a:rPr>
              <a:t>1.314=3FA83127 H </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n-lt"/>
              </a:rPr>
              <a:t>在存储器中如何存放？</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0283" name="Line 203"/>
          <p:cNvSpPr>
            <a:spLocks noChangeShapeType="1"/>
          </p:cNvSpPr>
          <p:nvPr/>
        </p:nvSpPr>
        <p:spPr bwMode="auto">
          <a:xfrm>
            <a:off x="4924966" y="3356992"/>
            <a:ext cx="0" cy="1656000"/>
          </a:xfrm>
          <a:prstGeom prst="line">
            <a:avLst/>
          </a:prstGeom>
          <a:noFill/>
          <a:ln w="19050">
            <a:solidFill>
              <a:schemeClr val="accent2">
                <a:lumMod val="75000"/>
              </a:schemeClr>
            </a:solidFill>
            <a:miter lim="800000"/>
            <a:headEnd type="oval"/>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bg1">
                  <a:lumMod val="95000"/>
                  <a:lumOff val="5000"/>
                </a:schemeClr>
              </a:solidFill>
              <a:latin typeface="+mn-lt"/>
              <a:ea typeface="+mn-ea"/>
              <a:cs typeface="+mn-ea"/>
              <a:sym typeface="+mn-lt"/>
            </a:endParaRPr>
          </a:p>
        </p:txBody>
      </p:sp>
      <p:sp>
        <p:nvSpPr>
          <p:cNvPr id="15" name="矩形 14"/>
          <p:cNvSpPr/>
          <p:nvPr/>
        </p:nvSpPr>
        <p:spPr bwMode="auto">
          <a:xfrm>
            <a:off x="3703917" y="2275611"/>
            <a:ext cx="900000" cy="360000"/>
          </a:xfrm>
          <a:prstGeom prst="rect">
            <a:avLst/>
          </a:prstGeom>
          <a:solidFill>
            <a:schemeClr val="accent6">
              <a:lumMod val="20000"/>
              <a:lumOff val="80000"/>
            </a:schemeClr>
          </a:solidFill>
          <a:ln w="9525" cap="flat" cmpd="sng" algn="ctr">
            <a:solidFill>
              <a:schemeClr val="accent6">
                <a:lumMod val="75000"/>
              </a:schemeClr>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rPr>
              <a:t>A8</a:t>
            </a:r>
            <a:endParaRPr kumimoji="0" lang="zh-CN" altLang="en-US"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endParaRPr>
          </a:p>
        </p:txBody>
      </p:sp>
      <p:sp>
        <p:nvSpPr>
          <p:cNvPr id="16" name="矩形 15"/>
          <p:cNvSpPr/>
          <p:nvPr/>
        </p:nvSpPr>
        <p:spPr bwMode="auto">
          <a:xfrm>
            <a:off x="4643108" y="2273476"/>
            <a:ext cx="900000" cy="360000"/>
          </a:xfrm>
          <a:prstGeom prst="rect">
            <a:avLst/>
          </a:prstGeom>
          <a:solidFill>
            <a:schemeClr val="accent6">
              <a:lumMod val="40000"/>
              <a:lumOff val="60000"/>
            </a:schemeClr>
          </a:solidFill>
          <a:ln w="9525" cap="flat" cmpd="sng" algn="ctr">
            <a:solidFill>
              <a:schemeClr val="accent6">
                <a:lumMod val="75000"/>
              </a:schemeClr>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rPr>
              <a:t>31</a:t>
            </a:r>
            <a:endParaRPr kumimoji="0" lang="zh-CN" altLang="en-US"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endParaRPr>
          </a:p>
        </p:txBody>
      </p:sp>
      <p:sp>
        <p:nvSpPr>
          <p:cNvPr id="4" name="矩形 3"/>
          <p:cNvSpPr/>
          <p:nvPr/>
        </p:nvSpPr>
        <p:spPr>
          <a:xfrm>
            <a:off x="6055815" y="1882823"/>
            <a:ext cx="455574" cy="400110"/>
          </a:xfrm>
          <a:prstGeom prst="rect">
            <a:avLst/>
          </a:prstGeom>
        </p:spPr>
        <p:txBody>
          <a:bodyPr wrap="none">
            <a:spAutoFit/>
          </a:bodyPr>
          <a:lstStyle/>
          <a:p>
            <a:pPr lvl="0" algn="r">
              <a:spcBef>
                <a:spcPct val="20000"/>
              </a:spcBef>
            </a:pPr>
            <a:r>
              <a:rPr lang="en-US" altLang="zh-CN" sz="2000" b="1" dirty="0">
                <a:solidFill>
                  <a:schemeClr val="bg1">
                    <a:lumMod val="95000"/>
                    <a:lumOff val="5000"/>
                  </a:schemeClr>
                </a:solidFill>
                <a:ea typeface="+mn-ea"/>
                <a:cs typeface="Times New Roman" panose="02020603050405020304" pitchFamily="18" charset="0"/>
                <a:sym typeface="+mn-lt"/>
              </a:rPr>
              <a:t>D</a:t>
            </a:r>
            <a:r>
              <a:rPr lang="en-US" altLang="zh-CN" b="1" baseline="-25000" dirty="0">
                <a:solidFill>
                  <a:schemeClr val="bg1">
                    <a:lumMod val="95000"/>
                    <a:lumOff val="5000"/>
                  </a:schemeClr>
                </a:solidFill>
                <a:ea typeface="+mn-ea"/>
                <a:cs typeface="Times New Roman" panose="02020603050405020304" pitchFamily="18" charset="0"/>
                <a:sym typeface="+mn-lt"/>
              </a:rPr>
              <a:t>0</a:t>
            </a:r>
          </a:p>
        </p:txBody>
      </p:sp>
      <p:sp>
        <p:nvSpPr>
          <p:cNvPr id="5" name="矩形 4"/>
          <p:cNvSpPr/>
          <p:nvPr/>
        </p:nvSpPr>
        <p:spPr>
          <a:xfrm>
            <a:off x="2628158" y="1882823"/>
            <a:ext cx="540533" cy="400110"/>
          </a:xfrm>
          <a:prstGeom prst="rect">
            <a:avLst/>
          </a:prstGeom>
        </p:spPr>
        <p:txBody>
          <a:bodyPr wrap="none">
            <a:spAutoFit/>
          </a:bodyPr>
          <a:lstStyle/>
          <a:p>
            <a:pPr lvl="0" algn="just">
              <a:spcBef>
                <a:spcPct val="20000"/>
              </a:spcBef>
            </a:pPr>
            <a:r>
              <a:rPr lang="en-US" altLang="zh-CN" sz="2000" b="1" dirty="0">
                <a:solidFill>
                  <a:schemeClr val="bg1">
                    <a:lumMod val="95000"/>
                    <a:lumOff val="5000"/>
                  </a:schemeClr>
                </a:solidFill>
                <a:ea typeface="+mn-ea"/>
                <a:cs typeface="Times New Roman" panose="02020603050405020304" pitchFamily="18" charset="0"/>
                <a:sym typeface="+mn-lt"/>
              </a:rPr>
              <a:t>D</a:t>
            </a:r>
            <a:r>
              <a:rPr lang="en-US" altLang="zh-CN" b="1" baseline="-25000" dirty="0">
                <a:solidFill>
                  <a:schemeClr val="bg1">
                    <a:lumMod val="95000"/>
                    <a:lumOff val="5000"/>
                  </a:schemeClr>
                </a:solidFill>
                <a:ea typeface="+mn-ea"/>
                <a:cs typeface="Times New Roman" panose="02020603050405020304" pitchFamily="18" charset="0"/>
                <a:sym typeface="+mn-lt"/>
              </a:rPr>
              <a:t>31</a:t>
            </a:r>
          </a:p>
        </p:txBody>
      </p:sp>
      <p:graphicFrame>
        <p:nvGraphicFramePr>
          <p:cNvPr id="2" name="表格 1">
            <a:extLst>
              <a:ext uri="{FF2B5EF4-FFF2-40B4-BE49-F238E27FC236}">
                <a16:creationId xmlns:a16="http://schemas.microsoft.com/office/drawing/2014/main" id="{DF2242C8-217A-266D-3FCA-B53E77C4FE59}"/>
              </a:ext>
            </a:extLst>
          </p:cNvPr>
          <p:cNvGraphicFramePr>
            <a:graphicFrameLocks noGrp="1"/>
          </p:cNvGraphicFramePr>
          <p:nvPr>
            <p:extLst>
              <p:ext uri="{D42A27DB-BD31-4B8C-83A1-F6EECF244321}">
                <p14:modId xmlns:p14="http://schemas.microsoft.com/office/powerpoint/2010/main" val="425578938"/>
              </p:ext>
            </p:extLst>
          </p:nvPr>
        </p:nvGraphicFramePr>
        <p:xfrm>
          <a:off x="3700830" y="3501008"/>
          <a:ext cx="1368152" cy="1440000"/>
        </p:xfrm>
        <a:graphic>
          <a:graphicData uri="http://schemas.openxmlformats.org/drawingml/2006/table">
            <a:tbl>
              <a:tblPr/>
              <a:tblGrid>
                <a:gridCol w="1368152">
                  <a:extLst>
                    <a:ext uri="{9D8B030D-6E8A-4147-A177-3AD203B41FA5}">
                      <a16:colId xmlns:a16="http://schemas.microsoft.com/office/drawing/2014/main" val="618016985"/>
                    </a:ext>
                  </a:extLst>
                </a:gridCol>
              </a:tblGrid>
              <a:tr h="360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dirty="0">
                          <a:ln>
                            <a:noFill/>
                          </a:ln>
                          <a:solidFill>
                            <a:schemeClr val="bg1">
                              <a:lumMod val="50000"/>
                              <a:lumOff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0000H</a:t>
                      </a:r>
                    </a:p>
                  </a:txBody>
                  <a:tcPr marT="0" marB="0"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888432837"/>
                  </a:ext>
                </a:extLst>
              </a:tr>
              <a:tr h="360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dirty="0">
                          <a:ln>
                            <a:noFill/>
                          </a:ln>
                          <a:solidFill>
                            <a:schemeClr val="bg1">
                              <a:lumMod val="50000"/>
                              <a:lumOff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0001H</a:t>
                      </a:r>
                    </a:p>
                  </a:txBody>
                  <a:tcPr marT="0" marB="0"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2921558059"/>
                  </a:ext>
                </a:extLst>
              </a:tr>
              <a:tr h="360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dirty="0">
                          <a:ln>
                            <a:noFill/>
                          </a:ln>
                          <a:solidFill>
                            <a:schemeClr val="bg1">
                              <a:lumMod val="50000"/>
                              <a:lumOff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0002H</a:t>
                      </a:r>
                    </a:p>
                  </a:txBody>
                  <a:tcPr marT="0" marB="0"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2571440513"/>
                  </a:ext>
                </a:extLst>
              </a:tr>
              <a:tr h="360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dirty="0">
                          <a:ln>
                            <a:noFill/>
                          </a:ln>
                          <a:solidFill>
                            <a:schemeClr val="bg1">
                              <a:lumMod val="50000"/>
                              <a:lumOff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0003H</a:t>
                      </a:r>
                    </a:p>
                  </a:txBody>
                  <a:tcPr marT="0" marB="0"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4294026740"/>
                  </a:ext>
                </a:extLst>
              </a:tr>
            </a:tbl>
          </a:graphicData>
        </a:graphic>
      </p:graphicFrame>
      <p:sp>
        <p:nvSpPr>
          <p:cNvPr id="14" name="文本框 13">
            <a:extLst>
              <a:ext uri="{FF2B5EF4-FFF2-40B4-BE49-F238E27FC236}">
                <a16:creationId xmlns:a16="http://schemas.microsoft.com/office/drawing/2014/main" id="{F9E9F42F-C3F6-055A-8ABC-59AB54CB96EC}"/>
              </a:ext>
            </a:extLst>
          </p:cNvPr>
          <p:cNvSpPr txBox="1"/>
          <p:nvPr/>
        </p:nvSpPr>
        <p:spPr>
          <a:xfrm>
            <a:off x="2267744" y="2924944"/>
            <a:ext cx="1433086" cy="400110"/>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sz="2000" b="1" i="0" u="none" strike="noStrike" cap="none" normalizeH="0" baseline="0" dirty="0">
                <a:ln>
                  <a:noFill/>
                </a:ln>
                <a:solidFill>
                  <a:schemeClr val="bg1">
                    <a:lumMod val="95000"/>
                    <a:lumOff val="5000"/>
                  </a:schemeClr>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小端方式</a:t>
            </a:r>
          </a:p>
        </p:txBody>
      </p:sp>
      <p:sp>
        <p:nvSpPr>
          <p:cNvPr id="18" name="文本框 17">
            <a:extLst>
              <a:ext uri="{FF2B5EF4-FFF2-40B4-BE49-F238E27FC236}">
                <a16:creationId xmlns:a16="http://schemas.microsoft.com/office/drawing/2014/main" id="{461D53FE-E2DA-9ABF-7831-AEF58EB839A3}"/>
              </a:ext>
            </a:extLst>
          </p:cNvPr>
          <p:cNvSpPr txBox="1"/>
          <p:nvPr/>
        </p:nvSpPr>
        <p:spPr>
          <a:xfrm>
            <a:off x="5357014" y="2924944"/>
            <a:ext cx="1433086" cy="400110"/>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b="1" dirty="0">
                <a:solidFill>
                  <a:schemeClr val="bg1">
                    <a:lumMod val="95000"/>
                    <a:lumOff val="5000"/>
                  </a:schemeClr>
                </a:solidFill>
                <a:ea typeface="微软雅黑" panose="020B0503020204020204" pitchFamily="34" charset="-122"/>
                <a:cs typeface="Times New Roman" panose="02020603050405020304" pitchFamily="18" charset="0"/>
                <a:sym typeface="+mn-lt"/>
              </a:rPr>
              <a:t>大</a:t>
            </a:r>
            <a:r>
              <a:rPr kumimoji="0" lang="zh-CN" altLang="en-US" sz="2000" b="1" i="0" u="none" strike="noStrike" cap="none" normalizeH="0" baseline="0" dirty="0">
                <a:ln>
                  <a:noFill/>
                </a:ln>
                <a:solidFill>
                  <a:schemeClr val="bg1">
                    <a:lumMod val="95000"/>
                    <a:lumOff val="5000"/>
                  </a:schemeClr>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端方式</a:t>
            </a:r>
          </a:p>
        </p:txBody>
      </p:sp>
      <p:sp>
        <p:nvSpPr>
          <p:cNvPr id="25" name="矩形 24">
            <a:extLst>
              <a:ext uri="{FF2B5EF4-FFF2-40B4-BE49-F238E27FC236}">
                <a16:creationId xmlns:a16="http://schemas.microsoft.com/office/drawing/2014/main" id="{E22F0268-94B3-A050-51A6-965816055CB0}"/>
              </a:ext>
            </a:extLst>
          </p:cNvPr>
          <p:cNvSpPr/>
          <p:nvPr/>
        </p:nvSpPr>
        <p:spPr bwMode="auto">
          <a:xfrm>
            <a:off x="2534287" y="4581128"/>
            <a:ext cx="900000" cy="360000"/>
          </a:xfrm>
          <a:prstGeom prst="rect">
            <a:avLst/>
          </a:prstGeom>
          <a:solidFill>
            <a:schemeClr val="accent6">
              <a:lumMod val="40000"/>
              <a:lumOff val="60000"/>
            </a:schemeClr>
          </a:solidFill>
          <a:ln w="9525" cap="flat" cmpd="sng" algn="ctr">
            <a:solidFill>
              <a:schemeClr val="accent6">
                <a:lumMod val="75000"/>
              </a:schemeClr>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rPr>
              <a:t>3F</a:t>
            </a:r>
            <a:endParaRPr kumimoji="0" lang="zh-CN" altLang="en-US"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endParaRPr>
          </a:p>
        </p:txBody>
      </p:sp>
      <p:sp>
        <p:nvSpPr>
          <p:cNvPr id="26" name="矩形 25">
            <a:extLst>
              <a:ext uri="{FF2B5EF4-FFF2-40B4-BE49-F238E27FC236}">
                <a16:creationId xmlns:a16="http://schemas.microsoft.com/office/drawing/2014/main" id="{2395BD23-42BC-F49A-DC91-274A03839144}"/>
              </a:ext>
            </a:extLst>
          </p:cNvPr>
          <p:cNvSpPr/>
          <p:nvPr/>
        </p:nvSpPr>
        <p:spPr bwMode="auto">
          <a:xfrm>
            <a:off x="2534287" y="3501008"/>
            <a:ext cx="900000" cy="360000"/>
          </a:xfrm>
          <a:prstGeom prst="rect">
            <a:avLst/>
          </a:prstGeom>
          <a:solidFill>
            <a:schemeClr val="accent6">
              <a:lumMod val="20000"/>
              <a:lumOff val="80000"/>
            </a:schemeClr>
          </a:solidFill>
          <a:ln w="9525" cap="flat" cmpd="sng" algn="ctr">
            <a:solidFill>
              <a:schemeClr val="accent6">
                <a:lumMod val="75000"/>
              </a:schemeClr>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rPr>
              <a:t>27</a:t>
            </a:r>
            <a:endParaRPr kumimoji="0" lang="zh-CN" altLang="en-US"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endParaRPr>
          </a:p>
        </p:txBody>
      </p:sp>
      <p:sp>
        <p:nvSpPr>
          <p:cNvPr id="27" name="矩形 26">
            <a:extLst>
              <a:ext uri="{FF2B5EF4-FFF2-40B4-BE49-F238E27FC236}">
                <a16:creationId xmlns:a16="http://schemas.microsoft.com/office/drawing/2014/main" id="{F4CE48F5-AEC6-8E8C-BBA1-1A837F2CB051}"/>
              </a:ext>
            </a:extLst>
          </p:cNvPr>
          <p:cNvSpPr/>
          <p:nvPr/>
        </p:nvSpPr>
        <p:spPr bwMode="auto">
          <a:xfrm>
            <a:off x="2534287" y="4221535"/>
            <a:ext cx="900000" cy="360000"/>
          </a:xfrm>
          <a:prstGeom prst="rect">
            <a:avLst/>
          </a:prstGeom>
          <a:solidFill>
            <a:schemeClr val="accent6">
              <a:lumMod val="20000"/>
              <a:lumOff val="80000"/>
            </a:schemeClr>
          </a:solidFill>
          <a:ln w="9525" cap="flat" cmpd="sng" algn="ctr">
            <a:solidFill>
              <a:schemeClr val="accent6">
                <a:lumMod val="75000"/>
              </a:schemeClr>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rPr>
              <a:t>A8</a:t>
            </a:r>
            <a:endParaRPr kumimoji="0" lang="zh-CN" altLang="en-US"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endParaRPr>
          </a:p>
        </p:txBody>
      </p:sp>
      <p:sp>
        <p:nvSpPr>
          <p:cNvPr id="28" name="矩形 27">
            <a:extLst>
              <a:ext uri="{FF2B5EF4-FFF2-40B4-BE49-F238E27FC236}">
                <a16:creationId xmlns:a16="http://schemas.microsoft.com/office/drawing/2014/main" id="{4B6BF293-8601-508F-2FDF-E4E868545942}"/>
              </a:ext>
            </a:extLst>
          </p:cNvPr>
          <p:cNvSpPr/>
          <p:nvPr/>
        </p:nvSpPr>
        <p:spPr bwMode="auto">
          <a:xfrm>
            <a:off x="2534287" y="3861942"/>
            <a:ext cx="900000" cy="360000"/>
          </a:xfrm>
          <a:prstGeom prst="rect">
            <a:avLst/>
          </a:prstGeom>
          <a:solidFill>
            <a:schemeClr val="accent6">
              <a:lumMod val="40000"/>
              <a:lumOff val="60000"/>
            </a:schemeClr>
          </a:solidFill>
          <a:ln w="9525" cap="flat" cmpd="sng" algn="ctr">
            <a:solidFill>
              <a:schemeClr val="accent6">
                <a:lumMod val="75000"/>
              </a:schemeClr>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rPr>
              <a:t>31</a:t>
            </a:r>
            <a:endParaRPr kumimoji="0" lang="zh-CN" altLang="en-US"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endParaRPr>
          </a:p>
        </p:txBody>
      </p:sp>
      <p:sp>
        <p:nvSpPr>
          <p:cNvPr id="29" name="矩形 28">
            <a:extLst>
              <a:ext uri="{FF2B5EF4-FFF2-40B4-BE49-F238E27FC236}">
                <a16:creationId xmlns:a16="http://schemas.microsoft.com/office/drawing/2014/main" id="{DC54DBE9-051D-B383-E627-7603B76B31B5}"/>
              </a:ext>
            </a:extLst>
          </p:cNvPr>
          <p:cNvSpPr/>
          <p:nvPr/>
        </p:nvSpPr>
        <p:spPr bwMode="auto">
          <a:xfrm>
            <a:off x="5623557" y="4580234"/>
            <a:ext cx="900000" cy="360000"/>
          </a:xfrm>
          <a:prstGeom prst="rect">
            <a:avLst/>
          </a:prstGeom>
          <a:solidFill>
            <a:schemeClr val="accent6">
              <a:lumMod val="40000"/>
              <a:lumOff val="60000"/>
            </a:schemeClr>
          </a:solidFill>
          <a:ln w="9525" cap="flat" cmpd="sng" algn="ctr">
            <a:solidFill>
              <a:schemeClr val="accent6">
                <a:lumMod val="75000"/>
              </a:schemeClr>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rPr>
              <a:t>27</a:t>
            </a:r>
            <a:endParaRPr kumimoji="0" lang="zh-CN" altLang="en-US"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endParaRPr>
          </a:p>
        </p:txBody>
      </p:sp>
      <p:sp>
        <p:nvSpPr>
          <p:cNvPr id="30" name="矩形 29">
            <a:extLst>
              <a:ext uri="{FF2B5EF4-FFF2-40B4-BE49-F238E27FC236}">
                <a16:creationId xmlns:a16="http://schemas.microsoft.com/office/drawing/2014/main" id="{A15336B6-D8C6-4942-964E-2AD79DAD0C3E}"/>
              </a:ext>
            </a:extLst>
          </p:cNvPr>
          <p:cNvSpPr/>
          <p:nvPr/>
        </p:nvSpPr>
        <p:spPr bwMode="auto">
          <a:xfrm>
            <a:off x="5623557" y="3501455"/>
            <a:ext cx="900000" cy="360000"/>
          </a:xfrm>
          <a:prstGeom prst="rect">
            <a:avLst/>
          </a:prstGeom>
          <a:solidFill>
            <a:schemeClr val="accent6">
              <a:lumMod val="20000"/>
              <a:lumOff val="80000"/>
            </a:schemeClr>
          </a:solidFill>
          <a:ln w="9525" cap="flat" cmpd="sng" algn="ctr">
            <a:solidFill>
              <a:schemeClr val="accent6">
                <a:lumMod val="75000"/>
              </a:schemeClr>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rPr>
              <a:t>3F</a:t>
            </a:r>
            <a:endParaRPr kumimoji="0" lang="zh-CN" altLang="en-US"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endParaRPr>
          </a:p>
        </p:txBody>
      </p:sp>
      <p:sp>
        <p:nvSpPr>
          <p:cNvPr id="31" name="矩形 30">
            <a:extLst>
              <a:ext uri="{FF2B5EF4-FFF2-40B4-BE49-F238E27FC236}">
                <a16:creationId xmlns:a16="http://schemas.microsoft.com/office/drawing/2014/main" id="{BEA363F7-3348-7A2A-74CF-DD9B061CD376}"/>
              </a:ext>
            </a:extLst>
          </p:cNvPr>
          <p:cNvSpPr/>
          <p:nvPr/>
        </p:nvSpPr>
        <p:spPr bwMode="auto">
          <a:xfrm>
            <a:off x="5623557" y="4220641"/>
            <a:ext cx="900000" cy="360000"/>
          </a:xfrm>
          <a:prstGeom prst="rect">
            <a:avLst/>
          </a:prstGeom>
          <a:solidFill>
            <a:schemeClr val="accent6">
              <a:lumMod val="20000"/>
              <a:lumOff val="80000"/>
            </a:schemeClr>
          </a:solidFill>
          <a:ln w="9525" cap="flat" cmpd="sng" algn="ctr">
            <a:solidFill>
              <a:schemeClr val="accent6">
                <a:lumMod val="75000"/>
              </a:schemeClr>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rPr>
              <a:t>31</a:t>
            </a:r>
            <a:endParaRPr kumimoji="0" lang="zh-CN" altLang="en-US"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endParaRPr>
          </a:p>
        </p:txBody>
      </p:sp>
      <p:sp>
        <p:nvSpPr>
          <p:cNvPr id="32" name="矩形 31">
            <a:extLst>
              <a:ext uri="{FF2B5EF4-FFF2-40B4-BE49-F238E27FC236}">
                <a16:creationId xmlns:a16="http://schemas.microsoft.com/office/drawing/2014/main" id="{F3D4BDD3-37B9-E769-85AE-74DFA9BDD956}"/>
              </a:ext>
            </a:extLst>
          </p:cNvPr>
          <p:cNvSpPr/>
          <p:nvPr/>
        </p:nvSpPr>
        <p:spPr bwMode="auto">
          <a:xfrm>
            <a:off x="5623557" y="3861048"/>
            <a:ext cx="900000" cy="360000"/>
          </a:xfrm>
          <a:prstGeom prst="rect">
            <a:avLst/>
          </a:prstGeom>
          <a:solidFill>
            <a:schemeClr val="accent6">
              <a:lumMod val="40000"/>
              <a:lumOff val="60000"/>
            </a:schemeClr>
          </a:solidFill>
          <a:ln w="9525" cap="flat" cmpd="sng" algn="ctr">
            <a:solidFill>
              <a:schemeClr val="accent6">
                <a:lumMod val="75000"/>
              </a:schemeClr>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rPr>
              <a:t>A8</a:t>
            </a:r>
            <a:endParaRPr kumimoji="0" lang="zh-CN" altLang="en-US"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endParaRPr>
          </a:p>
        </p:txBody>
      </p:sp>
      <p:sp>
        <p:nvSpPr>
          <p:cNvPr id="33" name="文本框 32">
            <a:extLst>
              <a:ext uri="{FF2B5EF4-FFF2-40B4-BE49-F238E27FC236}">
                <a16:creationId xmlns:a16="http://schemas.microsoft.com/office/drawing/2014/main" id="{9461D73F-85C2-A905-41A0-E423E72441FB}"/>
              </a:ext>
            </a:extLst>
          </p:cNvPr>
          <p:cNvSpPr txBox="1"/>
          <p:nvPr/>
        </p:nvSpPr>
        <p:spPr>
          <a:xfrm>
            <a:off x="3779912" y="2924944"/>
            <a:ext cx="1433086" cy="400110"/>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b="1" dirty="0">
                <a:solidFill>
                  <a:schemeClr val="bg1">
                    <a:lumMod val="95000"/>
                    <a:lumOff val="5000"/>
                  </a:schemeClr>
                </a:solidFill>
                <a:ea typeface="微软雅黑" panose="020B0503020204020204" pitchFamily="34" charset="-122"/>
                <a:cs typeface="Times New Roman" panose="02020603050405020304" pitchFamily="18" charset="0"/>
                <a:sym typeface="+mn-lt"/>
              </a:rPr>
              <a:t>内存地址</a:t>
            </a:r>
            <a:endParaRPr kumimoji="0" lang="zh-CN" altLang="en-US" sz="2000" b="1" i="0" u="none" strike="noStrike" cap="none" normalizeH="0" baseline="0" dirty="0">
              <a:ln>
                <a:noFill/>
              </a:ln>
              <a:solidFill>
                <a:schemeClr val="bg1">
                  <a:lumMod val="95000"/>
                  <a:lumOff val="5000"/>
                </a:schemeClr>
              </a:solidFill>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Tree>
    <p:extLst>
      <p:ext uri="{BB962C8B-B14F-4D97-AF65-F5344CB8AC3E}">
        <p14:creationId xmlns:p14="http://schemas.microsoft.com/office/powerpoint/2010/main" val="217731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302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83" grpId="0" animBg="1"/>
      <p:bldP spid="25" grpId="0" animBg="1"/>
      <p:bldP spid="26" grpId="0" animBg="1"/>
      <p:bldP spid="27" grpId="0" animBg="1"/>
      <p:bldP spid="28" grpId="0" animBg="1"/>
      <p:bldP spid="29" grpId="0" animBg="1"/>
      <p:bldP spid="30" grpId="0" animBg="1"/>
      <p:bldP spid="31" grpId="0" animBg="1"/>
      <p:bldP spid="3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6060" y="618518"/>
            <a:ext cx="7676380" cy="1080000"/>
          </a:xfrm>
        </p:spPr>
        <p:txBody>
          <a:bodyPr>
            <a:normAutofit/>
          </a:bodyPr>
          <a:lstStyle/>
          <a:p>
            <a:r>
              <a:rPr lang="zh-CN" altLang="en-US" sz="2800" u="dbl" dirty="0">
                <a:solidFill>
                  <a:srgbClr val="FF0000"/>
                </a:solidFill>
                <a:effectLst>
                  <a:outerShdw blurRad="38100" dist="38100" dir="2700000" algn="tl">
                    <a:srgbClr val="000000"/>
                  </a:outerShdw>
                </a:effectLst>
                <a:latin typeface="Arial" panose="020B0604020202020204" pitchFamily="34" charset="0"/>
                <a:ea typeface="黑体" pitchFamily="2" charset="-122"/>
                <a:cs typeface="Arial" panose="020B0604020202020204" pitchFamily="34" charset="0"/>
              </a:rPr>
              <a:t>问题</a:t>
            </a:r>
            <a:r>
              <a:rPr lang="en-US" altLang="zh-CN" sz="2800" dirty="0">
                <a:solidFill>
                  <a:schemeClr val="bg1"/>
                </a:solidFill>
                <a:latin typeface="Courier New" panose="02070309020205020404" pitchFamily="49" charset="0"/>
                <a:ea typeface="楷体" panose="02010609060101010101" pitchFamily="49" charset="-122"/>
              </a:rPr>
              <a:t> </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将</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sz="2800" cap="none"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12345678</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写入到以</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sz="2800" cap="none"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0000</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开始的内存</a:t>
            </a:r>
          </a:p>
        </p:txBody>
      </p:sp>
      <p:sp>
        <p:nvSpPr>
          <p:cNvPr id="9" name="页脚占位符 8">
            <a:extLst>
              <a:ext uri="{FF2B5EF4-FFF2-40B4-BE49-F238E27FC236}">
                <a16:creationId xmlns:a16="http://schemas.microsoft.com/office/drawing/2014/main" id="{C7005765-0A19-28F9-968B-7F4F2EA4B177}"/>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10" name="灯片编号占位符 9">
            <a:extLst>
              <a:ext uri="{FF2B5EF4-FFF2-40B4-BE49-F238E27FC236}">
                <a16:creationId xmlns:a16="http://schemas.microsoft.com/office/drawing/2014/main" id="{800D6EAF-D44A-F862-B8B2-EA9202B807FD}"/>
              </a:ext>
            </a:extLst>
          </p:cNvPr>
          <p:cNvSpPr>
            <a:spLocks noGrp="1"/>
          </p:cNvSpPr>
          <p:nvPr>
            <p:ph type="sldNum" sz="quarter" idx="11"/>
          </p:nvPr>
        </p:nvSpPr>
        <p:spPr/>
        <p:txBody>
          <a:bodyPr/>
          <a:lstStyle/>
          <a:p>
            <a:pPr>
              <a:defRPr/>
            </a:pPr>
            <a:fld id="{168FAD51-4924-4E26-8EE5-0F0F7972BA28}" type="slidenum">
              <a:rPr lang="en-US" smtClean="0"/>
              <a:pPr>
                <a:defRPr/>
              </a:pPr>
              <a:t>29</a:t>
            </a:fld>
            <a:endParaRPr lang="en-US" dirty="0"/>
          </a:p>
        </p:txBody>
      </p:sp>
      <p:sp>
        <p:nvSpPr>
          <p:cNvPr id="4" name="Line 203">
            <a:extLst>
              <a:ext uri="{FF2B5EF4-FFF2-40B4-BE49-F238E27FC236}">
                <a16:creationId xmlns:a16="http://schemas.microsoft.com/office/drawing/2014/main" id="{BBEF751C-B9FC-070D-1011-94352BBE00CF}"/>
              </a:ext>
            </a:extLst>
          </p:cNvPr>
          <p:cNvSpPr>
            <a:spLocks noChangeShapeType="1"/>
          </p:cNvSpPr>
          <p:nvPr/>
        </p:nvSpPr>
        <p:spPr bwMode="auto">
          <a:xfrm>
            <a:off x="4924966" y="3356992"/>
            <a:ext cx="0" cy="1656000"/>
          </a:xfrm>
          <a:prstGeom prst="line">
            <a:avLst/>
          </a:prstGeom>
          <a:noFill/>
          <a:ln w="19050">
            <a:solidFill>
              <a:schemeClr val="accent2">
                <a:lumMod val="75000"/>
              </a:schemeClr>
            </a:solidFill>
            <a:miter lim="800000"/>
            <a:headEnd type="oval"/>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bg1">
                  <a:lumMod val="95000"/>
                  <a:lumOff val="5000"/>
                </a:schemeClr>
              </a:solidFill>
              <a:latin typeface="+mn-lt"/>
              <a:ea typeface="+mn-ea"/>
              <a:cs typeface="+mn-ea"/>
              <a:sym typeface="+mn-lt"/>
            </a:endParaRPr>
          </a:p>
        </p:txBody>
      </p:sp>
      <p:graphicFrame>
        <p:nvGraphicFramePr>
          <p:cNvPr id="7" name="表格 6">
            <a:extLst>
              <a:ext uri="{FF2B5EF4-FFF2-40B4-BE49-F238E27FC236}">
                <a16:creationId xmlns:a16="http://schemas.microsoft.com/office/drawing/2014/main" id="{405F9B73-F0C4-341E-660C-EBA6D2929A85}"/>
              </a:ext>
            </a:extLst>
          </p:cNvPr>
          <p:cNvGraphicFramePr>
            <a:graphicFrameLocks noGrp="1"/>
          </p:cNvGraphicFramePr>
          <p:nvPr>
            <p:extLst>
              <p:ext uri="{D42A27DB-BD31-4B8C-83A1-F6EECF244321}">
                <p14:modId xmlns:p14="http://schemas.microsoft.com/office/powerpoint/2010/main" val="3177359599"/>
              </p:ext>
            </p:extLst>
          </p:nvPr>
        </p:nvGraphicFramePr>
        <p:xfrm>
          <a:off x="3700830" y="3501008"/>
          <a:ext cx="1368152" cy="1440000"/>
        </p:xfrm>
        <a:graphic>
          <a:graphicData uri="http://schemas.openxmlformats.org/drawingml/2006/table">
            <a:tbl>
              <a:tblPr/>
              <a:tblGrid>
                <a:gridCol w="1368152">
                  <a:extLst>
                    <a:ext uri="{9D8B030D-6E8A-4147-A177-3AD203B41FA5}">
                      <a16:colId xmlns:a16="http://schemas.microsoft.com/office/drawing/2014/main" val="618016985"/>
                    </a:ext>
                  </a:extLst>
                </a:gridCol>
              </a:tblGrid>
              <a:tr h="360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dirty="0">
                          <a:ln>
                            <a:noFill/>
                          </a:ln>
                          <a:solidFill>
                            <a:schemeClr val="bg1">
                              <a:lumMod val="50000"/>
                              <a:lumOff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0x0000</a:t>
                      </a:r>
                    </a:p>
                  </a:txBody>
                  <a:tcPr marT="0" marB="0"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888432837"/>
                  </a:ext>
                </a:extLst>
              </a:tr>
              <a:tr h="360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dirty="0">
                          <a:ln>
                            <a:noFill/>
                          </a:ln>
                          <a:solidFill>
                            <a:schemeClr val="bg1">
                              <a:lumMod val="50000"/>
                              <a:lumOff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0x0001</a:t>
                      </a:r>
                    </a:p>
                  </a:txBody>
                  <a:tcPr marT="0" marB="0"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2921558059"/>
                  </a:ext>
                </a:extLst>
              </a:tr>
              <a:tr h="360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dirty="0">
                          <a:ln>
                            <a:noFill/>
                          </a:ln>
                          <a:solidFill>
                            <a:schemeClr val="bg1">
                              <a:lumMod val="50000"/>
                              <a:lumOff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0x0002</a:t>
                      </a:r>
                    </a:p>
                  </a:txBody>
                  <a:tcPr marT="0" marB="0"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2571440513"/>
                  </a:ext>
                </a:extLst>
              </a:tr>
              <a:tr h="360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altLang="zh-CN" sz="2000" b="1" i="0" u="none" strike="noStrike" cap="none" normalizeH="0" baseline="0" dirty="0">
                          <a:ln>
                            <a:noFill/>
                          </a:ln>
                          <a:solidFill>
                            <a:schemeClr val="bg1">
                              <a:lumMod val="50000"/>
                              <a:lumOff val="50000"/>
                            </a:schemeClr>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0x0003</a:t>
                      </a:r>
                    </a:p>
                  </a:txBody>
                  <a:tcPr marT="0" marB="0" anchor="ctr" horzOverflow="overflow">
                    <a:lnL w="12700" cap="flat" cmpd="sng" algn="ctr">
                      <a:noFill/>
                      <a:prstDash val="solid"/>
                      <a:miter lim="800000"/>
                      <a:headEnd type="none" w="med" len="med"/>
                      <a:tailEnd type="none" w="med" len="med"/>
                    </a:lnL>
                    <a:lnR w="12700" cap="flat" cmpd="sng" algn="ctr">
                      <a:no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4294026740"/>
                  </a:ext>
                </a:extLst>
              </a:tr>
            </a:tbl>
          </a:graphicData>
        </a:graphic>
      </p:graphicFrame>
      <p:sp>
        <p:nvSpPr>
          <p:cNvPr id="8" name="文本框 7">
            <a:extLst>
              <a:ext uri="{FF2B5EF4-FFF2-40B4-BE49-F238E27FC236}">
                <a16:creationId xmlns:a16="http://schemas.microsoft.com/office/drawing/2014/main" id="{5AF7DAAA-C75A-ACEB-8D8D-F8261C6C680A}"/>
              </a:ext>
            </a:extLst>
          </p:cNvPr>
          <p:cNvSpPr txBox="1"/>
          <p:nvPr/>
        </p:nvSpPr>
        <p:spPr>
          <a:xfrm>
            <a:off x="2267744" y="2924944"/>
            <a:ext cx="1433086" cy="400110"/>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sz="2000" b="1" i="0" u="none" strike="noStrike" cap="none" normalizeH="0" baseline="0" dirty="0">
                <a:ln>
                  <a:noFill/>
                </a:ln>
                <a:solidFill>
                  <a:schemeClr val="bg1">
                    <a:lumMod val="95000"/>
                    <a:lumOff val="5000"/>
                  </a:schemeClr>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小端方式</a:t>
            </a:r>
          </a:p>
        </p:txBody>
      </p:sp>
      <p:sp>
        <p:nvSpPr>
          <p:cNvPr id="11" name="文本框 10">
            <a:extLst>
              <a:ext uri="{FF2B5EF4-FFF2-40B4-BE49-F238E27FC236}">
                <a16:creationId xmlns:a16="http://schemas.microsoft.com/office/drawing/2014/main" id="{548A460C-0EC6-13F3-D3E7-9B2790C1E778}"/>
              </a:ext>
            </a:extLst>
          </p:cNvPr>
          <p:cNvSpPr txBox="1"/>
          <p:nvPr/>
        </p:nvSpPr>
        <p:spPr>
          <a:xfrm>
            <a:off x="5357014" y="2924944"/>
            <a:ext cx="1433086" cy="400110"/>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b="1" dirty="0">
                <a:solidFill>
                  <a:schemeClr val="bg1">
                    <a:lumMod val="95000"/>
                    <a:lumOff val="5000"/>
                  </a:schemeClr>
                </a:solidFill>
                <a:ea typeface="微软雅黑" panose="020B0503020204020204" pitchFamily="34" charset="-122"/>
                <a:cs typeface="Times New Roman" panose="02020603050405020304" pitchFamily="18" charset="0"/>
                <a:sym typeface="+mn-lt"/>
              </a:rPr>
              <a:t>大</a:t>
            </a:r>
            <a:r>
              <a:rPr kumimoji="0" lang="zh-CN" altLang="en-US" sz="2000" b="1" i="0" u="none" strike="noStrike" cap="none" normalizeH="0" baseline="0" dirty="0">
                <a:ln>
                  <a:noFill/>
                </a:ln>
                <a:solidFill>
                  <a:schemeClr val="bg1">
                    <a:lumMod val="95000"/>
                    <a:lumOff val="5000"/>
                  </a:schemeClr>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端方式</a:t>
            </a:r>
          </a:p>
        </p:txBody>
      </p:sp>
      <p:sp>
        <p:nvSpPr>
          <p:cNvPr id="12" name="矩形 11">
            <a:extLst>
              <a:ext uri="{FF2B5EF4-FFF2-40B4-BE49-F238E27FC236}">
                <a16:creationId xmlns:a16="http://schemas.microsoft.com/office/drawing/2014/main" id="{72327B0F-0967-9DE9-3D2A-8860ABF0D368}"/>
              </a:ext>
            </a:extLst>
          </p:cNvPr>
          <p:cNvSpPr/>
          <p:nvPr/>
        </p:nvSpPr>
        <p:spPr bwMode="auto">
          <a:xfrm>
            <a:off x="2534287" y="4581128"/>
            <a:ext cx="900000" cy="360000"/>
          </a:xfrm>
          <a:prstGeom prst="rect">
            <a:avLst/>
          </a:prstGeom>
          <a:solidFill>
            <a:schemeClr val="accent6">
              <a:lumMod val="40000"/>
              <a:lumOff val="60000"/>
            </a:schemeClr>
          </a:solidFill>
          <a:ln w="9525" cap="flat" cmpd="sng" algn="ctr">
            <a:solidFill>
              <a:schemeClr val="accent6">
                <a:lumMod val="75000"/>
              </a:schemeClr>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rPr>
              <a:t>12</a:t>
            </a:r>
            <a:endParaRPr kumimoji="0" lang="zh-CN" altLang="en-US"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endParaRPr>
          </a:p>
        </p:txBody>
      </p:sp>
      <p:sp>
        <p:nvSpPr>
          <p:cNvPr id="13" name="矩形 12">
            <a:extLst>
              <a:ext uri="{FF2B5EF4-FFF2-40B4-BE49-F238E27FC236}">
                <a16:creationId xmlns:a16="http://schemas.microsoft.com/office/drawing/2014/main" id="{95B303E6-150E-B675-9297-6CEBAA017D26}"/>
              </a:ext>
            </a:extLst>
          </p:cNvPr>
          <p:cNvSpPr/>
          <p:nvPr/>
        </p:nvSpPr>
        <p:spPr bwMode="auto">
          <a:xfrm>
            <a:off x="2534287" y="3501008"/>
            <a:ext cx="900000" cy="360000"/>
          </a:xfrm>
          <a:prstGeom prst="rect">
            <a:avLst/>
          </a:prstGeom>
          <a:solidFill>
            <a:schemeClr val="accent6">
              <a:lumMod val="20000"/>
              <a:lumOff val="80000"/>
            </a:schemeClr>
          </a:solidFill>
          <a:ln w="9525" cap="flat" cmpd="sng" algn="ctr">
            <a:solidFill>
              <a:schemeClr val="accent6">
                <a:lumMod val="75000"/>
              </a:schemeClr>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rPr>
              <a:t>78</a:t>
            </a:r>
            <a:endParaRPr kumimoji="0" lang="zh-CN" altLang="en-US"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endParaRPr>
          </a:p>
        </p:txBody>
      </p:sp>
      <p:sp>
        <p:nvSpPr>
          <p:cNvPr id="14" name="矩形 13">
            <a:extLst>
              <a:ext uri="{FF2B5EF4-FFF2-40B4-BE49-F238E27FC236}">
                <a16:creationId xmlns:a16="http://schemas.microsoft.com/office/drawing/2014/main" id="{BFF0E1A2-3516-3AC5-7C07-5A5009A42E8D}"/>
              </a:ext>
            </a:extLst>
          </p:cNvPr>
          <p:cNvSpPr/>
          <p:nvPr/>
        </p:nvSpPr>
        <p:spPr bwMode="auto">
          <a:xfrm>
            <a:off x="2534287" y="4221535"/>
            <a:ext cx="900000" cy="360000"/>
          </a:xfrm>
          <a:prstGeom prst="rect">
            <a:avLst/>
          </a:prstGeom>
          <a:solidFill>
            <a:schemeClr val="accent6">
              <a:lumMod val="20000"/>
              <a:lumOff val="80000"/>
            </a:schemeClr>
          </a:solidFill>
          <a:ln w="9525" cap="flat" cmpd="sng" algn="ctr">
            <a:solidFill>
              <a:schemeClr val="accent6">
                <a:lumMod val="75000"/>
              </a:schemeClr>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rPr>
              <a:t>34</a:t>
            </a:r>
            <a:endParaRPr kumimoji="0" lang="zh-CN" altLang="en-US"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endParaRPr>
          </a:p>
        </p:txBody>
      </p:sp>
      <p:sp>
        <p:nvSpPr>
          <p:cNvPr id="15" name="矩形 14">
            <a:extLst>
              <a:ext uri="{FF2B5EF4-FFF2-40B4-BE49-F238E27FC236}">
                <a16:creationId xmlns:a16="http://schemas.microsoft.com/office/drawing/2014/main" id="{A92EB5F3-B3CD-0E72-73C2-5A11064F84D9}"/>
              </a:ext>
            </a:extLst>
          </p:cNvPr>
          <p:cNvSpPr/>
          <p:nvPr/>
        </p:nvSpPr>
        <p:spPr bwMode="auto">
          <a:xfrm>
            <a:off x="2534287" y="3861942"/>
            <a:ext cx="900000" cy="360000"/>
          </a:xfrm>
          <a:prstGeom prst="rect">
            <a:avLst/>
          </a:prstGeom>
          <a:solidFill>
            <a:schemeClr val="accent6">
              <a:lumMod val="40000"/>
              <a:lumOff val="60000"/>
            </a:schemeClr>
          </a:solidFill>
          <a:ln w="9525" cap="flat" cmpd="sng" algn="ctr">
            <a:solidFill>
              <a:schemeClr val="accent6">
                <a:lumMod val="75000"/>
              </a:schemeClr>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rPr>
              <a:t>56</a:t>
            </a:r>
            <a:endParaRPr kumimoji="0" lang="zh-CN" altLang="en-US"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endParaRPr>
          </a:p>
        </p:txBody>
      </p:sp>
      <p:sp>
        <p:nvSpPr>
          <p:cNvPr id="16" name="矩形 15">
            <a:extLst>
              <a:ext uri="{FF2B5EF4-FFF2-40B4-BE49-F238E27FC236}">
                <a16:creationId xmlns:a16="http://schemas.microsoft.com/office/drawing/2014/main" id="{3B26C6A6-C67F-D4D7-C7BE-C1BCDD768008}"/>
              </a:ext>
            </a:extLst>
          </p:cNvPr>
          <p:cNvSpPr/>
          <p:nvPr/>
        </p:nvSpPr>
        <p:spPr bwMode="auto">
          <a:xfrm>
            <a:off x="5623557" y="4580234"/>
            <a:ext cx="900000" cy="360000"/>
          </a:xfrm>
          <a:prstGeom prst="rect">
            <a:avLst/>
          </a:prstGeom>
          <a:solidFill>
            <a:schemeClr val="accent6">
              <a:lumMod val="40000"/>
              <a:lumOff val="60000"/>
            </a:schemeClr>
          </a:solidFill>
          <a:ln w="9525" cap="flat" cmpd="sng" algn="ctr">
            <a:solidFill>
              <a:schemeClr val="accent6">
                <a:lumMod val="75000"/>
              </a:schemeClr>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rPr>
              <a:t>78</a:t>
            </a:r>
            <a:endParaRPr kumimoji="0" lang="zh-CN" altLang="en-US"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endParaRPr>
          </a:p>
        </p:txBody>
      </p:sp>
      <p:sp>
        <p:nvSpPr>
          <p:cNvPr id="17" name="矩形 16">
            <a:extLst>
              <a:ext uri="{FF2B5EF4-FFF2-40B4-BE49-F238E27FC236}">
                <a16:creationId xmlns:a16="http://schemas.microsoft.com/office/drawing/2014/main" id="{FFCED925-AB87-1D14-5F47-900EB77FD2D4}"/>
              </a:ext>
            </a:extLst>
          </p:cNvPr>
          <p:cNvSpPr/>
          <p:nvPr/>
        </p:nvSpPr>
        <p:spPr bwMode="auto">
          <a:xfrm>
            <a:off x="5623557" y="3501455"/>
            <a:ext cx="900000" cy="360000"/>
          </a:xfrm>
          <a:prstGeom prst="rect">
            <a:avLst/>
          </a:prstGeom>
          <a:solidFill>
            <a:schemeClr val="accent6">
              <a:lumMod val="20000"/>
              <a:lumOff val="80000"/>
            </a:schemeClr>
          </a:solidFill>
          <a:ln w="9525" cap="flat" cmpd="sng" algn="ctr">
            <a:solidFill>
              <a:schemeClr val="accent6">
                <a:lumMod val="75000"/>
              </a:schemeClr>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rPr>
              <a:t>12</a:t>
            </a:r>
            <a:endParaRPr kumimoji="0" lang="zh-CN" altLang="en-US"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endParaRPr>
          </a:p>
        </p:txBody>
      </p:sp>
      <p:sp>
        <p:nvSpPr>
          <p:cNvPr id="18" name="矩形 17">
            <a:extLst>
              <a:ext uri="{FF2B5EF4-FFF2-40B4-BE49-F238E27FC236}">
                <a16:creationId xmlns:a16="http://schemas.microsoft.com/office/drawing/2014/main" id="{18E05BF6-1404-45AA-F868-E4AAA394AF75}"/>
              </a:ext>
            </a:extLst>
          </p:cNvPr>
          <p:cNvSpPr/>
          <p:nvPr/>
        </p:nvSpPr>
        <p:spPr bwMode="auto">
          <a:xfrm>
            <a:off x="5623557" y="4220641"/>
            <a:ext cx="900000" cy="360000"/>
          </a:xfrm>
          <a:prstGeom prst="rect">
            <a:avLst/>
          </a:prstGeom>
          <a:solidFill>
            <a:schemeClr val="accent6">
              <a:lumMod val="20000"/>
              <a:lumOff val="80000"/>
            </a:schemeClr>
          </a:solidFill>
          <a:ln w="9525" cap="flat" cmpd="sng" algn="ctr">
            <a:solidFill>
              <a:schemeClr val="accent6">
                <a:lumMod val="75000"/>
              </a:schemeClr>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rPr>
              <a:t>56</a:t>
            </a:r>
            <a:endParaRPr kumimoji="0" lang="zh-CN" altLang="en-US"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endParaRPr>
          </a:p>
        </p:txBody>
      </p:sp>
      <p:sp>
        <p:nvSpPr>
          <p:cNvPr id="19" name="矩形 18">
            <a:extLst>
              <a:ext uri="{FF2B5EF4-FFF2-40B4-BE49-F238E27FC236}">
                <a16:creationId xmlns:a16="http://schemas.microsoft.com/office/drawing/2014/main" id="{86304012-623F-A758-79DE-0B9E8F97234B}"/>
              </a:ext>
            </a:extLst>
          </p:cNvPr>
          <p:cNvSpPr/>
          <p:nvPr/>
        </p:nvSpPr>
        <p:spPr bwMode="auto">
          <a:xfrm>
            <a:off x="5623557" y="3861048"/>
            <a:ext cx="900000" cy="360000"/>
          </a:xfrm>
          <a:prstGeom prst="rect">
            <a:avLst/>
          </a:prstGeom>
          <a:solidFill>
            <a:schemeClr val="accent6">
              <a:lumMod val="40000"/>
              <a:lumOff val="60000"/>
            </a:schemeClr>
          </a:solidFill>
          <a:ln w="9525" cap="flat" cmpd="sng" algn="ctr">
            <a:solidFill>
              <a:schemeClr val="accent6">
                <a:lumMod val="75000"/>
              </a:schemeClr>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b="1" dirty="0">
                <a:solidFill>
                  <a:schemeClr val="bg1">
                    <a:lumMod val="95000"/>
                    <a:lumOff val="5000"/>
                  </a:schemeClr>
                </a:solidFill>
                <a:ea typeface="+mn-ea"/>
                <a:cs typeface="Times New Roman" panose="02020603050405020304" pitchFamily="18" charset="0"/>
                <a:sym typeface="+mn-lt"/>
              </a:rPr>
              <a:t>34</a:t>
            </a:r>
            <a:endParaRPr kumimoji="0" lang="zh-CN" altLang="en-US" b="1" i="0" u="none" strike="noStrike" cap="none" normalizeH="0" baseline="0" dirty="0">
              <a:ln>
                <a:noFill/>
              </a:ln>
              <a:solidFill>
                <a:schemeClr val="bg1">
                  <a:lumMod val="95000"/>
                  <a:lumOff val="5000"/>
                </a:schemeClr>
              </a:solidFill>
              <a:effectLst/>
              <a:ea typeface="+mn-ea"/>
              <a:cs typeface="Times New Roman" panose="02020603050405020304" pitchFamily="18" charset="0"/>
              <a:sym typeface="+mn-lt"/>
            </a:endParaRPr>
          </a:p>
        </p:txBody>
      </p:sp>
      <p:sp>
        <p:nvSpPr>
          <p:cNvPr id="20" name="文本框 19">
            <a:extLst>
              <a:ext uri="{FF2B5EF4-FFF2-40B4-BE49-F238E27FC236}">
                <a16:creationId xmlns:a16="http://schemas.microsoft.com/office/drawing/2014/main" id="{F9FF52F2-2424-3BBD-2F5C-003414767EF5}"/>
              </a:ext>
            </a:extLst>
          </p:cNvPr>
          <p:cNvSpPr txBox="1"/>
          <p:nvPr/>
        </p:nvSpPr>
        <p:spPr>
          <a:xfrm>
            <a:off x="3779912" y="2924944"/>
            <a:ext cx="1433086" cy="400110"/>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b="1" dirty="0">
                <a:solidFill>
                  <a:schemeClr val="bg1">
                    <a:lumMod val="95000"/>
                    <a:lumOff val="5000"/>
                  </a:schemeClr>
                </a:solidFill>
                <a:ea typeface="微软雅黑" panose="020B0503020204020204" pitchFamily="34" charset="-122"/>
                <a:cs typeface="Times New Roman" panose="02020603050405020304" pitchFamily="18" charset="0"/>
                <a:sym typeface="+mn-lt"/>
              </a:rPr>
              <a:t>内存地址</a:t>
            </a:r>
            <a:endParaRPr kumimoji="0" lang="zh-CN" altLang="en-US" sz="2000" b="1" i="0" u="none" strike="noStrike" cap="none" normalizeH="0" baseline="0" dirty="0">
              <a:ln>
                <a:noFill/>
              </a:ln>
              <a:solidFill>
                <a:schemeClr val="bg1">
                  <a:lumMod val="95000"/>
                  <a:lumOff val="5000"/>
                </a:schemeClr>
              </a:solidFill>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Tree>
    <p:extLst>
      <p:ext uri="{BB962C8B-B14F-4D97-AF65-F5344CB8AC3E}">
        <p14:creationId xmlns:p14="http://schemas.microsoft.com/office/powerpoint/2010/main" val="101817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52C4163A-6696-39FA-0CE8-3F27A5D59A47}"/>
              </a:ext>
            </a:extLst>
          </p:cNvPr>
          <p:cNvSpPr>
            <a:spLocks noGrp="1"/>
          </p:cNvSpPr>
          <p:nvPr>
            <p:ph type="title"/>
          </p:nvPr>
        </p:nvSpPr>
        <p:spPr/>
        <p:txBody>
          <a:bodyPr/>
          <a:lstStyle/>
          <a:p>
            <a:endParaRPr lang="zh-CN" altLang="en-US" dirty="0"/>
          </a:p>
        </p:txBody>
      </p:sp>
      <p:graphicFrame>
        <p:nvGraphicFramePr>
          <p:cNvPr id="7" name="内容占位符 6">
            <a:extLst>
              <a:ext uri="{FF2B5EF4-FFF2-40B4-BE49-F238E27FC236}">
                <a16:creationId xmlns:a16="http://schemas.microsoft.com/office/drawing/2014/main" id="{04340DE3-EAD7-097C-BE55-F2BB41165EFF}"/>
              </a:ext>
            </a:extLst>
          </p:cNvPr>
          <p:cNvGraphicFramePr>
            <a:graphicFrameLocks noGrp="1"/>
          </p:cNvGraphicFramePr>
          <p:nvPr>
            <p:ph idx="1"/>
            <p:extLst>
              <p:ext uri="{D42A27DB-BD31-4B8C-83A1-F6EECF244321}">
                <p14:modId xmlns:p14="http://schemas.microsoft.com/office/powerpoint/2010/main" val="1808113498"/>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页脚占位符 7">
            <a:extLst>
              <a:ext uri="{FF2B5EF4-FFF2-40B4-BE49-F238E27FC236}">
                <a16:creationId xmlns:a16="http://schemas.microsoft.com/office/drawing/2014/main" id="{C6AAEBC1-4898-C774-8F08-54BFF7E290BE}"/>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9" name="灯片编号占位符 8">
            <a:extLst>
              <a:ext uri="{FF2B5EF4-FFF2-40B4-BE49-F238E27FC236}">
                <a16:creationId xmlns:a16="http://schemas.microsoft.com/office/drawing/2014/main" id="{E33ED428-A213-26F2-B3D8-EF0C231B17AA}"/>
              </a:ext>
            </a:extLst>
          </p:cNvPr>
          <p:cNvSpPr>
            <a:spLocks noGrp="1"/>
          </p:cNvSpPr>
          <p:nvPr>
            <p:ph type="sldNum" sz="quarter" idx="11"/>
          </p:nvPr>
        </p:nvSpPr>
        <p:spPr/>
        <p:txBody>
          <a:bodyPr/>
          <a:lstStyle/>
          <a:p>
            <a:pPr>
              <a:defRPr/>
            </a:pPr>
            <a:fld id="{168FAD51-4924-4E26-8EE5-0F0F7972BA28}"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44F85D-D16F-4E9E-6A60-022C7D32E666}"/>
              </a:ext>
            </a:extLst>
          </p:cNvPr>
          <p:cNvSpPr>
            <a:spLocks noGrp="1"/>
          </p:cNvSpPr>
          <p:nvPr>
            <p:ph type="title"/>
          </p:nvPr>
        </p:nvSpPr>
        <p:spPr/>
        <p:txBody>
          <a:bodyPr/>
          <a:lstStyle/>
          <a:p>
            <a:r>
              <a:rPr lang="zh-CN" altLang="en-US" dirty="0"/>
              <a:t>内存地址对齐</a:t>
            </a:r>
          </a:p>
        </p:txBody>
      </p:sp>
      <p:sp>
        <p:nvSpPr>
          <p:cNvPr id="3" name="文本占位符 2">
            <a:extLst>
              <a:ext uri="{FF2B5EF4-FFF2-40B4-BE49-F238E27FC236}">
                <a16:creationId xmlns:a16="http://schemas.microsoft.com/office/drawing/2014/main" id="{7ED228E8-FE54-0D21-A980-B6890AC5745D}"/>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28199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数据在内存中的对齐问题</a:t>
            </a:r>
            <a:r>
              <a:rPr lang="en-US" altLang="zh-CN" dirty="0"/>
              <a:t>(Alignment)</a:t>
            </a:r>
            <a:endParaRPr lang="zh-CN" altLang="en-US" dirty="0"/>
          </a:p>
        </p:txBody>
      </p:sp>
      <p:sp>
        <p:nvSpPr>
          <p:cNvPr id="157" name="任意多边形: 形状 156">
            <a:extLst>
              <a:ext uri="{FF2B5EF4-FFF2-40B4-BE49-F238E27FC236}">
                <a16:creationId xmlns:a16="http://schemas.microsoft.com/office/drawing/2014/main" id="{9B24C3F0-E177-C51D-5848-86A993DD5C26}"/>
              </a:ext>
            </a:extLst>
          </p:cNvPr>
          <p:cNvSpPr/>
          <p:nvPr/>
        </p:nvSpPr>
        <p:spPr>
          <a:xfrm>
            <a:off x="855663" y="2817152"/>
            <a:ext cx="3572321" cy="3348152"/>
          </a:xfrm>
          <a:custGeom>
            <a:avLst/>
            <a:gdLst>
              <a:gd name="connsiteX0" fmla="*/ 0 w 3659187"/>
              <a:gd name="connsiteY0" fmla="*/ 0 h 1552950"/>
              <a:gd name="connsiteX1" fmla="*/ 3659187 w 3659187"/>
              <a:gd name="connsiteY1" fmla="*/ 0 h 1552950"/>
              <a:gd name="connsiteX2" fmla="*/ 3659187 w 3659187"/>
              <a:gd name="connsiteY2" fmla="*/ 1552950 h 1552950"/>
              <a:gd name="connsiteX3" fmla="*/ 0 w 3659187"/>
              <a:gd name="connsiteY3" fmla="*/ 1552950 h 1552950"/>
              <a:gd name="connsiteX4" fmla="*/ 0 w 3659187"/>
              <a:gd name="connsiteY4" fmla="*/ 0 h 155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187" h="1552950">
                <a:moveTo>
                  <a:pt x="0" y="0"/>
                </a:moveTo>
                <a:lnTo>
                  <a:pt x="3659187" y="0"/>
                </a:lnTo>
                <a:lnTo>
                  <a:pt x="3659187" y="1552950"/>
                </a:lnTo>
                <a:lnTo>
                  <a:pt x="0" y="1552950"/>
                </a:lnTo>
                <a:lnTo>
                  <a:pt x="0" y="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0000" tIns="354076" rIns="283994" bIns="120904" numCol="1" spcCol="1270" anchor="t" anchorCtr="0">
            <a:noAutofit/>
          </a:bodyPr>
          <a:lstStyle/>
          <a:p>
            <a:pPr marL="0" lvl="1" algn="l" defTabSz="755650">
              <a:lnSpc>
                <a:spcPct val="150000"/>
              </a:lnSpc>
              <a:spcBef>
                <a:spcPct val="0"/>
              </a:spcBef>
              <a:spcAft>
                <a:spcPct val="15000"/>
              </a:spcAft>
            </a:pPr>
            <a:endParaRPr lang="en-US" altLang="zh-CN" sz="1700" b="1" i="0" kern="1200" dirty="0">
              <a:latin typeface="Times New Roman" panose="02020603050405020304" pitchFamily="18" charset="0"/>
              <a:ea typeface="微软雅黑" panose="020B0503020204020204" pitchFamily="34" charset="-122"/>
              <a:cs typeface="Times New Roman" panose="02020603050405020304" pitchFamily="18" charset="0"/>
            </a:endParaRPr>
          </a:p>
          <a:p>
            <a:pPr marL="0" lvl="1" algn="l" defTabSz="755650">
              <a:lnSpc>
                <a:spcPct val="150000"/>
              </a:lnSpc>
              <a:spcBef>
                <a:spcPct val="0"/>
              </a:spcBef>
              <a:spcAft>
                <a:spcPct val="15000"/>
              </a:spcAft>
            </a:pPr>
            <a:endParaRPr lang="en-US" altLang="zh-CN" sz="1700" b="1" dirty="0">
              <a:latin typeface="Times New Roman" panose="02020603050405020304" pitchFamily="18" charset="0"/>
              <a:ea typeface="微软雅黑" panose="020B0503020204020204" pitchFamily="34" charset="-122"/>
              <a:cs typeface="Times New Roman" panose="02020603050405020304" pitchFamily="18" charset="0"/>
            </a:endParaRPr>
          </a:p>
          <a:p>
            <a:pPr marL="0" lvl="1" algn="l" defTabSz="755650">
              <a:lnSpc>
                <a:spcPct val="150000"/>
              </a:lnSpc>
              <a:spcBef>
                <a:spcPct val="0"/>
              </a:spcBef>
              <a:spcAft>
                <a:spcPct val="15000"/>
              </a:spcAft>
            </a:pPr>
            <a:endParaRPr lang="en-US" altLang="zh-CN" sz="1700" b="1" i="0" kern="1200" dirty="0">
              <a:latin typeface="Times New Roman" panose="02020603050405020304" pitchFamily="18" charset="0"/>
              <a:ea typeface="微软雅黑" panose="020B0503020204020204" pitchFamily="34" charset="-122"/>
              <a:cs typeface="Times New Roman" panose="02020603050405020304" pitchFamily="18" charset="0"/>
            </a:endParaRPr>
          </a:p>
          <a:p>
            <a:pPr marL="0" lvl="1" algn="l" defTabSz="755650">
              <a:lnSpc>
                <a:spcPct val="150000"/>
              </a:lnSpc>
              <a:spcBef>
                <a:spcPct val="0"/>
              </a:spcBef>
              <a:spcAft>
                <a:spcPct val="15000"/>
              </a:spcAft>
            </a:pPr>
            <a:endParaRPr lang="en-US" altLang="zh-CN" sz="1700" b="1" dirty="0">
              <a:latin typeface="Times New Roman" panose="02020603050405020304" pitchFamily="18" charset="0"/>
              <a:ea typeface="微软雅黑" panose="020B0503020204020204" pitchFamily="34" charset="-122"/>
              <a:cs typeface="Times New Roman" panose="02020603050405020304" pitchFamily="18" charset="0"/>
            </a:endParaRPr>
          </a:p>
          <a:p>
            <a:pPr marL="0" lvl="1" algn="l" defTabSz="755650">
              <a:lnSpc>
                <a:spcPct val="150000"/>
              </a:lnSpc>
              <a:spcBef>
                <a:spcPct val="0"/>
              </a:spcBef>
              <a:spcAft>
                <a:spcPct val="15000"/>
              </a:spcAft>
            </a:pPr>
            <a:endParaRPr lang="en-US" altLang="zh-CN" sz="1700" b="1" i="0" kern="1200" dirty="0">
              <a:latin typeface="Times New Roman" panose="02020603050405020304" pitchFamily="18" charset="0"/>
              <a:ea typeface="微软雅黑" panose="020B0503020204020204" pitchFamily="34" charset="-122"/>
              <a:cs typeface="Times New Roman" panose="02020603050405020304" pitchFamily="18" charset="0"/>
            </a:endParaRPr>
          </a:p>
          <a:p>
            <a:pPr marL="0" lvl="1" algn="l" defTabSz="755650">
              <a:lnSpc>
                <a:spcPct val="150000"/>
              </a:lnSpc>
              <a:spcBef>
                <a:spcPct val="0"/>
              </a:spcBef>
              <a:spcAft>
                <a:spcPct val="15000"/>
              </a:spcAft>
            </a:pPr>
            <a:r>
              <a:rPr lang="en-US" altLang="zh-CN" sz="1700" b="1" i="0" kern="120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1700" i="0" kern="1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700" i="0" kern="12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1700" i="0" kern="1200" dirty="0">
                <a:latin typeface="Times New Roman" panose="02020603050405020304" pitchFamily="18" charset="0"/>
                <a:ea typeface="微软雅黑" panose="020B0503020204020204" pitchFamily="34" charset="-122"/>
                <a:cs typeface="Times New Roman" panose="02020603050405020304" pitchFamily="18" charset="0"/>
              </a:rPr>
              <a:t>个周期，</a:t>
            </a:r>
            <a:r>
              <a:rPr lang="en-US" altLang="zh-CN" sz="1700" b="1" i="0" kern="1200" dirty="0">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sz="1700" i="0" kern="1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700" i="0" kern="12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700" i="0" kern="1200" dirty="0">
                <a:latin typeface="Times New Roman" panose="02020603050405020304" pitchFamily="18" charset="0"/>
                <a:ea typeface="微软雅黑" panose="020B0503020204020204" pitchFamily="34" charset="-122"/>
                <a:cs typeface="Times New Roman" panose="02020603050405020304" pitchFamily="18" charset="0"/>
              </a:rPr>
              <a:t>个周期</a:t>
            </a:r>
            <a:endParaRPr lang="zh-CN" altLang="en-US" sz="1700" kern="1200" dirty="0">
              <a:latin typeface="Times New Roman" panose="02020603050405020304" pitchFamily="18" charset="0"/>
              <a:ea typeface="微软雅黑" panose="020B0503020204020204" pitchFamily="34" charset="-122"/>
              <a:cs typeface="Times New Roman" panose="02020603050405020304" pitchFamily="18" charset="0"/>
            </a:endParaRPr>
          </a:p>
          <a:p>
            <a:pPr marL="0" lvl="1" algn="l" defTabSz="755650">
              <a:lnSpc>
                <a:spcPct val="150000"/>
              </a:lnSpc>
              <a:spcBef>
                <a:spcPct val="0"/>
              </a:spcBef>
              <a:spcAft>
                <a:spcPct val="15000"/>
              </a:spcAft>
            </a:pPr>
            <a:r>
              <a:rPr lang="zh-CN" altLang="en-US" sz="1700" kern="1200" dirty="0">
                <a:latin typeface="Times New Roman" panose="02020603050405020304" pitchFamily="18" charset="0"/>
                <a:ea typeface="微软雅黑" panose="020B0503020204020204" pitchFamily="34" charset="-122"/>
                <a:cs typeface="Times New Roman" panose="02020603050405020304" pitchFamily="18" charset="0"/>
              </a:rPr>
              <a:t>节省空间，但增加了访存次数！</a:t>
            </a:r>
          </a:p>
        </p:txBody>
      </p:sp>
      <p:sp>
        <p:nvSpPr>
          <p:cNvPr id="158" name="任意多边形: 形状 157">
            <a:extLst>
              <a:ext uri="{FF2B5EF4-FFF2-40B4-BE49-F238E27FC236}">
                <a16:creationId xmlns:a16="http://schemas.microsoft.com/office/drawing/2014/main" id="{63A3A352-BE1C-8E9E-5776-242E2FFD6B56}"/>
              </a:ext>
            </a:extLst>
          </p:cNvPr>
          <p:cNvSpPr/>
          <p:nvPr/>
        </p:nvSpPr>
        <p:spPr>
          <a:xfrm>
            <a:off x="1038622" y="2566232"/>
            <a:ext cx="2561430" cy="501840"/>
          </a:xfrm>
          <a:custGeom>
            <a:avLst/>
            <a:gdLst>
              <a:gd name="connsiteX0" fmla="*/ 0 w 2561430"/>
              <a:gd name="connsiteY0" fmla="*/ 83642 h 501840"/>
              <a:gd name="connsiteX1" fmla="*/ 83642 w 2561430"/>
              <a:gd name="connsiteY1" fmla="*/ 0 h 501840"/>
              <a:gd name="connsiteX2" fmla="*/ 2477788 w 2561430"/>
              <a:gd name="connsiteY2" fmla="*/ 0 h 501840"/>
              <a:gd name="connsiteX3" fmla="*/ 2561430 w 2561430"/>
              <a:gd name="connsiteY3" fmla="*/ 83642 h 501840"/>
              <a:gd name="connsiteX4" fmla="*/ 2561430 w 2561430"/>
              <a:gd name="connsiteY4" fmla="*/ 418198 h 501840"/>
              <a:gd name="connsiteX5" fmla="*/ 2477788 w 2561430"/>
              <a:gd name="connsiteY5" fmla="*/ 501840 h 501840"/>
              <a:gd name="connsiteX6" fmla="*/ 83642 w 2561430"/>
              <a:gd name="connsiteY6" fmla="*/ 501840 h 501840"/>
              <a:gd name="connsiteX7" fmla="*/ 0 w 2561430"/>
              <a:gd name="connsiteY7" fmla="*/ 418198 h 501840"/>
              <a:gd name="connsiteX8" fmla="*/ 0 w 2561430"/>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1430" h="501840">
                <a:moveTo>
                  <a:pt x="0" y="83642"/>
                </a:moveTo>
                <a:cubicBezTo>
                  <a:pt x="0" y="37448"/>
                  <a:pt x="37448" y="0"/>
                  <a:pt x="83642" y="0"/>
                </a:cubicBezTo>
                <a:lnTo>
                  <a:pt x="2477788" y="0"/>
                </a:lnTo>
                <a:cubicBezTo>
                  <a:pt x="2523982" y="0"/>
                  <a:pt x="2561430" y="37448"/>
                  <a:pt x="2561430" y="83642"/>
                </a:cubicBezTo>
                <a:lnTo>
                  <a:pt x="2561430" y="418198"/>
                </a:lnTo>
                <a:cubicBezTo>
                  <a:pt x="2561430" y="464392"/>
                  <a:pt x="2523982" y="501840"/>
                  <a:pt x="2477788" y="501840"/>
                </a:cubicBezTo>
                <a:lnTo>
                  <a:pt x="83642" y="501840"/>
                </a:lnTo>
                <a:cubicBezTo>
                  <a:pt x="37448" y="501840"/>
                  <a:pt x="0" y="464392"/>
                  <a:pt x="0" y="418198"/>
                </a:cubicBezTo>
                <a:lnTo>
                  <a:pt x="0" y="83642"/>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1314" tIns="24498" rIns="121314" bIns="24498" numCol="1" spcCol="1270" anchor="ctr" anchorCtr="0">
            <a:noAutofit/>
          </a:bodyPr>
          <a:lstStyle/>
          <a:p>
            <a:pPr marL="0" lvl="0" indent="0" algn="l" defTabSz="755650">
              <a:lnSpc>
                <a:spcPct val="90000"/>
              </a:lnSpc>
              <a:spcBef>
                <a:spcPct val="0"/>
              </a:spcBef>
              <a:spcAft>
                <a:spcPct val="35000"/>
              </a:spcAft>
              <a:buNone/>
            </a:pPr>
            <a:r>
              <a:rPr lang="zh-CN" altLang="en-US" sz="17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方案</a:t>
            </a:r>
            <a:r>
              <a:rPr lang="en-US" altLang="zh-CN" sz="17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r>
              <a:rPr lang="zh-CN" altLang="en-US" sz="17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：变量地址不对齐</a:t>
            </a:r>
          </a:p>
        </p:txBody>
      </p:sp>
      <p:sp>
        <p:nvSpPr>
          <p:cNvPr id="159" name="任意多边形: 形状 158">
            <a:extLst>
              <a:ext uri="{FF2B5EF4-FFF2-40B4-BE49-F238E27FC236}">
                <a16:creationId xmlns:a16="http://schemas.microsoft.com/office/drawing/2014/main" id="{72C83E91-F833-4AE4-0F67-1DADF46A64B2}"/>
              </a:ext>
            </a:extLst>
          </p:cNvPr>
          <p:cNvSpPr/>
          <p:nvPr/>
        </p:nvSpPr>
        <p:spPr>
          <a:xfrm>
            <a:off x="4528071" y="2815824"/>
            <a:ext cx="3932361" cy="3349480"/>
          </a:xfrm>
          <a:custGeom>
            <a:avLst/>
            <a:gdLst>
              <a:gd name="connsiteX0" fmla="*/ 0 w 3659187"/>
              <a:gd name="connsiteY0" fmla="*/ 0 h 1552950"/>
              <a:gd name="connsiteX1" fmla="*/ 3659187 w 3659187"/>
              <a:gd name="connsiteY1" fmla="*/ 0 h 1552950"/>
              <a:gd name="connsiteX2" fmla="*/ 3659187 w 3659187"/>
              <a:gd name="connsiteY2" fmla="*/ 1552950 h 1552950"/>
              <a:gd name="connsiteX3" fmla="*/ 0 w 3659187"/>
              <a:gd name="connsiteY3" fmla="*/ 1552950 h 1552950"/>
              <a:gd name="connsiteX4" fmla="*/ 0 w 3659187"/>
              <a:gd name="connsiteY4" fmla="*/ 0 h 155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187" h="1552950">
                <a:moveTo>
                  <a:pt x="0" y="0"/>
                </a:moveTo>
                <a:lnTo>
                  <a:pt x="3659187" y="0"/>
                </a:lnTo>
                <a:lnTo>
                  <a:pt x="3659187" y="1552950"/>
                </a:lnTo>
                <a:lnTo>
                  <a:pt x="0" y="1552950"/>
                </a:lnTo>
                <a:lnTo>
                  <a:pt x="0" y="0"/>
                </a:lnTo>
                <a:close/>
              </a:path>
            </a:pathLst>
          </a:custGeom>
          <a:ln>
            <a:solidFill>
              <a:srgbClr val="C0000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0000" tIns="354076" rIns="283994" bIns="120904" numCol="1" spcCol="1270" anchor="t" anchorCtr="0">
            <a:noAutofit/>
          </a:bodyPr>
          <a:lstStyle/>
          <a:p>
            <a:pPr marL="0" lvl="1" algn="l" defTabSz="755650">
              <a:lnSpc>
                <a:spcPct val="150000"/>
              </a:lnSpc>
              <a:spcBef>
                <a:spcPct val="0"/>
              </a:spcBef>
              <a:spcAft>
                <a:spcPct val="15000"/>
              </a:spcAft>
            </a:pPr>
            <a:endParaRPr lang="en-US" altLang="zh-CN" sz="1700" i="0" kern="1200" dirty="0">
              <a:latin typeface="Times New Roman" panose="02020603050405020304" pitchFamily="18" charset="0"/>
              <a:ea typeface="微软雅黑" panose="020B0503020204020204" pitchFamily="34" charset="-122"/>
              <a:cs typeface="Times New Roman" panose="02020603050405020304" pitchFamily="18" charset="0"/>
            </a:endParaRPr>
          </a:p>
          <a:p>
            <a:pPr marL="0" lvl="1" algn="l" defTabSz="755650">
              <a:lnSpc>
                <a:spcPct val="150000"/>
              </a:lnSpc>
              <a:spcBef>
                <a:spcPct val="0"/>
              </a:spcBef>
              <a:spcAft>
                <a:spcPct val="15000"/>
              </a:spcAft>
            </a:pPr>
            <a:endParaRPr lang="en-US" altLang="zh-CN" sz="1700" dirty="0">
              <a:latin typeface="Times New Roman" panose="02020603050405020304" pitchFamily="18" charset="0"/>
              <a:ea typeface="微软雅黑" panose="020B0503020204020204" pitchFamily="34" charset="-122"/>
              <a:cs typeface="Times New Roman" panose="02020603050405020304" pitchFamily="18" charset="0"/>
            </a:endParaRPr>
          </a:p>
          <a:p>
            <a:pPr marL="0" lvl="1" algn="l" defTabSz="755650">
              <a:lnSpc>
                <a:spcPct val="150000"/>
              </a:lnSpc>
              <a:spcBef>
                <a:spcPct val="0"/>
              </a:spcBef>
              <a:spcAft>
                <a:spcPct val="15000"/>
              </a:spcAft>
            </a:pPr>
            <a:endParaRPr lang="en-US" altLang="zh-CN" sz="1700" i="0" kern="1200" dirty="0">
              <a:latin typeface="Times New Roman" panose="02020603050405020304" pitchFamily="18" charset="0"/>
              <a:ea typeface="微软雅黑" panose="020B0503020204020204" pitchFamily="34" charset="-122"/>
              <a:cs typeface="Times New Roman" panose="02020603050405020304" pitchFamily="18" charset="0"/>
            </a:endParaRPr>
          </a:p>
          <a:p>
            <a:pPr marL="0" lvl="1" algn="l" defTabSz="755650">
              <a:lnSpc>
                <a:spcPct val="150000"/>
              </a:lnSpc>
              <a:spcBef>
                <a:spcPct val="0"/>
              </a:spcBef>
              <a:spcAft>
                <a:spcPct val="15000"/>
              </a:spcAft>
            </a:pPr>
            <a:endParaRPr lang="en-US" altLang="zh-CN" sz="1700" dirty="0">
              <a:latin typeface="Times New Roman" panose="02020603050405020304" pitchFamily="18" charset="0"/>
              <a:ea typeface="微软雅黑" panose="020B0503020204020204" pitchFamily="34" charset="-122"/>
              <a:cs typeface="Times New Roman" panose="02020603050405020304" pitchFamily="18" charset="0"/>
            </a:endParaRPr>
          </a:p>
          <a:p>
            <a:pPr marL="0" lvl="1" algn="l" defTabSz="755650">
              <a:lnSpc>
                <a:spcPct val="150000"/>
              </a:lnSpc>
              <a:spcBef>
                <a:spcPct val="0"/>
              </a:spcBef>
              <a:spcAft>
                <a:spcPct val="15000"/>
              </a:spcAft>
            </a:pPr>
            <a:endParaRPr lang="en-US" altLang="zh-CN" sz="1700" i="0" kern="1200" dirty="0">
              <a:latin typeface="Times New Roman" panose="02020603050405020304" pitchFamily="18" charset="0"/>
              <a:ea typeface="微软雅黑" panose="020B0503020204020204" pitchFamily="34" charset="-122"/>
              <a:cs typeface="Times New Roman" panose="02020603050405020304" pitchFamily="18" charset="0"/>
            </a:endParaRPr>
          </a:p>
          <a:p>
            <a:pPr marL="0" lvl="1" algn="l" defTabSz="755650">
              <a:lnSpc>
                <a:spcPct val="150000"/>
              </a:lnSpc>
              <a:spcBef>
                <a:spcPct val="0"/>
              </a:spcBef>
              <a:spcAft>
                <a:spcPct val="15000"/>
              </a:spcAft>
            </a:pPr>
            <a:r>
              <a:rPr lang="en-US" altLang="zh-CN" sz="1700" b="1" i="0" kern="120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1700" i="0" kern="1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700" i="0" kern="12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700" i="0" kern="1200" dirty="0">
                <a:latin typeface="Times New Roman" panose="02020603050405020304" pitchFamily="18" charset="0"/>
                <a:ea typeface="微软雅黑" panose="020B0503020204020204" pitchFamily="34" charset="-122"/>
                <a:cs typeface="Times New Roman" panose="02020603050405020304" pitchFamily="18" charset="0"/>
              </a:rPr>
              <a:t>个周期，</a:t>
            </a:r>
            <a:r>
              <a:rPr lang="en-US" altLang="zh-CN" sz="1700" b="1" i="0" kern="1200" dirty="0">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sz="1700" i="0" kern="1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700" i="0" kern="12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700" i="0" kern="1200" dirty="0">
                <a:latin typeface="Times New Roman" panose="02020603050405020304" pitchFamily="18" charset="0"/>
                <a:ea typeface="微软雅黑" panose="020B0503020204020204" pitchFamily="34" charset="-122"/>
                <a:cs typeface="Times New Roman" panose="02020603050405020304" pitchFamily="18" charset="0"/>
              </a:rPr>
              <a:t>个周期</a:t>
            </a:r>
            <a:endParaRPr lang="zh-CN" altLang="en-US" sz="1700" kern="1200" dirty="0">
              <a:latin typeface="Times New Roman" panose="02020603050405020304" pitchFamily="18" charset="0"/>
              <a:ea typeface="微软雅黑" panose="020B0503020204020204" pitchFamily="34" charset="-122"/>
              <a:cs typeface="Times New Roman" panose="02020603050405020304" pitchFamily="18" charset="0"/>
            </a:endParaRPr>
          </a:p>
          <a:p>
            <a:pPr marL="0" lvl="1" algn="l" defTabSz="755650">
              <a:lnSpc>
                <a:spcPct val="150000"/>
              </a:lnSpc>
              <a:spcBef>
                <a:spcPct val="0"/>
              </a:spcBef>
              <a:spcAft>
                <a:spcPct val="15000"/>
              </a:spcAft>
            </a:pPr>
            <a:r>
              <a:rPr lang="zh-CN" altLang="en-US" sz="1700" b="1" i="0" kern="1200" dirty="0">
                <a:latin typeface="Times New Roman" panose="02020603050405020304" pitchFamily="18" charset="0"/>
                <a:ea typeface="微软雅黑" panose="020B0503020204020204" pitchFamily="34" charset="-122"/>
                <a:cs typeface="Times New Roman" panose="02020603050405020304" pitchFamily="18" charset="0"/>
              </a:rPr>
              <a:t>浪费一点存储空间没有关系！ </a:t>
            </a:r>
            <a:endParaRPr lang="zh-CN" altLang="en-US" sz="1700" b="1" kern="1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0" name="任意多边形: 形状 159">
            <a:extLst>
              <a:ext uri="{FF2B5EF4-FFF2-40B4-BE49-F238E27FC236}">
                <a16:creationId xmlns:a16="http://schemas.microsoft.com/office/drawing/2014/main" id="{3E8CC035-7964-187B-1E60-1F00C068980E}"/>
              </a:ext>
            </a:extLst>
          </p:cNvPr>
          <p:cNvSpPr/>
          <p:nvPr/>
        </p:nvSpPr>
        <p:spPr>
          <a:xfrm>
            <a:off x="4711030" y="2564904"/>
            <a:ext cx="2561430" cy="501840"/>
          </a:xfrm>
          <a:custGeom>
            <a:avLst/>
            <a:gdLst>
              <a:gd name="connsiteX0" fmla="*/ 0 w 2561430"/>
              <a:gd name="connsiteY0" fmla="*/ 83642 h 501840"/>
              <a:gd name="connsiteX1" fmla="*/ 83642 w 2561430"/>
              <a:gd name="connsiteY1" fmla="*/ 0 h 501840"/>
              <a:gd name="connsiteX2" fmla="*/ 2477788 w 2561430"/>
              <a:gd name="connsiteY2" fmla="*/ 0 h 501840"/>
              <a:gd name="connsiteX3" fmla="*/ 2561430 w 2561430"/>
              <a:gd name="connsiteY3" fmla="*/ 83642 h 501840"/>
              <a:gd name="connsiteX4" fmla="*/ 2561430 w 2561430"/>
              <a:gd name="connsiteY4" fmla="*/ 418198 h 501840"/>
              <a:gd name="connsiteX5" fmla="*/ 2477788 w 2561430"/>
              <a:gd name="connsiteY5" fmla="*/ 501840 h 501840"/>
              <a:gd name="connsiteX6" fmla="*/ 83642 w 2561430"/>
              <a:gd name="connsiteY6" fmla="*/ 501840 h 501840"/>
              <a:gd name="connsiteX7" fmla="*/ 0 w 2561430"/>
              <a:gd name="connsiteY7" fmla="*/ 418198 h 501840"/>
              <a:gd name="connsiteX8" fmla="*/ 0 w 2561430"/>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1430" h="501840">
                <a:moveTo>
                  <a:pt x="0" y="83642"/>
                </a:moveTo>
                <a:cubicBezTo>
                  <a:pt x="0" y="37448"/>
                  <a:pt x="37448" y="0"/>
                  <a:pt x="83642" y="0"/>
                </a:cubicBezTo>
                <a:lnTo>
                  <a:pt x="2477788" y="0"/>
                </a:lnTo>
                <a:cubicBezTo>
                  <a:pt x="2523982" y="0"/>
                  <a:pt x="2561430" y="37448"/>
                  <a:pt x="2561430" y="83642"/>
                </a:cubicBezTo>
                <a:lnTo>
                  <a:pt x="2561430" y="418198"/>
                </a:lnTo>
                <a:cubicBezTo>
                  <a:pt x="2561430" y="464392"/>
                  <a:pt x="2523982" y="501840"/>
                  <a:pt x="2477788" y="501840"/>
                </a:cubicBezTo>
                <a:lnTo>
                  <a:pt x="83642" y="501840"/>
                </a:lnTo>
                <a:cubicBezTo>
                  <a:pt x="37448" y="501840"/>
                  <a:pt x="0" y="464392"/>
                  <a:pt x="0" y="418198"/>
                </a:cubicBezTo>
                <a:lnTo>
                  <a:pt x="0" y="83642"/>
                </a:lnTo>
                <a:close/>
              </a:path>
            </a:pathLst>
          </a:custGeom>
          <a:solidFill>
            <a:srgbClr val="C00000"/>
          </a:solidFill>
        </p:spPr>
        <p:style>
          <a:lnRef idx="2">
            <a:schemeClr val="lt1">
              <a:hueOff val="0"/>
              <a:satOff val="0"/>
              <a:lumOff val="0"/>
              <a:alphaOff val="0"/>
            </a:schemeClr>
          </a:lnRef>
          <a:fillRef idx="1">
            <a:scrgbClr r="0" g="0" b="0"/>
          </a:fillRef>
          <a:effectRef idx="0">
            <a:schemeClr val="accent5">
              <a:hueOff val="-3308557"/>
              <a:satOff val="-17770"/>
              <a:lumOff val="6078"/>
              <a:alphaOff val="0"/>
            </a:schemeClr>
          </a:effectRef>
          <a:fontRef idx="minor">
            <a:schemeClr val="lt1"/>
          </a:fontRef>
        </p:style>
        <p:txBody>
          <a:bodyPr spcFirstLastPara="0" vert="horz" wrap="square" lIns="121314" tIns="24498" rIns="121314" bIns="24498" numCol="1" spcCol="1270" anchor="ctr" anchorCtr="0">
            <a:noAutofit/>
          </a:bodyPr>
          <a:lstStyle/>
          <a:p>
            <a:pPr marL="0" lvl="0" indent="0" algn="l" defTabSz="755650">
              <a:lnSpc>
                <a:spcPct val="90000"/>
              </a:lnSpc>
              <a:spcBef>
                <a:spcPct val="0"/>
              </a:spcBef>
              <a:spcAft>
                <a:spcPct val="35000"/>
              </a:spcAft>
              <a:buNone/>
            </a:pPr>
            <a:r>
              <a:rPr lang="zh-CN" altLang="en-US" sz="17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方案</a:t>
            </a:r>
            <a:r>
              <a:rPr lang="en-US" altLang="zh-CN" sz="17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r>
              <a:rPr lang="zh-CN" altLang="en-US" sz="17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：变量地址对齐</a:t>
            </a:r>
          </a:p>
        </p:txBody>
      </p:sp>
      <p:sp>
        <p:nvSpPr>
          <p:cNvPr id="3" name="页脚占位符 2">
            <a:extLst>
              <a:ext uri="{FF2B5EF4-FFF2-40B4-BE49-F238E27FC236}">
                <a16:creationId xmlns:a16="http://schemas.microsoft.com/office/drawing/2014/main" id="{1344E4FA-C732-FFA5-7C0C-22CE560664D2}"/>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33" name="灯片编号占位符 32">
            <a:extLst>
              <a:ext uri="{FF2B5EF4-FFF2-40B4-BE49-F238E27FC236}">
                <a16:creationId xmlns:a16="http://schemas.microsoft.com/office/drawing/2014/main" id="{24AC47E8-423E-BAD8-888E-07CCF05F74CD}"/>
              </a:ext>
            </a:extLst>
          </p:cNvPr>
          <p:cNvSpPr>
            <a:spLocks noGrp="1"/>
          </p:cNvSpPr>
          <p:nvPr>
            <p:ph type="sldNum" sz="quarter" idx="11"/>
          </p:nvPr>
        </p:nvSpPr>
        <p:spPr/>
        <p:txBody>
          <a:bodyPr/>
          <a:lstStyle/>
          <a:p>
            <a:pPr>
              <a:defRPr/>
            </a:pPr>
            <a:fld id="{9D35ACE7-19B2-4F54-9048-4DFFEA3E73D5}" type="slidenum">
              <a:rPr lang="en-US" smtClean="0"/>
              <a:pPr>
                <a:defRPr/>
              </a:pPr>
              <a:t>31</a:t>
            </a:fld>
            <a:endParaRPr lang="en-US" dirty="0"/>
          </a:p>
        </p:txBody>
      </p:sp>
      <p:sp>
        <p:nvSpPr>
          <p:cNvPr id="34" name="文本框 33">
            <a:extLst>
              <a:ext uri="{FF2B5EF4-FFF2-40B4-BE49-F238E27FC236}">
                <a16:creationId xmlns:a16="http://schemas.microsoft.com/office/drawing/2014/main" id="{DD2A5B7C-EA70-6DBF-0706-1222CE59C7B7}"/>
              </a:ext>
            </a:extLst>
          </p:cNvPr>
          <p:cNvSpPr txBox="1"/>
          <p:nvPr/>
        </p:nvSpPr>
        <p:spPr>
          <a:xfrm>
            <a:off x="825872" y="3435735"/>
            <a:ext cx="432048" cy="288000"/>
          </a:xfrm>
          <a:prstGeom prst="rect">
            <a:avLst/>
          </a:prstGeom>
          <a:noFill/>
        </p:spPr>
        <p:txBody>
          <a:bodyPr wrap="square" anchor="ctr" anchorCtr="0">
            <a:noAutofit/>
          </a:bodyPr>
          <a:lstStyle/>
          <a:p>
            <a:pPr algn="r"/>
            <a:r>
              <a:rPr kumimoji="0" lang="en-US" altLang="zh-CN" sz="1400" b="1" u="none" strike="noStrike" cap="none" normalizeH="0" baseline="0" dirty="0">
                <a:ln>
                  <a:noFill/>
                </a:ln>
                <a:solidFill>
                  <a:schemeClr val="bg1"/>
                </a:solidFill>
                <a:effectLst/>
                <a:cs typeface="Times New Roman" panose="02020603050405020304" pitchFamily="18" charset="0"/>
                <a:sym typeface="+mn-lt"/>
              </a:rPr>
              <a:t>00</a:t>
            </a:r>
            <a:endParaRPr lang="zh-CN" altLang="en-US" sz="1400" b="1" dirty="0">
              <a:solidFill>
                <a:schemeClr val="bg1"/>
              </a:solidFill>
            </a:endParaRPr>
          </a:p>
        </p:txBody>
      </p:sp>
      <p:sp>
        <p:nvSpPr>
          <p:cNvPr id="35" name="文本框 34">
            <a:extLst>
              <a:ext uri="{FF2B5EF4-FFF2-40B4-BE49-F238E27FC236}">
                <a16:creationId xmlns:a16="http://schemas.microsoft.com/office/drawing/2014/main" id="{D535EF4A-5DF5-C16E-E8C1-9098664A3DC8}"/>
              </a:ext>
            </a:extLst>
          </p:cNvPr>
          <p:cNvSpPr txBox="1"/>
          <p:nvPr/>
        </p:nvSpPr>
        <p:spPr>
          <a:xfrm>
            <a:off x="825872" y="3723765"/>
            <a:ext cx="432048" cy="288000"/>
          </a:xfrm>
          <a:prstGeom prst="rect">
            <a:avLst/>
          </a:prstGeom>
          <a:noFill/>
        </p:spPr>
        <p:txBody>
          <a:bodyPr wrap="square" anchor="ctr" anchorCtr="0">
            <a:noAutofit/>
          </a:bodyPr>
          <a:lstStyle/>
          <a:p>
            <a:pPr algn="r"/>
            <a:r>
              <a:rPr kumimoji="0" lang="en-US" altLang="zh-CN" sz="1400" b="1" u="none" strike="noStrike" cap="none" normalizeH="0" baseline="0" dirty="0">
                <a:ln>
                  <a:noFill/>
                </a:ln>
                <a:solidFill>
                  <a:schemeClr val="bg1"/>
                </a:solidFill>
                <a:effectLst/>
                <a:cs typeface="Times New Roman" panose="02020603050405020304" pitchFamily="18" charset="0"/>
                <a:sym typeface="+mn-lt"/>
              </a:rPr>
              <a:t>04</a:t>
            </a:r>
            <a:endParaRPr lang="zh-CN" altLang="en-US" sz="1400" b="1" dirty="0">
              <a:solidFill>
                <a:schemeClr val="bg1"/>
              </a:solidFill>
            </a:endParaRPr>
          </a:p>
        </p:txBody>
      </p:sp>
      <p:sp>
        <p:nvSpPr>
          <p:cNvPr id="36" name="文本框 35">
            <a:extLst>
              <a:ext uri="{FF2B5EF4-FFF2-40B4-BE49-F238E27FC236}">
                <a16:creationId xmlns:a16="http://schemas.microsoft.com/office/drawing/2014/main" id="{681C9E7B-BC0E-1E3A-7BC4-998C1337FDF1}"/>
              </a:ext>
            </a:extLst>
          </p:cNvPr>
          <p:cNvSpPr txBox="1"/>
          <p:nvPr/>
        </p:nvSpPr>
        <p:spPr>
          <a:xfrm>
            <a:off x="825872" y="4011795"/>
            <a:ext cx="432048" cy="288000"/>
          </a:xfrm>
          <a:prstGeom prst="rect">
            <a:avLst/>
          </a:prstGeom>
          <a:noFill/>
        </p:spPr>
        <p:txBody>
          <a:bodyPr wrap="square" anchor="ctr" anchorCtr="0">
            <a:noAutofit/>
          </a:bodyPr>
          <a:lstStyle/>
          <a:p>
            <a:pPr algn="r"/>
            <a:r>
              <a:rPr kumimoji="0" lang="en-US" altLang="zh-CN" sz="1400" b="1" dirty="0">
                <a:solidFill>
                  <a:schemeClr val="bg1"/>
                </a:solidFill>
                <a:cs typeface="Times New Roman" panose="02020603050405020304" pitchFamily="18" charset="0"/>
                <a:sym typeface="+mn-lt"/>
              </a:rPr>
              <a:t>08</a:t>
            </a:r>
            <a:endParaRPr lang="zh-CN" altLang="en-US" sz="1400" b="1" dirty="0">
              <a:solidFill>
                <a:schemeClr val="bg1"/>
              </a:solidFill>
            </a:endParaRPr>
          </a:p>
        </p:txBody>
      </p:sp>
      <p:sp>
        <p:nvSpPr>
          <p:cNvPr id="37" name="文本框 36">
            <a:extLst>
              <a:ext uri="{FF2B5EF4-FFF2-40B4-BE49-F238E27FC236}">
                <a16:creationId xmlns:a16="http://schemas.microsoft.com/office/drawing/2014/main" id="{64198D71-D2CB-28EF-426B-3AADB142968B}"/>
              </a:ext>
            </a:extLst>
          </p:cNvPr>
          <p:cNvSpPr txBox="1"/>
          <p:nvPr/>
        </p:nvSpPr>
        <p:spPr>
          <a:xfrm>
            <a:off x="825872" y="4587855"/>
            <a:ext cx="432048" cy="288000"/>
          </a:xfrm>
          <a:prstGeom prst="rect">
            <a:avLst/>
          </a:prstGeom>
          <a:noFill/>
        </p:spPr>
        <p:txBody>
          <a:bodyPr wrap="square" anchor="ctr" anchorCtr="0">
            <a:noAutofit/>
          </a:bodyPr>
          <a:lstStyle/>
          <a:p>
            <a:pPr algn="r"/>
            <a:r>
              <a:rPr kumimoji="0" lang="en-US" altLang="zh-CN" sz="1400" b="1" u="none" strike="noStrike" cap="none" normalizeH="0" baseline="0" dirty="0">
                <a:ln>
                  <a:noFill/>
                </a:ln>
                <a:solidFill>
                  <a:schemeClr val="bg1"/>
                </a:solidFill>
                <a:effectLst/>
                <a:cs typeface="Times New Roman" panose="02020603050405020304" pitchFamily="18" charset="0"/>
                <a:sym typeface="+mn-lt"/>
              </a:rPr>
              <a:t>16</a:t>
            </a:r>
            <a:endParaRPr lang="zh-CN" altLang="en-US" sz="1400" b="1" dirty="0">
              <a:solidFill>
                <a:schemeClr val="bg1"/>
              </a:solidFill>
            </a:endParaRPr>
          </a:p>
        </p:txBody>
      </p:sp>
      <p:sp>
        <p:nvSpPr>
          <p:cNvPr id="39" name="文本框 38">
            <a:extLst>
              <a:ext uri="{FF2B5EF4-FFF2-40B4-BE49-F238E27FC236}">
                <a16:creationId xmlns:a16="http://schemas.microsoft.com/office/drawing/2014/main" id="{394A5E44-1F47-52A5-5D18-EA5210515F11}"/>
              </a:ext>
            </a:extLst>
          </p:cNvPr>
          <p:cNvSpPr txBox="1"/>
          <p:nvPr/>
        </p:nvSpPr>
        <p:spPr>
          <a:xfrm>
            <a:off x="2050088" y="3435735"/>
            <a:ext cx="720000" cy="288000"/>
          </a:xfrm>
          <a:prstGeom prst="rect">
            <a:avLst/>
          </a:prstGeom>
          <a:solidFill>
            <a:schemeClr val="tx1"/>
          </a:solidFill>
          <a:ln>
            <a:solidFill>
              <a:schemeClr val="accent6">
                <a:lumMod val="75000"/>
              </a:schemeClr>
            </a:solidFill>
          </a:ln>
        </p:spPr>
        <p:txBody>
          <a:bodyPr wrap="square" anchor="ctr" anchorCtr="0">
            <a:noAutofit/>
          </a:bodyPr>
          <a:lstStyle/>
          <a:p>
            <a:pPr algn="r"/>
            <a:endParaRPr lang="zh-CN" altLang="en-US" sz="1400" b="1" dirty="0">
              <a:solidFill>
                <a:schemeClr val="accent6">
                  <a:lumMod val="75000"/>
                </a:schemeClr>
              </a:solidFill>
            </a:endParaRPr>
          </a:p>
        </p:txBody>
      </p:sp>
      <p:sp>
        <p:nvSpPr>
          <p:cNvPr id="40" name="文本框 39">
            <a:extLst>
              <a:ext uri="{FF2B5EF4-FFF2-40B4-BE49-F238E27FC236}">
                <a16:creationId xmlns:a16="http://schemas.microsoft.com/office/drawing/2014/main" id="{60FFA848-0A87-5B35-AAB4-EE70F7F56D02}"/>
              </a:ext>
            </a:extLst>
          </p:cNvPr>
          <p:cNvSpPr txBox="1"/>
          <p:nvPr/>
        </p:nvSpPr>
        <p:spPr>
          <a:xfrm>
            <a:off x="2770168" y="3435735"/>
            <a:ext cx="720000" cy="288000"/>
          </a:xfrm>
          <a:prstGeom prst="rect">
            <a:avLst/>
          </a:prstGeom>
          <a:solidFill>
            <a:schemeClr val="tx1"/>
          </a:solidFill>
          <a:ln>
            <a:solidFill>
              <a:schemeClr val="accent6">
                <a:lumMod val="75000"/>
              </a:schemeClr>
            </a:solidFill>
          </a:ln>
        </p:spPr>
        <p:txBody>
          <a:bodyPr wrap="square" anchor="ctr" anchorCtr="0">
            <a:noAutofit/>
          </a:bodyPr>
          <a:lstStyle/>
          <a:p>
            <a:pPr algn="r"/>
            <a:endParaRPr lang="zh-CN" altLang="en-US" sz="1400" b="1" dirty="0">
              <a:solidFill>
                <a:schemeClr val="accent6">
                  <a:lumMod val="75000"/>
                </a:schemeClr>
              </a:solidFill>
            </a:endParaRPr>
          </a:p>
        </p:txBody>
      </p:sp>
      <p:sp>
        <p:nvSpPr>
          <p:cNvPr id="41" name="文本框 40">
            <a:extLst>
              <a:ext uri="{FF2B5EF4-FFF2-40B4-BE49-F238E27FC236}">
                <a16:creationId xmlns:a16="http://schemas.microsoft.com/office/drawing/2014/main" id="{ED7637E4-FB9D-6FBE-45E6-5EAC13C50B64}"/>
              </a:ext>
            </a:extLst>
          </p:cNvPr>
          <p:cNvSpPr txBox="1"/>
          <p:nvPr/>
        </p:nvSpPr>
        <p:spPr>
          <a:xfrm>
            <a:off x="3490288" y="3435735"/>
            <a:ext cx="720000" cy="288000"/>
          </a:xfrm>
          <a:prstGeom prst="rect">
            <a:avLst/>
          </a:prstGeom>
          <a:solidFill>
            <a:schemeClr val="tx1"/>
          </a:solidFill>
          <a:ln>
            <a:solidFill>
              <a:schemeClr val="accent6">
                <a:lumMod val="75000"/>
              </a:schemeClr>
            </a:solidFill>
          </a:ln>
        </p:spPr>
        <p:txBody>
          <a:bodyPr wrap="square" anchor="ctr" anchorCtr="0">
            <a:noAutofit/>
          </a:bodyPr>
          <a:lstStyle/>
          <a:p>
            <a:endParaRPr lang="zh-CN" altLang="en-US" sz="1400" b="1" dirty="0">
              <a:solidFill>
                <a:schemeClr val="accent6">
                  <a:lumMod val="75000"/>
                </a:schemeClr>
              </a:solidFill>
            </a:endParaRPr>
          </a:p>
        </p:txBody>
      </p:sp>
      <p:sp>
        <p:nvSpPr>
          <p:cNvPr id="43" name="文本框 42">
            <a:extLst>
              <a:ext uri="{FF2B5EF4-FFF2-40B4-BE49-F238E27FC236}">
                <a16:creationId xmlns:a16="http://schemas.microsoft.com/office/drawing/2014/main" id="{DACA2892-A776-C4C9-8018-6E382D58385D}"/>
              </a:ext>
            </a:extLst>
          </p:cNvPr>
          <p:cNvSpPr txBox="1"/>
          <p:nvPr/>
        </p:nvSpPr>
        <p:spPr>
          <a:xfrm>
            <a:off x="2050088" y="3723727"/>
            <a:ext cx="720000" cy="288000"/>
          </a:xfrm>
          <a:prstGeom prst="rect">
            <a:avLst/>
          </a:prstGeom>
          <a:solidFill>
            <a:schemeClr val="tx1"/>
          </a:solidFill>
          <a:ln>
            <a:solidFill>
              <a:schemeClr val="accent6">
                <a:lumMod val="75000"/>
              </a:schemeClr>
            </a:solidFill>
          </a:ln>
        </p:spPr>
        <p:txBody>
          <a:bodyPr wrap="square" anchor="ctr" anchorCtr="0">
            <a:noAutofit/>
          </a:bodyPr>
          <a:lstStyle/>
          <a:p>
            <a:pPr algn="r"/>
            <a:endParaRPr lang="zh-CN" altLang="en-US" sz="1400" b="1" dirty="0">
              <a:solidFill>
                <a:schemeClr val="accent6">
                  <a:lumMod val="75000"/>
                </a:schemeClr>
              </a:solidFill>
            </a:endParaRPr>
          </a:p>
        </p:txBody>
      </p:sp>
      <p:sp>
        <p:nvSpPr>
          <p:cNvPr id="44" name="文本框 43">
            <a:extLst>
              <a:ext uri="{FF2B5EF4-FFF2-40B4-BE49-F238E27FC236}">
                <a16:creationId xmlns:a16="http://schemas.microsoft.com/office/drawing/2014/main" id="{69A6FBF6-6CEC-B6C7-9A04-F67D50090C73}"/>
              </a:ext>
            </a:extLst>
          </p:cNvPr>
          <p:cNvSpPr txBox="1"/>
          <p:nvPr/>
        </p:nvSpPr>
        <p:spPr>
          <a:xfrm>
            <a:off x="2770168" y="3723727"/>
            <a:ext cx="720000" cy="288000"/>
          </a:xfrm>
          <a:prstGeom prst="rect">
            <a:avLst/>
          </a:prstGeom>
          <a:solidFill>
            <a:schemeClr val="tx1"/>
          </a:solidFill>
          <a:ln>
            <a:solidFill>
              <a:schemeClr val="accent6">
                <a:lumMod val="75000"/>
              </a:schemeClr>
            </a:solidFill>
          </a:ln>
        </p:spPr>
        <p:txBody>
          <a:bodyPr wrap="square" anchor="ctr" anchorCtr="0">
            <a:noAutofit/>
          </a:bodyPr>
          <a:lstStyle/>
          <a:p>
            <a:pPr algn="r"/>
            <a:endParaRPr lang="zh-CN" altLang="en-US" sz="1400" b="1" dirty="0">
              <a:solidFill>
                <a:schemeClr val="accent6">
                  <a:lumMod val="75000"/>
                </a:schemeClr>
              </a:solidFill>
            </a:endParaRPr>
          </a:p>
        </p:txBody>
      </p:sp>
      <p:sp>
        <p:nvSpPr>
          <p:cNvPr id="45" name="文本框 44">
            <a:extLst>
              <a:ext uri="{FF2B5EF4-FFF2-40B4-BE49-F238E27FC236}">
                <a16:creationId xmlns:a16="http://schemas.microsoft.com/office/drawing/2014/main" id="{33612246-1258-693F-718E-09CECC9E2851}"/>
              </a:ext>
            </a:extLst>
          </p:cNvPr>
          <p:cNvSpPr txBox="1"/>
          <p:nvPr/>
        </p:nvSpPr>
        <p:spPr>
          <a:xfrm>
            <a:off x="3490288" y="3723727"/>
            <a:ext cx="720000" cy="288000"/>
          </a:xfrm>
          <a:prstGeom prst="rect">
            <a:avLst/>
          </a:prstGeom>
          <a:solidFill>
            <a:schemeClr val="tx1"/>
          </a:solidFill>
          <a:ln>
            <a:solidFill>
              <a:schemeClr val="accent6">
                <a:lumMod val="75000"/>
              </a:schemeClr>
            </a:solidFill>
          </a:ln>
        </p:spPr>
        <p:txBody>
          <a:bodyPr wrap="square" anchor="ctr" anchorCtr="0">
            <a:noAutofit/>
          </a:bodyPr>
          <a:lstStyle/>
          <a:p>
            <a:endParaRPr lang="zh-CN" altLang="en-US" sz="1400" b="1" dirty="0">
              <a:solidFill>
                <a:schemeClr val="accent6">
                  <a:lumMod val="75000"/>
                </a:schemeClr>
              </a:solidFill>
            </a:endParaRPr>
          </a:p>
        </p:txBody>
      </p:sp>
      <p:sp>
        <p:nvSpPr>
          <p:cNvPr id="47" name="文本框 46">
            <a:extLst>
              <a:ext uri="{FF2B5EF4-FFF2-40B4-BE49-F238E27FC236}">
                <a16:creationId xmlns:a16="http://schemas.microsoft.com/office/drawing/2014/main" id="{DE630FC9-E37B-0C47-5313-FAE954E7F1A8}"/>
              </a:ext>
            </a:extLst>
          </p:cNvPr>
          <p:cNvSpPr txBox="1"/>
          <p:nvPr/>
        </p:nvSpPr>
        <p:spPr>
          <a:xfrm>
            <a:off x="2050088" y="4011759"/>
            <a:ext cx="720000" cy="288000"/>
          </a:xfrm>
          <a:prstGeom prst="rect">
            <a:avLst/>
          </a:prstGeom>
          <a:solidFill>
            <a:schemeClr val="tx1"/>
          </a:solidFill>
          <a:ln>
            <a:solidFill>
              <a:schemeClr val="accent6">
                <a:lumMod val="75000"/>
              </a:schemeClr>
            </a:solidFill>
          </a:ln>
        </p:spPr>
        <p:txBody>
          <a:bodyPr wrap="square" anchor="ctr" anchorCtr="0">
            <a:noAutofit/>
          </a:bodyPr>
          <a:lstStyle/>
          <a:p>
            <a:pPr algn="r"/>
            <a:endParaRPr lang="zh-CN" altLang="en-US" sz="1400" b="1" dirty="0">
              <a:solidFill>
                <a:schemeClr val="accent6">
                  <a:lumMod val="75000"/>
                </a:schemeClr>
              </a:solidFill>
            </a:endParaRPr>
          </a:p>
        </p:txBody>
      </p:sp>
      <p:sp>
        <p:nvSpPr>
          <p:cNvPr id="48" name="文本框 47">
            <a:extLst>
              <a:ext uri="{FF2B5EF4-FFF2-40B4-BE49-F238E27FC236}">
                <a16:creationId xmlns:a16="http://schemas.microsoft.com/office/drawing/2014/main" id="{718EDF0C-A5FD-BE33-C5DF-57E2315C5A0E}"/>
              </a:ext>
            </a:extLst>
          </p:cNvPr>
          <p:cNvSpPr txBox="1"/>
          <p:nvPr/>
        </p:nvSpPr>
        <p:spPr>
          <a:xfrm>
            <a:off x="2770168" y="4011759"/>
            <a:ext cx="720000" cy="288000"/>
          </a:xfrm>
          <a:prstGeom prst="rect">
            <a:avLst/>
          </a:prstGeom>
          <a:solidFill>
            <a:schemeClr val="tx1"/>
          </a:solidFill>
          <a:ln>
            <a:solidFill>
              <a:schemeClr val="accent6">
                <a:lumMod val="75000"/>
              </a:schemeClr>
            </a:solidFill>
          </a:ln>
        </p:spPr>
        <p:txBody>
          <a:bodyPr wrap="square" anchor="ctr" anchorCtr="0">
            <a:noAutofit/>
          </a:bodyPr>
          <a:lstStyle/>
          <a:p>
            <a:pPr algn="r"/>
            <a:endParaRPr lang="zh-CN" altLang="en-US" sz="1400" b="1" dirty="0">
              <a:solidFill>
                <a:schemeClr val="accent6">
                  <a:lumMod val="75000"/>
                </a:schemeClr>
              </a:solidFill>
            </a:endParaRPr>
          </a:p>
        </p:txBody>
      </p:sp>
      <p:sp>
        <p:nvSpPr>
          <p:cNvPr id="49" name="文本框 48">
            <a:extLst>
              <a:ext uri="{FF2B5EF4-FFF2-40B4-BE49-F238E27FC236}">
                <a16:creationId xmlns:a16="http://schemas.microsoft.com/office/drawing/2014/main" id="{F9D457B6-E782-5480-5536-E1200AE42D32}"/>
              </a:ext>
            </a:extLst>
          </p:cNvPr>
          <p:cNvSpPr txBox="1"/>
          <p:nvPr/>
        </p:nvSpPr>
        <p:spPr>
          <a:xfrm>
            <a:off x="3490288" y="4011759"/>
            <a:ext cx="720000" cy="288000"/>
          </a:xfrm>
          <a:prstGeom prst="rect">
            <a:avLst/>
          </a:prstGeom>
          <a:solidFill>
            <a:schemeClr val="tx1"/>
          </a:solidFill>
          <a:ln>
            <a:solidFill>
              <a:schemeClr val="accent6">
                <a:lumMod val="75000"/>
              </a:schemeClr>
            </a:solidFill>
          </a:ln>
        </p:spPr>
        <p:txBody>
          <a:bodyPr wrap="square" anchor="ctr" anchorCtr="0">
            <a:noAutofit/>
          </a:bodyPr>
          <a:lstStyle/>
          <a:p>
            <a:endParaRPr lang="zh-CN" altLang="en-US" sz="1400" b="1" dirty="0">
              <a:solidFill>
                <a:schemeClr val="accent6">
                  <a:lumMod val="75000"/>
                </a:schemeClr>
              </a:solidFill>
            </a:endParaRPr>
          </a:p>
        </p:txBody>
      </p:sp>
      <p:sp>
        <p:nvSpPr>
          <p:cNvPr id="51" name="文本框 50">
            <a:extLst>
              <a:ext uri="{FF2B5EF4-FFF2-40B4-BE49-F238E27FC236}">
                <a16:creationId xmlns:a16="http://schemas.microsoft.com/office/drawing/2014/main" id="{2E528433-392E-8CD8-BB8A-F6696992B5A8}"/>
              </a:ext>
            </a:extLst>
          </p:cNvPr>
          <p:cNvSpPr txBox="1"/>
          <p:nvPr/>
        </p:nvSpPr>
        <p:spPr>
          <a:xfrm>
            <a:off x="2050088" y="4299791"/>
            <a:ext cx="720000" cy="288000"/>
          </a:xfrm>
          <a:prstGeom prst="rect">
            <a:avLst/>
          </a:prstGeom>
          <a:solidFill>
            <a:schemeClr val="tx1"/>
          </a:solidFill>
          <a:ln>
            <a:solidFill>
              <a:schemeClr val="accent6">
                <a:lumMod val="75000"/>
              </a:schemeClr>
            </a:solidFill>
          </a:ln>
        </p:spPr>
        <p:txBody>
          <a:bodyPr wrap="square" anchor="ctr" anchorCtr="0">
            <a:noAutofit/>
          </a:bodyPr>
          <a:lstStyle/>
          <a:p>
            <a:pPr algn="r"/>
            <a:endParaRPr lang="zh-CN" altLang="en-US" sz="1400" b="1" dirty="0">
              <a:solidFill>
                <a:schemeClr val="accent6">
                  <a:lumMod val="75000"/>
                </a:schemeClr>
              </a:solidFill>
            </a:endParaRPr>
          </a:p>
        </p:txBody>
      </p:sp>
      <p:sp>
        <p:nvSpPr>
          <p:cNvPr id="52" name="文本框 51">
            <a:extLst>
              <a:ext uri="{FF2B5EF4-FFF2-40B4-BE49-F238E27FC236}">
                <a16:creationId xmlns:a16="http://schemas.microsoft.com/office/drawing/2014/main" id="{CFD42B9B-E2C0-4613-535C-B2B3E6C19B21}"/>
              </a:ext>
            </a:extLst>
          </p:cNvPr>
          <p:cNvSpPr txBox="1"/>
          <p:nvPr/>
        </p:nvSpPr>
        <p:spPr>
          <a:xfrm>
            <a:off x="2770168" y="4299791"/>
            <a:ext cx="720000" cy="288000"/>
          </a:xfrm>
          <a:prstGeom prst="rect">
            <a:avLst/>
          </a:prstGeom>
          <a:solidFill>
            <a:schemeClr val="tx1"/>
          </a:solidFill>
          <a:ln>
            <a:solidFill>
              <a:schemeClr val="accent6">
                <a:lumMod val="75000"/>
              </a:schemeClr>
            </a:solidFill>
          </a:ln>
        </p:spPr>
        <p:txBody>
          <a:bodyPr wrap="square" anchor="ctr" anchorCtr="0">
            <a:noAutofit/>
          </a:bodyPr>
          <a:lstStyle/>
          <a:p>
            <a:pPr algn="r"/>
            <a:endParaRPr lang="zh-CN" altLang="en-US" sz="1400" b="1" dirty="0">
              <a:solidFill>
                <a:schemeClr val="accent6">
                  <a:lumMod val="75000"/>
                </a:schemeClr>
              </a:solidFill>
            </a:endParaRPr>
          </a:p>
        </p:txBody>
      </p:sp>
      <p:sp>
        <p:nvSpPr>
          <p:cNvPr id="53" name="文本框 52">
            <a:extLst>
              <a:ext uri="{FF2B5EF4-FFF2-40B4-BE49-F238E27FC236}">
                <a16:creationId xmlns:a16="http://schemas.microsoft.com/office/drawing/2014/main" id="{8BFFDF6F-0E8A-DE9D-B699-B8CF55022726}"/>
              </a:ext>
            </a:extLst>
          </p:cNvPr>
          <p:cNvSpPr txBox="1"/>
          <p:nvPr/>
        </p:nvSpPr>
        <p:spPr>
          <a:xfrm>
            <a:off x="3490288" y="4299791"/>
            <a:ext cx="720000" cy="288000"/>
          </a:xfrm>
          <a:prstGeom prst="rect">
            <a:avLst/>
          </a:prstGeom>
          <a:solidFill>
            <a:schemeClr val="tx1"/>
          </a:solidFill>
          <a:ln>
            <a:solidFill>
              <a:schemeClr val="accent6">
                <a:lumMod val="75000"/>
              </a:schemeClr>
            </a:solidFill>
          </a:ln>
        </p:spPr>
        <p:txBody>
          <a:bodyPr wrap="square" anchor="ctr" anchorCtr="0">
            <a:noAutofit/>
          </a:bodyPr>
          <a:lstStyle/>
          <a:p>
            <a:endParaRPr lang="zh-CN" altLang="en-US" sz="1400" b="1" dirty="0">
              <a:solidFill>
                <a:schemeClr val="accent6">
                  <a:lumMod val="75000"/>
                </a:schemeClr>
              </a:solidFill>
            </a:endParaRPr>
          </a:p>
        </p:txBody>
      </p:sp>
      <p:sp>
        <p:nvSpPr>
          <p:cNvPr id="38" name="文本框 37">
            <a:extLst>
              <a:ext uri="{FF2B5EF4-FFF2-40B4-BE49-F238E27FC236}">
                <a16:creationId xmlns:a16="http://schemas.microsoft.com/office/drawing/2014/main" id="{246EE4A0-CA80-61EB-5CAC-B55E576BEE69}"/>
              </a:ext>
            </a:extLst>
          </p:cNvPr>
          <p:cNvSpPr txBox="1"/>
          <p:nvPr/>
        </p:nvSpPr>
        <p:spPr>
          <a:xfrm>
            <a:off x="1328256" y="3435735"/>
            <a:ext cx="720000" cy="288000"/>
          </a:xfrm>
          <a:prstGeom prst="rect">
            <a:avLst/>
          </a:prstGeom>
          <a:solidFill>
            <a:schemeClr val="tx1"/>
          </a:solidFill>
          <a:ln>
            <a:solidFill>
              <a:schemeClr val="accent6">
                <a:lumMod val="75000"/>
              </a:schemeClr>
            </a:solidFill>
          </a:ln>
        </p:spPr>
        <p:txBody>
          <a:bodyPr wrap="square" anchor="ctr" anchorCtr="0">
            <a:noAutofit/>
          </a:bodyPr>
          <a:lstStyle/>
          <a:p>
            <a:pPr algn="r"/>
            <a:endParaRPr lang="zh-CN" altLang="en-US" sz="1400" b="1" dirty="0">
              <a:solidFill>
                <a:schemeClr val="accent6">
                  <a:lumMod val="75000"/>
                </a:schemeClr>
              </a:solidFill>
            </a:endParaRPr>
          </a:p>
        </p:txBody>
      </p:sp>
      <p:sp>
        <p:nvSpPr>
          <p:cNvPr id="42" name="文本框 41">
            <a:extLst>
              <a:ext uri="{FF2B5EF4-FFF2-40B4-BE49-F238E27FC236}">
                <a16:creationId xmlns:a16="http://schemas.microsoft.com/office/drawing/2014/main" id="{CE28E202-227C-24C3-AA43-33418794D596}"/>
              </a:ext>
            </a:extLst>
          </p:cNvPr>
          <p:cNvSpPr txBox="1"/>
          <p:nvPr/>
        </p:nvSpPr>
        <p:spPr>
          <a:xfrm>
            <a:off x="1328256" y="3723727"/>
            <a:ext cx="720000" cy="288000"/>
          </a:xfrm>
          <a:prstGeom prst="rect">
            <a:avLst/>
          </a:prstGeom>
          <a:solidFill>
            <a:schemeClr val="tx1"/>
          </a:solidFill>
          <a:ln>
            <a:solidFill>
              <a:schemeClr val="accent6">
                <a:lumMod val="75000"/>
              </a:schemeClr>
            </a:solidFill>
          </a:ln>
        </p:spPr>
        <p:txBody>
          <a:bodyPr wrap="square" anchor="ctr" anchorCtr="0">
            <a:noAutofit/>
          </a:bodyPr>
          <a:lstStyle/>
          <a:p>
            <a:pPr algn="r"/>
            <a:endParaRPr lang="zh-CN" altLang="en-US" sz="1400" b="1" dirty="0">
              <a:solidFill>
                <a:schemeClr val="accent6">
                  <a:lumMod val="75000"/>
                </a:schemeClr>
              </a:solidFill>
            </a:endParaRPr>
          </a:p>
        </p:txBody>
      </p:sp>
      <p:sp>
        <p:nvSpPr>
          <p:cNvPr id="46" name="文本框 45">
            <a:extLst>
              <a:ext uri="{FF2B5EF4-FFF2-40B4-BE49-F238E27FC236}">
                <a16:creationId xmlns:a16="http://schemas.microsoft.com/office/drawing/2014/main" id="{EE09825D-4B79-678A-EB3D-A55C11A141FB}"/>
              </a:ext>
            </a:extLst>
          </p:cNvPr>
          <p:cNvSpPr txBox="1"/>
          <p:nvPr/>
        </p:nvSpPr>
        <p:spPr>
          <a:xfrm>
            <a:off x="1328256" y="4011759"/>
            <a:ext cx="720000" cy="288000"/>
          </a:xfrm>
          <a:prstGeom prst="rect">
            <a:avLst/>
          </a:prstGeom>
          <a:solidFill>
            <a:schemeClr val="tx1"/>
          </a:solidFill>
          <a:ln>
            <a:solidFill>
              <a:schemeClr val="accent6">
                <a:lumMod val="75000"/>
              </a:schemeClr>
            </a:solidFill>
          </a:ln>
        </p:spPr>
        <p:txBody>
          <a:bodyPr wrap="square" anchor="ctr" anchorCtr="0">
            <a:noAutofit/>
          </a:bodyPr>
          <a:lstStyle/>
          <a:p>
            <a:pPr algn="r"/>
            <a:endParaRPr lang="zh-CN" altLang="en-US" sz="1400" b="1" dirty="0">
              <a:solidFill>
                <a:schemeClr val="accent6">
                  <a:lumMod val="75000"/>
                </a:schemeClr>
              </a:solidFill>
            </a:endParaRPr>
          </a:p>
        </p:txBody>
      </p:sp>
      <p:sp>
        <p:nvSpPr>
          <p:cNvPr id="50" name="文本框 49">
            <a:extLst>
              <a:ext uri="{FF2B5EF4-FFF2-40B4-BE49-F238E27FC236}">
                <a16:creationId xmlns:a16="http://schemas.microsoft.com/office/drawing/2014/main" id="{EB0C0B5D-5206-E20F-C3D7-256A3C75BE98}"/>
              </a:ext>
            </a:extLst>
          </p:cNvPr>
          <p:cNvSpPr txBox="1"/>
          <p:nvPr/>
        </p:nvSpPr>
        <p:spPr>
          <a:xfrm>
            <a:off x="1328256" y="4299791"/>
            <a:ext cx="720000" cy="288000"/>
          </a:xfrm>
          <a:prstGeom prst="rect">
            <a:avLst/>
          </a:prstGeom>
          <a:solidFill>
            <a:schemeClr val="tx1"/>
          </a:solidFill>
          <a:ln>
            <a:solidFill>
              <a:schemeClr val="accent6">
                <a:lumMod val="75000"/>
              </a:schemeClr>
            </a:solidFill>
          </a:ln>
        </p:spPr>
        <p:txBody>
          <a:bodyPr wrap="square" anchor="ctr" anchorCtr="0">
            <a:noAutofit/>
          </a:bodyPr>
          <a:lstStyle/>
          <a:p>
            <a:pPr algn="r"/>
            <a:endParaRPr lang="zh-CN" altLang="en-US" sz="1400" b="1" dirty="0">
              <a:solidFill>
                <a:schemeClr val="accent6">
                  <a:lumMod val="75000"/>
                </a:schemeClr>
              </a:solidFill>
            </a:endParaRPr>
          </a:p>
        </p:txBody>
      </p:sp>
      <p:sp>
        <p:nvSpPr>
          <p:cNvPr id="56" name="文本框 55">
            <a:extLst>
              <a:ext uri="{FF2B5EF4-FFF2-40B4-BE49-F238E27FC236}">
                <a16:creationId xmlns:a16="http://schemas.microsoft.com/office/drawing/2014/main" id="{2C7EEF9F-0CA7-361E-E78F-74CAFCE67A65}"/>
              </a:ext>
            </a:extLst>
          </p:cNvPr>
          <p:cNvSpPr txBox="1"/>
          <p:nvPr/>
        </p:nvSpPr>
        <p:spPr>
          <a:xfrm>
            <a:off x="2051760" y="4587855"/>
            <a:ext cx="720000" cy="288000"/>
          </a:xfrm>
          <a:prstGeom prst="rect">
            <a:avLst/>
          </a:prstGeom>
          <a:solidFill>
            <a:schemeClr val="tx1"/>
          </a:solidFill>
          <a:ln>
            <a:solidFill>
              <a:schemeClr val="accent6">
                <a:lumMod val="75000"/>
              </a:schemeClr>
            </a:solidFill>
          </a:ln>
        </p:spPr>
        <p:txBody>
          <a:bodyPr wrap="square" anchor="ctr" anchorCtr="0">
            <a:noAutofit/>
          </a:bodyPr>
          <a:lstStyle/>
          <a:p>
            <a:pPr algn="r"/>
            <a:endParaRPr lang="zh-CN" altLang="en-US" sz="1400" b="1" dirty="0">
              <a:solidFill>
                <a:schemeClr val="accent6">
                  <a:lumMod val="75000"/>
                </a:schemeClr>
              </a:solidFill>
            </a:endParaRPr>
          </a:p>
        </p:txBody>
      </p:sp>
      <p:sp>
        <p:nvSpPr>
          <p:cNvPr id="57" name="文本框 56">
            <a:extLst>
              <a:ext uri="{FF2B5EF4-FFF2-40B4-BE49-F238E27FC236}">
                <a16:creationId xmlns:a16="http://schemas.microsoft.com/office/drawing/2014/main" id="{9943F8F8-A0C9-4C64-3FB0-65014090FB2C}"/>
              </a:ext>
            </a:extLst>
          </p:cNvPr>
          <p:cNvSpPr txBox="1"/>
          <p:nvPr/>
        </p:nvSpPr>
        <p:spPr>
          <a:xfrm>
            <a:off x="2771840" y="4587855"/>
            <a:ext cx="720000" cy="288000"/>
          </a:xfrm>
          <a:prstGeom prst="rect">
            <a:avLst/>
          </a:prstGeom>
          <a:solidFill>
            <a:schemeClr val="tx1"/>
          </a:solidFill>
          <a:ln>
            <a:solidFill>
              <a:schemeClr val="accent6">
                <a:lumMod val="75000"/>
              </a:schemeClr>
            </a:solidFill>
          </a:ln>
        </p:spPr>
        <p:txBody>
          <a:bodyPr wrap="square" anchor="ctr" anchorCtr="0">
            <a:noAutofit/>
          </a:bodyPr>
          <a:lstStyle/>
          <a:p>
            <a:pPr algn="r"/>
            <a:endParaRPr lang="zh-CN" altLang="en-US" sz="1400" b="1" dirty="0">
              <a:solidFill>
                <a:schemeClr val="accent6">
                  <a:lumMod val="75000"/>
                </a:schemeClr>
              </a:solidFill>
            </a:endParaRPr>
          </a:p>
        </p:txBody>
      </p:sp>
      <p:sp>
        <p:nvSpPr>
          <p:cNvPr id="58" name="文本框 57">
            <a:extLst>
              <a:ext uri="{FF2B5EF4-FFF2-40B4-BE49-F238E27FC236}">
                <a16:creationId xmlns:a16="http://schemas.microsoft.com/office/drawing/2014/main" id="{86DD0DAC-993C-23F5-A09B-33ADFE8B4C36}"/>
              </a:ext>
            </a:extLst>
          </p:cNvPr>
          <p:cNvSpPr txBox="1"/>
          <p:nvPr/>
        </p:nvSpPr>
        <p:spPr>
          <a:xfrm>
            <a:off x="3490288" y="4587855"/>
            <a:ext cx="720000" cy="288000"/>
          </a:xfrm>
          <a:prstGeom prst="rect">
            <a:avLst/>
          </a:prstGeom>
          <a:solidFill>
            <a:schemeClr val="tx1"/>
          </a:solidFill>
          <a:ln>
            <a:solidFill>
              <a:schemeClr val="accent6">
                <a:lumMod val="75000"/>
              </a:schemeClr>
            </a:solidFill>
          </a:ln>
        </p:spPr>
        <p:txBody>
          <a:bodyPr wrap="square" anchor="ctr" anchorCtr="0">
            <a:noAutofit/>
          </a:bodyPr>
          <a:lstStyle/>
          <a:p>
            <a:endParaRPr lang="zh-CN" altLang="en-US" sz="1400" b="1" dirty="0">
              <a:solidFill>
                <a:schemeClr val="accent6">
                  <a:lumMod val="75000"/>
                </a:schemeClr>
              </a:solidFill>
            </a:endParaRPr>
          </a:p>
        </p:txBody>
      </p:sp>
      <p:sp>
        <p:nvSpPr>
          <p:cNvPr id="59" name="文本框 58">
            <a:extLst>
              <a:ext uri="{FF2B5EF4-FFF2-40B4-BE49-F238E27FC236}">
                <a16:creationId xmlns:a16="http://schemas.microsoft.com/office/drawing/2014/main" id="{788D0137-4DC9-25A5-A212-A4681BF4F6D7}"/>
              </a:ext>
            </a:extLst>
          </p:cNvPr>
          <p:cNvSpPr txBox="1"/>
          <p:nvPr/>
        </p:nvSpPr>
        <p:spPr>
          <a:xfrm>
            <a:off x="1329928" y="4587855"/>
            <a:ext cx="720000" cy="288000"/>
          </a:xfrm>
          <a:prstGeom prst="rect">
            <a:avLst/>
          </a:prstGeom>
          <a:solidFill>
            <a:schemeClr val="tx1"/>
          </a:solidFill>
          <a:ln>
            <a:solidFill>
              <a:schemeClr val="accent6">
                <a:lumMod val="75000"/>
              </a:schemeClr>
            </a:solidFill>
          </a:ln>
        </p:spPr>
        <p:txBody>
          <a:bodyPr wrap="square" anchor="ctr" anchorCtr="0">
            <a:noAutofit/>
          </a:bodyPr>
          <a:lstStyle/>
          <a:p>
            <a:pPr algn="r"/>
            <a:endParaRPr lang="zh-CN" altLang="en-US" sz="1400" b="1" dirty="0">
              <a:solidFill>
                <a:schemeClr val="accent6">
                  <a:lumMod val="75000"/>
                </a:schemeClr>
              </a:solidFill>
            </a:endParaRPr>
          </a:p>
        </p:txBody>
      </p:sp>
      <p:sp>
        <p:nvSpPr>
          <p:cNvPr id="60" name="文本框 59">
            <a:extLst>
              <a:ext uri="{FF2B5EF4-FFF2-40B4-BE49-F238E27FC236}">
                <a16:creationId xmlns:a16="http://schemas.microsoft.com/office/drawing/2014/main" id="{4410DC1D-8A15-0B90-974D-C984DA2B10A6}"/>
              </a:ext>
            </a:extLst>
          </p:cNvPr>
          <p:cNvSpPr txBox="1"/>
          <p:nvPr/>
        </p:nvSpPr>
        <p:spPr>
          <a:xfrm>
            <a:off x="825792" y="4299825"/>
            <a:ext cx="432048" cy="288000"/>
          </a:xfrm>
          <a:prstGeom prst="rect">
            <a:avLst/>
          </a:prstGeom>
          <a:noFill/>
        </p:spPr>
        <p:txBody>
          <a:bodyPr wrap="square" anchor="ctr" anchorCtr="0">
            <a:noAutofit/>
          </a:bodyPr>
          <a:lstStyle/>
          <a:p>
            <a:pPr algn="r"/>
            <a:r>
              <a:rPr kumimoji="0" lang="en-US" altLang="zh-CN" sz="1400" b="1" dirty="0">
                <a:solidFill>
                  <a:schemeClr val="bg1"/>
                </a:solidFill>
                <a:cs typeface="Times New Roman" panose="02020603050405020304" pitchFamily="18" charset="0"/>
                <a:sym typeface="+mn-lt"/>
              </a:rPr>
              <a:t>12</a:t>
            </a:r>
            <a:endParaRPr lang="zh-CN" altLang="en-US" sz="1400" b="1" dirty="0">
              <a:solidFill>
                <a:schemeClr val="bg1"/>
              </a:solidFill>
            </a:endParaRPr>
          </a:p>
        </p:txBody>
      </p:sp>
      <p:sp>
        <p:nvSpPr>
          <p:cNvPr id="63" name="文本框 62">
            <a:extLst>
              <a:ext uri="{FF2B5EF4-FFF2-40B4-BE49-F238E27FC236}">
                <a16:creationId xmlns:a16="http://schemas.microsoft.com/office/drawing/2014/main" id="{D08E583F-E03E-BFD8-9459-0F0E9D353A08}"/>
              </a:ext>
            </a:extLst>
          </p:cNvPr>
          <p:cNvSpPr txBox="1"/>
          <p:nvPr/>
        </p:nvSpPr>
        <p:spPr>
          <a:xfrm>
            <a:off x="2051760" y="3145992"/>
            <a:ext cx="720000" cy="288000"/>
          </a:xfrm>
          <a:prstGeom prst="rect">
            <a:avLst/>
          </a:prstGeom>
          <a:noFill/>
          <a:ln>
            <a:noFill/>
          </a:ln>
        </p:spPr>
        <p:txBody>
          <a:bodyPr wrap="square" anchor="ctr" anchorCtr="0">
            <a:noAutofit/>
          </a:bodyPr>
          <a:lstStyle/>
          <a:p>
            <a:pPr algn="ctr"/>
            <a:r>
              <a:rPr lang="en-US" altLang="zh-CN" sz="1400" b="1" dirty="0">
                <a:solidFill>
                  <a:schemeClr val="bg1"/>
                </a:solidFill>
              </a:rPr>
              <a:t>1 </a:t>
            </a:r>
            <a:r>
              <a:rPr lang="zh-CN" altLang="en-US" sz="1400" dirty="0">
                <a:solidFill>
                  <a:schemeClr val="bg1"/>
                </a:solidFill>
              </a:rPr>
              <a:t>字节</a:t>
            </a:r>
          </a:p>
        </p:txBody>
      </p:sp>
      <p:sp>
        <p:nvSpPr>
          <p:cNvPr id="64" name="文本框 63">
            <a:extLst>
              <a:ext uri="{FF2B5EF4-FFF2-40B4-BE49-F238E27FC236}">
                <a16:creationId xmlns:a16="http://schemas.microsoft.com/office/drawing/2014/main" id="{9D9A5D80-7A1A-AC3C-1A32-6CD9D116A314}"/>
              </a:ext>
            </a:extLst>
          </p:cNvPr>
          <p:cNvSpPr txBox="1"/>
          <p:nvPr/>
        </p:nvSpPr>
        <p:spPr>
          <a:xfrm>
            <a:off x="2771840" y="3145992"/>
            <a:ext cx="720000" cy="288000"/>
          </a:xfrm>
          <a:prstGeom prst="rect">
            <a:avLst/>
          </a:prstGeom>
          <a:noFill/>
          <a:ln>
            <a:noFill/>
          </a:ln>
        </p:spPr>
        <p:txBody>
          <a:bodyPr wrap="square" anchor="ctr" anchorCtr="0">
            <a:noAutofit/>
          </a:bodyPr>
          <a:lstStyle/>
          <a:p>
            <a:pPr algn="ctr"/>
            <a:r>
              <a:rPr lang="en-US" altLang="zh-CN" sz="1400" b="1" dirty="0">
                <a:solidFill>
                  <a:schemeClr val="bg1"/>
                </a:solidFill>
              </a:rPr>
              <a:t>2 </a:t>
            </a:r>
            <a:r>
              <a:rPr lang="zh-CN" altLang="en-US" sz="1400" dirty="0">
                <a:solidFill>
                  <a:schemeClr val="bg1"/>
                </a:solidFill>
              </a:rPr>
              <a:t>字节</a:t>
            </a:r>
          </a:p>
        </p:txBody>
      </p:sp>
      <p:sp>
        <p:nvSpPr>
          <p:cNvPr id="67" name="文本框 66">
            <a:extLst>
              <a:ext uri="{FF2B5EF4-FFF2-40B4-BE49-F238E27FC236}">
                <a16:creationId xmlns:a16="http://schemas.microsoft.com/office/drawing/2014/main" id="{98C4C83B-072A-0634-26BA-D3D59C3D8452}"/>
              </a:ext>
            </a:extLst>
          </p:cNvPr>
          <p:cNvSpPr txBox="1"/>
          <p:nvPr/>
        </p:nvSpPr>
        <p:spPr>
          <a:xfrm>
            <a:off x="3491960" y="3145992"/>
            <a:ext cx="720000" cy="288000"/>
          </a:xfrm>
          <a:prstGeom prst="rect">
            <a:avLst/>
          </a:prstGeom>
          <a:noFill/>
          <a:ln>
            <a:noFill/>
          </a:ln>
        </p:spPr>
        <p:txBody>
          <a:bodyPr wrap="square" anchor="ctr" anchorCtr="0">
            <a:noAutofit/>
          </a:bodyPr>
          <a:lstStyle/>
          <a:p>
            <a:pPr algn="ctr"/>
            <a:r>
              <a:rPr lang="en-US" altLang="zh-CN" sz="1400" b="1" dirty="0">
                <a:solidFill>
                  <a:schemeClr val="bg1"/>
                </a:solidFill>
              </a:rPr>
              <a:t>3 </a:t>
            </a:r>
            <a:r>
              <a:rPr lang="zh-CN" altLang="en-US" sz="1400" dirty="0">
                <a:solidFill>
                  <a:schemeClr val="bg1"/>
                </a:solidFill>
              </a:rPr>
              <a:t>字节</a:t>
            </a:r>
          </a:p>
        </p:txBody>
      </p:sp>
      <p:sp>
        <p:nvSpPr>
          <p:cNvPr id="101" name="文本框 100">
            <a:extLst>
              <a:ext uri="{FF2B5EF4-FFF2-40B4-BE49-F238E27FC236}">
                <a16:creationId xmlns:a16="http://schemas.microsoft.com/office/drawing/2014/main" id="{D392CDB6-FA2D-584A-1032-B3EA46E8AC27}"/>
              </a:ext>
            </a:extLst>
          </p:cNvPr>
          <p:cNvSpPr txBox="1"/>
          <p:nvPr/>
        </p:nvSpPr>
        <p:spPr>
          <a:xfrm>
            <a:off x="1329928" y="3145992"/>
            <a:ext cx="720000" cy="288000"/>
          </a:xfrm>
          <a:prstGeom prst="rect">
            <a:avLst/>
          </a:prstGeom>
          <a:noFill/>
          <a:ln>
            <a:noFill/>
          </a:ln>
        </p:spPr>
        <p:txBody>
          <a:bodyPr wrap="square" anchor="ctr" anchorCtr="0">
            <a:noAutofit/>
          </a:bodyPr>
          <a:lstStyle/>
          <a:p>
            <a:pPr algn="ctr"/>
            <a:r>
              <a:rPr lang="en-US" altLang="zh-CN" sz="1400" b="1" dirty="0">
                <a:solidFill>
                  <a:schemeClr val="bg1"/>
                </a:solidFill>
              </a:rPr>
              <a:t>0 </a:t>
            </a:r>
            <a:r>
              <a:rPr lang="zh-CN" altLang="en-US" sz="1400" dirty="0">
                <a:solidFill>
                  <a:schemeClr val="bg1"/>
                </a:solidFill>
              </a:rPr>
              <a:t>字节</a:t>
            </a:r>
          </a:p>
        </p:txBody>
      </p:sp>
      <p:sp>
        <p:nvSpPr>
          <p:cNvPr id="54" name="矩形 53">
            <a:extLst>
              <a:ext uri="{FF2B5EF4-FFF2-40B4-BE49-F238E27FC236}">
                <a16:creationId xmlns:a16="http://schemas.microsoft.com/office/drawing/2014/main" id="{30FD9FB0-7B88-D95A-B425-5983C0E4D113}"/>
              </a:ext>
            </a:extLst>
          </p:cNvPr>
          <p:cNvSpPr/>
          <p:nvPr/>
        </p:nvSpPr>
        <p:spPr>
          <a:xfrm>
            <a:off x="1329928" y="3430671"/>
            <a:ext cx="2880320" cy="288000"/>
          </a:xfrm>
          <a:prstGeom prst="rect">
            <a:avLst/>
          </a:prstGeom>
          <a:solidFill>
            <a:schemeClr val="accent4">
              <a:lumMod val="60000"/>
              <a:lumOff val="40000"/>
              <a:alpha val="70000"/>
            </a:schemeClr>
          </a:solidFill>
          <a:ln>
            <a:noFill/>
            <a:prstDash val="soli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sz="1400" b="1" dirty="0">
                <a:solidFill>
                  <a:schemeClr val="bg1"/>
                </a:solidFill>
                <a:latin typeface="Times New Roman" panose="02020603050405020304" pitchFamily="18" charset="0"/>
                <a:cs typeface="Times New Roman" panose="02020603050405020304" pitchFamily="18" charset="0"/>
              </a:rPr>
              <a:t>int </a:t>
            </a:r>
            <a:r>
              <a:rPr lang="en-US" altLang="zh-CN" sz="1400" b="1" dirty="0" err="1">
                <a:solidFill>
                  <a:schemeClr val="bg1"/>
                </a:solidFill>
                <a:latin typeface="Times New Roman" panose="02020603050405020304" pitchFamily="18" charset="0"/>
                <a:cs typeface="Times New Roman" panose="02020603050405020304" pitchFamily="18" charset="0"/>
              </a:rPr>
              <a:t>i</a:t>
            </a:r>
            <a:endParaRPr lang="zh-CN" altLang="en-US" sz="1400" b="1" dirty="0">
              <a:solidFill>
                <a:schemeClr val="bg1"/>
              </a:solidFill>
              <a:latin typeface="Times New Roman" panose="02020603050405020304" pitchFamily="18" charset="0"/>
              <a:cs typeface="Times New Roman" panose="02020603050405020304" pitchFamily="18" charset="0"/>
            </a:endParaRPr>
          </a:p>
        </p:txBody>
      </p:sp>
      <p:sp>
        <p:nvSpPr>
          <p:cNvPr id="103" name="矩形 102">
            <a:extLst>
              <a:ext uri="{FF2B5EF4-FFF2-40B4-BE49-F238E27FC236}">
                <a16:creationId xmlns:a16="http://schemas.microsoft.com/office/drawing/2014/main" id="{E5493801-09C9-58F4-02B7-0F2BD5E764F8}"/>
              </a:ext>
            </a:extLst>
          </p:cNvPr>
          <p:cNvSpPr/>
          <p:nvPr/>
        </p:nvSpPr>
        <p:spPr>
          <a:xfrm>
            <a:off x="1329928" y="3728751"/>
            <a:ext cx="1440160" cy="288000"/>
          </a:xfrm>
          <a:prstGeom prst="rect">
            <a:avLst/>
          </a:prstGeom>
          <a:solidFill>
            <a:schemeClr val="accent5">
              <a:lumMod val="75000"/>
              <a:alpha val="70000"/>
            </a:schemeClr>
          </a:solidFill>
          <a:ln>
            <a:noFill/>
            <a:prstDash val="soli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sz="1400" b="1" dirty="0">
                <a:solidFill>
                  <a:schemeClr val="bg1"/>
                </a:solidFill>
                <a:latin typeface="Times New Roman" panose="02020603050405020304" pitchFamily="18" charset="0"/>
                <a:cs typeface="Times New Roman" panose="02020603050405020304" pitchFamily="18" charset="0"/>
              </a:rPr>
              <a:t>short k</a:t>
            </a:r>
            <a:endParaRPr lang="zh-CN" altLang="en-US" sz="1400" b="1" dirty="0">
              <a:solidFill>
                <a:schemeClr val="bg1"/>
              </a:solidFill>
              <a:latin typeface="Times New Roman" panose="02020603050405020304" pitchFamily="18" charset="0"/>
              <a:cs typeface="Times New Roman" panose="02020603050405020304" pitchFamily="18" charset="0"/>
            </a:endParaRPr>
          </a:p>
        </p:txBody>
      </p:sp>
      <p:sp>
        <p:nvSpPr>
          <p:cNvPr id="104" name="矩形 103">
            <a:extLst>
              <a:ext uri="{FF2B5EF4-FFF2-40B4-BE49-F238E27FC236}">
                <a16:creationId xmlns:a16="http://schemas.microsoft.com/office/drawing/2014/main" id="{4BA33662-78C1-56C0-21C1-9FA341EF7B4E}"/>
              </a:ext>
            </a:extLst>
          </p:cNvPr>
          <p:cNvSpPr/>
          <p:nvPr/>
        </p:nvSpPr>
        <p:spPr>
          <a:xfrm>
            <a:off x="2770088" y="3723727"/>
            <a:ext cx="1440160" cy="288000"/>
          </a:xfrm>
          <a:prstGeom prst="rect">
            <a:avLst/>
          </a:prstGeom>
          <a:solidFill>
            <a:srgbClr val="FFC000">
              <a:alpha val="70000"/>
            </a:srgbClr>
          </a:solidFill>
          <a:ln>
            <a:noFill/>
            <a:prstDash val="soli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sz="1400" b="1" dirty="0">
              <a:solidFill>
                <a:schemeClr val="bg1"/>
              </a:solidFill>
              <a:latin typeface="Times New Roman" panose="02020603050405020304" pitchFamily="18" charset="0"/>
              <a:cs typeface="Times New Roman" panose="02020603050405020304" pitchFamily="18" charset="0"/>
            </a:endParaRPr>
          </a:p>
        </p:txBody>
      </p:sp>
      <p:sp>
        <p:nvSpPr>
          <p:cNvPr id="105" name="矩形 104">
            <a:extLst>
              <a:ext uri="{FF2B5EF4-FFF2-40B4-BE49-F238E27FC236}">
                <a16:creationId xmlns:a16="http://schemas.microsoft.com/office/drawing/2014/main" id="{ADFB889D-9F79-2442-C520-948915CB1AA8}"/>
              </a:ext>
            </a:extLst>
          </p:cNvPr>
          <p:cNvSpPr/>
          <p:nvPr/>
        </p:nvSpPr>
        <p:spPr>
          <a:xfrm>
            <a:off x="1329928" y="4299791"/>
            <a:ext cx="1440160" cy="288000"/>
          </a:xfrm>
          <a:prstGeom prst="rect">
            <a:avLst/>
          </a:prstGeom>
          <a:solidFill>
            <a:srgbClr val="FFC000">
              <a:alpha val="70000"/>
            </a:srgbClr>
          </a:solidFill>
          <a:ln>
            <a:noFill/>
            <a:prstDash val="soli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sz="1400" b="1" dirty="0">
              <a:solidFill>
                <a:schemeClr val="bg1"/>
              </a:solidFill>
              <a:latin typeface="Times New Roman" panose="02020603050405020304" pitchFamily="18" charset="0"/>
              <a:cs typeface="Times New Roman" panose="02020603050405020304" pitchFamily="18" charset="0"/>
            </a:endParaRPr>
          </a:p>
        </p:txBody>
      </p:sp>
      <p:sp>
        <p:nvSpPr>
          <p:cNvPr id="106" name="矩形 105">
            <a:extLst>
              <a:ext uri="{FF2B5EF4-FFF2-40B4-BE49-F238E27FC236}">
                <a16:creationId xmlns:a16="http://schemas.microsoft.com/office/drawing/2014/main" id="{BB3F5831-2EA6-8EE4-680F-EDA0DF03C8A0}"/>
              </a:ext>
            </a:extLst>
          </p:cNvPr>
          <p:cNvSpPr/>
          <p:nvPr/>
        </p:nvSpPr>
        <p:spPr>
          <a:xfrm>
            <a:off x="1329928" y="4011759"/>
            <a:ext cx="2880000" cy="288000"/>
          </a:xfrm>
          <a:prstGeom prst="rect">
            <a:avLst/>
          </a:prstGeom>
          <a:solidFill>
            <a:srgbClr val="FFC000">
              <a:alpha val="70000"/>
            </a:srgbClr>
          </a:solidFill>
          <a:ln>
            <a:noFill/>
            <a:prstDash val="soli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sz="1400" b="1" dirty="0">
                <a:solidFill>
                  <a:schemeClr val="bg1"/>
                </a:solidFill>
                <a:latin typeface="Times New Roman" panose="02020603050405020304" pitchFamily="18" charset="0"/>
                <a:cs typeface="Times New Roman" panose="02020603050405020304" pitchFamily="18" charset="0"/>
              </a:rPr>
              <a:t>double</a:t>
            </a:r>
            <a:endParaRPr lang="zh-CN" altLang="en-US" sz="1400" b="1" dirty="0">
              <a:solidFill>
                <a:schemeClr val="bg1"/>
              </a:solidFill>
              <a:latin typeface="Times New Roman" panose="02020603050405020304" pitchFamily="18" charset="0"/>
              <a:cs typeface="Times New Roman" panose="02020603050405020304" pitchFamily="18" charset="0"/>
            </a:endParaRPr>
          </a:p>
        </p:txBody>
      </p:sp>
      <p:sp>
        <p:nvSpPr>
          <p:cNvPr id="107" name="矩形 106">
            <a:extLst>
              <a:ext uri="{FF2B5EF4-FFF2-40B4-BE49-F238E27FC236}">
                <a16:creationId xmlns:a16="http://schemas.microsoft.com/office/drawing/2014/main" id="{816412CE-B161-C25F-8A82-95EF6293EE01}"/>
              </a:ext>
            </a:extLst>
          </p:cNvPr>
          <p:cNvSpPr/>
          <p:nvPr/>
        </p:nvSpPr>
        <p:spPr>
          <a:xfrm>
            <a:off x="2770088" y="4299791"/>
            <a:ext cx="720000" cy="288000"/>
          </a:xfrm>
          <a:prstGeom prst="rect">
            <a:avLst/>
          </a:prstGeom>
          <a:solidFill>
            <a:schemeClr val="accent3">
              <a:lumMod val="75000"/>
              <a:alpha val="70000"/>
            </a:schemeClr>
          </a:solidFill>
          <a:ln>
            <a:noFill/>
            <a:prstDash val="soli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sz="1400" b="1" dirty="0">
                <a:solidFill>
                  <a:schemeClr val="bg1"/>
                </a:solidFill>
                <a:latin typeface="Times New Roman" panose="02020603050405020304" pitchFamily="18" charset="0"/>
                <a:cs typeface="Times New Roman" panose="02020603050405020304" pitchFamily="18" charset="0"/>
              </a:rPr>
              <a:t>char c</a:t>
            </a:r>
            <a:endParaRPr lang="zh-CN" altLang="en-US" sz="1400" b="1" dirty="0">
              <a:solidFill>
                <a:schemeClr val="bg1"/>
              </a:solidFill>
              <a:latin typeface="Times New Roman" panose="02020603050405020304" pitchFamily="18" charset="0"/>
              <a:cs typeface="Times New Roman" panose="02020603050405020304" pitchFamily="18" charset="0"/>
            </a:endParaRPr>
          </a:p>
        </p:txBody>
      </p:sp>
      <p:sp>
        <p:nvSpPr>
          <p:cNvPr id="108" name="矩形 107">
            <a:extLst>
              <a:ext uri="{FF2B5EF4-FFF2-40B4-BE49-F238E27FC236}">
                <a16:creationId xmlns:a16="http://schemas.microsoft.com/office/drawing/2014/main" id="{73EF8984-6C25-1CF3-9F99-81AE54D2E1BB}"/>
              </a:ext>
            </a:extLst>
          </p:cNvPr>
          <p:cNvSpPr/>
          <p:nvPr/>
        </p:nvSpPr>
        <p:spPr>
          <a:xfrm>
            <a:off x="3490168" y="4304815"/>
            <a:ext cx="720000" cy="288000"/>
          </a:xfrm>
          <a:prstGeom prst="rect">
            <a:avLst/>
          </a:prstGeom>
          <a:solidFill>
            <a:srgbClr val="8AC4A7">
              <a:alpha val="70000"/>
            </a:srgbClr>
          </a:solidFill>
          <a:ln>
            <a:noFill/>
            <a:prstDash val="soli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sz="1400" b="1" dirty="0">
                <a:solidFill>
                  <a:schemeClr val="bg1"/>
                </a:solidFill>
                <a:latin typeface="Times New Roman" panose="02020603050405020304" pitchFamily="18" charset="0"/>
                <a:cs typeface="Times New Roman" panose="02020603050405020304" pitchFamily="18" charset="0"/>
              </a:rPr>
              <a:t>short</a:t>
            </a:r>
            <a:endParaRPr lang="zh-CN" altLang="en-US" sz="1400" b="1" dirty="0">
              <a:solidFill>
                <a:schemeClr val="bg1"/>
              </a:solidFill>
              <a:latin typeface="Times New Roman" panose="02020603050405020304" pitchFamily="18" charset="0"/>
              <a:cs typeface="Times New Roman" panose="02020603050405020304" pitchFamily="18" charset="0"/>
            </a:endParaRPr>
          </a:p>
        </p:txBody>
      </p:sp>
      <p:sp>
        <p:nvSpPr>
          <p:cNvPr id="109" name="矩形 108">
            <a:extLst>
              <a:ext uri="{FF2B5EF4-FFF2-40B4-BE49-F238E27FC236}">
                <a16:creationId xmlns:a16="http://schemas.microsoft.com/office/drawing/2014/main" id="{5A896C15-24CF-C14C-1CC2-7960C0D67744}"/>
              </a:ext>
            </a:extLst>
          </p:cNvPr>
          <p:cNvSpPr/>
          <p:nvPr/>
        </p:nvSpPr>
        <p:spPr>
          <a:xfrm>
            <a:off x="1329928" y="4587823"/>
            <a:ext cx="720000" cy="288000"/>
          </a:xfrm>
          <a:prstGeom prst="rect">
            <a:avLst/>
          </a:prstGeom>
          <a:solidFill>
            <a:srgbClr val="8AC4A7">
              <a:alpha val="70000"/>
            </a:srgbClr>
          </a:solidFill>
          <a:ln>
            <a:noFill/>
            <a:prstDash val="soli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sz="1400" b="1" dirty="0">
              <a:solidFill>
                <a:schemeClr val="bg1"/>
              </a:solidFill>
              <a:latin typeface="Times New Roman" panose="02020603050405020304" pitchFamily="18" charset="0"/>
              <a:cs typeface="Times New Roman" panose="02020603050405020304" pitchFamily="18" charset="0"/>
            </a:endParaRPr>
          </a:p>
        </p:txBody>
      </p:sp>
      <p:sp>
        <p:nvSpPr>
          <p:cNvPr id="110" name="文本框 109">
            <a:extLst>
              <a:ext uri="{FF2B5EF4-FFF2-40B4-BE49-F238E27FC236}">
                <a16:creationId xmlns:a16="http://schemas.microsoft.com/office/drawing/2014/main" id="{E9FB8E76-1D12-FE07-5851-404E60E9FC92}"/>
              </a:ext>
            </a:extLst>
          </p:cNvPr>
          <p:cNvSpPr txBox="1"/>
          <p:nvPr/>
        </p:nvSpPr>
        <p:spPr>
          <a:xfrm>
            <a:off x="4784560" y="3430711"/>
            <a:ext cx="432048" cy="288000"/>
          </a:xfrm>
          <a:prstGeom prst="rect">
            <a:avLst/>
          </a:prstGeom>
          <a:noFill/>
        </p:spPr>
        <p:txBody>
          <a:bodyPr wrap="square" anchor="ctr" anchorCtr="0">
            <a:noAutofit/>
          </a:bodyPr>
          <a:lstStyle/>
          <a:p>
            <a:pPr algn="r"/>
            <a:r>
              <a:rPr kumimoji="0" lang="en-US" altLang="zh-CN" sz="1400" b="1" u="none" strike="noStrike" cap="none" normalizeH="0" baseline="0" dirty="0">
                <a:ln>
                  <a:noFill/>
                </a:ln>
                <a:solidFill>
                  <a:schemeClr val="bg1"/>
                </a:solidFill>
                <a:effectLst/>
                <a:cs typeface="Times New Roman" panose="02020603050405020304" pitchFamily="18" charset="0"/>
                <a:sym typeface="+mn-lt"/>
              </a:rPr>
              <a:t>00</a:t>
            </a:r>
            <a:endParaRPr lang="zh-CN" altLang="en-US" sz="1400" b="1" dirty="0">
              <a:solidFill>
                <a:schemeClr val="bg1"/>
              </a:solidFill>
            </a:endParaRPr>
          </a:p>
        </p:txBody>
      </p:sp>
      <p:sp>
        <p:nvSpPr>
          <p:cNvPr id="111" name="文本框 110">
            <a:extLst>
              <a:ext uri="{FF2B5EF4-FFF2-40B4-BE49-F238E27FC236}">
                <a16:creationId xmlns:a16="http://schemas.microsoft.com/office/drawing/2014/main" id="{DD58E22C-6B21-5F95-EEB6-06BE30E60504}"/>
              </a:ext>
            </a:extLst>
          </p:cNvPr>
          <p:cNvSpPr txBox="1"/>
          <p:nvPr/>
        </p:nvSpPr>
        <p:spPr>
          <a:xfrm>
            <a:off x="4784560" y="3718741"/>
            <a:ext cx="432048" cy="288000"/>
          </a:xfrm>
          <a:prstGeom prst="rect">
            <a:avLst/>
          </a:prstGeom>
          <a:noFill/>
        </p:spPr>
        <p:txBody>
          <a:bodyPr wrap="square" anchor="ctr" anchorCtr="0">
            <a:noAutofit/>
          </a:bodyPr>
          <a:lstStyle/>
          <a:p>
            <a:pPr algn="r"/>
            <a:r>
              <a:rPr kumimoji="0" lang="en-US" altLang="zh-CN" sz="1400" b="1" u="none" strike="noStrike" cap="none" normalizeH="0" baseline="0" dirty="0">
                <a:ln>
                  <a:noFill/>
                </a:ln>
                <a:solidFill>
                  <a:schemeClr val="bg1"/>
                </a:solidFill>
                <a:effectLst/>
                <a:cs typeface="Times New Roman" panose="02020603050405020304" pitchFamily="18" charset="0"/>
                <a:sym typeface="+mn-lt"/>
              </a:rPr>
              <a:t>04</a:t>
            </a:r>
            <a:endParaRPr lang="zh-CN" altLang="en-US" sz="1400" b="1" dirty="0">
              <a:solidFill>
                <a:schemeClr val="bg1"/>
              </a:solidFill>
            </a:endParaRPr>
          </a:p>
        </p:txBody>
      </p:sp>
      <p:sp>
        <p:nvSpPr>
          <p:cNvPr id="112" name="文本框 111">
            <a:extLst>
              <a:ext uri="{FF2B5EF4-FFF2-40B4-BE49-F238E27FC236}">
                <a16:creationId xmlns:a16="http://schemas.microsoft.com/office/drawing/2014/main" id="{8389FBE3-F4F2-5EF4-2CF6-BA35D05AB333}"/>
              </a:ext>
            </a:extLst>
          </p:cNvPr>
          <p:cNvSpPr txBox="1"/>
          <p:nvPr/>
        </p:nvSpPr>
        <p:spPr>
          <a:xfrm>
            <a:off x="4784560" y="4006771"/>
            <a:ext cx="432048" cy="288000"/>
          </a:xfrm>
          <a:prstGeom prst="rect">
            <a:avLst/>
          </a:prstGeom>
          <a:noFill/>
        </p:spPr>
        <p:txBody>
          <a:bodyPr wrap="square" anchor="ctr" anchorCtr="0">
            <a:noAutofit/>
          </a:bodyPr>
          <a:lstStyle/>
          <a:p>
            <a:pPr algn="r"/>
            <a:r>
              <a:rPr kumimoji="0" lang="en-US" altLang="zh-CN" sz="1400" b="1" dirty="0">
                <a:solidFill>
                  <a:schemeClr val="bg1"/>
                </a:solidFill>
                <a:cs typeface="Times New Roman" panose="02020603050405020304" pitchFamily="18" charset="0"/>
                <a:sym typeface="+mn-lt"/>
              </a:rPr>
              <a:t>08</a:t>
            </a:r>
            <a:endParaRPr lang="zh-CN" altLang="en-US" sz="1400" b="1" dirty="0">
              <a:solidFill>
                <a:schemeClr val="bg1"/>
              </a:solidFill>
            </a:endParaRPr>
          </a:p>
        </p:txBody>
      </p:sp>
      <p:sp>
        <p:nvSpPr>
          <p:cNvPr id="113" name="文本框 112">
            <a:extLst>
              <a:ext uri="{FF2B5EF4-FFF2-40B4-BE49-F238E27FC236}">
                <a16:creationId xmlns:a16="http://schemas.microsoft.com/office/drawing/2014/main" id="{2B0A7578-67C6-528C-AD94-0750FEC91DC5}"/>
              </a:ext>
            </a:extLst>
          </p:cNvPr>
          <p:cNvSpPr txBox="1"/>
          <p:nvPr/>
        </p:nvSpPr>
        <p:spPr>
          <a:xfrm>
            <a:off x="4784560" y="4582831"/>
            <a:ext cx="432048" cy="288000"/>
          </a:xfrm>
          <a:prstGeom prst="rect">
            <a:avLst/>
          </a:prstGeom>
          <a:noFill/>
        </p:spPr>
        <p:txBody>
          <a:bodyPr wrap="square" anchor="ctr" anchorCtr="0">
            <a:noAutofit/>
          </a:bodyPr>
          <a:lstStyle/>
          <a:p>
            <a:pPr algn="r"/>
            <a:r>
              <a:rPr kumimoji="0" lang="en-US" altLang="zh-CN" sz="1400" b="1" u="none" strike="noStrike" cap="none" normalizeH="0" baseline="0" dirty="0">
                <a:ln>
                  <a:noFill/>
                </a:ln>
                <a:solidFill>
                  <a:schemeClr val="bg1"/>
                </a:solidFill>
                <a:effectLst/>
                <a:cs typeface="Times New Roman" panose="02020603050405020304" pitchFamily="18" charset="0"/>
                <a:sym typeface="+mn-lt"/>
              </a:rPr>
              <a:t>16</a:t>
            </a:r>
            <a:endParaRPr lang="zh-CN" altLang="en-US" sz="1400" b="1" dirty="0">
              <a:solidFill>
                <a:schemeClr val="bg1"/>
              </a:solidFill>
            </a:endParaRPr>
          </a:p>
        </p:txBody>
      </p:sp>
      <p:sp>
        <p:nvSpPr>
          <p:cNvPr id="114" name="文本框 113">
            <a:extLst>
              <a:ext uri="{FF2B5EF4-FFF2-40B4-BE49-F238E27FC236}">
                <a16:creationId xmlns:a16="http://schemas.microsoft.com/office/drawing/2014/main" id="{60D187DC-DEB8-7933-0D05-343F77111FFF}"/>
              </a:ext>
            </a:extLst>
          </p:cNvPr>
          <p:cNvSpPr txBox="1"/>
          <p:nvPr/>
        </p:nvSpPr>
        <p:spPr>
          <a:xfrm>
            <a:off x="6008776" y="3430711"/>
            <a:ext cx="720000" cy="288000"/>
          </a:xfrm>
          <a:prstGeom prst="rect">
            <a:avLst/>
          </a:prstGeom>
          <a:solidFill>
            <a:schemeClr val="tx1"/>
          </a:solidFill>
          <a:ln>
            <a:solidFill>
              <a:schemeClr val="accent6">
                <a:lumMod val="75000"/>
              </a:schemeClr>
            </a:solidFill>
          </a:ln>
        </p:spPr>
        <p:txBody>
          <a:bodyPr wrap="square" anchor="ctr" anchorCtr="0">
            <a:noAutofit/>
          </a:bodyPr>
          <a:lstStyle/>
          <a:p>
            <a:pPr algn="r"/>
            <a:endParaRPr lang="zh-CN" altLang="en-US" sz="1400" b="1" dirty="0">
              <a:solidFill>
                <a:schemeClr val="accent6">
                  <a:lumMod val="75000"/>
                </a:schemeClr>
              </a:solidFill>
            </a:endParaRPr>
          </a:p>
        </p:txBody>
      </p:sp>
      <p:sp>
        <p:nvSpPr>
          <p:cNvPr id="115" name="文本框 114">
            <a:extLst>
              <a:ext uri="{FF2B5EF4-FFF2-40B4-BE49-F238E27FC236}">
                <a16:creationId xmlns:a16="http://schemas.microsoft.com/office/drawing/2014/main" id="{0122F8CE-A7FD-7E92-2C8D-94789E9DFD0F}"/>
              </a:ext>
            </a:extLst>
          </p:cNvPr>
          <p:cNvSpPr txBox="1"/>
          <p:nvPr/>
        </p:nvSpPr>
        <p:spPr>
          <a:xfrm>
            <a:off x="6728856" y="3430711"/>
            <a:ext cx="720000" cy="288000"/>
          </a:xfrm>
          <a:prstGeom prst="rect">
            <a:avLst/>
          </a:prstGeom>
          <a:solidFill>
            <a:schemeClr val="tx1"/>
          </a:solidFill>
          <a:ln>
            <a:solidFill>
              <a:schemeClr val="accent6">
                <a:lumMod val="75000"/>
              </a:schemeClr>
            </a:solidFill>
          </a:ln>
        </p:spPr>
        <p:txBody>
          <a:bodyPr wrap="square" anchor="ctr" anchorCtr="0">
            <a:noAutofit/>
          </a:bodyPr>
          <a:lstStyle/>
          <a:p>
            <a:pPr algn="r"/>
            <a:endParaRPr lang="zh-CN" altLang="en-US" sz="1400" b="1" dirty="0">
              <a:solidFill>
                <a:schemeClr val="accent6">
                  <a:lumMod val="75000"/>
                </a:schemeClr>
              </a:solidFill>
            </a:endParaRPr>
          </a:p>
        </p:txBody>
      </p:sp>
      <p:sp>
        <p:nvSpPr>
          <p:cNvPr id="116" name="文本框 115">
            <a:extLst>
              <a:ext uri="{FF2B5EF4-FFF2-40B4-BE49-F238E27FC236}">
                <a16:creationId xmlns:a16="http://schemas.microsoft.com/office/drawing/2014/main" id="{E4E1DC5C-D4CB-0FE2-9DD6-7E6B9CB44F5C}"/>
              </a:ext>
            </a:extLst>
          </p:cNvPr>
          <p:cNvSpPr txBox="1"/>
          <p:nvPr/>
        </p:nvSpPr>
        <p:spPr>
          <a:xfrm>
            <a:off x="7448976" y="3430711"/>
            <a:ext cx="720000" cy="288000"/>
          </a:xfrm>
          <a:prstGeom prst="rect">
            <a:avLst/>
          </a:prstGeom>
          <a:solidFill>
            <a:schemeClr val="tx1"/>
          </a:solidFill>
          <a:ln>
            <a:solidFill>
              <a:schemeClr val="accent6">
                <a:lumMod val="75000"/>
              </a:schemeClr>
            </a:solidFill>
          </a:ln>
        </p:spPr>
        <p:txBody>
          <a:bodyPr wrap="square" anchor="ctr" anchorCtr="0">
            <a:noAutofit/>
          </a:bodyPr>
          <a:lstStyle/>
          <a:p>
            <a:endParaRPr lang="zh-CN" altLang="en-US" sz="1400" b="1" dirty="0">
              <a:solidFill>
                <a:schemeClr val="accent6">
                  <a:lumMod val="75000"/>
                </a:schemeClr>
              </a:solidFill>
            </a:endParaRPr>
          </a:p>
        </p:txBody>
      </p:sp>
      <p:sp>
        <p:nvSpPr>
          <p:cNvPr id="117" name="文本框 116">
            <a:extLst>
              <a:ext uri="{FF2B5EF4-FFF2-40B4-BE49-F238E27FC236}">
                <a16:creationId xmlns:a16="http://schemas.microsoft.com/office/drawing/2014/main" id="{2548CEE6-C011-C1FE-C34A-346B8A024E99}"/>
              </a:ext>
            </a:extLst>
          </p:cNvPr>
          <p:cNvSpPr txBox="1"/>
          <p:nvPr/>
        </p:nvSpPr>
        <p:spPr>
          <a:xfrm>
            <a:off x="6008776" y="3718703"/>
            <a:ext cx="720000" cy="288000"/>
          </a:xfrm>
          <a:prstGeom prst="rect">
            <a:avLst/>
          </a:prstGeom>
          <a:solidFill>
            <a:schemeClr val="tx1"/>
          </a:solidFill>
          <a:ln>
            <a:solidFill>
              <a:schemeClr val="accent6">
                <a:lumMod val="75000"/>
              </a:schemeClr>
            </a:solidFill>
          </a:ln>
        </p:spPr>
        <p:txBody>
          <a:bodyPr wrap="square" anchor="ctr" anchorCtr="0">
            <a:noAutofit/>
          </a:bodyPr>
          <a:lstStyle/>
          <a:p>
            <a:pPr algn="r"/>
            <a:endParaRPr lang="zh-CN" altLang="en-US" sz="1400" b="1" dirty="0">
              <a:solidFill>
                <a:schemeClr val="accent6">
                  <a:lumMod val="75000"/>
                </a:schemeClr>
              </a:solidFill>
            </a:endParaRPr>
          </a:p>
        </p:txBody>
      </p:sp>
      <p:sp>
        <p:nvSpPr>
          <p:cNvPr id="118" name="文本框 117">
            <a:extLst>
              <a:ext uri="{FF2B5EF4-FFF2-40B4-BE49-F238E27FC236}">
                <a16:creationId xmlns:a16="http://schemas.microsoft.com/office/drawing/2014/main" id="{1099309A-63FE-14BF-8815-AE007AF2FFEA}"/>
              </a:ext>
            </a:extLst>
          </p:cNvPr>
          <p:cNvSpPr txBox="1"/>
          <p:nvPr/>
        </p:nvSpPr>
        <p:spPr>
          <a:xfrm>
            <a:off x="6728856" y="3718703"/>
            <a:ext cx="720000" cy="288000"/>
          </a:xfrm>
          <a:prstGeom prst="rect">
            <a:avLst/>
          </a:prstGeom>
          <a:solidFill>
            <a:schemeClr val="tx1"/>
          </a:solidFill>
          <a:ln>
            <a:solidFill>
              <a:schemeClr val="accent6">
                <a:lumMod val="75000"/>
              </a:schemeClr>
            </a:solidFill>
          </a:ln>
        </p:spPr>
        <p:txBody>
          <a:bodyPr wrap="square" anchor="ctr" anchorCtr="0">
            <a:noAutofit/>
          </a:bodyPr>
          <a:lstStyle/>
          <a:p>
            <a:pPr algn="r"/>
            <a:endParaRPr lang="zh-CN" altLang="en-US" sz="1400" b="1" dirty="0">
              <a:solidFill>
                <a:schemeClr val="accent6">
                  <a:lumMod val="75000"/>
                </a:schemeClr>
              </a:solidFill>
            </a:endParaRPr>
          </a:p>
        </p:txBody>
      </p:sp>
      <p:sp>
        <p:nvSpPr>
          <p:cNvPr id="119" name="文本框 118">
            <a:extLst>
              <a:ext uri="{FF2B5EF4-FFF2-40B4-BE49-F238E27FC236}">
                <a16:creationId xmlns:a16="http://schemas.microsoft.com/office/drawing/2014/main" id="{0FA3EF35-D2A4-F961-D9AF-68E85DC73FE4}"/>
              </a:ext>
            </a:extLst>
          </p:cNvPr>
          <p:cNvSpPr txBox="1"/>
          <p:nvPr/>
        </p:nvSpPr>
        <p:spPr>
          <a:xfrm>
            <a:off x="7448976" y="3718703"/>
            <a:ext cx="720000" cy="288000"/>
          </a:xfrm>
          <a:prstGeom prst="rect">
            <a:avLst/>
          </a:prstGeom>
          <a:solidFill>
            <a:schemeClr val="tx1"/>
          </a:solidFill>
          <a:ln>
            <a:solidFill>
              <a:schemeClr val="accent6">
                <a:lumMod val="75000"/>
              </a:schemeClr>
            </a:solidFill>
          </a:ln>
        </p:spPr>
        <p:txBody>
          <a:bodyPr wrap="square" anchor="ctr" anchorCtr="0">
            <a:noAutofit/>
          </a:bodyPr>
          <a:lstStyle/>
          <a:p>
            <a:endParaRPr lang="zh-CN" altLang="en-US" sz="1400" b="1" dirty="0">
              <a:solidFill>
                <a:schemeClr val="accent6">
                  <a:lumMod val="75000"/>
                </a:schemeClr>
              </a:solidFill>
            </a:endParaRPr>
          </a:p>
        </p:txBody>
      </p:sp>
      <p:sp>
        <p:nvSpPr>
          <p:cNvPr id="120" name="文本框 119">
            <a:extLst>
              <a:ext uri="{FF2B5EF4-FFF2-40B4-BE49-F238E27FC236}">
                <a16:creationId xmlns:a16="http://schemas.microsoft.com/office/drawing/2014/main" id="{42553BE4-6E6B-9A0B-5706-8B3D55C2CF00}"/>
              </a:ext>
            </a:extLst>
          </p:cNvPr>
          <p:cNvSpPr txBox="1"/>
          <p:nvPr/>
        </p:nvSpPr>
        <p:spPr>
          <a:xfrm>
            <a:off x="6008776" y="4006735"/>
            <a:ext cx="720000" cy="288000"/>
          </a:xfrm>
          <a:prstGeom prst="rect">
            <a:avLst/>
          </a:prstGeom>
          <a:solidFill>
            <a:schemeClr val="tx1"/>
          </a:solidFill>
          <a:ln>
            <a:solidFill>
              <a:schemeClr val="accent6">
                <a:lumMod val="75000"/>
              </a:schemeClr>
            </a:solidFill>
          </a:ln>
        </p:spPr>
        <p:txBody>
          <a:bodyPr wrap="square" anchor="ctr" anchorCtr="0">
            <a:noAutofit/>
          </a:bodyPr>
          <a:lstStyle/>
          <a:p>
            <a:pPr algn="r"/>
            <a:endParaRPr lang="zh-CN" altLang="en-US" sz="1400" b="1" dirty="0">
              <a:solidFill>
                <a:schemeClr val="accent6">
                  <a:lumMod val="75000"/>
                </a:schemeClr>
              </a:solidFill>
            </a:endParaRPr>
          </a:p>
        </p:txBody>
      </p:sp>
      <p:sp>
        <p:nvSpPr>
          <p:cNvPr id="121" name="文本框 120">
            <a:extLst>
              <a:ext uri="{FF2B5EF4-FFF2-40B4-BE49-F238E27FC236}">
                <a16:creationId xmlns:a16="http://schemas.microsoft.com/office/drawing/2014/main" id="{20D6893A-11E8-84C5-D053-080BB6AEF718}"/>
              </a:ext>
            </a:extLst>
          </p:cNvPr>
          <p:cNvSpPr txBox="1"/>
          <p:nvPr/>
        </p:nvSpPr>
        <p:spPr>
          <a:xfrm>
            <a:off x="6728856" y="4006735"/>
            <a:ext cx="720000" cy="288000"/>
          </a:xfrm>
          <a:prstGeom prst="rect">
            <a:avLst/>
          </a:prstGeom>
          <a:solidFill>
            <a:schemeClr val="tx1"/>
          </a:solidFill>
          <a:ln>
            <a:solidFill>
              <a:schemeClr val="accent6">
                <a:lumMod val="75000"/>
              </a:schemeClr>
            </a:solidFill>
          </a:ln>
        </p:spPr>
        <p:txBody>
          <a:bodyPr wrap="square" anchor="ctr" anchorCtr="0">
            <a:noAutofit/>
          </a:bodyPr>
          <a:lstStyle/>
          <a:p>
            <a:pPr algn="r"/>
            <a:endParaRPr lang="zh-CN" altLang="en-US" sz="1400" b="1" dirty="0">
              <a:solidFill>
                <a:schemeClr val="accent6">
                  <a:lumMod val="75000"/>
                </a:schemeClr>
              </a:solidFill>
            </a:endParaRPr>
          </a:p>
        </p:txBody>
      </p:sp>
      <p:sp>
        <p:nvSpPr>
          <p:cNvPr id="122" name="文本框 121">
            <a:extLst>
              <a:ext uri="{FF2B5EF4-FFF2-40B4-BE49-F238E27FC236}">
                <a16:creationId xmlns:a16="http://schemas.microsoft.com/office/drawing/2014/main" id="{EF8A8B99-C6B4-9F8C-FE50-BC1DDB3F6611}"/>
              </a:ext>
            </a:extLst>
          </p:cNvPr>
          <p:cNvSpPr txBox="1"/>
          <p:nvPr/>
        </p:nvSpPr>
        <p:spPr>
          <a:xfrm>
            <a:off x="7448976" y="4006735"/>
            <a:ext cx="720000" cy="288000"/>
          </a:xfrm>
          <a:prstGeom prst="rect">
            <a:avLst/>
          </a:prstGeom>
          <a:solidFill>
            <a:schemeClr val="tx1"/>
          </a:solidFill>
          <a:ln>
            <a:solidFill>
              <a:schemeClr val="accent6">
                <a:lumMod val="75000"/>
              </a:schemeClr>
            </a:solidFill>
          </a:ln>
        </p:spPr>
        <p:txBody>
          <a:bodyPr wrap="square" anchor="ctr" anchorCtr="0">
            <a:noAutofit/>
          </a:bodyPr>
          <a:lstStyle/>
          <a:p>
            <a:endParaRPr lang="zh-CN" altLang="en-US" sz="1400" b="1" dirty="0">
              <a:solidFill>
                <a:schemeClr val="accent6">
                  <a:lumMod val="75000"/>
                </a:schemeClr>
              </a:solidFill>
            </a:endParaRPr>
          </a:p>
        </p:txBody>
      </p:sp>
      <p:sp>
        <p:nvSpPr>
          <p:cNvPr id="123" name="文本框 122">
            <a:extLst>
              <a:ext uri="{FF2B5EF4-FFF2-40B4-BE49-F238E27FC236}">
                <a16:creationId xmlns:a16="http://schemas.microsoft.com/office/drawing/2014/main" id="{F761BB68-A079-E993-A869-E63124B5D1D3}"/>
              </a:ext>
            </a:extLst>
          </p:cNvPr>
          <p:cNvSpPr txBox="1"/>
          <p:nvPr/>
        </p:nvSpPr>
        <p:spPr>
          <a:xfrm>
            <a:off x="6008776" y="4294767"/>
            <a:ext cx="720000" cy="288000"/>
          </a:xfrm>
          <a:prstGeom prst="rect">
            <a:avLst/>
          </a:prstGeom>
          <a:solidFill>
            <a:schemeClr val="tx1"/>
          </a:solidFill>
          <a:ln>
            <a:solidFill>
              <a:schemeClr val="accent6">
                <a:lumMod val="75000"/>
              </a:schemeClr>
            </a:solidFill>
          </a:ln>
        </p:spPr>
        <p:txBody>
          <a:bodyPr wrap="square" anchor="ctr" anchorCtr="0">
            <a:noAutofit/>
          </a:bodyPr>
          <a:lstStyle/>
          <a:p>
            <a:pPr algn="r"/>
            <a:endParaRPr lang="zh-CN" altLang="en-US" sz="1400" b="1" dirty="0">
              <a:solidFill>
                <a:schemeClr val="accent6">
                  <a:lumMod val="75000"/>
                </a:schemeClr>
              </a:solidFill>
            </a:endParaRPr>
          </a:p>
        </p:txBody>
      </p:sp>
      <p:sp>
        <p:nvSpPr>
          <p:cNvPr id="124" name="文本框 123">
            <a:extLst>
              <a:ext uri="{FF2B5EF4-FFF2-40B4-BE49-F238E27FC236}">
                <a16:creationId xmlns:a16="http://schemas.microsoft.com/office/drawing/2014/main" id="{9AED9450-9E8C-737A-2DA7-DF6F5FE871C1}"/>
              </a:ext>
            </a:extLst>
          </p:cNvPr>
          <p:cNvSpPr txBox="1"/>
          <p:nvPr/>
        </p:nvSpPr>
        <p:spPr>
          <a:xfrm>
            <a:off x="6728856" y="4294767"/>
            <a:ext cx="720000" cy="288000"/>
          </a:xfrm>
          <a:prstGeom prst="rect">
            <a:avLst/>
          </a:prstGeom>
          <a:solidFill>
            <a:schemeClr val="tx1"/>
          </a:solidFill>
          <a:ln>
            <a:solidFill>
              <a:schemeClr val="accent6">
                <a:lumMod val="75000"/>
              </a:schemeClr>
            </a:solidFill>
          </a:ln>
        </p:spPr>
        <p:txBody>
          <a:bodyPr wrap="square" anchor="ctr" anchorCtr="0">
            <a:noAutofit/>
          </a:bodyPr>
          <a:lstStyle/>
          <a:p>
            <a:pPr algn="r"/>
            <a:endParaRPr lang="zh-CN" altLang="en-US" sz="1400" b="1" dirty="0">
              <a:solidFill>
                <a:schemeClr val="accent6">
                  <a:lumMod val="75000"/>
                </a:schemeClr>
              </a:solidFill>
            </a:endParaRPr>
          </a:p>
        </p:txBody>
      </p:sp>
      <p:sp>
        <p:nvSpPr>
          <p:cNvPr id="125" name="文本框 124">
            <a:extLst>
              <a:ext uri="{FF2B5EF4-FFF2-40B4-BE49-F238E27FC236}">
                <a16:creationId xmlns:a16="http://schemas.microsoft.com/office/drawing/2014/main" id="{DFDB6EEE-C440-1C5B-BC2D-FE7E9FE7EAF2}"/>
              </a:ext>
            </a:extLst>
          </p:cNvPr>
          <p:cNvSpPr txBox="1"/>
          <p:nvPr/>
        </p:nvSpPr>
        <p:spPr>
          <a:xfrm>
            <a:off x="7448976" y="4294767"/>
            <a:ext cx="720000" cy="288000"/>
          </a:xfrm>
          <a:prstGeom prst="rect">
            <a:avLst/>
          </a:prstGeom>
          <a:solidFill>
            <a:schemeClr val="tx1"/>
          </a:solidFill>
          <a:ln>
            <a:solidFill>
              <a:schemeClr val="accent6">
                <a:lumMod val="75000"/>
              </a:schemeClr>
            </a:solidFill>
          </a:ln>
        </p:spPr>
        <p:txBody>
          <a:bodyPr wrap="square" anchor="ctr" anchorCtr="0">
            <a:noAutofit/>
          </a:bodyPr>
          <a:lstStyle/>
          <a:p>
            <a:endParaRPr lang="zh-CN" altLang="en-US" sz="1400" b="1" dirty="0">
              <a:solidFill>
                <a:schemeClr val="accent6">
                  <a:lumMod val="75000"/>
                </a:schemeClr>
              </a:solidFill>
            </a:endParaRPr>
          </a:p>
        </p:txBody>
      </p:sp>
      <p:sp>
        <p:nvSpPr>
          <p:cNvPr id="126" name="文本框 125">
            <a:extLst>
              <a:ext uri="{FF2B5EF4-FFF2-40B4-BE49-F238E27FC236}">
                <a16:creationId xmlns:a16="http://schemas.microsoft.com/office/drawing/2014/main" id="{75B0330A-584C-0C0C-27F3-3F6A4121D787}"/>
              </a:ext>
            </a:extLst>
          </p:cNvPr>
          <p:cNvSpPr txBox="1"/>
          <p:nvPr/>
        </p:nvSpPr>
        <p:spPr>
          <a:xfrm>
            <a:off x="5286944" y="3430711"/>
            <a:ext cx="720000" cy="288000"/>
          </a:xfrm>
          <a:prstGeom prst="rect">
            <a:avLst/>
          </a:prstGeom>
          <a:solidFill>
            <a:schemeClr val="tx1"/>
          </a:solidFill>
          <a:ln>
            <a:solidFill>
              <a:schemeClr val="accent6">
                <a:lumMod val="75000"/>
              </a:schemeClr>
            </a:solidFill>
          </a:ln>
        </p:spPr>
        <p:txBody>
          <a:bodyPr wrap="square" anchor="ctr" anchorCtr="0">
            <a:noAutofit/>
          </a:bodyPr>
          <a:lstStyle/>
          <a:p>
            <a:pPr algn="r"/>
            <a:endParaRPr lang="zh-CN" altLang="en-US" sz="1400" b="1" dirty="0">
              <a:solidFill>
                <a:schemeClr val="accent6">
                  <a:lumMod val="75000"/>
                </a:schemeClr>
              </a:solidFill>
            </a:endParaRPr>
          </a:p>
        </p:txBody>
      </p:sp>
      <p:sp>
        <p:nvSpPr>
          <p:cNvPr id="127" name="文本框 126">
            <a:extLst>
              <a:ext uri="{FF2B5EF4-FFF2-40B4-BE49-F238E27FC236}">
                <a16:creationId xmlns:a16="http://schemas.microsoft.com/office/drawing/2014/main" id="{F51EA68D-4014-F4AF-0738-DCEE4E2AC8D8}"/>
              </a:ext>
            </a:extLst>
          </p:cNvPr>
          <p:cNvSpPr txBox="1"/>
          <p:nvPr/>
        </p:nvSpPr>
        <p:spPr>
          <a:xfrm>
            <a:off x="5286944" y="3718703"/>
            <a:ext cx="720000" cy="288000"/>
          </a:xfrm>
          <a:prstGeom prst="rect">
            <a:avLst/>
          </a:prstGeom>
          <a:solidFill>
            <a:schemeClr val="tx1"/>
          </a:solidFill>
          <a:ln>
            <a:solidFill>
              <a:schemeClr val="accent6">
                <a:lumMod val="75000"/>
              </a:schemeClr>
            </a:solidFill>
          </a:ln>
        </p:spPr>
        <p:txBody>
          <a:bodyPr wrap="square" anchor="ctr" anchorCtr="0">
            <a:noAutofit/>
          </a:bodyPr>
          <a:lstStyle/>
          <a:p>
            <a:pPr algn="r"/>
            <a:endParaRPr lang="zh-CN" altLang="en-US" sz="1400" b="1" dirty="0">
              <a:solidFill>
                <a:schemeClr val="accent6">
                  <a:lumMod val="75000"/>
                </a:schemeClr>
              </a:solidFill>
            </a:endParaRPr>
          </a:p>
        </p:txBody>
      </p:sp>
      <p:sp>
        <p:nvSpPr>
          <p:cNvPr id="128" name="文本框 127">
            <a:extLst>
              <a:ext uri="{FF2B5EF4-FFF2-40B4-BE49-F238E27FC236}">
                <a16:creationId xmlns:a16="http://schemas.microsoft.com/office/drawing/2014/main" id="{AC5D4EA9-9CD0-99C3-DA3A-D56CE3339ABE}"/>
              </a:ext>
            </a:extLst>
          </p:cNvPr>
          <p:cNvSpPr txBox="1"/>
          <p:nvPr/>
        </p:nvSpPr>
        <p:spPr>
          <a:xfrm>
            <a:off x="5286944" y="4006735"/>
            <a:ext cx="720000" cy="288000"/>
          </a:xfrm>
          <a:prstGeom prst="rect">
            <a:avLst/>
          </a:prstGeom>
          <a:solidFill>
            <a:schemeClr val="tx1"/>
          </a:solidFill>
          <a:ln>
            <a:solidFill>
              <a:schemeClr val="accent6">
                <a:lumMod val="75000"/>
              </a:schemeClr>
            </a:solidFill>
          </a:ln>
        </p:spPr>
        <p:txBody>
          <a:bodyPr wrap="square" anchor="ctr" anchorCtr="0">
            <a:noAutofit/>
          </a:bodyPr>
          <a:lstStyle/>
          <a:p>
            <a:pPr algn="r"/>
            <a:endParaRPr lang="zh-CN" altLang="en-US" sz="1400" b="1" dirty="0">
              <a:solidFill>
                <a:schemeClr val="accent6">
                  <a:lumMod val="75000"/>
                </a:schemeClr>
              </a:solidFill>
            </a:endParaRPr>
          </a:p>
        </p:txBody>
      </p:sp>
      <p:sp>
        <p:nvSpPr>
          <p:cNvPr id="129" name="文本框 128">
            <a:extLst>
              <a:ext uri="{FF2B5EF4-FFF2-40B4-BE49-F238E27FC236}">
                <a16:creationId xmlns:a16="http://schemas.microsoft.com/office/drawing/2014/main" id="{D658FC5A-B3F5-6041-18B0-529183811B16}"/>
              </a:ext>
            </a:extLst>
          </p:cNvPr>
          <p:cNvSpPr txBox="1"/>
          <p:nvPr/>
        </p:nvSpPr>
        <p:spPr>
          <a:xfrm>
            <a:off x="5286944" y="4294767"/>
            <a:ext cx="720000" cy="288000"/>
          </a:xfrm>
          <a:prstGeom prst="rect">
            <a:avLst/>
          </a:prstGeom>
          <a:solidFill>
            <a:schemeClr val="tx1"/>
          </a:solidFill>
          <a:ln>
            <a:solidFill>
              <a:schemeClr val="accent6">
                <a:lumMod val="75000"/>
              </a:schemeClr>
            </a:solidFill>
          </a:ln>
        </p:spPr>
        <p:txBody>
          <a:bodyPr wrap="square" anchor="ctr" anchorCtr="0">
            <a:noAutofit/>
          </a:bodyPr>
          <a:lstStyle/>
          <a:p>
            <a:pPr algn="r"/>
            <a:endParaRPr lang="zh-CN" altLang="en-US" sz="1400" b="1" dirty="0">
              <a:solidFill>
                <a:schemeClr val="accent6">
                  <a:lumMod val="75000"/>
                </a:schemeClr>
              </a:solidFill>
            </a:endParaRPr>
          </a:p>
        </p:txBody>
      </p:sp>
      <p:sp>
        <p:nvSpPr>
          <p:cNvPr id="130" name="文本框 129">
            <a:extLst>
              <a:ext uri="{FF2B5EF4-FFF2-40B4-BE49-F238E27FC236}">
                <a16:creationId xmlns:a16="http://schemas.microsoft.com/office/drawing/2014/main" id="{4F355E3C-1DA6-3C43-AA2C-0D507B466C86}"/>
              </a:ext>
            </a:extLst>
          </p:cNvPr>
          <p:cNvSpPr txBox="1"/>
          <p:nvPr/>
        </p:nvSpPr>
        <p:spPr>
          <a:xfrm>
            <a:off x="6010448" y="4582831"/>
            <a:ext cx="720000" cy="288000"/>
          </a:xfrm>
          <a:prstGeom prst="rect">
            <a:avLst/>
          </a:prstGeom>
          <a:solidFill>
            <a:schemeClr val="tx1"/>
          </a:solidFill>
          <a:ln>
            <a:solidFill>
              <a:schemeClr val="accent6">
                <a:lumMod val="75000"/>
              </a:schemeClr>
            </a:solidFill>
          </a:ln>
        </p:spPr>
        <p:txBody>
          <a:bodyPr wrap="square" anchor="ctr" anchorCtr="0">
            <a:noAutofit/>
          </a:bodyPr>
          <a:lstStyle/>
          <a:p>
            <a:pPr algn="r"/>
            <a:endParaRPr lang="zh-CN" altLang="en-US" sz="1400" b="1" dirty="0">
              <a:solidFill>
                <a:schemeClr val="accent6">
                  <a:lumMod val="75000"/>
                </a:schemeClr>
              </a:solidFill>
            </a:endParaRPr>
          </a:p>
        </p:txBody>
      </p:sp>
      <p:sp>
        <p:nvSpPr>
          <p:cNvPr id="131" name="文本框 130">
            <a:extLst>
              <a:ext uri="{FF2B5EF4-FFF2-40B4-BE49-F238E27FC236}">
                <a16:creationId xmlns:a16="http://schemas.microsoft.com/office/drawing/2014/main" id="{29FC9F2D-FF33-6018-6912-8FA07EE967D2}"/>
              </a:ext>
            </a:extLst>
          </p:cNvPr>
          <p:cNvSpPr txBox="1"/>
          <p:nvPr/>
        </p:nvSpPr>
        <p:spPr>
          <a:xfrm>
            <a:off x="6730528" y="4582831"/>
            <a:ext cx="720000" cy="288000"/>
          </a:xfrm>
          <a:prstGeom prst="rect">
            <a:avLst/>
          </a:prstGeom>
          <a:solidFill>
            <a:schemeClr val="tx1"/>
          </a:solidFill>
          <a:ln>
            <a:solidFill>
              <a:schemeClr val="accent6">
                <a:lumMod val="75000"/>
              </a:schemeClr>
            </a:solidFill>
          </a:ln>
        </p:spPr>
        <p:txBody>
          <a:bodyPr wrap="square" anchor="ctr" anchorCtr="0">
            <a:noAutofit/>
          </a:bodyPr>
          <a:lstStyle/>
          <a:p>
            <a:pPr algn="r"/>
            <a:endParaRPr lang="zh-CN" altLang="en-US" sz="1400" b="1" dirty="0">
              <a:solidFill>
                <a:schemeClr val="accent6">
                  <a:lumMod val="75000"/>
                </a:schemeClr>
              </a:solidFill>
            </a:endParaRPr>
          </a:p>
        </p:txBody>
      </p:sp>
      <p:sp>
        <p:nvSpPr>
          <p:cNvPr id="132" name="文本框 131">
            <a:extLst>
              <a:ext uri="{FF2B5EF4-FFF2-40B4-BE49-F238E27FC236}">
                <a16:creationId xmlns:a16="http://schemas.microsoft.com/office/drawing/2014/main" id="{EF10E5AA-4CD0-BC63-4A19-D16697E4CDC2}"/>
              </a:ext>
            </a:extLst>
          </p:cNvPr>
          <p:cNvSpPr txBox="1"/>
          <p:nvPr/>
        </p:nvSpPr>
        <p:spPr>
          <a:xfrm>
            <a:off x="7448976" y="4582831"/>
            <a:ext cx="720000" cy="288000"/>
          </a:xfrm>
          <a:prstGeom prst="rect">
            <a:avLst/>
          </a:prstGeom>
          <a:solidFill>
            <a:schemeClr val="tx1"/>
          </a:solidFill>
          <a:ln>
            <a:solidFill>
              <a:schemeClr val="accent6">
                <a:lumMod val="75000"/>
              </a:schemeClr>
            </a:solidFill>
          </a:ln>
        </p:spPr>
        <p:txBody>
          <a:bodyPr wrap="square" anchor="ctr" anchorCtr="0">
            <a:noAutofit/>
          </a:bodyPr>
          <a:lstStyle/>
          <a:p>
            <a:endParaRPr lang="zh-CN" altLang="en-US" sz="1400" b="1" dirty="0">
              <a:solidFill>
                <a:schemeClr val="accent6">
                  <a:lumMod val="75000"/>
                </a:schemeClr>
              </a:solidFill>
            </a:endParaRPr>
          </a:p>
        </p:txBody>
      </p:sp>
      <p:sp>
        <p:nvSpPr>
          <p:cNvPr id="133" name="文本框 132">
            <a:extLst>
              <a:ext uri="{FF2B5EF4-FFF2-40B4-BE49-F238E27FC236}">
                <a16:creationId xmlns:a16="http://schemas.microsoft.com/office/drawing/2014/main" id="{09834306-845D-FEB4-628B-9245BA1BBECE}"/>
              </a:ext>
            </a:extLst>
          </p:cNvPr>
          <p:cNvSpPr txBox="1"/>
          <p:nvPr/>
        </p:nvSpPr>
        <p:spPr>
          <a:xfrm>
            <a:off x="5286944" y="4582831"/>
            <a:ext cx="720000" cy="288000"/>
          </a:xfrm>
          <a:prstGeom prst="rect">
            <a:avLst/>
          </a:prstGeom>
          <a:solidFill>
            <a:schemeClr val="tx1"/>
          </a:solidFill>
          <a:ln>
            <a:solidFill>
              <a:schemeClr val="accent6">
                <a:lumMod val="75000"/>
              </a:schemeClr>
            </a:solidFill>
          </a:ln>
        </p:spPr>
        <p:txBody>
          <a:bodyPr wrap="square" anchor="ctr" anchorCtr="0">
            <a:noAutofit/>
          </a:bodyPr>
          <a:lstStyle/>
          <a:p>
            <a:pPr algn="r"/>
            <a:endParaRPr lang="zh-CN" altLang="en-US" sz="1400" b="1" dirty="0">
              <a:solidFill>
                <a:schemeClr val="accent6">
                  <a:lumMod val="75000"/>
                </a:schemeClr>
              </a:solidFill>
            </a:endParaRPr>
          </a:p>
        </p:txBody>
      </p:sp>
      <p:sp>
        <p:nvSpPr>
          <p:cNvPr id="134" name="文本框 133">
            <a:extLst>
              <a:ext uri="{FF2B5EF4-FFF2-40B4-BE49-F238E27FC236}">
                <a16:creationId xmlns:a16="http://schemas.microsoft.com/office/drawing/2014/main" id="{07058433-831B-BE6A-D120-0BB73A42C514}"/>
              </a:ext>
            </a:extLst>
          </p:cNvPr>
          <p:cNvSpPr txBox="1"/>
          <p:nvPr/>
        </p:nvSpPr>
        <p:spPr>
          <a:xfrm>
            <a:off x="4784480" y="4294801"/>
            <a:ext cx="432048" cy="288000"/>
          </a:xfrm>
          <a:prstGeom prst="rect">
            <a:avLst/>
          </a:prstGeom>
          <a:noFill/>
        </p:spPr>
        <p:txBody>
          <a:bodyPr wrap="square" anchor="ctr" anchorCtr="0">
            <a:noAutofit/>
          </a:bodyPr>
          <a:lstStyle/>
          <a:p>
            <a:pPr algn="r"/>
            <a:r>
              <a:rPr kumimoji="0" lang="en-US" altLang="zh-CN" sz="1400" b="1" dirty="0">
                <a:solidFill>
                  <a:schemeClr val="bg1"/>
                </a:solidFill>
                <a:cs typeface="Times New Roman" panose="02020603050405020304" pitchFamily="18" charset="0"/>
                <a:sym typeface="+mn-lt"/>
              </a:rPr>
              <a:t>12</a:t>
            </a:r>
            <a:endParaRPr lang="zh-CN" altLang="en-US" sz="1400" b="1" dirty="0">
              <a:solidFill>
                <a:schemeClr val="bg1"/>
              </a:solidFill>
            </a:endParaRPr>
          </a:p>
        </p:txBody>
      </p:sp>
      <p:sp>
        <p:nvSpPr>
          <p:cNvPr id="135" name="文本框 134">
            <a:extLst>
              <a:ext uri="{FF2B5EF4-FFF2-40B4-BE49-F238E27FC236}">
                <a16:creationId xmlns:a16="http://schemas.microsoft.com/office/drawing/2014/main" id="{14E80434-8511-F636-0C07-2AE72ABBC372}"/>
              </a:ext>
            </a:extLst>
          </p:cNvPr>
          <p:cNvSpPr txBox="1"/>
          <p:nvPr/>
        </p:nvSpPr>
        <p:spPr>
          <a:xfrm>
            <a:off x="6010448" y="3140968"/>
            <a:ext cx="720000" cy="288000"/>
          </a:xfrm>
          <a:prstGeom prst="rect">
            <a:avLst/>
          </a:prstGeom>
          <a:noFill/>
          <a:ln>
            <a:noFill/>
          </a:ln>
        </p:spPr>
        <p:txBody>
          <a:bodyPr wrap="square" anchor="ctr" anchorCtr="0">
            <a:noAutofit/>
          </a:bodyPr>
          <a:lstStyle/>
          <a:p>
            <a:pPr algn="ctr"/>
            <a:r>
              <a:rPr lang="en-US" altLang="zh-CN" sz="1400" b="1" dirty="0">
                <a:solidFill>
                  <a:schemeClr val="bg1"/>
                </a:solidFill>
              </a:rPr>
              <a:t>1 </a:t>
            </a:r>
            <a:r>
              <a:rPr lang="zh-CN" altLang="en-US" sz="1400" dirty="0">
                <a:solidFill>
                  <a:schemeClr val="bg1"/>
                </a:solidFill>
              </a:rPr>
              <a:t>字节</a:t>
            </a:r>
          </a:p>
        </p:txBody>
      </p:sp>
      <p:sp>
        <p:nvSpPr>
          <p:cNvPr id="136" name="文本框 135">
            <a:extLst>
              <a:ext uri="{FF2B5EF4-FFF2-40B4-BE49-F238E27FC236}">
                <a16:creationId xmlns:a16="http://schemas.microsoft.com/office/drawing/2014/main" id="{68F0B7D5-F017-822D-7852-E21DD9BADAFA}"/>
              </a:ext>
            </a:extLst>
          </p:cNvPr>
          <p:cNvSpPr txBox="1"/>
          <p:nvPr/>
        </p:nvSpPr>
        <p:spPr>
          <a:xfrm>
            <a:off x="6730528" y="3140968"/>
            <a:ext cx="720000" cy="288000"/>
          </a:xfrm>
          <a:prstGeom prst="rect">
            <a:avLst/>
          </a:prstGeom>
          <a:noFill/>
          <a:ln>
            <a:noFill/>
          </a:ln>
        </p:spPr>
        <p:txBody>
          <a:bodyPr wrap="square" anchor="ctr" anchorCtr="0">
            <a:noAutofit/>
          </a:bodyPr>
          <a:lstStyle/>
          <a:p>
            <a:pPr algn="ctr"/>
            <a:r>
              <a:rPr lang="en-US" altLang="zh-CN" sz="1400" b="1" dirty="0">
                <a:solidFill>
                  <a:schemeClr val="bg1"/>
                </a:solidFill>
              </a:rPr>
              <a:t>2 </a:t>
            </a:r>
            <a:r>
              <a:rPr lang="zh-CN" altLang="en-US" sz="1400" dirty="0">
                <a:solidFill>
                  <a:schemeClr val="bg1"/>
                </a:solidFill>
              </a:rPr>
              <a:t>字节</a:t>
            </a:r>
          </a:p>
        </p:txBody>
      </p:sp>
      <p:sp>
        <p:nvSpPr>
          <p:cNvPr id="137" name="文本框 136">
            <a:extLst>
              <a:ext uri="{FF2B5EF4-FFF2-40B4-BE49-F238E27FC236}">
                <a16:creationId xmlns:a16="http://schemas.microsoft.com/office/drawing/2014/main" id="{A7424666-39DE-9955-5D69-977FF35B6D14}"/>
              </a:ext>
            </a:extLst>
          </p:cNvPr>
          <p:cNvSpPr txBox="1"/>
          <p:nvPr/>
        </p:nvSpPr>
        <p:spPr>
          <a:xfrm>
            <a:off x="7450648" y="3140968"/>
            <a:ext cx="720000" cy="288000"/>
          </a:xfrm>
          <a:prstGeom prst="rect">
            <a:avLst/>
          </a:prstGeom>
          <a:noFill/>
          <a:ln>
            <a:noFill/>
          </a:ln>
        </p:spPr>
        <p:txBody>
          <a:bodyPr wrap="square" anchor="ctr" anchorCtr="0">
            <a:noAutofit/>
          </a:bodyPr>
          <a:lstStyle/>
          <a:p>
            <a:pPr algn="ctr"/>
            <a:r>
              <a:rPr lang="en-US" altLang="zh-CN" sz="1400" b="1" dirty="0">
                <a:solidFill>
                  <a:schemeClr val="bg1"/>
                </a:solidFill>
              </a:rPr>
              <a:t>3 </a:t>
            </a:r>
            <a:r>
              <a:rPr lang="zh-CN" altLang="en-US" sz="1400" dirty="0">
                <a:solidFill>
                  <a:schemeClr val="bg1"/>
                </a:solidFill>
              </a:rPr>
              <a:t>字节</a:t>
            </a:r>
          </a:p>
        </p:txBody>
      </p:sp>
      <p:sp>
        <p:nvSpPr>
          <p:cNvPr id="138" name="文本框 137">
            <a:extLst>
              <a:ext uri="{FF2B5EF4-FFF2-40B4-BE49-F238E27FC236}">
                <a16:creationId xmlns:a16="http://schemas.microsoft.com/office/drawing/2014/main" id="{FFC4CB09-E285-0CFA-FDCB-E1B2B1238C66}"/>
              </a:ext>
            </a:extLst>
          </p:cNvPr>
          <p:cNvSpPr txBox="1"/>
          <p:nvPr/>
        </p:nvSpPr>
        <p:spPr>
          <a:xfrm>
            <a:off x="5288616" y="3140968"/>
            <a:ext cx="720000" cy="288000"/>
          </a:xfrm>
          <a:prstGeom prst="rect">
            <a:avLst/>
          </a:prstGeom>
          <a:noFill/>
          <a:ln>
            <a:noFill/>
          </a:ln>
        </p:spPr>
        <p:txBody>
          <a:bodyPr wrap="square" anchor="ctr" anchorCtr="0">
            <a:noAutofit/>
          </a:bodyPr>
          <a:lstStyle/>
          <a:p>
            <a:pPr algn="ctr"/>
            <a:r>
              <a:rPr lang="en-US" altLang="zh-CN" sz="1400" b="1" dirty="0">
                <a:solidFill>
                  <a:schemeClr val="bg1"/>
                </a:solidFill>
              </a:rPr>
              <a:t>0 </a:t>
            </a:r>
            <a:r>
              <a:rPr lang="zh-CN" altLang="en-US" sz="1400" dirty="0">
                <a:solidFill>
                  <a:schemeClr val="bg1"/>
                </a:solidFill>
              </a:rPr>
              <a:t>字节</a:t>
            </a:r>
          </a:p>
        </p:txBody>
      </p:sp>
      <p:sp>
        <p:nvSpPr>
          <p:cNvPr id="139" name="矩形 138">
            <a:extLst>
              <a:ext uri="{FF2B5EF4-FFF2-40B4-BE49-F238E27FC236}">
                <a16:creationId xmlns:a16="http://schemas.microsoft.com/office/drawing/2014/main" id="{6E388447-848F-DCD7-C732-DA25C14E383B}"/>
              </a:ext>
            </a:extLst>
          </p:cNvPr>
          <p:cNvSpPr/>
          <p:nvPr/>
        </p:nvSpPr>
        <p:spPr>
          <a:xfrm>
            <a:off x="5288616" y="3425647"/>
            <a:ext cx="2880320" cy="288000"/>
          </a:xfrm>
          <a:prstGeom prst="rect">
            <a:avLst/>
          </a:prstGeom>
          <a:solidFill>
            <a:schemeClr val="accent4">
              <a:lumMod val="60000"/>
              <a:lumOff val="40000"/>
              <a:alpha val="70000"/>
            </a:schemeClr>
          </a:solidFill>
          <a:ln>
            <a:noFill/>
            <a:prstDash val="soli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sz="1400" b="1" dirty="0">
                <a:solidFill>
                  <a:schemeClr val="bg1"/>
                </a:solidFill>
                <a:latin typeface="Times New Roman" panose="02020603050405020304" pitchFamily="18" charset="0"/>
                <a:cs typeface="Times New Roman" panose="02020603050405020304" pitchFamily="18" charset="0"/>
              </a:rPr>
              <a:t>int </a:t>
            </a:r>
            <a:r>
              <a:rPr lang="en-US" altLang="zh-CN" sz="1400" b="1" dirty="0" err="1">
                <a:solidFill>
                  <a:schemeClr val="bg1"/>
                </a:solidFill>
                <a:latin typeface="Times New Roman" panose="02020603050405020304" pitchFamily="18" charset="0"/>
                <a:cs typeface="Times New Roman" panose="02020603050405020304" pitchFamily="18" charset="0"/>
              </a:rPr>
              <a:t>i</a:t>
            </a:r>
            <a:endParaRPr lang="zh-CN" altLang="en-US" sz="1400" b="1" dirty="0">
              <a:solidFill>
                <a:schemeClr val="bg1"/>
              </a:solidFill>
              <a:latin typeface="Times New Roman" panose="02020603050405020304" pitchFamily="18" charset="0"/>
              <a:cs typeface="Times New Roman" panose="02020603050405020304" pitchFamily="18" charset="0"/>
            </a:endParaRPr>
          </a:p>
        </p:txBody>
      </p:sp>
      <p:sp>
        <p:nvSpPr>
          <p:cNvPr id="140" name="矩形 139">
            <a:extLst>
              <a:ext uri="{FF2B5EF4-FFF2-40B4-BE49-F238E27FC236}">
                <a16:creationId xmlns:a16="http://schemas.microsoft.com/office/drawing/2014/main" id="{D86DD487-0B04-7F63-AB56-60CB342B8FDC}"/>
              </a:ext>
            </a:extLst>
          </p:cNvPr>
          <p:cNvSpPr/>
          <p:nvPr/>
        </p:nvSpPr>
        <p:spPr>
          <a:xfrm>
            <a:off x="5288616" y="3723727"/>
            <a:ext cx="1440160" cy="288000"/>
          </a:xfrm>
          <a:prstGeom prst="rect">
            <a:avLst/>
          </a:prstGeom>
          <a:solidFill>
            <a:schemeClr val="accent5">
              <a:lumMod val="75000"/>
              <a:alpha val="70000"/>
            </a:schemeClr>
          </a:solidFill>
          <a:ln>
            <a:noFill/>
            <a:prstDash val="soli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sz="1400" b="1" dirty="0">
                <a:solidFill>
                  <a:schemeClr val="bg1"/>
                </a:solidFill>
                <a:latin typeface="Times New Roman" panose="02020603050405020304" pitchFamily="18" charset="0"/>
                <a:cs typeface="Times New Roman" panose="02020603050405020304" pitchFamily="18" charset="0"/>
              </a:rPr>
              <a:t>short k</a:t>
            </a:r>
            <a:endParaRPr lang="zh-CN" altLang="en-US" sz="1400" b="1" dirty="0">
              <a:solidFill>
                <a:schemeClr val="bg1"/>
              </a:solidFill>
              <a:latin typeface="Times New Roman" panose="02020603050405020304" pitchFamily="18" charset="0"/>
              <a:cs typeface="Times New Roman" panose="02020603050405020304" pitchFamily="18" charset="0"/>
            </a:endParaRPr>
          </a:p>
        </p:txBody>
      </p:sp>
      <p:sp>
        <p:nvSpPr>
          <p:cNvPr id="142" name="矩形 141">
            <a:extLst>
              <a:ext uri="{FF2B5EF4-FFF2-40B4-BE49-F238E27FC236}">
                <a16:creationId xmlns:a16="http://schemas.microsoft.com/office/drawing/2014/main" id="{74D3A5F1-8D80-891F-8567-B56B1F49C13F}"/>
              </a:ext>
            </a:extLst>
          </p:cNvPr>
          <p:cNvSpPr/>
          <p:nvPr/>
        </p:nvSpPr>
        <p:spPr>
          <a:xfrm>
            <a:off x="5288616" y="4294767"/>
            <a:ext cx="2880000" cy="288000"/>
          </a:xfrm>
          <a:prstGeom prst="rect">
            <a:avLst/>
          </a:prstGeom>
          <a:solidFill>
            <a:srgbClr val="FFC000">
              <a:alpha val="70000"/>
            </a:srgbClr>
          </a:solidFill>
          <a:ln>
            <a:noFill/>
            <a:prstDash val="soli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sz="1400" b="1" dirty="0">
              <a:solidFill>
                <a:schemeClr val="bg1"/>
              </a:solidFill>
              <a:latin typeface="Times New Roman" panose="02020603050405020304" pitchFamily="18" charset="0"/>
              <a:cs typeface="Times New Roman" panose="02020603050405020304" pitchFamily="18" charset="0"/>
            </a:endParaRPr>
          </a:p>
        </p:txBody>
      </p:sp>
      <p:sp>
        <p:nvSpPr>
          <p:cNvPr id="143" name="矩形 142">
            <a:extLst>
              <a:ext uri="{FF2B5EF4-FFF2-40B4-BE49-F238E27FC236}">
                <a16:creationId xmlns:a16="http://schemas.microsoft.com/office/drawing/2014/main" id="{5A47A933-97A4-AE93-8A0F-2A58B3AD2BC1}"/>
              </a:ext>
            </a:extLst>
          </p:cNvPr>
          <p:cNvSpPr/>
          <p:nvPr/>
        </p:nvSpPr>
        <p:spPr>
          <a:xfrm>
            <a:off x="5288616" y="4006735"/>
            <a:ext cx="2880000" cy="288000"/>
          </a:xfrm>
          <a:prstGeom prst="rect">
            <a:avLst/>
          </a:prstGeom>
          <a:solidFill>
            <a:srgbClr val="FFC000">
              <a:alpha val="70000"/>
            </a:srgbClr>
          </a:solidFill>
          <a:ln>
            <a:noFill/>
            <a:prstDash val="soli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sz="1400" b="1" dirty="0">
                <a:solidFill>
                  <a:schemeClr val="bg1"/>
                </a:solidFill>
                <a:latin typeface="Times New Roman" panose="02020603050405020304" pitchFamily="18" charset="0"/>
                <a:cs typeface="Times New Roman" panose="02020603050405020304" pitchFamily="18" charset="0"/>
              </a:rPr>
              <a:t>double</a:t>
            </a:r>
            <a:endParaRPr lang="zh-CN" altLang="en-US" sz="1400" b="1" dirty="0">
              <a:solidFill>
                <a:schemeClr val="bg1"/>
              </a:solidFill>
              <a:latin typeface="Times New Roman" panose="02020603050405020304" pitchFamily="18" charset="0"/>
              <a:cs typeface="Times New Roman" panose="02020603050405020304" pitchFamily="18" charset="0"/>
            </a:endParaRPr>
          </a:p>
        </p:txBody>
      </p:sp>
      <p:sp>
        <p:nvSpPr>
          <p:cNvPr id="144" name="矩形 143">
            <a:extLst>
              <a:ext uri="{FF2B5EF4-FFF2-40B4-BE49-F238E27FC236}">
                <a16:creationId xmlns:a16="http://schemas.microsoft.com/office/drawing/2014/main" id="{04F97C00-5623-88F5-3F0B-8BF63F57FEAD}"/>
              </a:ext>
            </a:extLst>
          </p:cNvPr>
          <p:cNvSpPr/>
          <p:nvPr/>
        </p:nvSpPr>
        <p:spPr>
          <a:xfrm>
            <a:off x="5286944" y="4586184"/>
            <a:ext cx="720000" cy="288000"/>
          </a:xfrm>
          <a:prstGeom prst="rect">
            <a:avLst/>
          </a:prstGeom>
          <a:solidFill>
            <a:schemeClr val="accent3">
              <a:lumMod val="75000"/>
              <a:alpha val="70000"/>
            </a:schemeClr>
          </a:solidFill>
          <a:ln>
            <a:noFill/>
            <a:prstDash val="soli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sz="1400" b="1" dirty="0">
                <a:solidFill>
                  <a:schemeClr val="bg1"/>
                </a:solidFill>
                <a:latin typeface="Times New Roman" panose="02020603050405020304" pitchFamily="18" charset="0"/>
                <a:cs typeface="Times New Roman" panose="02020603050405020304" pitchFamily="18" charset="0"/>
              </a:rPr>
              <a:t>char c</a:t>
            </a:r>
            <a:endParaRPr lang="zh-CN" altLang="en-US" sz="1400" b="1" dirty="0">
              <a:solidFill>
                <a:schemeClr val="bg1"/>
              </a:solidFill>
              <a:latin typeface="Times New Roman" panose="02020603050405020304" pitchFamily="18" charset="0"/>
              <a:cs typeface="Times New Roman" panose="02020603050405020304" pitchFamily="18" charset="0"/>
            </a:endParaRPr>
          </a:p>
        </p:txBody>
      </p:sp>
      <p:sp>
        <p:nvSpPr>
          <p:cNvPr id="145" name="矩形 144">
            <a:extLst>
              <a:ext uri="{FF2B5EF4-FFF2-40B4-BE49-F238E27FC236}">
                <a16:creationId xmlns:a16="http://schemas.microsoft.com/office/drawing/2014/main" id="{2686F930-E191-2262-DC16-0FFE796B7606}"/>
              </a:ext>
            </a:extLst>
          </p:cNvPr>
          <p:cNvSpPr/>
          <p:nvPr/>
        </p:nvSpPr>
        <p:spPr>
          <a:xfrm>
            <a:off x="6730528" y="4586184"/>
            <a:ext cx="1440000" cy="288000"/>
          </a:xfrm>
          <a:prstGeom prst="rect">
            <a:avLst/>
          </a:prstGeom>
          <a:solidFill>
            <a:srgbClr val="8AC4A7">
              <a:alpha val="70000"/>
            </a:srgbClr>
          </a:solidFill>
          <a:ln>
            <a:noFill/>
            <a:prstDash val="soli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sz="1400" b="1" dirty="0">
                <a:solidFill>
                  <a:schemeClr val="bg1"/>
                </a:solidFill>
                <a:latin typeface="Times New Roman" panose="02020603050405020304" pitchFamily="18" charset="0"/>
                <a:cs typeface="Times New Roman" panose="02020603050405020304" pitchFamily="18" charset="0"/>
              </a:rPr>
              <a:t>short</a:t>
            </a:r>
            <a:endParaRPr lang="zh-CN" altLang="en-US" sz="1400" b="1" dirty="0">
              <a:solidFill>
                <a:schemeClr val="bg1"/>
              </a:solidFill>
              <a:latin typeface="Times New Roman" panose="02020603050405020304" pitchFamily="18" charset="0"/>
              <a:cs typeface="Times New Roman" panose="02020603050405020304" pitchFamily="18" charset="0"/>
            </a:endParaRPr>
          </a:p>
        </p:txBody>
      </p:sp>
      <p:sp>
        <p:nvSpPr>
          <p:cNvPr id="163" name="任意多边形: 形状 162">
            <a:extLst>
              <a:ext uri="{FF2B5EF4-FFF2-40B4-BE49-F238E27FC236}">
                <a16:creationId xmlns:a16="http://schemas.microsoft.com/office/drawing/2014/main" id="{1CFF25CF-9DF9-5B51-2105-51D62E15760C}"/>
              </a:ext>
            </a:extLst>
          </p:cNvPr>
          <p:cNvSpPr/>
          <p:nvPr/>
        </p:nvSpPr>
        <p:spPr>
          <a:xfrm>
            <a:off x="899592" y="1700808"/>
            <a:ext cx="7560840" cy="792000"/>
          </a:xfrm>
          <a:custGeom>
            <a:avLst/>
            <a:gdLst>
              <a:gd name="connsiteX0" fmla="*/ 0 w 3659187"/>
              <a:gd name="connsiteY0" fmla="*/ 0 h 1552950"/>
              <a:gd name="connsiteX1" fmla="*/ 3659187 w 3659187"/>
              <a:gd name="connsiteY1" fmla="*/ 0 h 1552950"/>
              <a:gd name="connsiteX2" fmla="*/ 3659187 w 3659187"/>
              <a:gd name="connsiteY2" fmla="*/ 1552950 h 1552950"/>
              <a:gd name="connsiteX3" fmla="*/ 0 w 3659187"/>
              <a:gd name="connsiteY3" fmla="*/ 1552950 h 1552950"/>
              <a:gd name="connsiteX4" fmla="*/ 0 w 3659187"/>
              <a:gd name="connsiteY4" fmla="*/ 0 h 155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187" h="1552950">
                <a:moveTo>
                  <a:pt x="0" y="0"/>
                </a:moveTo>
                <a:lnTo>
                  <a:pt x="3659187" y="0"/>
                </a:lnTo>
                <a:lnTo>
                  <a:pt x="3659187" y="1552950"/>
                </a:lnTo>
                <a:lnTo>
                  <a:pt x="0" y="1552950"/>
                </a:lnTo>
                <a:lnTo>
                  <a:pt x="0" y="0"/>
                </a:lnTo>
                <a:close/>
              </a:path>
            </a:pathLst>
          </a:custGeom>
          <a:ln>
            <a:solidFill>
              <a:srgbClr val="8AC4A7"/>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0000" tIns="108000" rIns="283994" bIns="120904" numCol="1" spcCol="1270" anchor="t" anchorCtr="0">
            <a:noAutofit/>
          </a:bodyPr>
          <a:lstStyle/>
          <a:p>
            <a:pPr>
              <a:spcBef>
                <a:spcPct val="50000"/>
              </a:spcBef>
            </a:pPr>
            <a:r>
              <a:rPr lang="zh-CN" altLang="en-US" sz="16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存储器</a:t>
            </a:r>
            <a:r>
              <a:rPr lang="zh-CN" altLang="en-US"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按字节编址</a:t>
            </a:r>
            <a:r>
              <a:rPr lang="zh-CN" altLang="en-US" sz="16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CPU</a:t>
            </a:r>
            <a:r>
              <a:rPr lang="zh-CN" altLang="en-US"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按字访问</a:t>
            </a:r>
            <a:r>
              <a:rPr lang="zh-CN" altLang="en-US" sz="16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，字长</a:t>
            </a:r>
            <a:r>
              <a:rPr lang="en-US" altLang="zh-CN" sz="16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32</a:t>
            </a:r>
            <a:r>
              <a:rPr lang="zh-CN" altLang="en-US" sz="16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位</a:t>
            </a:r>
          </a:p>
          <a:p>
            <a:pPr>
              <a:spcBef>
                <a:spcPct val="50000"/>
              </a:spcBef>
            </a:pPr>
            <a:r>
              <a:rPr lang="zh-CN" altLang="en-US" sz="1600" b="1" dirty="0">
                <a:solidFill>
                  <a:srgbClr val="FF0000"/>
                </a:solidFill>
                <a:effectLst>
                  <a:outerShdw blurRad="38100" dist="38100" dir="2700000" algn="tl">
                    <a:srgbClr val="000000">
                      <a:alpha val="90000"/>
                    </a:srgbClr>
                  </a:outerShdw>
                </a:effectLst>
                <a:latin typeface="Times New Roman" panose="02020603050405020304" pitchFamily="18" charset="0"/>
                <a:ea typeface="黑体" panose="02010609060101010101" pitchFamily="49" charset="-122"/>
                <a:cs typeface="Times New Roman" panose="02020603050405020304" pitchFamily="18" charset="0"/>
              </a:rPr>
              <a:t>例</a:t>
            </a:r>
            <a:r>
              <a:rPr lang="zh-CN" altLang="en-US" sz="16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b="1" dirty="0">
                <a:solidFill>
                  <a:schemeClr val="accent4">
                    <a:lumMod val="75000"/>
                  </a:schemeClr>
                </a:solidFill>
                <a:latin typeface="Times New Roman" panose="02020603050405020304" pitchFamily="18" charset="0"/>
                <a:ea typeface="黑体" panose="02010609060101010101" pitchFamily="49" charset="-122"/>
                <a:cs typeface="Times New Roman" panose="02020603050405020304" pitchFamily="18" charset="0"/>
              </a:rPr>
              <a:t>int </a:t>
            </a:r>
            <a:r>
              <a:rPr lang="en-US" altLang="zh-CN" sz="1600" b="1" dirty="0" err="1">
                <a:solidFill>
                  <a:schemeClr val="accent4">
                    <a:lumMod val="75000"/>
                  </a:schemeClr>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16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b="1" dirty="0">
                <a:solidFill>
                  <a:schemeClr val="accent5">
                    <a:lumMod val="75000"/>
                  </a:schemeClr>
                </a:solidFill>
                <a:latin typeface="Times New Roman" panose="02020603050405020304" pitchFamily="18" charset="0"/>
                <a:ea typeface="黑体" panose="02010609060101010101" pitchFamily="49" charset="-122"/>
                <a:cs typeface="Times New Roman" panose="02020603050405020304" pitchFamily="18" charset="0"/>
              </a:rPr>
              <a:t>short k</a:t>
            </a:r>
            <a:r>
              <a:rPr lang="en-US" altLang="zh-CN" sz="16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b="1" dirty="0">
                <a:solidFill>
                  <a:schemeClr val="accent2">
                    <a:lumMod val="75000"/>
                  </a:schemeClr>
                </a:solidFill>
                <a:latin typeface="Times New Roman" panose="02020603050405020304" pitchFamily="18" charset="0"/>
                <a:ea typeface="黑体" panose="02010609060101010101" pitchFamily="49" charset="-122"/>
                <a:cs typeface="Times New Roman" panose="02020603050405020304" pitchFamily="18" charset="0"/>
              </a:rPr>
              <a:t>double x</a:t>
            </a:r>
            <a:r>
              <a:rPr lang="en-US" altLang="zh-CN" sz="16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b="1" dirty="0">
                <a:solidFill>
                  <a:schemeClr val="accent3">
                    <a:lumMod val="75000"/>
                  </a:schemeClr>
                </a:solidFill>
                <a:latin typeface="Times New Roman" panose="02020603050405020304" pitchFamily="18" charset="0"/>
                <a:ea typeface="黑体" panose="02010609060101010101" pitchFamily="49" charset="-122"/>
                <a:cs typeface="Times New Roman" panose="02020603050405020304" pitchFamily="18" charset="0"/>
              </a:rPr>
              <a:t>char c</a:t>
            </a:r>
            <a:r>
              <a:rPr lang="en-US" altLang="zh-CN" sz="16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b="1" dirty="0">
                <a:solidFill>
                  <a:schemeClr val="accent6">
                    <a:lumMod val="75000"/>
                  </a:schemeClr>
                </a:solidFill>
                <a:latin typeface="Times New Roman" panose="02020603050405020304" pitchFamily="18" charset="0"/>
                <a:ea typeface="黑体" panose="02010609060101010101" pitchFamily="49" charset="-122"/>
                <a:cs typeface="Times New Roman" panose="02020603050405020304" pitchFamily="18" charset="0"/>
              </a:rPr>
              <a:t>short j</a:t>
            </a:r>
            <a:r>
              <a:rPr lang="en-US" altLang="zh-CN" sz="16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b="1" dirty="0">
                <a:solidFill>
                  <a:schemeClr val="bg1"/>
                </a:solidFill>
                <a:latin typeface="Times New Roman" panose="02020603050405020304" pitchFamily="18" charset="0"/>
                <a:cs typeface="Times New Roman" panose="02020603050405020304" pitchFamily="18" charset="0"/>
              </a:rPr>
              <a:t>  </a:t>
            </a:r>
            <a:endParaRPr lang="zh-CN" altLang="en-US" sz="1600" b="1" dirty="0">
              <a:solidFill>
                <a:schemeClr val="bg1"/>
              </a:solidFill>
              <a:latin typeface="Times New Roman" panose="02020603050405020304" pitchFamily="18" charset="0"/>
              <a:cs typeface="Times New Roman" panose="02020603050405020304" pitchFamily="18" charset="0"/>
            </a:endParaRPr>
          </a:p>
          <a:p>
            <a:pPr marL="0" lvl="1" algn="l" defTabSz="755650">
              <a:lnSpc>
                <a:spcPct val="150000"/>
              </a:lnSpc>
              <a:spcBef>
                <a:spcPct val="0"/>
              </a:spcBef>
              <a:spcAft>
                <a:spcPct val="15000"/>
              </a:spcAft>
            </a:pPr>
            <a:endParaRPr lang="zh-CN" altLang="en-US" sz="1700" b="1" kern="1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5" name="Text Box 61">
            <a:extLst>
              <a:ext uri="{FF2B5EF4-FFF2-40B4-BE49-F238E27FC236}">
                <a16:creationId xmlns:a16="http://schemas.microsoft.com/office/drawing/2014/main" id="{B29CBF8F-D8CF-FF5A-BBC7-AED64BF0936D}"/>
              </a:ext>
            </a:extLst>
          </p:cNvPr>
          <p:cNvSpPr txBox="1">
            <a:spLocks noChangeArrowheads="1"/>
          </p:cNvSpPr>
          <p:nvPr/>
        </p:nvSpPr>
        <p:spPr bwMode="auto">
          <a:xfrm>
            <a:off x="4860032" y="4941168"/>
            <a:ext cx="3384376"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600" b="1" dirty="0">
                <a:solidFill>
                  <a:schemeClr val="accent5">
                    <a:lumMod val="75000"/>
                  </a:schemeClr>
                </a:solidFill>
                <a:latin typeface="Times New Roman" panose="02020603050405020304" pitchFamily="18" charset="0"/>
                <a:cs typeface="Times New Roman" panose="02020603050405020304" pitchFamily="18" charset="0"/>
              </a:rPr>
              <a:t>&amp;</a:t>
            </a:r>
            <a:r>
              <a:rPr lang="en-US" altLang="zh-CN" sz="1600" b="1" dirty="0" err="1">
                <a:solidFill>
                  <a:schemeClr val="accent5">
                    <a:lumMod val="75000"/>
                  </a:schemeClr>
                </a:solidFill>
                <a:latin typeface="Times New Roman" panose="02020603050405020304" pitchFamily="18" charset="0"/>
                <a:cs typeface="Times New Roman" panose="02020603050405020304" pitchFamily="18" charset="0"/>
              </a:rPr>
              <a:t>i</a:t>
            </a:r>
            <a:r>
              <a:rPr lang="en-US" altLang="zh-CN" sz="1600" b="1" dirty="0">
                <a:solidFill>
                  <a:schemeClr val="accent5">
                    <a:lumMod val="75000"/>
                  </a:schemeClr>
                </a:solidFill>
                <a:latin typeface="Times New Roman" panose="02020603050405020304" pitchFamily="18" charset="0"/>
                <a:cs typeface="Times New Roman" panose="02020603050405020304" pitchFamily="18" charset="0"/>
              </a:rPr>
              <a:t>=0; &amp;k=4; &amp;x=8; &amp;c=16; &amp;j=18;</a:t>
            </a:r>
            <a:endParaRPr lang="zh-CN" altLang="en-US" sz="16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166" name="Text Box 62">
            <a:extLst>
              <a:ext uri="{FF2B5EF4-FFF2-40B4-BE49-F238E27FC236}">
                <a16:creationId xmlns:a16="http://schemas.microsoft.com/office/drawing/2014/main" id="{6542E94E-BB0C-7868-966D-51ED799EC6E6}"/>
              </a:ext>
            </a:extLst>
          </p:cNvPr>
          <p:cNvSpPr txBox="1">
            <a:spLocks noChangeArrowheads="1"/>
          </p:cNvSpPr>
          <p:nvPr/>
        </p:nvSpPr>
        <p:spPr bwMode="auto">
          <a:xfrm>
            <a:off x="971600" y="4941168"/>
            <a:ext cx="3312367"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600" b="1" dirty="0">
                <a:solidFill>
                  <a:schemeClr val="accent5">
                    <a:lumMod val="75000"/>
                  </a:schemeClr>
                </a:solidFill>
                <a:latin typeface="Times New Roman" panose="02020603050405020304" pitchFamily="18" charset="0"/>
                <a:cs typeface="Times New Roman" panose="02020603050405020304" pitchFamily="18" charset="0"/>
              </a:rPr>
              <a:t>&amp;</a:t>
            </a:r>
            <a:r>
              <a:rPr lang="en-US" altLang="zh-CN" sz="1600" b="1" dirty="0" err="1">
                <a:solidFill>
                  <a:schemeClr val="accent5">
                    <a:lumMod val="75000"/>
                  </a:schemeClr>
                </a:solidFill>
                <a:latin typeface="Times New Roman" panose="02020603050405020304" pitchFamily="18" charset="0"/>
                <a:cs typeface="Times New Roman" panose="02020603050405020304" pitchFamily="18" charset="0"/>
              </a:rPr>
              <a:t>i</a:t>
            </a:r>
            <a:r>
              <a:rPr lang="en-US" altLang="zh-CN" sz="1600" b="1" dirty="0">
                <a:solidFill>
                  <a:schemeClr val="accent5">
                    <a:lumMod val="75000"/>
                  </a:schemeClr>
                </a:solidFill>
                <a:latin typeface="Times New Roman" panose="02020603050405020304" pitchFamily="18" charset="0"/>
                <a:cs typeface="Times New Roman" panose="02020603050405020304" pitchFamily="18" charset="0"/>
              </a:rPr>
              <a:t>=0; &amp;k=4; &amp;x=6; &amp;c=14; &amp;j=15;</a:t>
            </a:r>
            <a:endParaRPr lang="zh-CN" altLang="en-US" sz="1600" b="1"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17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wipe(left)">
                                      <p:cBhvr>
                                        <p:cTn id="12" dur="500"/>
                                        <p:tgtEl>
                                          <p:spTgt spid="10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wipe(left)">
                                      <p:cBhvr>
                                        <p:cTn id="17" dur="500"/>
                                        <p:tgtEl>
                                          <p:spTgt spid="104"/>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06"/>
                                        </p:tgtEl>
                                        <p:attrNameLst>
                                          <p:attrName>style.visibility</p:attrName>
                                        </p:attrNameLst>
                                      </p:cBhvr>
                                      <p:to>
                                        <p:strVal val="visible"/>
                                      </p:to>
                                    </p:set>
                                    <p:animEffect transition="in" filter="wipe(left)">
                                      <p:cBhvr>
                                        <p:cTn id="21" dur="500"/>
                                        <p:tgtEl>
                                          <p:spTgt spid="106"/>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05"/>
                                        </p:tgtEl>
                                        <p:attrNameLst>
                                          <p:attrName>style.visibility</p:attrName>
                                        </p:attrNameLst>
                                      </p:cBhvr>
                                      <p:to>
                                        <p:strVal val="visible"/>
                                      </p:to>
                                    </p:set>
                                    <p:animEffect transition="in" filter="wipe(left)">
                                      <p:cBhvr>
                                        <p:cTn id="25" dur="500"/>
                                        <p:tgtEl>
                                          <p:spTgt spid="10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7"/>
                                        </p:tgtEl>
                                        <p:attrNameLst>
                                          <p:attrName>style.visibility</p:attrName>
                                        </p:attrNameLst>
                                      </p:cBhvr>
                                      <p:to>
                                        <p:strVal val="visible"/>
                                      </p:to>
                                    </p:set>
                                    <p:animEffect transition="in" filter="wipe(left)">
                                      <p:cBhvr>
                                        <p:cTn id="30" dur="500"/>
                                        <p:tgtEl>
                                          <p:spTgt spid="10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8"/>
                                        </p:tgtEl>
                                        <p:attrNameLst>
                                          <p:attrName>style.visibility</p:attrName>
                                        </p:attrNameLst>
                                      </p:cBhvr>
                                      <p:to>
                                        <p:strVal val="visible"/>
                                      </p:to>
                                    </p:set>
                                    <p:animEffect transition="in" filter="wipe(left)">
                                      <p:cBhvr>
                                        <p:cTn id="35" dur="500"/>
                                        <p:tgtEl>
                                          <p:spTgt spid="108"/>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09"/>
                                        </p:tgtEl>
                                        <p:attrNameLst>
                                          <p:attrName>style.visibility</p:attrName>
                                        </p:attrNameLst>
                                      </p:cBhvr>
                                      <p:to>
                                        <p:strVal val="visible"/>
                                      </p:to>
                                    </p:set>
                                    <p:animEffect transition="in" filter="wipe(left)">
                                      <p:cBhvr>
                                        <p:cTn id="39" dur="500"/>
                                        <p:tgtEl>
                                          <p:spTgt spid="10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66"/>
                                        </p:tgtEl>
                                        <p:attrNameLst>
                                          <p:attrName>style.visibility</p:attrName>
                                        </p:attrNameLst>
                                      </p:cBhvr>
                                      <p:to>
                                        <p:strVal val="visible"/>
                                      </p:to>
                                    </p:set>
                                    <p:animEffect transition="in" filter="fade">
                                      <p:cBhvr>
                                        <p:cTn id="44" dur="500"/>
                                        <p:tgtEl>
                                          <p:spTgt spid="16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39"/>
                                        </p:tgtEl>
                                        <p:attrNameLst>
                                          <p:attrName>style.visibility</p:attrName>
                                        </p:attrNameLst>
                                      </p:cBhvr>
                                      <p:to>
                                        <p:strVal val="visible"/>
                                      </p:to>
                                    </p:set>
                                    <p:animEffect transition="in" filter="wipe(left)">
                                      <p:cBhvr>
                                        <p:cTn id="49" dur="500"/>
                                        <p:tgtEl>
                                          <p:spTgt spid="13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40"/>
                                        </p:tgtEl>
                                        <p:attrNameLst>
                                          <p:attrName>style.visibility</p:attrName>
                                        </p:attrNameLst>
                                      </p:cBhvr>
                                      <p:to>
                                        <p:strVal val="visible"/>
                                      </p:to>
                                    </p:set>
                                    <p:animEffect transition="in" filter="wipe(left)">
                                      <p:cBhvr>
                                        <p:cTn id="54" dur="500"/>
                                        <p:tgtEl>
                                          <p:spTgt spid="14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43"/>
                                        </p:tgtEl>
                                        <p:attrNameLst>
                                          <p:attrName>style.visibility</p:attrName>
                                        </p:attrNameLst>
                                      </p:cBhvr>
                                      <p:to>
                                        <p:strVal val="visible"/>
                                      </p:to>
                                    </p:set>
                                    <p:animEffect transition="in" filter="wipe(left)">
                                      <p:cBhvr>
                                        <p:cTn id="59" dur="500"/>
                                        <p:tgtEl>
                                          <p:spTgt spid="143"/>
                                        </p:tgtEl>
                                      </p:cBhvr>
                                    </p:animEffec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142"/>
                                        </p:tgtEl>
                                        <p:attrNameLst>
                                          <p:attrName>style.visibility</p:attrName>
                                        </p:attrNameLst>
                                      </p:cBhvr>
                                      <p:to>
                                        <p:strVal val="visible"/>
                                      </p:to>
                                    </p:set>
                                    <p:animEffect transition="in" filter="wipe(left)">
                                      <p:cBhvr>
                                        <p:cTn id="63" dur="500"/>
                                        <p:tgtEl>
                                          <p:spTgt spid="14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44"/>
                                        </p:tgtEl>
                                        <p:attrNameLst>
                                          <p:attrName>style.visibility</p:attrName>
                                        </p:attrNameLst>
                                      </p:cBhvr>
                                      <p:to>
                                        <p:strVal val="visible"/>
                                      </p:to>
                                    </p:set>
                                    <p:animEffect transition="in" filter="wipe(left)">
                                      <p:cBhvr>
                                        <p:cTn id="68" dur="500"/>
                                        <p:tgtEl>
                                          <p:spTgt spid="14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45"/>
                                        </p:tgtEl>
                                        <p:attrNameLst>
                                          <p:attrName>style.visibility</p:attrName>
                                        </p:attrNameLst>
                                      </p:cBhvr>
                                      <p:to>
                                        <p:strVal val="visible"/>
                                      </p:to>
                                    </p:set>
                                    <p:animEffect transition="in" filter="wipe(left)">
                                      <p:cBhvr>
                                        <p:cTn id="73" dur="500"/>
                                        <p:tgtEl>
                                          <p:spTgt spid="14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65"/>
                                        </p:tgtEl>
                                        <p:attrNameLst>
                                          <p:attrName>style.visibility</p:attrName>
                                        </p:attrNameLst>
                                      </p:cBhvr>
                                      <p:to>
                                        <p:strVal val="visible"/>
                                      </p:to>
                                    </p:set>
                                    <p:animEffect transition="in" filter="fade">
                                      <p:cBhvr>
                                        <p:cTn id="76" dur="500"/>
                                        <p:tgtEl>
                                          <p:spTgt spid="16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57">
                                            <p:txEl>
                                              <p:pRg st="5" end="5"/>
                                            </p:txEl>
                                          </p:spTgt>
                                        </p:tgtEl>
                                        <p:attrNameLst>
                                          <p:attrName>style.visibility</p:attrName>
                                        </p:attrNameLst>
                                      </p:cBhvr>
                                      <p:to>
                                        <p:strVal val="visible"/>
                                      </p:to>
                                    </p:set>
                                    <p:animEffect transition="in" filter="wipe(left)">
                                      <p:cBhvr>
                                        <p:cTn id="81" dur="500"/>
                                        <p:tgtEl>
                                          <p:spTgt spid="157">
                                            <p:txEl>
                                              <p:pRg st="5" end="5"/>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157">
                                            <p:txEl>
                                              <p:pRg st="6" end="6"/>
                                            </p:txEl>
                                          </p:spTgt>
                                        </p:tgtEl>
                                        <p:attrNameLst>
                                          <p:attrName>style.visibility</p:attrName>
                                        </p:attrNameLst>
                                      </p:cBhvr>
                                      <p:to>
                                        <p:strVal val="visible"/>
                                      </p:to>
                                    </p:set>
                                    <p:animEffect transition="in" filter="wipe(left)">
                                      <p:cBhvr>
                                        <p:cTn id="86" dur="500"/>
                                        <p:tgtEl>
                                          <p:spTgt spid="157">
                                            <p:txEl>
                                              <p:pRg st="6" end="6"/>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59">
                                            <p:txEl>
                                              <p:pRg st="5" end="5"/>
                                            </p:txEl>
                                          </p:spTgt>
                                        </p:tgtEl>
                                        <p:attrNameLst>
                                          <p:attrName>style.visibility</p:attrName>
                                        </p:attrNameLst>
                                      </p:cBhvr>
                                      <p:to>
                                        <p:strVal val="visible"/>
                                      </p:to>
                                    </p:set>
                                    <p:animEffect transition="in" filter="wipe(left)">
                                      <p:cBhvr>
                                        <p:cTn id="91" dur="500"/>
                                        <p:tgtEl>
                                          <p:spTgt spid="159">
                                            <p:txEl>
                                              <p:pRg st="5" end="5"/>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159">
                                            <p:txEl>
                                              <p:pRg st="6" end="6"/>
                                            </p:txEl>
                                          </p:spTgt>
                                        </p:tgtEl>
                                        <p:attrNameLst>
                                          <p:attrName>style.visibility</p:attrName>
                                        </p:attrNameLst>
                                      </p:cBhvr>
                                      <p:to>
                                        <p:strVal val="visible"/>
                                      </p:to>
                                    </p:set>
                                    <p:animEffect transition="in" filter="wipe(left)">
                                      <p:cBhvr>
                                        <p:cTn id="96" dur="500"/>
                                        <p:tgtEl>
                                          <p:spTgt spid="1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103" grpId="0" animBg="1"/>
      <p:bldP spid="104" grpId="0" animBg="1"/>
      <p:bldP spid="105" grpId="0" animBg="1"/>
      <p:bldP spid="106" grpId="0" animBg="1"/>
      <p:bldP spid="107" grpId="0" animBg="1"/>
      <p:bldP spid="108" grpId="0" animBg="1"/>
      <p:bldP spid="109" grpId="0" animBg="1"/>
      <p:bldP spid="139" grpId="0" animBg="1"/>
      <p:bldP spid="140" grpId="0" animBg="1"/>
      <p:bldP spid="142" grpId="0" animBg="1"/>
      <p:bldP spid="143" grpId="0" animBg="1"/>
      <p:bldP spid="144" grpId="0" animBg="1"/>
      <p:bldP spid="145" grpId="0" animBg="1"/>
      <p:bldP spid="165" grpId="0"/>
      <p:bldP spid="16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D15B0B9-6B10-4C43-BBFB-B7B584AE1369}"/>
              </a:ext>
            </a:extLst>
          </p:cNvPr>
          <p:cNvSpPr/>
          <p:nvPr/>
        </p:nvSpPr>
        <p:spPr>
          <a:xfrm>
            <a:off x="683568" y="116632"/>
            <a:ext cx="7560840" cy="6370975"/>
          </a:xfrm>
          <a:prstGeom prst="rect">
            <a:avLst/>
          </a:prstGeom>
          <a:solidFill>
            <a:schemeClr val="bg1">
              <a:lumMod val="85000"/>
              <a:lumOff val="15000"/>
            </a:schemeClr>
          </a:solidFill>
        </p:spPr>
        <p:txBody>
          <a:bodyPr wrap="square">
            <a:spAutoFit/>
          </a:bodyPr>
          <a:lstStyle/>
          <a:p>
            <a:r>
              <a:rPr lang="en-US" altLang="zh-CN" sz="1200" b="1" dirty="0">
                <a:solidFill>
                  <a:srgbClr val="C678DD"/>
                </a:solidFill>
                <a:latin typeface="Courier New" panose="02070309020205020404" pitchFamily="49" charset="0"/>
                <a:cs typeface="Courier New" panose="02070309020205020404" pitchFamily="49" charset="0"/>
              </a:rPr>
              <a:t>#include</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98C379"/>
                </a:solidFill>
                <a:latin typeface="Courier New" panose="02070309020205020404" pitchFamily="49" charset="0"/>
                <a:cs typeface="Courier New" panose="02070309020205020404" pitchFamily="49" charset="0"/>
              </a:rPr>
              <a:t>&lt;</a:t>
            </a:r>
            <a:r>
              <a:rPr lang="en-US" altLang="zh-CN" sz="1200" b="1" dirty="0" err="1">
                <a:solidFill>
                  <a:srgbClr val="98C379"/>
                </a:solidFill>
                <a:latin typeface="Courier New" panose="02070309020205020404" pitchFamily="49" charset="0"/>
                <a:cs typeface="Courier New" panose="02070309020205020404" pitchFamily="49" charset="0"/>
              </a:rPr>
              <a:t>stdio.h</a:t>
            </a:r>
            <a:r>
              <a:rPr lang="en-US" altLang="zh-CN" sz="1200" b="1" dirty="0">
                <a:solidFill>
                  <a:srgbClr val="98C379"/>
                </a:solidFill>
                <a:latin typeface="Courier New" panose="02070309020205020404" pitchFamily="49" charset="0"/>
                <a:cs typeface="Courier New" panose="02070309020205020404" pitchFamily="49" charset="0"/>
              </a:rPr>
              <a:t>&gt;</a:t>
            </a:r>
            <a:endParaRPr lang="en-US" altLang="zh-CN" sz="1200" b="1" dirty="0">
              <a:solidFill>
                <a:srgbClr val="ABB2BF"/>
              </a:solidFill>
              <a:latin typeface="Courier New" panose="02070309020205020404" pitchFamily="49" charset="0"/>
              <a:cs typeface="Courier New" panose="02070309020205020404" pitchFamily="49" charset="0"/>
            </a:endParaRPr>
          </a:p>
          <a:p>
            <a:r>
              <a:rPr lang="en-US" altLang="zh-CN" sz="1200" b="1" i="1" dirty="0">
                <a:solidFill>
                  <a:srgbClr val="00B050"/>
                </a:solidFill>
                <a:latin typeface="Courier New" panose="02070309020205020404" pitchFamily="49" charset="0"/>
                <a:cs typeface="Courier New" panose="02070309020205020404" pitchFamily="49" charset="0"/>
              </a:rPr>
              <a:t>//</a:t>
            </a:r>
            <a:r>
              <a:rPr lang="zh-CN" altLang="en-US" sz="1200" b="1" i="1" dirty="0">
                <a:solidFill>
                  <a:srgbClr val="00B050"/>
                </a:solidFill>
                <a:latin typeface="Courier New" panose="02070309020205020404" pitchFamily="49" charset="0"/>
                <a:cs typeface="Courier New" panose="02070309020205020404" pitchFamily="49" charset="0"/>
              </a:rPr>
              <a:t>内存对齐测试</a:t>
            </a:r>
            <a:endParaRPr lang="zh-CN" altLang="en-US" sz="1200" b="1" dirty="0">
              <a:solidFill>
                <a:srgbClr val="00B050"/>
              </a:solidFill>
              <a:latin typeface="Courier New" panose="02070309020205020404" pitchFamily="49" charset="0"/>
              <a:cs typeface="Courier New" panose="02070309020205020404" pitchFamily="49" charset="0"/>
            </a:endParaRPr>
          </a:p>
          <a:p>
            <a:r>
              <a:rPr lang="en-US" altLang="zh-CN" sz="1200" b="1" dirty="0">
                <a:solidFill>
                  <a:srgbClr val="C678DD"/>
                </a:solidFill>
                <a:latin typeface="Courier New" panose="02070309020205020404" pitchFamily="49" charset="0"/>
                <a:cs typeface="Courier New" panose="02070309020205020404" pitchFamily="49" charset="0"/>
              </a:rPr>
              <a:t>int</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err="1">
                <a:solidFill>
                  <a:srgbClr val="61AFEF"/>
                </a:solidFill>
                <a:latin typeface="Courier New" panose="02070309020205020404" pitchFamily="49" charset="0"/>
                <a:cs typeface="Courier New" panose="02070309020205020404" pitchFamily="49" charset="0"/>
              </a:rPr>
              <a:t>memory_display</a:t>
            </a:r>
            <a:r>
              <a:rPr lang="en-US" altLang="zh-CN" sz="1200" b="1" dirty="0">
                <a:solidFill>
                  <a:srgbClr val="61AFEF"/>
                </a:solidFill>
                <a:latin typeface="Courier New" panose="02070309020205020404" pitchFamily="49" charset="0"/>
                <a:cs typeface="Courier New" panose="02070309020205020404" pitchFamily="49" charset="0"/>
              </a:rPr>
              <a:t> </a:t>
            </a:r>
            <a:r>
              <a:rPr lang="en-US" altLang="zh-CN" sz="1200" b="1" dirty="0">
                <a:solidFill>
                  <a:srgbClr val="ABB2BF"/>
                </a:solidFill>
                <a:latin typeface="Courier New" panose="02070309020205020404" pitchFamily="49" charset="0"/>
                <a:cs typeface="Courier New" panose="02070309020205020404" pitchFamily="49" charset="0"/>
              </a:rPr>
              <a:t>(</a:t>
            </a:r>
            <a:r>
              <a:rPr lang="en-US" altLang="zh-CN" sz="1200" b="1" dirty="0">
                <a:solidFill>
                  <a:srgbClr val="C678DD"/>
                </a:solidFill>
                <a:latin typeface="Courier New" panose="02070309020205020404" pitchFamily="49" charset="0"/>
                <a:cs typeface="Courier New" panose="02070309020205020404" pitchFamily="49" charset="0"/>
              </a:rPr>
              <a:t>long</a:t>
            </a:r>
            <a:r>
              <a:rPr lang="en-US" altLang="zh-CN" sz="1200" b="1" dirty="0">
                <a:solidFill>
                  <a:srgbClr val="E06C75"/>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unsigned</a:t>
            </a:r>
            <a:r>
              <a:rPr lang="en-US" altLang="zh-CN" sz="1200" b="1" dirty="0">
                <a:solidFill>
                  <a:srgbClr val="E06C75"/>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int</a:t>
            </a:r>
            <a:r>
              <a:rPr lang="en-US" altLang="zh-CN" sz="1200" b="1" dirty="0">
                <a:solidFill>
                  <a:srgbClr val="E06C75"/>
                </a:solidFill>
                <a:latin typeface="Courier New" panose="02070309020205020404" pitchFamily="49" charset="0"/>
                <a:cs typeface="Courier New" panose="02070309020205020404" pitchFamily="49" charset="0"/>
              </a:rPr>
              <a:t> </a:t>
            </a:r>
            <a:r>
              <a:rPr lang="en-US" altLang="zh-CN" sz="1200" b="1" i="1" dirty="0" err="1">
                <a:solidFill>
                  <a:srgbClr val="E06C75"/>
                </a:solidFill>
                <a:latin typeface="Courier New" panose="02070309020205020404" pitchFamily="49" charset="0"/>
                <a:cs typeface="Courier New" panose="02070309020205020404" pitchFamily="49" charset="0"/>
              </a:rPr>
              <a:t>addr</a:t>
            </a:r>
            <a:r>
              <a:rPr lang="en-US" altLang="zh-CN" sz="1200" b="1" i="1" dirty="0">
                <a:solidFill>
                  <a:srgbClr val="E06C75"/>
                </a:solidFill>
                <a:latin typeface="Courier New" panose="02070309020205020404" pitchFamily="49" charset="0"/>
                <a:cs typeface="Courier New" panose="02070309020205020404" pitchFamily="49" charset="0"/>
              </a:rPr>
              <a:t> </a:t>
            </a:r>
            <a:r>
              <a:rPr lang="en-US" altLang="zh-CN" sz="1200" b="1" dirty="0">
                <a:solidFill>
                  <a:srgbClr val="ABB2BF"/>
                </a:solidFill>
                <a:latin typeface="Courier New" panose="02070309020205020404" pitchFamily="49" charset="0"/>
                <a:cs typeface="Courier New" panose="02070309020205020404" pitchFamily="49" charset="0"/>
              </a:rPr>
              <a:t>)</a:t>
            </a:r>
          </a:p>
          <a:p>
            <a:r>
              <a:rPr lang="en-US" altLang="zh-CN" sz="1200" b="1" i="1" dirty="0">
                <a:solidFill>
                  <a:srgbClr val="00B050"/>
                </a:solidFill>
                <a:latin typeface="Courier New" panose="02070309020205020404" pitchFamily="49" charset="0"/>
                <a:cs typeface="Courier New" panose="02070309020205020404" pitchFamily="49" charset="0"/>
              </a:rPr>
              <a:t>//</a:t>
            </a:r>
            <a:r>
              <a:rPr lang="zh-CN" altLang="en-US" sz="1200" b="1" i="1" dirty="0">
                <a:solidFill>
                  <a:srgbClr val="00B050"/>
                </a:solidFill>
                <a:latin typeface="Courier New" panose="02070309020205020404" pitchFamily="49" charset="0"/>
                <a:cs typeface="Courier New" panose="02070309020205020404" pitchFamily="49" charset="0"/>
              </a:rPr>
              <a:t>以</a:t>
            </a:r>
            <a:r>
              <a:rPr lang="en-US" altLang="zh-CN" sz="1200" b="1" i="1" dirty="0">
                <a:solidFill>
                  <a:srgbClr val="00B050"/>
                </a:solidFill>
                <a:latin typeface="Courier New" panose="02070309020205020404" pitchFamily="49" charset="0"/>
                <a:cs typeface="Courier New" panose="02070309020205020404" pitchFamily="49" charset="0"/>
              </a:rPr>
              <a:t>16</a:t>
            </a:r>
            <a:r>
              <a:rPr lang="zh-CN" altLang="en-US" sz="1200" b="1" i="1" dirty="0">
                <a:solidFill>
                  <a:srgbClr val="00B050"/>
                </a:solidFill>
                <a:latin typeface="Courier New" panose="02070309020205020404" pitchFamily="49" charset="0"/>
                <a:cs typeface="Courier New" panose="02070309020205020404" pitchFamily="49" charset="0"/>
              </a:rPr>
              <a:t>进制输出 </a:t>
            </a:r>
            <a:r>
              <a:rPr lang="en-US" altLang="zh-CN" sz="1200" b="1" i="1" dirty="0" err="1">
                <a:solidFill>
                  <a:srgbClr val="00B050"/>
                </a:solidFill>
                <a:latin typeface="Courier New" panose="02070309020205020404" pitchFamily="49" charset="0"/>
                <a:cs typeface="Courier New" panose="02070309020205020404" pitchFamily="49" charset="0"/>
              </a:rPr>
              <a:t>addr</a:t>
            </a:r>
            <a:r>
              <a:rPr lang="zh-CN" altLang="en-US" sz="1200" b="1" i="1" dirty="0">
                <a:solidFill>
                  <a:srgbClr val="00B050"/>
                </a:solidFill>
                <a:latin typeface="Courier New" panose="02070309020205020404" pitchFamily="49" charset="0"/>
                <a:cs typeface="Courier New" panose="02070309020205020404" pitchFamily="49" charset="0"/>
              </a:rPr>
              <a:t>开始的</a:t>
            </a:r>
            <a:r>
              <a:rPr lang="en-US" altLang="zh-CN" sz="1200" b="1" i="1" dirty="0">
                <a:solidFill>
                  <a:srgbClr val="00B050"/>
                </a:solidFill>
                <a:latin typeface="Courier New" panose="02070309020205020404" pitchFamily="49" charset="0"/>
                <a:cs typeface="Courier New" panose="02070309020205020404" pitchFamily="49" charset="0"/>
              </a:rPr>
              <a:t>16</a:t>
            </a:r>
            <a:r>
              <a:rPr lang="zh-CN" altLang="en-US" sz="1200" b="1" i="1" dirty="0">
                <a:solidFill>
                  <a:srgbClr val="00B050"/>
                </a:solidFill>
                <a:latin typeface="Courier New" panose="02070309020205020404" pitchFamily="49" charset="0"/>
                <a:cs typeface="Courier New" panose="02070309020205020404" pitchFamily="49" charset="0"/>
              </a:rPr>
              <a:t>个内存字节单元</a:t>
            </a:r>
            <a:endParaRPr lang="zh-CN" altLang="en-US" sz="1200" b="1" dirty="0">
              <a:solidFill>
                <a:srgbClr val="00B050"/>
              </a:solidFill>
              <a:latin typeface="Courier New" panose="02070309020205020404" pitchFamily="49" charset="0"/>
              <a:cs typeface="Courier New" panose="02070309020205020404" pitchFamily="49" charset="0"/>
            </a:endParaRPr>
          </a:p>
          <a:p>
            <a:r>
              <a:rPr lang="en-US" altLang="zh-CN" sz="1200" b="1" dirty="0">
                <a:solidFill>
                  <a:srgbClr val="ABB2BF"/>
                </a:solidFill>
                <a:latin typeface="Courier New" panose="02070309020205020404" pitchFamily="49" charset="0"/>
                <a:cs typeface="Courier New" panose="02070309020205020404" pitchFamily="49" charset="0"/>
              </a:rPr>
              <a:t>{</a:t>
            </a:r>
          </a:p>
          <a:p>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int</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err="1">
                <a:solidFill>
                  <a:srgbClr val="ABB2BF"/>
                </a:solidFill>
                <a:latin typeface="Courier New" panose="02070309020205020404" pitchFamily="49" charset="0"/>
                <a:cs typeface="Courier New" panose="02070309020205020404" pitchFamily="49" charset="0"/>
              </a:rPr>
              <a:t>i</a:t>
            </a:r>
            <a:r>
              <a:rPr lang="en-US" altLang="zh-CN" sz="1200" b="1" dirty="0">
                <a:solidFill>
                  <a:srgbClr val="ABB2BF"/>
                </a:solidFill>
                <a:latin typeface="Courier New" panose="02070309020205020404" pitchFamily="49" charset="0"/>
                <a:cs typeface="Courier New" panose="02070309020205020404" pitchFamily="49" charset="0"/>
              </a:rPr>
              <a:t>, j;</a:t>
            </a:r>
          </a:p>
          <a:p>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for</a:t>
            </a:r>
            <a:r>
              <a:rPr lang="en-US" altLang="zh-CN" sz="1200" b="1" dirty="0">
                <a:solidFill>
                  <a:srgbClr val="ABB2BF"/>
                </a:solidFill>
                <a:latin typeface="Courier New" panose="02070309020205020404" pitchFamily="49" charset="0"/>
                <a:cs typeface="Courier New" panose="02070309020205020404" pitchFamily="49" charset="0"/>
              </a:rPr>
              <a:t>(</a:t>
            </a:r>
            <a:r>
              <a:rPr lang="en-US" altLang="zh-CN" sz="1200" b="1" dirty="0" err="1">
                <a:solidFill>
                  <a:srgbClr val="ABB2BF"/>
                </a:solidFill>
                <a:latin typeface="Courier New" panose="02070309020205020404" pitchFamily="49" charset="0"/>
                <a:cs typeface="Courier New" panose="02070309020205020404" pitchFamily="49" charset="0"/>
              </a:rPr>
              <a:t>i</a:t>
            </a:r>
            <a:r>
              <a:rPr lang="en-US" altLang="zh-CN" sz="1200" b="1" dirty="0">
                <a:solidFill>
                  <a:srgbClr val="C678DD"/>
                </a:solidFill>
                <a:latin typeface="Courier New" panose="02070309020205020404" pitchFamily="49" charset="0"/>
                <a:cs typeface="Courier New" panose="02070309020205020404" pitchFamily="49" charset="0"/>
              </a:rPr>
              <a:t>=</a:t>
            </a:r>
            <a:r>
              <a:rPr lang="en-US" altLang="zh-CN" sz="1200" b="1" dirty="0">
                <a:solidFill>
                  <a:srgbClr val="D19A66"/>
                </a:solidFill>
                <a:latin typeface="Courier New" panose="02070309020205020404" pitchFamily="49" charset="0"/>
                <a:cs typeface="Courier New" panose="02070309020205020404" pitchFamily="49" charset="0"/>
              </a:rPr>
              <a:t>0</a:t>
            </a:r>
            <a:r>
              <a:rPr lang="en-US" altLang="zh-CN" sz="1200" b="1" dirty="0">
                <a:solidFill>
                  <a:srgbClr val="ABB2BF"/>
                </a:solidFill>
                <a:latin typeface="Courier New" panose="02070309020205020404" pitchFamily="49" charset="0"/>
                <a:cs typeface="Courier New" panose="02070309020205020404" pitchFamily="49" charset="0"/>
              </a:rPr>
              <a:t>;i</a:t>
            </a:r>
            <a:r>
              <a:rPr lang="en-US" altLang="zh-CN" sz="1200" b="1" dirty="0">
                <a:solidFill>
                  <a:srgbClr val="C678DD"/>
                </a:solidFill>
                <a:latin typeface="Courier New" panose="02070309020205020404" pitchFamily="49" charset="0"/>
                <a:cs typeface="Courier New" panose="02070309020205020404" pitchFamily="49" charset="0"/>
              </a:rPr>
              <a:t>&lt;</a:t>
            </a:r>
            <a:r>
              <a:rPr lang="en-US" altLang="zh-CN" sz="1200" b="1" dirty="0">
                <a:solidFill>
                  <a:srgbClr val="D19A66"/>
                </a:solidFill>
                <a:latin typeface="Courier New" panose="02070309020205020404" pitchFamily="49" charset="0"/>
                <a:cs typeface="Courier New" panose="02070309020205020404" pitchFamily="49" charset="0"/>
              </a:rPr>
              <a:t>4</a:t>
            </a:r>
            <a:r>
              <a:rPr lang="en-US" altLang="zh-CN" sz="1200" b="1" dirty="0">
                <a:solidFill>
                  <a:srgbClr val="ABB2BF"/>
                </a:solidFill>
                <a:latin typeface="Courier New" panose="02070309020205020404" pitchFamily="49" charset="0"/>
                <a:cs typeface="Courier New" panose="02070309020205020404" pitchFamily="49" charset="0"/>
              </a:rPr>
              <a:t>;i</a:t>
            </a:r>
            <a:r>
              <a:rPr lang="en-US" altLang="zh-CN" sz="1200" b="1" dirty="0">
                <a:solidFill>
                  <a:srgbClr val="C678DD"/>
                </a:solidFill>
                <a:latin typeface="Courier New" panose="02070309020205020404" pitchFamily="49" charset="0"/>
                <a:cs typeface="Courier New" panose="02070309020205020404" pitchFamily="49" charset="0"/>
              </a:rPr>
              <a:t>++</a:t>
            </a:r>
            <a:r>
              <a:rPr lang="en-US" altLang="zh-CN" sz="1200" b="1" dirty="0">
                <a:solidFill>
                  <a:srgbClr val="ABB2BF"/>
                </a:solidFill>
                <a:latin typeface="Courier New" panose="02070309020205020404" pitchFamily="49" charset="0"/>
                <a:cs typeface="Courier New" panose="02070309020205020404" pitchFamily="49" charset="0"/>
              </a:rPr>
              <a:t>)</a:t>
            </a:r>
          </a:p>
          <a:p>
            <a:r>
              <a:rPr lang="en-US" altLang="zh-CN" sz="1200" b="1" dirty="0">
                <a:solidFill>
                  <a:srgbClr val="ABB2BF"/>
                </a:solidFill>
                <a:latin typeface="Courier New" panose="02070309020205020404" pitchFamily="49" charset="0"/>
                <a:cs typeface="Courier New" panose="02070309020205020404" pitchFamily="49" charset="0"/>
              </a:rPr>
              <a:t>    {</a:t>
            </a:r>
          </a:p>
          <a:p>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err="1">
                <a:solidFill>
                  <a:srgbClr val="61AFEF"/>
                </a:solidFill>
                <a:latin typeface="Courier New" panose="02070309020205020404" pitchFamily="49" charset="0"/>
                <a:cs typeface="Courier New" panose="02070309020205020404" pitchFamily="49" charset="0"/>
              </a:rPr>
              <a:t>printf</a:t>
            </a:r>
            <a:r>
              <a:rPr lang="en-US" altLang="zh-CN" sz="1200" b="1" dirty="0">
                <a:solidFill>
                  <a:srgbClr val="ABB2BF"/>
                </a:solidFill>
                <a:latin typeface="Courier New" panose="02070309020205020404" pitchFamily="49" charset="0"/>
                <a:cs typeface="Courier New" panose="02070309020205020404" pitchFamily="49" charset="0"/>
              </a:rPr>
              <a:t>(</a:t>
            </a:r>
            <a:r>
              <a:rPr lang="en-US" altLang="zh-CN" sz="1200" b="1" dirty="0">
                <a:solidFill>
                  <a:srgbClr val="98C379"/>
                </a:solidFill>
                <a:latin typeface="Courier New" panose="02070309020205020404" pitchFamily="49" charset="0"/>
                <a:cs typeface="Courier New" panose="02070309020205020404" pitchFamily="49" charset="0"/>
              </a:rPr>
              <a:t>"0x</a:t>
            </a:r>
            <a:r>
              <a:rPr lang="en-US" altLang="zh-CN" sz="1200" b="1" dirty="0">
                <a:solidFill>
                  <a:srgbClr val="D19A66"/>
                </a:solidFill>
                <a:latin typeface="Courier New" panose="02070309020205020404" pitchFamily="49" charset="0"/>
                <a:cs typeface="Courier New" panose="02070309020205020404" pitchFamily="49" charset="0"/>
              </a:rPr>
              <a:t>%lX</a:t>
            </a:r>
            <a:r>
              <a:rPr lang="en-US" altLang="zh-CN" sz="1200" b="1" dirty="0">
                <a:solidFill>
                  <a:srgbClr val="98C379"/>
                </a:solidFill>
                <a:latin typeface="Courier New" panose="02070309020205020404" pitchFamily="49" charset="0"/>
                <a:cs typeface="Courier New" panose="02070309020205020404" pitchFamily="49" charset="0"/>
              </a:rPr>
              <a:t>:</a:t>
            </a:r>
            <a:r>
              <a:rPr lang="en-US" altLang="zh-CN" sz="1200" b="1" dirty="0">
                <a:solidFill>
                  <a:srgbClr val="56B6C2"/>
                </a:solidFill>
                <a:latin typeface="Courier New" panose="02070309020205020404" pitchFamily="49" charset="0"/>
                <a:cs typeface="Courier New" panose="02070309020205020404" pitchFamily="49" charset="0"/>
              </a:rPr>
              <a:t>\t</a:t>
            </a:r>
            <a:r>
              <a:rPr lang="en-US" altLang="zh-CN" sz="1200" b="1" dirty="0">
                <a:solidFill>
                  <a:srgbClr val="98C379"/>
                </a:solidFill>
                <a:latin typeface="Courier New" panose="02070309020205020404" pitchFamily="49" charset="0"/>
                <a:cs typeface="Courier New" panose="02070309020205020404" pitchFamily="49" charset="0"/>
              </a:rPr>
              <a:t>"</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i="1" dirty="0" err="1">
                <a:solidFill>
                  <a:srgbClr val="E06C75"/>
                </a:solidFill>
                <a:latin typeface="Courier New" panose="02070309020205020404" pitchFamily="49" charset="0"/>
                <a:cs typeface="Courier New" panose="02070309020205020404" pitchFamily="49" charset="0"/>
              </a:rPr>
              <a:t>addr</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err="1">
                <a:solidFill>
                  <a:srgbClr val="ABB2BF"/>
                </a:solidFill>
                <a:latin typeface="Courier New" panose="02070309020205020404" pitchFamily="49" charset="0"/>
                <a:cs typeface="Courier New" panose="02070309020205020404" pitchFamily="49" charset="0"/>
              </a:rPr>
              <a:t>i</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D19A66"/>
                </a:solidFill>
                <a:latin typeface="Courier New" panose="02070309020205020404" pitchFamily="49" charset="0"/>
                <a:cs typeface="Courier New" panose="02070309020205020404" pitchFamily="49" charset="0"/>
              </a:rPr>
              <a:t>4</a:t>
            </a:r>
            <a:r>
              <a:rPr lang="en-US" altLang="zh-CN" sz="1200" b="1" dirty="0">
                <a:solidFill>
                  <a:srgbClr val="ABB2BF"/>
                </a:solidFill>
                <a:latin typeface="Courier New" panose="02070309020205020404" pitchFamily="49" charset="0"/>
                <a:cs typeface="Courier New" panose="02070309020205020404" pitchFamily="49" charset="0"/>
              </a:rPr>
              <a:t>);</a:t>
            </a:r>
          </a:p>
          <a:p>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for</a:t>
            </a:r>
            <a:r>
              <a:rPr lang="en-US" altLang="zh-CN" sz="1200" b="1" dirty="0">
                <a:solidFill>
                  <a:srgbClr val="ABB2BF"/>
                </a:solidFill>
                <a:latin typeface="Courier New" panose="02070309020205020404" pitchFamily="49" charset="0"/>
                <a:cs typeface="Courier New" panose="02070309020205020404" pitchFamily="49" charset="0"/>
              </a:rPr>
              <a:t>(j</a:t>
            </a:r>
            <a:r>
              <a:rPr lang="en-US" altLang="zh-CN" sz="1200" b="1" dirty="0">
                <a:solidFill>
                  <a:srgbClr val="C678DD"/>
                </a:solidFill>
                <a:latin typeface="Courier New" panose="02070309020205020404" pitchFamily="49" charset="0"/>
                <a:cs typeface="Courier New" panose="02070309020205020404" pitchFamily="49" charset="0"/>
              </a:rPr>
              <a:t>=</a:t>
            </a:r>
            <a:r>
              <a:rPr lang="en-US" altLang="zh-CN" sz="1200" b="1" dirty="0">
                <a:solidFill>
                  <a:srgbClr val="D19A66"/>
                </a:solidFill>
                <a:latin typeface="Courier New" panose="02070309020205020404" pitchFamily="49" charset="0"/>
                <a:cs typeface="Courier New" panose="02070309020205020404" pitchFamily="49" charset="0"/>
              </a:rPr>
              <a:t>0</a:t>
            </a:r>
            <a:r>
              <a:rPr lang="en-US" altLang="zh-CN" sz="1200" b="1" dirty="0">
                <a:solidFill>
                  <a:srgbClr val="ABB2BF"/>
                </a:solidFill>
                <a:latin typeface="Courier New" panose="02070309020205020404" pitchFamily="49" charset="0"/>
                <a:cs typeface="Courier New" panose="02070309020205020404" pitchFamily="49" charset="0"/>
              </a:rPr>
              <a:t>;j</a:t>
            </a:r>
            <a:r>
              <a:rPr lang="en-US" altLang="zh-CN" sz="1200" b="1" dirty="0">
                <a:solidFill>
                  <a:srgbClr val="C678DD"/>
                </a:solidFill>
                <a:latin typeface="Courier New" panose="02070309020205020404" pitchFamily="49" charset="0"/>
                <a:cs typeface="Courier New" panose="02070309020205020404" pitchFamily="49" charset="0"/>
              </a:rPr>
              <a:t>&lt;</a:t>
            </a:r>
            <a:r>
              <a:rPr lang="en-US" altLang="zh-CN" sz="1200" b="1" dirty="0">
                <a:solidFill>
                  <a:srgbClr val="D19A66"/>
                </a:solidFill>
                <a:latin typeface="Courier New" panose="02070309020205020404" pitchFamily="49" charset="0"/>
                <a:cs typeface="Courier New" panose="02070309020205020404" pitchFamily="49" charset="0"/>
              </a:rPr>
              <a:t>4</a:t>
            </a:r>
            <a:r>
              <a:rPr lang="en-US" altLang="zh-CN" sz="1200" b="1" dirty="0">
                <a:solidFill>
                  <a:srgbClr val="ABB2BF"/>
                </a:solidFill>
                <a:latin typeface="Courier New" panose="02070309020205020404" pitchFamily="49" charset="0"/>
                <a:cs typeface="Courier New" panose="02070309020205020404" pitchFamily="49" charset="0"/>
              </a:rPr>
              <a:t>;j</a:t>
            </a:r>
            <a:r>
              <a:rPr lang="en-US" altLang="zh-CN" sz="1200" b="1" dirty="0">
                <a:solidFill>
                  <a:srgbClr val="C678DD"/>
                </a:solidFill>
                <a:latin typeface="Courier New" panose="02070309020205020404" pitchFamily="49" charset="0"/>
                <a:cs typeface="Courier New" panose="02070309020205020404" pitchFamily="49" charset="0"/>
              </a:rPr>
              <a:t>++</a:t>
            </a:r>
            <a:r>
              <a:rPr lang="en-US" altLang="zh-CN" sz="1200" b="1" dirty="0">
                <a:solidFill>
                  <a:srgbClr val="ABB2BF"/>
                </a:solidFill>
                <a:latin typeface="Courier New" panose="02070309020205020404" pitchFamily="49" charset="0"/>
                <a:cs typeface="Courier New" panose="02070309020205020404" pitchFamily="49" charset="0"/>
              </a:rPr>
              <a:t>)</a:t>
            </a:r>
          </a:p>
          <a:p>
            <a:r>
              <a:rPr lang="en-US" altLang="zh-CN" sz="1200" b="1" dirty="0">
                <a:solidFill>
                  <a:srgbClr val="ABB2BF"/>
                </a:solidFill>
                <a:latin typeface="Courier New" panose="02070309020205020404" pitchFamily="49" charset="0"/>
                <a:cs typeface="Courier New" panose="02070309020205020404" pitchFamily="49" charset="0"/>
              </a:rPr>
              <a:t>        {</a:t>
            </a:r>
          </a:p>
          <a:p>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err="1">
                <a:solidFill>
                  <a:srgbClr val="61AFEF"/>
                </a:solidFill>
                <a:latin typeface="Courier New" panose="02070309020205020404" pitchFamily="49" charset="0"/>
                <a:cs typeface="Courier New" panose="02070309020205020404" pitchFamily="49" charset="0"/>
              </a:rPr>
              <a:t>printf</a:t>
            </a:r>
            <a:r>
              <a:rPr lang="en-US" altLang="zh-CN" sz="1200" b="1" dirty="0">
                <a:solidFill>
                  <a:srgbClr val="ABB2BF"/>
                </a:solidFill>
                <a:latin typeface="Courier New" panose="02070309020205020404" pitchFamily="49" charset="0"/>
                <a:cs typeface="Courier New" panose="02070309020205020404" pitchFamily="49" charset="0"/>
              </a:rPr>
              <a:t>(</a:t>
            </a:r>
            <a:r>
              <a:rPr lang="en-US" altLang="zh-CN" sz="1200" b="1" dirty="0">
                <a:solidFill>
                  <a:srgbClr val="98C379"/>
                </a:solidFill>
                <a:latin typeface="Courier New" panose="02070309020205020404" pitchFamily="49" charset="0"/>
                <a:cs typeface="Courier New" panose="02070309020205020404" pitchFamily="49" charset="0"/>
              </a:rPr>
              <a:t>"0x</a:t>
            </a:r>
            <a:r>
              <a:rPr lang="en-US" altLang="zh-CN" sz="1200" b="1" dirty="0">
                <a:solidFill>
                  <a:srgbClr val="D19A66"/>
                </a:solidFill>
                <a:latin typeface="Courier New" panose="02070309020205020404" pitchFamily="49" charset="0"/>
                <a:cs typeface="Courier New" panose="02070309020205020404" pitchFamily="49" charset="0"/>
              </a:rPr>
              <a:t>%02X</a:t>
            </a:r>
            <a:r>
              <a:rPr lang="en-US" altLang="zh-CN" sz="1200" b="1" dirty="0">
                <a:solidFill>
                  <a:srgbClr val="98C379"/>
                </a:solidFill>
                <a:latin typeface="Courier New" panose="02070309020205020404" pitchFamily="49" charset="0"/>
                <a:cs typeface="Courier New" panose="02070309020205020404" pitchFamily="49" charset="0"/>
              </a:rPr>
              <a:t> </a:t>
            </a:r>
            <a:r>
              <a:rPr lang="en-US" altLang="zh-CN" sz="1200" b="1" dirty="0">
                <a:solidFill>
                  <a:srgbClr val="56B6C2"/>
                </a:solidFill>
                <a:latin typeface="Courier New" panose="02070309020205020404" pitchFamily="49" charset="0"/>
                <a:cs typeface="Courier New" panose="02070309020205020404" pitchFamily="49" charset="0"/>
              </a:rPr>
              <a:t>\t</a:t>
            </a:r>
            <a:r>
              <a:rPr lang="en-US" altLang="zh-CN" sz="1200" b="1" dirty="0">
                <a:solidFill>
                  <a:srgbClr val="98C379"/>
                </a:solidFill>
                <a:latin typeface="Courier New" panose="02070309020205020404" pitchFamily="49" charset="0"/>
                <a:cs typeface="Courier New" panose="02070309020205020404" pitchFamily="49" charset="0"/>
              </a:rPr>
              <a:t> "</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a:t>
            </a:r>
            <a:r>
              <a:rPr lang="en-US" altLang="zh-CN" sz="1200" b="1" dirty="0">
                <a:solidFill>
                  <a:srgbClr val="ABB2BF"/>
                </a:solidFill>
                <a:latin typeface="Courier New" panose="02070309020205020404" pitchFamily="49" charset="0"/>
                <a:cs typeface="Courier New" panose="02070309020205020404" pitchFamily="49" charset="0"/>
              </a:rPr>
              <a:t>(</a:t>
            </a:r>
            <a:r>
              <a:rPr lang="en-US" altLang="zh-CN" sz="1200" b="1" dirty="0">
                <a:solidFill>
                  <a:srgbClr val="C678DD"/>
                </a:solidFill>
                <a:latin typeface="Courier New" panose="02070309020205020404" pitchFamily="49" charset="0"/>
                <a:cs typeface="Courier New" panose="02070309020205020404" pitchFamily="49" charset="0"/>
              </a:rPr>
              <a:t>unsigned</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char*</a:t>
            </a:r>
            <a:r>
              <a:rPr lang="en-US" altLang="zh-CN" sz="1200" b="1" dirty="0">
                <a:solidFill>
                  <a:srgbClr val="ABB2BF"/>
                </a:solidFill>
                <a:latin typeface="Courier New" panose="02070309020205020404" pitchFamily="49" charset="0"/>
                <a:cs typeface="Courier New" panose="02070309020205020404" pitchFamily="49" charset="0"/>
              </a:rPr>
              <a:t>)(</a:t>
            </a:r>
            <a:r>
              <a:rPr lang="en-US" altLang="zh-CN" sz="1200" b="1" i="1" dirty="0" err="1">
                <a:solidFill>
                  <a:srgbClr val="E06C75"/>
                </a:solidFill>
                <a:latin typeface="Courier New" panose="02070309020205020404" pitchFamily="49" charset="0"/>
                <a:cs typeface="Courier New" panose="02070309020205020404" pitchFamily="49" charset="0"/>
              </a:rPr>
              <a:t>addr</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err="1">
                <a:solidFill>
                  <a:srgbClr val="ABB2BF"/>
                </a:solidFill>
                <a:latin typeface="Courier New" panose="02070309020205020404" pitchFamily="49" charset="0"/>
                <a:cs typeface="Courier New" panose="02070309020205020404" pitchFamily="49" charset="0"/>
              </a:rPr>
              <a:t>i</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D19A66"/>
                </a:solidFill>
                <a:latin typeface="Courier New" panose="02070309020205020404" pitchFamily="49" charset="0"/>
                <a:cs typeface="Courier New" panose="02070309020205020404" pitchFamily="49" charset="0"/>
              </a:rPr>
              <a:t>4</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a:t>
            </a:r>
            <a:r>
              <a:rPr lang="en-US" altLang="zh-CN" sz="1200" b="1" dirty="0">
                <a:solidFill>
                  <a:srgbClr val="ABB2BF"/>
                </a:solidFill>
                <a:latin typeface="Courier New" panose="02070309020205020404" pitchFamily="49" charset="0"/>
                <a:cs typeface="Courier New" panose="02070309020205020404" pitchFamily="49" charset="0"/>
              </a:rPr>
              <a:t> j));</a:t>
            </a:r>
          </a:p>
          <a:p>
            <a:r>
              <a:rPr lang="en-US" altLang="zh-CN" sz="1200" b="1" dirty="0">
                <a:solidFill>
                  <a:srgbClr val="ABB2BF"/>
                </a:solidFill>
                <a:latin typeface="Courier New" panose="02070309020205020404" pitchFamily="49" charset="0"/>
                <a:cs typeface="Courier New" panose="02070309020205020404" pitchFamily="49" charset="0"/>
              </a:rPr>
              <a:t>        }</a:t>
            </a:r>
          </a:p>
          <a:p>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err="1">
                <a:solidFill>
                  <a:srgbClr val="61AFEF"/>
                </a:solidFill>
                <a:latin typeface="Courier New" panose="02070309020205020404" pitchFamily="49" charset="0"/>
                <a:cs typeface="Courier New" panose="02070309020205020404" pitchFamily="49" charset="0"/>
              </a:rPr>
              <a:t>printf</a:t>
            </a:r>
            <a:r>
              <a:rPr lang="en-US" altLang="zh-CN" sz="1200" b="1" dirty="0">
                <a:solidFill>
                  <a:srgbClr val="ABB2BF"/>
                </a:solidFill>
                <a:latin typeface="Courier New" panose="02070309020205020404" pitchFamily="49" charset="0"/>
                <a:cs typeface="Courier New" panose="02070309020205020404" pitchFamily="49" charset="0"/>
              </a:rPr>
              <a:t>(</a:t>
            </a:r>
            <a:r>
              <a:rPr lang="en-US" altLang="zh-CN" sz="1200" b="1" dirty="0">
                <a:solidFill>
                  <a:srgbClr val="98C379"/>
                </a:solidFill>
                <a:latin typeface="Courier New" panose="02070309020205020404" pitchFamily="49" charset="0"/>
                <a:cs typeface="Courier New" panose="02070309020205020404" pitchFamily="49" charset="0"/>
              </a:rPr>
              <a:t>"</a:t>
            </a:r>
            <a:r>
              <a:rPr lang="en-US" altLang="zh-CN" sz="1200" b="1" dirty="0">
                <a:solidFill>
                  <a:srgbClr val="56B6C2"/>
                </a:solidFill>
                <a:latin typeface="Courier New" panose="02070309020205020404" pitchFamily="49" charset="0"/>
                <a:cs typeface="Courier New" panose="02070309020205020404" pitchFamily="49" charset="0"/>
              </a:rPr>
              <a:t>\n</a:t>
            </a:r>
            <a:r>
              <a:rPr lang="en-US" altLang="zh-CN" sz="1200" b="1" dirty="0">
                <a:solidFill>
                  <a:srgbClr val="98C379"/>
                </a:solidFill>
                <a:latin typeface="Courier New" panose="02070309020205020404" pitchFamily="49" charset="0"/>
                <a:cs typeface="Courier New" panose="02070309020205020404" pitchFamily="49" charset="0"/>
              </a:rPr>
              <a:t>"</a:t>
            </a:r>
            <a:r>
              <a:rPr lang="en-US" altLang="zh-CN" sz="1200" b="1" dirty="0">
                <a:solidFill>
                  <a:srgbClr val="ABB2BF"/>
                </a:solidFill>
                <a:latin typeface="Courier New" panose="02070309020205020404" pitchFamily="49" charset="0"/>
                <a:cs typeface="Courier New" panose="02070309020205020404" pitchFamily="49" charset="0"/>
              </a:rPr>
              <a:t>);</a:t>
            </a:r>
          </a:p>
          <a:p>
            <a:r>
              <a:rPr lang="en-US" altLang="zh-CN" sz="1200" b="1" dirty="0">
                <a:solidFill>
                  <a:srgbClr val="ABB2BF"/>
                </a:solidFill>
                <a:latin typeface="Courier New" panose="02070309020205020404" pitchFamily="49" charset="0"/>
                <a:cs typeface="Courier New" panose="02070309020205020404" pitchFamily="49" charset="0"/>
              </a:rPr>
              <a:t>    }</a:t>
            </a:r>
          </a:p>
          <a:p>
            <a:r>
              <a:rPr lang="en-US" altLang="zh-CN" sz="1200" b="1" dirty="0">
                <a:solidFill>
                  <a:srgbClr val="ABB2BF"/>
                </a:solidFill>
                <a:latin typeface="Courier New" panose="02070309020205020404" pitchFamily="49" charset="0"/>
                <a:cs typeface="Courier New" panose="02070309020205020404" pitchFamily="49" charset="0"/>
              </a:rPr>
              <a:t>}</a:t>
            </a:r>
          </a:p>
          <a:p>
            <a:r>
              <a:rPr lang="en-US" altLang="zh-CN" sz="1200" b="1" dirty="0">
                <a:solidFill>
                  <a:srgbClr val="C678DD"/>
                </a:solidFill>
                <a:latin typeface="Courier New" panose="02070309020205020404" pitchFamily="49" charset="0"/>
                <a:cs typeface="Courier New" panose="02070309020205020404" pitchFamily="49" charset="0"/>
              </a:rPr>
              <a:t>int</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61AFEF"/>
                </a:solidFill>
                <a:latin typeface="Courier New" panose="02070309020205020404" pitchFamily="49" charset="0"/>
                <a:cs typeface="Courier New" panose="02070309020205020404" pitchFamily="49" charset="0"/>
              </a:rPr>
              <a:t>main</a:t>
            </a:r>
            <a:r>
              <a:rPr lang="en-US" altLang="zh-CN" sz="1200" b="1" dirty="0">
                <a:solidFill>
                  <a:srgbClr val="ABB2BF"/>
                </a:solidFill>
                <a:latin typeface="Courier New" panose="02070309020205020404" pitchFamily="49" charset="0"/>
                <a:cs typeface="Courier New" panose="02070309020205020404" pitchFamily="49" charset="0"/>
              </a:rPr>
              <a:t>()</a:t>
            </a:r>
          </a:p>
          <a:p>
            <a:r>
              <a:rPr lang="en-US" altLang="zh-CN" sz="1200" b="1" dirty="0">
                <a:solidFill>
                  <a:srgbClr val="ABB2BF"/>
                </a:solidFill>
                <a:latin typeface="Courier New" panose="02070309020205020404" pitchFamily="49" charset="0"/>
                <a:cs typeface="Courier New" panose="02070309020205020404" pitchFamily="49" charset="0"/>
              </a:rPr>
              <a:t>{</a:t>
            </a:r>
          </a:p>
          <a:p>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int</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err="1">
                <a:solidFill>
                  <a:srgbClr val="ABB2BF"/>
                </a:solidFill>
                <a:latin typeface="Courier New" panose="02070309020205020404" pitchFamily="49" charset="0"/>
                <a:cs typeface="Courier New" panose="02070309020205020404" pitchFamily="49" charset="0"/>
              </a:rPr>
              <a:t>i</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D19A66"/>
                </a:solidFill>
                <a:latin typeface="Courier New" panose="02070309020205020404" pitchFamily="49" charset="0"/>
                <a:cs typeface="Courier New" panose="02070309020205020404" pitchFamily="49" charset="0"/>
              </a:rPr>
              <a:t>13457</a:t>
            </a:r>
            <a:r>
              <a:rPr lang="en-US" altLang="zh-CN" sz="1200" b="1" dirty="0">
                <a:solidFill>
                  <a:srgbClr val="ABB2BF"/>
                </a:solidFill>
                <a:latin typeface="Courier New" panose="02070309020205020404" pitchFamily="49" charset="0"/>
                <a:cs typeface="Courier New" panose="02070309020205020404" pitchFamily="49" charset="0"/>
              </a:rPr>
              <a:t>;</a:t>
            </a:r>
          </a:p>
          <a:p>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short</a:t>
            </a:r>
            <a:r>
              <a:rPr lang="en-US" altLang="zh-CN" sz="1200" b="1" dirty="0">
                <a:solidFill>
                  <a:srgbClr val="ABB2BF"/>
                </a:solidFill>
                <a:latin typeface="Courier New" panose="02070309020205020404" pitchFamily="49" charset="0"/>
                <a:cs typeface="Courier New" panose="02070309020205020404" pitchFamily="49" charset="0"/>
              </a:rPr>
              <a:t> j </a:t>
            </a:r>
            <a:r>
              <a:rPr lang="en-US" altLang="zh-CN" sz="1200" b="1" dirty="0">
                <a:solidFill>
                  <a:srgbClr val="C678DD"/>
                </a:solidFill>
                <a:latin typeface="Courier New" panose="02070309020205020404" pitchFamily="49" charset="0"/>
                <a:cs typeface="Courier New" panose="02070309020205020404" pitchFamily="49" charset="0"/>
              </a:rPr>
              <a:t>=</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D19A66"/>
                </a:solidFill>
                <a:latin typeface="Courier New" panose="02070309020205020404" pitchFamily="49" charset="0"/>
                <a:cs typeface="Courier New" panose="02070309020205020404" pitchFamily="49" charset="0"/>
              </a:rPr>
              <a:t>345</a:t>
            </a:r>
            <a:r>
              <a:rPr lang="en-US" altLang="zh-CN" sz="1200" b="1" dirty="0">
                <a:solidFill>
                  <a:srgbClr val="ABB2BF"/>
                </a:solidFill>
                <a:latin typeface="Courier New" panose="02070309020205020404" pitchFamily="49" charset="0"/>
                <a:cs typeface="Courier New" panose="02070309020205020404" pitchFamily="49" charset="0"/>
              </a:rPr>
              <a:t>;</a:t>
            </a:r>
          </a:p>
          <a:p>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char</a:t>
            </a:r>
            <a:r>
              <a:rPr lang="en-US" altLang="zh-CN" sz="1200" b="1" dirty="0">
                <a:solidFill>
                  <a:srgbClr val="ABB2BF"/>
                </a:solidFill>
                <a:latin typeface="Courier New" panose="02070309020205020404" pitchFamily="49" charset="0"/>
                <a:cs typeface="Courier New" panose="02070309020205020404" pitchFamily="49" charset="0"/>
              </a:rPr>
              <a:t> 	c </a:t>
            </a:r>
            <a:r>
              <a:rPr lang="en-US" altLang="zh-CN" sz="1200" b="1" dirty="0">
                <a:solidFill>
                  <a:srgbClr val="C678DD"/>
                </a:solidFill>
                <a:latin typeface="Courier New" panose="02070309020205020404" pitchFamily="49" charset="0"/>
                <a:cs typeface="Courier New" panose="02070309020205020404" pitchFamily="49" charset="0"/>
              </a:rPr>
              <a:t>=</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98C379"/>
                </a:solidFill>
                <a:latin typeface="Courier New" panose="02070309020205020404" pitchFamily="49" charset="0"/>
                <a:cs typeface="Courier New" panose="02070309020205020404" pitchFamily="49" charset="0"/>
              </a:rPr>
              <a:t>'A'</a:t>
            </a:r>
            <a:r>
              <a:rPr lang="en-US" altLang="zh-CN" sz="1200" b="1" dirty="0">
                <a:solidFill>
                  <a:srgbClr val="ABB2BF"/>
                </a:solidFill>
                <a:latin typeface="Courier New" panose="02070309020205020404" pitchFamily="49" charset="0"/>
                <a:cs typeface="Courier New" panose="02070309020205020404" pitchFamily="49" charset="0"/>
              </a:rPr>
              <a:t>;</a:t>
            </a:r>
          </a:p>
          <a:p>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int</a:t>
            </a:r>
            <a:r>
              <a:rPr lang="en-US" altLang="zh-CN" sz="1200" b="1" dirty="0">
                <a:solidFill>
                  <a:srgbClr val="ABB2BF"/>
                </a:solidFill>
                <a:latin typeface="Courier New" panose="02070309020205020404" pitchFamily="49" charset="0"/>
                <a:cs typeface="Courier New" panose="02070309020205020404" pitchFamily="49" charset="0"/>
              </a:rPr>
              <a:t> 	k </a:t>
            </a:r>
            <a:r>
              <a:rPr lang="en-US" altLang="zh-CN" sz="1200" b="1" dirty="0">
                <a:solidFill>
                  <a:srgbClr val="C678DD"/>
                </a:solidFill>
                <a:latin typeface="Courier New" panose="02070309020205020404" pitchFamily="49" charset="0"/>
                <a:cs typeface="Courier New" panose="02070309020205020404" pitchFamily="49" charset="0"/>
              </a:rPr>
              <a:t>=</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D19A66"/>
                </a:solidFill>
                <a:latin typeface="Courier New" panose="02070309020205020404" pitchFamily="49" charset="0"/>
                <a:cs typeface="Courier New" panose="02070309020205020404" pitchFamily="49" charset="0"/>
              </a:rPr>
              <a:t>123</a:t>
            </a:r>
            <a:r>
              <a:rPr lang="en-US" altLang="zh-CN" sz="1200" b="1" dirty="0">
                <a:solidFill>
                  <a:srgbClr val="ABB2BF"/>
                </a:solidFill>
                <a:latin typeface="Courier New" panose="02070309020205020404" pitchFamily="49" charset="0"/>
                <a:cs typeface="Courier New" panose="02070309020205020404" pitchFamily="49" charset="0"/>
              </a:rPr>
              <a:t>;</a:t>
            </a:r>
          </a:p>
          <a:p>
            <a:br>
              <a:rPr lang="en-US" altLang="zh-CN" sz="1200" b="1" dirty="0">
                <a:solidFill>
                  <a:srgbClr val="ABB2BF"/>
                </a:solidFill>
                <a:latin typeface="Courier New" panose="02070309020205020404" pitchFamily="49" charset="0"/>
                <a:cs typeface="Courier New" panose="02070309020205020404" pitchFamily="49" charset="0"/>
              </a:rPr>
            </a:b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err="1">
                <a:solidFill>
                  <a:srgbClr val="61AFEF"/>
                </a:solidFill>
                <a:latin typeface="Courier New" panose="02070309020205020404" pitchFamily="49" charset="0"/>
                <a:cs typeface="Courier New" panose="02070309020205020404" pitchFamily="49" charset="0"/>
              </a:rPr>
              <a:t>printf</a:t>
            </a:r>
            <a:r>
              <a:rPr lang="en-US" altLang="zh-CN" sz="1200" b="1" dirty="0">
                <a:solidFill>
                  <a:srgbClr val="ABB2BF"/>
                </a:solidFill>
                <a:latin typeface="Courier New" panose="02070309020205020404" pitchFamily="49" charset="0"/>
                <a:cs typeface="Courier New" panose="02070309020205020404" pitchFamily="49" charset="0"/>
              </a:rPr>
              <a:t>(</a:t>
            </a:r>
            <a:r>
              <a:rPr lang="en-US" altLang="zh-CN" sz="1200" b="1" dirty="0">
                <a:solidFill>
                  <a:srgbClr val="98C379"/>
                </a:solidFill>
                <a:latin typeface="Courier New" panose="02070309020205020404" pitchFamily="49" charset="0"/>
                <a:cs typeface="Courier New" panose="02070309020205020404" pitchFamily="49" charset="0"/>
              </a:rPr>
              <a:t>"</a:t>
            </a:r>
            <a:r>
              <a:rPr lang="en-US" altLang="zh-CN" sz="1200" b="1" dirty="0" err="1">
                <a:solidFill>
                  <a:srgbClr val="98C379"/>
                </a:solidFill>
                <a:latin typeface="Courier New" panose="02070309020205020404" pitchFamily="49" charset="0"/>
                <a:cs typeface="Courier New" panose="02070309020205020404" pitchFamily="49" charset="0"/>
              </a:rPr>
              <a:t>i</a:t>
            </a:r>
            <a:r>
              <a:rPr lang="en-US" altLang="zh-CN" sz="1200" b="1" dirty="0">
                <a:solidFill>
                  <a:srgbClr val="98C379"/>
                </a:solidFill>
                <a:latin typeface="Courier New" panose="02070309020205020404" pitchFamily="49" charset="0"/>
                <a:cs typeface="Courier New" panose="02070309020205020404" pitchFamily="49" charset="0"/>
              </a:rPr>
              <a:t> = 0x</a:t>
            </a:r>
            <a:r>
              <a:rPr lang="en-US" altLang="zh-CN" sz="1200" b="1" dirty="0">
                <a:solidFill>
                  <a:srgbClr val="D19A66"/>
                </a:solidFill>
                <a:latin typeface="Courier New" panose="02070309020205020404" pitchFamily="49" charset="0"/>
                <a:cs typeface="Courier New" panose="02070309020205020404" pitchFamily="49" charset="0"/>
              </a:rPr>
              <a:t>%X</a:t>
            </a:r>
            <a:r>
              <a:rPr lang="en-US" altLang="zh-CN" sz="1200" b="1" dirty="0">
                <a:solidFill>
                  <a:srgbClr val="56B6C2"/>
                </a:solidFill>
                <a:latin typeface="Courier New" panose="02070309020205020404" pitchFamily="49" charset="0"/>
                <a:cs typeface="Courier New" panose="02070309020205020404" pitchFamily="49" charset="0"/>
              </a:rPr>
              <a:t>\n</a:t>
            </a:r>
            <a:r>
              <a:rPr lang="en-US" altLang="zh-CN" sz="1200" b="1" dirty="0">
                <a:solidFill>
                  <a:srgbClr val="98C379"/>
                </a:solidFill>
                <a:latin typeface="Courier New" panose="02070309020205020404" pitchFamily="49" charset="0"/>
                <a:cs typeface="Courier New" panose="02070309020205020404" pitchFamily="49" charset="0"/>
              </a:rPr>
              <a:t>"</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err="1">
                <a:solidFill>
                  <a:srgbClr val="ABB2BF"/>
                </a:solidFill>
                <a:latin typeface="Courier New" panose="02070309020205020404" pitchFamily="49" charset="0"/>
                <a:cs typeface="Courier New" panose="02070309020205020404" pitchFamily="49" charset="0"/>
              </a:rPr>
              <a:t>i</a:t>
            </a:r>
            <a:r>
              <a:rPr lang="en-US" altLang="zh-CN" sz="1200" b="1" dirty="0">
                <a:solidFill>
                  <a:srgbClr val="ABB2BF"/>
                </a:solidFill>
                <a:latin typeface="Courier New" panose="02070309020205020404" pitchFamily="49" charset="0"/>
                <a:cs typeface="Courier New" panose="02070309020205020404" pitchFamily="49" charset="0"/>
              </a:rPr>
              <a:t>);</a:t>
            </a:r>
          </a:p>
          <a:p>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err="1">
                <a:solidFill>
                  <a:srgbClr val="61AFEF"/>
                </a:solidFill>
                <a:latin typeface="Courier New" panose="02070309020205020404" pitchFamily="49" charset="0"/>
                <a:cs typeface="Courier New" panose="02070309020205020404" pitchFamily="49" charset="0"/>
              </a:rPr>
              <a:t>printf</a:t>
            </a:r>
            <a:r>
              <a:rPr lang="en-US" altLang="zh-CN" sz="1200" b="1" dirty="0">
                <a:solidFill>
                  <a:srgbClr val="ABB2BF"/>
                </a:solidFill>
                <a:latin typeface="Courier New" panose="02070309020205020404" pitchFamily="49" charset="0"/>
                <a:cs typeface="Courier New" panose="02070309020205020404" pitchFamily="49" charset="0"/>
              </a:rPr>
              <a:t>(</a:t>
            </a:r>
            <a:r>
              <a:rPr lang="en-US" altLang="zh-CN" sz="1200" b="1" dirty="0">
                <a:solidFill>
                  <a:srgbClr val="98C379"/>
                </a:solidFill>
                <a:latin typeface="Courier New" panose="02070309020205020404" pitchFamily="49" charset="0"/>
                <a:cs typeface="Courier New" panose="02070309020205020404" pitchFamily="49" charset="0"/>
              </a:rPr>
              <a:t>"j = 0x</a:t>
            </a:r>
            <a:r>
              <a:rPr lang="en-US" altLang="zh-CN" sz="1200" b="1" dirty="0">
                <a:solidFill>
                  <a:srgbClr val="D19A66"/>
                </a:solidFill>
                <a:latin typeface="Courier New" panose="02070309020205020404" pitchFamily="49" charset="0"/>
                <a:cs typeface="Courier New" panose="02070309020205020404" pitchFamily="49" charset="0"/>
              </a:rPr>
              <a:t>%X</a:t>
            </a:r>
            <a:r>
              <a:rPr lang="en-US" altLang="zh-CN" sz="1200" b="1" dirty="0">
                <a:solidFill>
                  <a:srgbClr val="56B6C2"/>
                </a:solidFill>
                <a:latin typeface="Courier New" panose="02070309020205020404" pitchFamily="49" charset="0"/>
                <a:cs typeface="Courier New" panose="02070309020205020404" pitchFamily="49" charset="0"/>
              </a:rPr>
              <a:t>\n</a:t>
            </a:r>
            <a:r>
              <a:rPr lang="en-US" altLang="zh-CN" sz="1200" b="1" dirty="0">
                <a:solidFill>
                  <a:srgbClr val="98C379"/>
                </a:solidFill>
                <a:latin typeface="Courier New" panose="02070309020205020404" pitchFamily="49" charset="0"/>
                <a:cs typeface="Courier New" panose="02070309020205020404" pitchFamily="49" charset="0"/>
              </a:rPr>
              <a:t>"</a:t>
            </a:r>
            <a:r>
              <a:rPr lang="en-US" altLang="zh-CN" sz="1200" b="1" dirty="0">
                <a:solidFill>
                  <a:srgbClr val="ABB2BF"/>
                </a:solidFill>
                <a:latin typeface="Courier New" panose="02070309020205020404" pitchFamily="49" charset="0"/>
                <a:cs typeface="Courier New" panose="02070309020205020404" pitchFamily="49" charset="0"/>
              </a:rPr>
              <a:t>, j);</a:t>
            </a:r>
          </a:p>
          <a:p>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err="1">
                <a:solidFill>
                  <a:srgbClr val="61AFEF"/>
                </a:solidFill>
                <a:latin typeface="Courier New" panose="02070309020205020404" pitchFamily="49" charset="0"/>
                <a:cs typeface="Courier New" panose="02070309020205020404" pitchFamily="49" charset="0"/>
              </a:rPr>
              <a:t>printf</a:t>
            </a:r>
            <a:r>
              <a:rPr lang="en-US" altLang="zh-CN" sz="1200" b="1" dirty="0">
                <a:solidFill>
                  <a:srgbClr val="ABB2BF"/>
                </a:solidFill>
                <a:latin typeface="Courier New" panose="02070309020205020404" pitchFamily="49" charset="0"/>
                <a:cs typeface="Courier New" panose="02070309020205020404" pitchFamily="49" charset="0"/>
              </a:rPr>
              <a:t>(</a:t>
            </a:r>
            <a:r>
              <a:rPr lang="en-US" altLang="zh-CN" sz="1200" b="1" dirty="0">
                <a:solidFill>
                  <a:srgbClr val="98C379"/>
                </a:solidFill>
                <a:latin typeface="Courier New" panose="02070309020205020404" pitchFamily="49" charset="0"/>
                <a:cs typeface="Courier New" panose="02070309020205020404" pitchFamily="49" charset="0"/>
              </a:rPr>
              <a:t>"c = 0x</a:t>
            </a:r>
            <a:r>
              <a:rPr lang="en-US" altLang="zh-CN" sz="1200" b="1" dirty="0">
                <a:solidFill>
                  <a:srgbClr val="D19A66"/>
                </a:solidFill>
                <a:latin typeface="Courier New" panose="02070309020205020404" pitchFamily="49" charset="0"/>
                <a:cs typeface="Courier New" panose="02070309020205020404" pitchFamily="49" charset="0"/>
              </a:rPr>
              <a:t>%X</a:t>
            </a:r>
            <a:r>
              <a:rPr lang="en-US" altLang="zh-CN" sz="1200" b="1" dirty="0">
                <a:solidFill>
                  <a:srgbClr val="56B6C2"/>
                </a:solidFill>
                <a:latin typeface="Courier New" panose="02070309020205020404" pitchFamily="49" charset="0"/>
                <a:cs typeface="Courier New" panose="02070309020205020404" pitchFamily="49" charset="0"/>
              </a:rPr>
              <a:t>\n</a:t>
            </a:r>
            <a:r>
              <a:rPr lang="en-US" altLang="zh-CN" sz="1200" b="1" dirty="0">
                <a:solidFill>
                  <a:srgbClr val="98C379"/>
                </a:solidFill>
                <a:latin typeface="Courier New" panose="02070309020205020404" pitchFamily="49" charset="0"/>
                <a:cs typeface="Courier New" panose="02070309020205020404" pitchFamily="49" charset="0"/>
              </a:rPr>
              <a:t>"</a:t>
            </a:r>
            <a:r>
              <a:rPr lang="en-US" altLang="zh-CN" sz="1200" b="1" dirty="0">
                <a:solidFill>
                  <a:srgbClr val="ABB2BF"/>
                </a:solidFill>
                <a:latin typeface="Courier New" panose="02070309020205020404" pitchFamily="49" charset="0"/>
                <a:cs typeface="Courier New" panose="02070309020205020404" pitchFamily="49" charset="0"/>
              </a:rPr>
              <a:t>, c);</a:t>
            </a:r>
          </a:p>
          <a:p>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err="1">
                <a:solidFill>
                  <a:srgbClr val="61AFEF"/>
                </a:solidFill>
                <a:latin typeface="Courier New" panose="02070309020205020404" pitchFamily="49" charset="0"/>
                <a:cs typeface="Courier New" panose="02070309020205020404" pitchFamily="49" charset="0"/>
              </a:rPr>
              <a:t>printf</a:t>
            </a:r>
            <a:r>
              <a:rPr lang="en-US" altLang="zh-CN" sz="1200" b="1" dirty="0">
                <a:solidFill>
                  <a:srgbClr val="ABB2BF"/>
                </a:solidFill>
                <a:latin typeface="Courier New" panose="02070309020205020404" pitchFamily="49" charset="0"/>
                <a:cs typeface="Courier New" panose="02070309020205020404" pitchFamily="49" charset="0"/>
              </a:rPr>
              <a:t>(</a:t>
            </a:r>
            <a:r>
              <a:rPr lang="en-US" altLang="zh-CN" sz="1200" b="1" dirty="0">
                <a:solidFill>
                  <a:srgbClr val="98C379"/>
                </a:solidFill>
                <a:latin typeface="Courier New" panose="02070309020205020404" pitchFamily="49" charset="0"/>
                <a:cs typeface="Courier New" panose="02070309020205020404" pitchFamily="49" charset="0"/>
              </a:rPr>
              <a:t>"k = 0x</a:t>
            </a:r>
            <a:r>
              <a:rPr lang="en-US" altLang="zh-CN" sz="1200" b="1" dirty="0">
                <a:solidFill>
                  <a:srgbClr val="D19A66"/>
                </a:solidFill>
                <a:latin typeface="Courier New" panose="02070309020205020404" pitchFamily="49" charset="0"/>
                <a:cs typeface="Courier New" panose="02070309020205020404" pitchFamily="49" charset="0"/>
              </a:rPr>
              <a:t>%X</a:t>
            </a:r>
            <a:r>
              <a:rPr lang="en-US" altLang="zh-CN" sz="1200" b="1" dirty="0">
                <a:solidFill>
                  <a:srgbClr val="56B6C2"/>
                </a:solidFill>
                <a:latin typeface="Courier New" panose="02070309020205020404" pitchFamily="49" charset="0"/>
                <a:cs typeface="Courier New" panose="02070309020205020404" pitchFamily="49" charset="0"/>
              </a:rPr>
              <a:t>\n</a:t>
            </a:r>
            <a:r>
              <a:rPr lang="en-US" altLang="zh-CN" sz="1200" b="1" dirty="0">
                <a:solidFill>
                  <a:srgbClr val="98C379"/>
                </a:solidFill>
                <a:latin typeface="Courier New" panose="02070309020205020404" pitchFamily="49" charset="0"/>
                <a:cs typeface="Courier New" panose="02070309020205020404" pitchFamily="49" charset="0"/>
              </a:rPr>
              <a:t>"</a:t>
            </a:r>
            <a:r>
              <a:rPr lang="en-US" altLang="zh-CN" sz="1200" b="1" dirty="0">
                <a:solidFill>
                  <a:srgbClr val="ABB2BF"/>
                </a:solidFill>
                <a:latin typeface="Courier New" panose="02070309020205020404" pitchFamily="49" charset="0"/>
                <a:cs typeface="Courier New" panose="02070309020205020404" pitchFamily="49" charset="0"/>
              </a:rPr>
              <a:t>, k);</a:t>
            </a:r>
          </a:p>
          <a:p>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err="1">
                <a:solidFill>
                  <a:srgbClr val="61AFEF"/>
                </a:solidFill>
                <a:latin typeface="Courier New" panose="02070309020205020404" pitchFamily="49" charset="0"/>
                <a:cs typeface="Courier New" panose="02070309020205020404" pitchFamily="49" charset="0"/>
              </a:rPr>
              <a:t>printf</a:t>
            </a:r>
            <a:r>
              <a:rPr lang="en-US" altLang="zh-CN" sz="1200" b="1" dirty="0">
                <a:solidFill>
                  <a:srgbClr val="ABB2BF"/>
                </a:solidFill>
                <a:latin typeface="Courier New" panose="02070309020205020404" pitchFamily="49" charset="0"/>
                <a:cs typeface="Courier New" panose="02070309020205020404" pitchFamily="49" charset="0"/>
              </a:rPr>
              <a:t>(</a:t>
            </a:r>
            <a:r>
              <a:rPr lang="en-US" altLang="zh-CN" sz="1200" b="1" dirty="0">
                <a:solidFill>
                  <a:srgbClr val="98C379"/>
                </a:solidFill>
                <a:latin typeface="Courier New" panose="02070309020205020404" pitchFamily="49" charset="0"/>
                <a:cs typeface="Courier New" panose="02070309020205020404" pitchFamily="49" charset="0"/>
              </a:rPr>
              <a:t>"int </a:t>
            </a:r>
            <a:r>
              <a:rPr lang="en-US" altLang="zh-CN" sz="1200" b="1" dirty="0" err="1">
                <a:solidFill>
                  <a:srgbClr val="98C379"/>
                </a:solidFill>
                <a:latin typeface="Courier New" panose="02070309020205020404" pitchFamily="49" charset="0"/>
                <a:cs typeface="Courier New" panose="02070309020205020404" pitchFamily="49" charset="0"/>
              </a:rPr>
              <a:t>i</a:t>
            </a:r>
            <a:r>
              <a:rPr lang="en-US" altLang="zh-CN" sz="1200" b="1" dirty="0">
                <a:solidFill>
                  <a:srgbClr val="98C379"/>
                </a:solidFill>
                <a:latin typeface="Courier New" panose="02070309020205020404" pitchFamily="49" charset="0"/>
                <a:cs typeface="Courier New" panose="02070309020205020404" pitchFamily="49" charset="0"/>
              </a:rPr>
              <a:t> memory address is 0x</a:t>
            </a:r>
            <a:r>
              <a:rPr lang="en-US" altLang="zh-CN" sz="1200" b="1" dirty="0">
                <a:solidFill>
                  <a:srgbClr val="D19A66"/>
                </a:solidFill>
                <a:latin typeface="Courier New" panose="02070309020205020404" pitchFamily="49" charset="0"/>
                <a:cs typeface="Courier New" panose="02070309020205020404" pitchFamily="49" charset="0"/>
              </a:rPr>
              <a:t>%lX</a:t>
            </a:r>
            <a:r>
              <a:rPr lang="en-US" altLang="zh-CN" sz="1200" b="1" dirty="0">
                <a:solidFill>
                  <a:srgbClr val="56B6C2"/>
                </a:solidFill>
                <a:latin typeface="Courier New" panose="02070309020205020404" pitchFamily="49" charset="0"/>
                <a:cs typeface="Courier New" panose="02070309020205020404" pitchFamily="49" charset="0"/>
              </a:rPr>
              <a:t>\n</a:t>
            </a:r>
            <a:r>
              <a:rPr lang="en-US" altLang="zh-CN" sz="1200" b="1" dirty="0">
                <a:solidFill>
                  <a:srgbClr val="98C379"/>
                </a:solidFill>
                <a:latin typeface="Courier New" panose="02070309020205020404" pitchFamily="49" charset="0"/>
                <a:cs typeface="Courier New" panose="02070309020205020404" pitchFamily="49" charset="0"/>
              </a:rPr>
              <a:t>"</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long</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unsigned</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int</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&amp;</a:t>
            </a:r>
            <a:r>
              <a:rPr lang="en-US" altLang="zh-CN" sz="1200" b="1" dirty="0" err="1">
                <a:solidFill>
                  <a:srgbClr val="ABB2BF"/>
                </a:solidFill>
                <a:latin typeface="Courier New" panose="02070309020205020404" pitchFamily="49" charset="0"/>
                <a:cs typeface="Courier New" panose="02070309020205020404" pitchFamily="49" charset="0"/>
              </a:rPr>
              <a:t>i</a:t>
            </a:r>
            <a:r>
              <a:rPr lang="en-US" altLang="zh-CN" sz="1200" b="1" dirty="0">
                <a:solidFill>
                  <a:srgbClr val="ABB2BF"/>
                </a:solidFill>
                <a:latin typeface="Courier New" panose="02070309020205020404" pitchFamily="49" charset="0"/>
                <a:cs typeface="Courier New" panose="02070309020205020404" pitchFamily="49" charset="0"/>
              </a:rPr>
              <a:t> );</a:t>
            </a:r>
          </a:p>
          <a:p>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err="1">
                <a:solidFill>
                  <a:srgbClr val="61AFEF"/>
                </a:solidFill>
                <a:latin typeface="Courier New" panose="02070309020205020404" pitchFamily="49" charset="0"/>
                <a:cs typeface="Courier New" panose="02070309020205020404" pitchFamily="49" charset="0"/>
              </a:rPr>
              <a:t>printf</a:t>
            </a:r>
            <a:r>
              <a:rPr lang="en-US" altLang="zh-CN" sz="1200" b="1" dirty="0">
                <a:solidFill>
                  <a:srgbClr val="ABB2BF"/>
                </a:solidFill>
                <a:latin typeface="Courier New" panose="02070309020205020404" pitchFamily="49" charset="0"/>
                <a:cs typeface="Courier New" panose="02070309020205020404" pitchFamily="49" charset="0"/>
              </a:rPr>
              <a:t>(</a:t>
            </a:r>
            <a:r>
              <a:rPr lang="en-US" altLang="zh-CN" sz="1200" b="1" dirty="0">
                <a:solidFill>
                  <a:srgbClr val="98C379"/>
                </a:solidFill>
                <a:latin typeface="Courier New" panose="02070309020205020404" pitchFamily="49" charset="0"/>
                <a:cs typeface="Courier New" panose="02070309020205020404" pitchFamily="49" charset="0"/>
              </a:rPr>
              <a:t>"short j memory address is 0x</a:t>
            </a:r>
            <a:r>
              <a:rPr lang="en-US" altLang="zh-CN" sz="1200" b="1" dirty="0">
                <a:solidFill>
                  <a:srgbClr val="D19A66"/>
                </a:solidFill>
                <a:latin typeface="Courier New" panose="02070309020205020404" pitchFamily="49" charset="0"/>
                <a:cs typeface="Courier New" panose="02070309020205020404" pitchFamily="49" charset="0"/>
              </a:rPr>
              <a:t>%lX</a:t>
            </a:r>
            <a:r>
              <a:rPr lang="en-US" altLang="zh-CN" sz="1200" b="1" dirty="0">
                <a:solidFill>
                  <a:srgbClr val="56B6C2"/>
                </a:solidFill>
                <a:latin typeface="Courier New" panose="02070309020205020404" pitchFamily="49" charset="0"/>
                <a:cs typeface="Courier New" panose="02070309020205020404" pitchFamily="49" charset="0"/>
              </a:rPr>
              <a:t>\n</a:t>
            </a:r>
            <a:r>
              <a:rPr lang="en-US" altLang="zh-CN" sz="1200" b="1" dirty="0">
                <a:solidFill>
                  <a:srgbClr val="98C379"/>
                </a:solidFill>
                <a:latin typeface="Courier New" panose="02070309020205020404" pitchFamily="49" charset="0"/>
                <a:cs typeface="Courier New" panose="02070309020205020404" pitchFamily="49" charset="0"/>
              </a:rPr>
              <a:t>"</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long</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unsigned</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int</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&amp;</a:t>
            </a:r>
            <a:r>
              <a:rPr lang="en-US" altLang="zh-CN" sz="1200" b="1" dirty="0">
                <a:solidFill>
                  <a:srgbClr val="ABB2BF"/>
                </a:solidFill>
                <a:latin typeface="Courier New" panose="02070309020205020404" pitchFamily="49" charset="0"/>
                <a:cs typeface="Courier New" panose="02070309020205020404" pitchFamily="49" charset="0"/>
              </a:rPr>
              <a:t>j );</a:t>
            </a:r>
          </a:p>
          <a:p>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err="1">
                <a:solidFill>
                  <a:srgbClr val="61AFEF"/>
                </a:solidFill>
                <a:latin typeface="Courier New" panose="02070309020205020404" pitchFamily="49" charset="0"/>
                <a:cs typeface="Courier New" panose="02070309020205020404" pitchFamily="49" charset="0"/>
              </a:rPr>
              <a:t>printf</a:t>
            </a:r>
            <a:r>
              <a:rPr lang="en-US" altLang="zh-CN" sz="1200" b="1" dirty="0">
                <a:solidFill>
                  <a:srgbClr val="ABB2BF"/>
                </a:solidFill>
                <a:latin typeface="Courier New" panose="02070309020205020404" pitchFamily="49" charset="0"/>
                <a:cs typeface="Courier New" panose="02070309020205020404" pitchFamily="49" charset="0"/>
              </a:rPr>
              <a:t>(</a:t>
            </a:r>
            <a:r>
              <a:rPr lang="en-US" altLang="zh-CN" sz="1200" b="1" dirty="0">
                <a:solidFill>
                  <a:srgbClr val="98C379"/>
                </a:solidFill>
                <a:latin typeface="Courier New" panose="02070309020205020404" pitchFamily="49" charset="0"/>
                <a:cs typeface="Courier New" panose="02070309020205020404" pitchFamily="49" charset="0"/>
              </a:rPr>
              <a:t>"char c memory address is 0x</a:t>
            </a:r>
            <a:r>
              <a:rPr lang="en-US" altLang="zh-CN" sz="1200" b="1" dirty="0">
                <a:solidFill>
                  <a:srgbClr val="D19A66"/>
                </a:solidFill>
                <a:latin typeface="Courier New" panose="02070309020205020404" pitchFamily="49" charset="0"/>
                <a:cs typeface="Courier New" panose="02070309020205020404" pitchFamily="49" charset="0"/>
              </a:rPr>
              <a:t>%lX</a:t>
            </a:r>
            <a:r>
              <a:rPr lang="en-US" altLang="zh-CN" sz="1200" b="1" dirty="0">
                <a:solidFill>
                  <a:srgbClr val="56B6C2"/>
                </a:solidFill>
                <a:latin typeface="Courier New" panose="02070309020205020404" pitchFamily="49" charset="0"/>
                <a:cs typeface="Courier New" panose="02070309020205020404" pitchFamily="49" charset="0"/>
              </a:rPr>
              <a:t>\n</a:t>
            </a:r>
            <a:r>
              <a:rPr lang="en-US" altLang="zh-CN" sz="1200" b="1" dirty="0">
                <a:solidFill>
                  <a:srgbClr val="98C379"/>
                </a:solidFill>
                <a:latin typeface="Courier New" panose="02070309020205020404" pitchFamily="49" charset="0"/>
                <a:cs typeface="Courier New" panose="02070309020205020404" pitchFamily="49" charset="0"/>
              </a:rPr>
              <a:t>"</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long</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unsigned</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int</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&amp;</a:t>
            </a:r>
            <a:r>
              <a:rPr lang="en-US" altLang="zh-CN" sz="1200" b="1" dirty="0">
                <a:solidFill>
                  <a:srgbClr val="ABB2BF"/>
                </a:solidFill>
                <a:latin typeface="Courier New" panose="02070309020205020404" pitchFamily="49" charset="0"/>
                <a:cs typeface="Courier New" panose="02070309020205020404" pitchFamily="49" charset="0"/>
              </a:rPr>
              <a:t>c );</a:t>
            </a:r>
          </a:p>
          <a:p>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err="1">
                <a:solidFill>
                  <a:srgbClr val="61AFEF"/>
                </a:solidFill>
                <a:latin typeface="Courier New" panose="02070309020205020404" pitchFamily="49" charset="0"/>
                <a:cs typeface="Courier New" panose="02070309020205020404" pitchFamily="49" charset="0"/>
              </a:rPr>
              <a:t>printf</a:t>
            </a:r>
            <a:r>
              <a:rPr lang="en-US" altLang="zh-CN" sz="1200" b="1" dirty="0">
                <a:solidFill>
                  <a:srgbClr val="ABB2BF"/>
                </a:solidFill>
                <a:latin typeface="Courier New" panose="02070309020205020404" pitchFamily="49" charset="0"/>
                <a:cs typeface="Courier New" panose="02070309020205020404" pitchFamily="49" charset="0"/>
              </a:rPr>
              <a:t>(</a:t>
            </a:r>
            <a:r>
              <a:rPr lang="en-US" altLang="zh-CN" sz="1200" b="1" dirty="0">
                <a:solidFill>
                  <a:srgbClr val="98C379"/>
                </a:solidFill>
                <a:latin typeface="Courier New" panose="02070309020205020404" pitchFamily="49" charset="0"/>
                <a:cs typeface="Courier New" panose="02070309020205020404" pitchFamily="49" charset="0"/>
              </a:rPr>
              <a:t>"int k memory address is 0x</a:t>
            </a:r>
            <a:r>
              <a:rPr lang="en-US" altLang="zh-CN" sz="1200" b="1" dirty="0">
                <a:solidFill>
                  <a:srgbClr val="D19A66"/>
                </a:solidFill>
                <a:latin typeface="Courier New" panose="02070309020205020404" pitchFamily="49" charset="0"/>
                <a:cs typeface="Courier New" panose="02070309020205020404" pitchFamily="49" charset="0"/>
              </a:rPr>
              <a:t>%lX</a:t>
            </a:r>
            <a:r>
              <a:rPr lang="en-US" altLang="zh-CN" sz="1200" b="1" dirty="0">
                <a:solidFill>
                  <a:srgbClr val="56B6C2"/>
                </a:solidFill>
                <a:latin typeface="Courier New" panose="02070309020205020404" pitchFamily="49" charset="0"/>
                <a:cs typeface="Courier New" panose="02070309020205020404" pitchFamily="49" charset="0"/>
              </a:rPr>
              <a:t>\n</a:t>
            </a:r>
            <a:r>
              <a:rPr lang="en-US" altLang="zh-CN" sz="1200" b="1" dirty="0">
                <a:solidFill>
                  <a:srgbClr val="98C379"/>
                </a:solidFill>
                <a:latin typeface="Courier New" panose="02070309020205020404" pitchFamily="49" charset="0"/>
                <a:cs typeface="Courier New" panose="02070309020205020404" pitchFamily="49" charset="0"/>
              </a:rPr>
              <a:t>"</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long</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unsigned</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int</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&amp;</a:t>
            </a:r>
            <a:r>
              <a:rPr lang="en-US" altLang="zh-CN" sz="1200" b="1" dirty="0">
                <a:solidFill>
                  <a:srgbClr val="ABB2BF"/>
                </a:solidFill>
                <a:latin typeface="Courier New" panose="02070309020205020404" pitchFamily="49" charset="0"/>
                <a:cs typeface="Courier New" panose="02070309020205020404" pitchFamily="49" charset="0"/>
              </a:rPr>
              <a:t>k );</a:t>
            </a:r>
          </a:p>
          <a:p>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err="1">
                <a:solidFill>
                  <a:srgbClr val="61AFEF"/>
                </a:solidFill>
                <a:latin typeface="Courier New" panose="02070309020205020404" pitchFamily="49" charset="0"/>
                <a:cs typeface="Courier New" panose="02070309020205020404" pitchFamily="49" charset="0"/>
              </a:rPr>
              <a:t>memory_display</a:t>
            </a:r>
            <a:r>
              <a:rPr lang="en-US" altLang="zh-CN" sz="1200" b="1" dirty="0">
                <a:solidFill>
                  <a:srgbClr val="ABB2BF"/>
                </a:solidFill>
                <a:latin typeface="Courier New" panose="02070309020205020404" pitchFamily="49" charset="0"/>
                <a:cs typeface="Courier New" panose="02070309020205020404" pitchFamily="49" charset="0"/>
              </a:rPr>
              <a:t>((</a:t>
            </a:r>
            <a:r>
              <a:rPr lang="en-US" altLang="zh-CN" sz="1200" b="1" dirty="0">
                <a:solidFill>
                  <a:srgbClr val="C678DD"/>
                </a:solidFill>
                <a:latin typeface="Courier New" panose="02070309020205020404" pitchFamily="49" charset="0"/>
                <a:cs typeface="Courier New" panose="02070309020205020404" pitchFamily="49" charset="0"/>
              </a:rPr>
              <a:t>long</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unsigned</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int</a:t>
            </a:r>
            <a:r>
              <a:rPr lang="en-US" altLang="zh-CN" sz="1200" b="1" dirty="0">
                <a:solidFill>
                  <a:srgbClr val="ABB2BF"/>
                </a:solidFill>
                <a:latin typeface="Courier New" panose="02070309020205020404" pitchFamily="49" charset="0"/>
                <a:cs typeface="Courier New" panose="02070309020205020404" pitchFamily="49" charset="0"/>
              </a:rPr>
              <a:t>)</a:t>
            </a:r>
            <a:r>
              <a:rPr lang="en-US" altLang="zh-CN" sz="1200" b="1" dirty="0">
                <a:solidFill>
                  <a:srgbClr val="C678DD"/>
                </a:solidFill>
                <a:latin typeface="Courier New" panose="02070309020205020404" pitchFamily="49" charset="0"/>
                <a:cs typeface="Courier New" panose="02070309020205020404" pitchFamily="49" charset="0"/>
              </a:rPr>
              <a:t>&amp;</a:t>
            </a:r>
            <a:r>
              <a:rPr lang="en-US" altLang="zh-CN" sz="1200" b="1" dirty="0" err="1">
                <a:solidFill>
                  <a:srgbClr val="ABB2BF"/>
                </a:solidFill>
                <a:latin typeface="Courier New" panose="02070309020205020404" pitchFamily="49" charset="0"/>
                <a:cs typeface="Courier New" panose="02070309020205020404" pitchFamily="49" charset="0"/>
              </a:rPr>
              <a:t>i</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D19A66"/>
                </a:solidFill>
                <a:latin typeface="Courier New" panose="02070309020205020404" pitchFamily="49" charset="0"/>
                <a:cs typeface="Courier New" panose="02070309020205020404" pitchFamily="49" charset="0"/>
              </a:rPr>
              <a:t>16</a:t>
            </a:r>
            <a:r>
              <a:rPr lang="en-US" altLang="zh-CN" sz="1200" b="1" dirty="0">
                <a:solidFill>
                  <a:srgbClr val="ABB2BF"/>
                </a:solidFill>
                <a:latin typeface="Courier New" panose="02070309020205020404" pitchFamily="49" charset="0"/>
                <a:cs typeface="Courier New" panose="02070309020205020404" pitchFamily="49" charset="0"/>
              </a:rPr>
              <a:t>);</a:t>
            </a:r>
          </a:p>
          <a:p>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err="1">
                <a:solidFill>
                  <a:srgbClr val="61AFEF"/>
                </a:solidFill>
                <a:latin typeface="Courier New" panose="02070309020205020404" pitchFamily="49" charset="0"/>
                <a:cs typeface="Courier New" panose="02070309020205020404" pitchFamily="49" charset="0"/>
              </a:rPr>
              <a:t>memory_display</a:t>
            </a:r>
            <a:r>
              <a:rPr lang="en-US" altLang="zh-CN" sz="1200" b="1" dirty="0">
                <a:solidFill>
                  <a:srgbClr val="ABB2BF"/>
                </a:solidFill>
                <a:latin typeface="Courier New" panose="02070309020205020404" pitchFamily="49" charset="0"/>
                <a:cs typeface="Courier New" panose="02070309020205020404" pitchFamily="49" charset="0"/>
              </a:rPr>
              <a:t>((</a:t>
            </a:r>
            <a:r>
              <a:rPr lang="en-US" altLang="zh-CN" sz="1200" b="1" dirty="0">
                <a:solidFill>
                  <a:srgbClr val="C678DD"/>
                </a:solidFill>
                <a:latin typeface="Courier New" panose="02070309020205020404" pitchFamily="49" charset="0"/>
                <a:cs typeface="Courier New" panose="02070309020205020404" pitchFamily="49" charset="0"/>
              </a:rPr>
              <a:t>long</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unsigned</a:t>
            </a:r>
            <a:r>
              <a:rPr lang="en-US" altLang="zh-CN" sz="1200" b="1" dirty="0">
                <a:solidFill>
                  <a:srgbClr val="ABB2BF"/>
                </a:solidFill>
                <a:latin typeface="Courier New" panose="02070309020205020404" pitchFamily="49" charset="0"/>
                <a:cs typeface="Courier New" panose="02070309020205020404" pitchFamily="49" charset="0"/>
              </a:rPr>
              <a:t> </a:t>
            </a:r>
            <a:r>
              <a:rPr lang="en-US" altLang="zh-CN" sz="1200" b="1" dirty="0">
                <a:solidFill>
                  <a:srgbClr val="C678DD"/>
                </a:solidFill>
                <a:latin typeface="Courier New" panose="02070309020205020404" pitchFamily="49" charset="0"/>
                <a:cs typeface="Courier New" panose="02070309020205020404" pitchFamily="49" charset="0"/>
              </a:rPr>
              <a:t>int</a:t>
            </a:r>
            <a:r>
              <a:rPr lang="en-US" altLang="zh-CN" sz="1200" b="1" dirty="0">
                <a:solidFill>
                  <a:srgbClr val="ABB2BF"/>
                </a:solidFill>
                <a:latin typeface="Courier New" panose="02070309020205020404" pitchFamily="49" charset="0"/>
                <a:cs typeface="Courier New" panose="02070309020205020404" pitchFamily="49" charset="0"/>
              </a:rPr>
              <a:t>)</a:t>
            </a:r>
            <a:r>
              <a:rPr lang="en-US" altLang="zh-CN" sz="1200" b="1" dirty="0">
                <a:solidFill>
                  <a:srgbClr val="C678DD"/>
                </a:solidFill>
                <a:latin typeface="Courier New" panose="02070309020205020404" pitchFamily="49" charset="0"/>
                <a:cs typeface="Courier New" panose="02070309020205020404" pitchFamily="49" charset="0"/>
              </a:rPr>
              <a:t>&amp;</a:t>
            </a:r>
            <a:r>
              <a:rPr lang="en-US" altLang="zh-CN" sz="1200" b="1" dirty="0" err="1">
                <a:solidFill>
                  <a:srgbClr val="ABB2BF"/>
                </a:solidFill>
                <a:latin typeface="Courier New" panose="02070309020205020404" pitchFamily="49" charset="0"/>
                <a:cs typeface="Courier New" panose="02070309020205020404" pitchFamily="49" charset="0"/>
              </a:rPr>
              <a:t>i</a:t>
            </a:r>
            <a:r>
              <a:rPr lang="en-US" altLang="zh-CN" sz="1200" b="1" dirty="0">
                <a:solidFill>
                  <a:srgbClr val="ABB2BF"/>
                </a:solidFill>
                <a:latin typeface="Courier New" panose="02070309020205020404" pitchFamily="49" charset="0"/>
                <a:cs typeface="Courier New" panose="02070309020205020404" pitchFamily="49" charset="0"/>
              </a:rPr>
              <a:t>);</a:t>
            </a:r>
          </a:p>
          <a:p>
            <a:r>
              <a:rPr lang="en-US" altLang="zh-CN" sz="1200" b="1" dirty="0">
                <a:solidFill>
                  <a:srgbClr val="ABB2BF"/>
                </a:solidFill>
                <a:effectLst/>
                <a:latin typeface="Courier New" panose="02070309020205020404" pitchFamily="49" charset="0"/>
                <a:cs typeface="Courier New" panose="02070309020205020404" pitchFamily="49" charset="0"/>
              </a:rPr>
              <a:t>}</a:t>
            </a:r>
          </a:p>
        </p:txBody>
      </p:sp>
      <p:sp>
        <p:nvSpPr>
          <p:cNvPr id="4" name="页脚占位符 3">
            <a:extLst>
              <a:ext uri="{FF2B5EF4-FFF2-40B4-BE49-F238E27FC236}">
                <a16:creationId xmlns:a16="http://schemas.microsoft.com/office/drawing/2014/main" id="{E170D8A9-588E-6978-DAF1-458F49FEE9CF}"/>
              </a:ext>
            </a:extLst>
          </p:cNvPr>
          <p:cNvSpPr>
            <a:spLocks noGrp="1"/>
          </p:cNvSpPr>
          <p:nvPr>
            <p:ph type="ftr" sz="quarter" idx="10"/>
          </p:nvPr>
        </p:nvSpPr>
        <p:spPr/>
        <p:txBody>
          <a:bodyPr/>
          <a:lstStyle/>
          <a:p>
            <a:pPr>
              <a:defRPr/>
            </a:pPr>
            <a:r>
              <a:rPr lang="zh-CN" altLang="en-US"/>
              <a:t>华北电力大学 控制与计算机工程学院 王红 制作</a:t>
            </a:r>
            <a:endParaRPr lang="en-US"/>
          </a:p>
        </p:txBody>
      </p:sp>
      <p:sp>
        <p:nvSpPr>
          <p:cNvPr id="5" name="灯片编号占位符 4">
            <a:extLst>
              <a:ext uri="{FF2B5EF4-FFF2-40B4-BE49-F238E27FC236}">
                <a16:creationId xmlns:a16="http://schemas.microsoft.com/office/drawing/2014/main" id="{6A10A688-F69A-9232-6F0C-42C1B5065E74}"/>
              </a:ext>
            </a:extLst>
          </p:cNvPr>
          <p:cNvSpPr>
            <a:spLocks noGrp="1"/>
          </p:cNvSpPr>
          <p:nvPr>
            <p:ph type="sldNum" sz="quarter" idx="11"/>
          </p:nvPr>
        </p:nvSpPr>
        <p:spPr/>
        <p:txBody>
          <a:bodyPr/>
          <a:lstStyle/>
          <a:p>
            <a:pPr>
              <a:defRPr/>
            </a:pPr>
            <a:fld id="{01923E59-403E-4A68-A698-9F79F8E1FEED}" type="slidenum">
              <a:rPr lang="en-US" smtClean="0"/>
              <a:pPr>
                <a:defRPr/>
              </a:pPr>
              <a:t>32</a:t>
            </a:fld>
            <a:endParaRPr lang="en-US" dirty="0"/>
          </a:p>
        </p:txBody>
      </p:sp>
    </p:spTree>
    <p:extLst>
      <p:ext uri="{BB962C8B-B14F-4D97-AF65-F5344CB8AC3E}">
        <p14:creationId xmlns:p14="http://schemas.microsoft.com/office/powerpoint/2010/main" val="3501418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内容占位符 24">
            <a:extLst>
              <a:ext uri="{FF2B5EF4-FFF2-40B4-BE49-F238E27FC236}">
                <a16:creationId xmlns:a16="http://schemas.microsoft.com/office/drawing/2014/main" id="{208D0BD2-8AC6-AC3D-4DEF-1706AE73F38D}"/>
              </a:ext>
            </a:extLst>
          </p:cNvPr>
          <p:cNvPicPr>
            <a:picLocks noGrp="1" noChangeAspect="1"/>
          </p:cNvPicPr>
          <p:nvPr>
            <p:ph sz="half" idx="1"/>
          </p:nvPr>
        </p:nvPicPr>
        <p:blipFill>
          <a:blip r:embed="rId2"/>
          <a:stretch>
            <a:fillRect/>
          </a:stretch>
        </p:blipFill>
        <p:spPr>
          <a:xfrm>
            <a:off x="855663" y="2102545"/>
            <a:ext cx="3659187" cy="3286322"/>
          </a:xfrm>
          <a:prstGeom prst="rect">
            <a:avLst/>
          </a:prstGeom>
        </p:spPr>
      </p:pic>
      <p:sp>
        <p:nvSpPr>
          <p:cNvPr id="23" name="标题 22">
            <a:extLst>
              <a:ext uri="{FF2B5EF4-FFF2-40B4-BE49-F238E27FC236}">
                <a16:creationId xmlns:a16="http://schemas.microsoft.com/office/drawing/2014/main" id="{733E9D65-547A-7E74-B9EA-5509AC387714}"/>
              </a:ext>
            </a:extLst>
          </p:cNvPr>
          <p:cNvSpPr>
            <a:spLocks noGrp="1"/>
          </p:cNvSpPr>
          <p:nvPr>
            <p:ph type="title"/>
          </p:nvPr>
        </p:nvSpPr>
        <p:spPr/>
        <p:txBody>
          <a:bodyPr/>
          <a:lstStyle/>
          <a:p>
            <a:r>
              <a:rPr lang="zh-CN" altLang="en-US" dirty="0"/>
              <a:t>内存对齐</a:t>
            </a:r>
          </a:p>
        </p:txBody>
      </p:sp>
      <p:graphicFrame>
        <p:nvGraphicFramePr>
          <p:cNvPr id="2" name="内容占位符 1">
            <a:extLst>
              <a:ext uri="{FF2B5EF4-FFF2-40B4-BE49-F238E27FC236}">
                <a16:creationId xmlns:a16="http://schemas.microsoft.com/office/drawing/2014/main" id="{72C7C67B-D6F1-3436-54F8-0F46816E5285}"/>
              </a:ext>
            </a:extLst>
          </p:cNvPr>
          <p:cNvGraphicFramePr>
            <a:graphicFrameLocks noGrp="1"/>
          </p:cNvGraphicFramePr>
          <p:nvPr>
            <p:ph sz="half" idx="2"/>
            <p:extLst>
              <p:ext uri="{D42A27DB-BD31-4B8C-83A1-F6EECF244321}">
                <p14:modId xmlns:p14="http://schemas.microsoft.com/office/powerpoint/2010/main" val="3703747802"/>
              </p:ext>
            </p:extLst>
          </p:nvPr>
        </p:nvGraphicFramePr>
        <p:xfrm>
          <a:off x="4629150" y="2348880"/>
          <a:ext cx="3656013" cy="2088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页脚占位符 3">
            <a:extLst>
              <a:ext uri="{FF2B5EF4-FFF2-40B4-BE49-F238E27FC236}">
                <a16:creationId xmlns:a16="http://schemas.microsoft.com/office/drawing/2014/main" id="{BEC9D0A3-D552-74D5-FDF7-69254682D427}"/>
              </a:ext>
            </a:extLst>
          </p:cNvPr>
          <p:cNvSpPr>
            <a:spLocks noGrp="1"/>
          </p:cNvSpPr>
          <p:nvPr>
            <p:ph type="ftr" sz="quarter" idx="3"/>
          </p:nvPr>
        </p:nvSpPr>
        <p:spPr/>
        <p:txBody>
          <a:bodyPr/>
          <a:lstStyle/>
          <a:p>
            <a:pPr>
              <a:defRPr/>
            </a:pPr>
            <a:r>
              <a:rPr lang="zh-CN" altLang="en-US"/>
              <a:t>华北电力大学 控制与计算机工程学院 王红 制作</a:t>
            </a:r>
            <a:endParaRPr lang="en-US"/>
          </a:p>
        </p:txBody>
      </p:sp>
      <p:sp>
        <p:nvSpPr>
          <p:cNvPr id="6" name="灯片编号占位符 5">
            <a:extLst>
              <a:ext uri="{FF2B5EF4-FFF2-40B4-BE49-F238E27FC236}">
                <a16:creationId xmlns:a16="http://schemas.microsoft.com/office/drawing/2014/main" id="{F59A849B-5107-7989-45FC-89B4257FEBBA}"/>
              </a:ext>
            </a:extLst>
          </p:cNvPr>
          <p:cNvSpPr>
            <a:spLocks noGrp="1"/>
          </p:cNvSpPr>
          <p:nvPr>
            <p:ph type="sldNum" sz="quarter" idx="11"/>
          </p:nvPr>
        </p:nvSpPr>
        <p:spPr/>
        <p:txBody>
          <a:bodyPr/>
          <a:lstStyle/>
          <a:p>
            <a:pPr>
              <a:defRPr/>
            </a:pPr>
            <a:fld id="{01923E59-403E-4A68-A698-9F79F8E1FEED}" type="slidenum">
              <a:rPr lang="en-US" smtClean="0"/>
              <a:pPr>
                <a:defRPr/>
              </a:pPr>
              <a:t>33</a:t>
            </a:fld>
            <a:endParaRPr lang="en-US" dirty="0"/>
          </a:p>
        </p:txBody>
      </p:sp>
      <p:sp>
        <p:nvSpPr>
          <p:cNvPr id="12" name="矩形 11">
            <a:extLst>
              <a:ext uri="{FF2B5EF4-FFF2-40B4-BE49-F238E27FC236}">
                <a16:creationId xmlns:a16="http://schemas.microsoft.com/office/drawing/2014/main" id="{CB4E64FE-786A-3BE5-A335-04D53FBB84D1}"/>
              </a:ext>
            </a:extLst>
          </p:cNvPr>
          <p:cNvSpPr/>
          <p:nvPr/>
        </p:nvSpPr>
        <p:spPr>
          <a:xfrm>
            <a:off x="2063993" y="4541285"/>
            <a:ext cx="2160000" cy="144016"/>
          </a:xfrm>
          <a:prstGeom prst="rect">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590654C9-9F08-288A-E69E-EEFFC5AB0BC0}"/>
              </a:ext>
            </a:extLst>
          </p:cNvPr>
          <p:cNvSpPr/>
          <p:nvPr/>
        </p:nvSpPr>
        <p:spPr>
          <a:xfrm>
            <a:off x="3215993" y="4348236"/>
            <a:ext cx="1008000" cy="144016"/>
          </a:xfrm>
          <a:prstGeom prst="rect">
            <a:avLst/>
          </a:prstGeom>
          <a:noFill/>
          <a:ln>
            <a:solidFill>
              <a:schemeClr val="accent5">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DDF7EBE4-C28C-00A2-A0FF-12AE5667D46C}"/>
              </a:ext>
            </a:extLst>
          </p:cNvPr>
          <p:cNvSpPr/>
          <p:nvPr/>
        </p:nvSpPr>
        <p:spPr>
          <a:xfrm>
            <a:off x="2636974" y="4348236"/>
            <a:ext cx="360000" cy="144016"/>
          </a:xfrm>
          <a:prstGeom prst="rect">
            <a:avLst/>
          </a:prstGeom>
          <a:noFill/>
          <a:ln>
            <a:solidFill>
              <a:schemeClr val="accent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7DBB8DC4-666F-A697-2B76-0D5D1A0CC6C3}"/>
              </a:ext>
            </a:extLst>
          </p:cNvPr>
          <p:cNvSpPr/>
          <p:nvPr/>
        </p:nvSpPr>
        <p:spPr>
          <a:xfrm>
            <a:off x="2073183" y="4150592"/>
            <a:ext cx="2160000" cy="144016"/>
          </a:xfrm>
          <a:prstGeom prst="rect">
            <a:avLst/>
          </a:prstGeom>
          <a:noFill/>
          <a:ln>
            <a:solidFill>
              <a:schemeClr val="accent6">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A3ACFD8C-EE5B-4396-B635-0F79D0F317DE}"/>
              </a:ext>
            </a:extLst>
          </p:cNvPr>
          <p:cNvSpPr/>
          <p:nvPr/>
        </p:nvSpPr>
        <p:spPr>
          <a:xfrm>
            <a:off x="2068588" y="4348236"/>
            <a:ext cx="360000" cy="144016"/>
          </a:xfrm>
          <a:prstGeom prst="rect">
            <a:avLst/>
          </a:prstGeom>
          <a:solidFill>
            <a:schemeClr val="accent3">
              <a:lumMod val="40000"/>
              <a:lumOff val="60000"/>
              <a:alpha val="30000"/>
            </a:schemeClr>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BAE9CD2-BD29-67A6-7F87-BF15105BA5E7}"/>
              </a:ext>
            </a:extLst>
          </p:cNvPr>
          <p:cNvSpPr/>
          <p:nvPr/>
        </p:nvSpPr>
        <p:spPr>
          <a:xfrm>
            <a:off x="913377" y="2240112"/>
            <a:ext cx="720000" cy="144016"/>
          </a:xfrm>
          <a:prstGeom prst="rect">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7C25C5BB-F0B6-24B0-24D7-236BBEA5C293}"/>
              </a:ext>
            </a:extLst>
          </p:cNvPr>
          <p:cNvSpPr/>
          <p:nvPr/>
        </p:nvSpPr>
        <p:spPr>
          <a:xfrm>
            <a:off x="913377" y="2436728"/>
            <a:ext cx="720000" cy="144016"/>
          </a:xfrm>
          <a:prstGeom prst="rect">
            <a:avLst/>
          </a:prstGeom>
          <a:noFill/>
          <a:ln>
            <a:solidFill>
              <a:schemeClr val="accent5">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A884DCCD-B0CC-321C-99A1-F1122135AB02}"/>
              </a:ext>
            </a:extLst>
          </p:cNvPr>
          <p:cNvSpPr/>
          <p:nvPr/>
        </p:nvSpPr>
        <p:spPr>
          <a:xfrm>
            <a:off x="913377" y="2633344"/>
            <a:ext cx="720000" cy="144016"/>
          </a:xfrm>
          <a:prstGeom prst="rect">
            <a:avLst/>
          </a:prstGeom>
          <a:noFill/>
          <a:ln>
            <a:solidFill>
              <a:schemeClr val="accent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66B737A5-EF00-DA5F-5A53-E4E6B16780A9}"/>
              </a:ext>
            </a:extLst>
          </p:cNvPr>
          <p:cNvSpPr/>
          <p:nvPr/>
        </p:nvSpPr>
        <p:spPr>
          <a:xfrm>
            <a:off x="913617" y="2829961"/>
            <a:ext cx="720000" cy="144016"/>
          </a:xfrm>
          <a:prstGeom prst="rect">
            <a:avLst/>
          </a:prstGeom>
          <a:noFill/>
          <a:ln>
            <a:solidFill>
              <a:schemeClr val="accent6">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31065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9234C-CF38-398A-9E21-E18C5D6C2B5C}"/>
              </a:ext>
            </a:extLst>
          </p:cNvPr>
          <p:cNvSpPr>
            <a:spLocks noGrp="1"/>
          </p:cNvSpPr>
          <p:nvPr>
            <p:ph type="title"/>
          </p:nvPr>
        </p:nvSpPr>
        <p:spPr>
          <a:xfrm>
            <a:off x="856058" y="1419227"/>
            <a:ext cx="7429500" cy="2852737"/>
          </a:xfrm>
        </p:spPr>
        <p:txBody>
          <a:bodyPr/>
          <a:lstStyle/>
          <a:p>
            <a:r>
              <a:rPr lang="en-US" altLang="zh-CN" dirty="0">
                <a:sym typeface="+mn-lt"/>
              </a:rPr>
              <a:t>3.1.4 </a:t>
            </a:r>
            <a:r>
              <a:rPr lang="zh-CN" altLang="en-US" dirty="0">
                <a:sym typeface="+mn-lt"/>
              </a:rPr>
              <a:t>主存储器的技术指标</a:t>
            </a:r>
            <a:endParaRPr lang="zh-CN" altLang="en-US" dirty="0"/>
          </a:p>
        </p:txBody>
      </p:sp>
      <p:sp>
        <p:nvSpPr>
          <p:cNvPr id="5" name="文本占位符 4">
            <a:extLst>
              <a:ext uri="{FF2B5EF4-FFF2-40B4-BE49-F238E27FC236}">
                <a16:creationId xmlns:a16="http://schemas.microsoft.com/office/drawing/2014/main" id="{6E562BA1-0FF5-E6B8-00C9-076E24F2C3C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22020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21">
            <a:extLst>
              <a:ext uri="{FF2B5EF4-FFF2-40B4-BE49-F238E27FC236}">
                <a16:creationId xmlns:a16="http://schemas.microsoft.com/office/drawing/2014/main" id="{D6636208-EA63-D52E-DF11-748531A63DFA}"/>
              </a:ext>
            </a:extLst>
          </p:cNvPr>
          <p:cNvSpPr>
            <a:spLocks noGrp="1"/>
          </p:cNvSpPr>
          <p:nvPr>
            <p:ph type="title"/>
          </p:nvPr>
        </p:nvSpPr>
        <p:spPr/>
        <p:txBody>
          <a:bodyPr/>
          <a:lstStyle/>
          <a:p>
            <a:endParaRPr lang="zh-CN" altLang="en-US"/>
          </a:p>
        </p:txBody>
      </p:sp>
      <p:graphicFrame>
        <p:nvGraphicFramePr>
          <p:cNvPr id="6" name="Group 38">
            <a:extLst>
              <a:ext uri="{FF2B5EF4-FFF2-40B4-BE49-F238E27FC236}">
                <a16:creationId xmlns:a16="http://schemas.microsoft.com/office/drawing/2014/main" id="{37008EEE-8584-854F-56AC-F5E7E3DE3030}"/>
              </a:ext>
            </a:extLst>
          </p:cNvPr>
          <p:cNvGraphicFramePr>
            <a:graphicFrameLocks noGrp="1"/>
          </p:cNvGraphicFramePr>
          <p:nvPr>
            <p:ph idx="1"/>
            <p:extLst>
              <p:ext uri="{D42A27DB-BD31-4B8C-83A1-F6EECF244321}">
                <p14:modId xmlns:p14="http://schemas.microsoft.com/office/powerpoint/2010/main" val="1127651666"/>
              </p:ext>
            </p:extLst>
          </p:nvPr>
        </p:nvGraphicFramePr>
        <p:xfrm>
          <a:off x="855663" y="1916113"/>
          <a:ext cx="7604770" cy="4033167"/>
        </p:xfrm>
        <a:graphic>
          <a:graphicData uri="http://schemas.openxmlformats.org/drawingml/2006/table">
            <a:tbl>
              <a:tblPr firstRow="1" bandRow="1">
                <a:tableStyleId>{FABFCF23-3B69-468F-B69F-88F6DE6A72F2}</a:tableStyleId>
              </a:tblPr>
              <a:tblGrid>
                <a:gridCol w="1412081">
                  <a:extLst>
                    <a:ext uri="{9D8B030D-6E8A-4147-A177-3AD203B41FA5}">
                      <a16:colId xmlns:a16="http://schemas.microsoft.com/office/drawing/2014/main" val="20000"/>
                    </a:ext>
                  </a:extLst>
                </a:gridCol>
                <a:gridCol w="3096344">
                  <a:extLst>
                    <a:ext uri="{9D8B030D-6E8A-4147-A177-3AD203B41FA5}">
                      <a16:colId xmlns:a16="http://schemas.microsoft.com/office/drawing/2014/main" val="20001"/>
                    </a:ext>
                  </a:extLst>
                </a:gridCol>
                <a:gridCol w="1339000">
                  <a:extLst>
                    <a:ext uri="{9D8B030D-6E8A-4147-A177-3AD203B41FA5}">
                      <a16:colId xmlns:a16="http://schemas.microsoft.com/office/drawing/2014/main" val="20002"/>
                    </a:ext>
                  </a:extLst>
                </a:gridCol>
                <a:gridCol w="1757345">
                  <a:extLst>
                    <a:ext uri="{9D8B030D-6E8A-4147-A177-3AD203B41FA5}">
                      <a16:colId xmlns:a16="http://schemas.microsoft.com/office/drawing/2014/main" val="20003"/>
                    </a:ext>
                  </a:extLst>
                </a:gridCol>
              </a:tblGrid>
              <a:tr h="437515">
                <a:tc>
                  <a:txBody>
                    <a:bodyPr/>
                    <a:lstStyle/>
                    <a:p>
                      <a:pPr marL="0" marR="0" lvl="0" indent="0" algn="ctr" defTabSz="914400" rtl="0" eaLnBrk="0" fontAlgn="base" latinLnBrk="0" hangingPunct="0">
                        <a:lnSpc>
                          <a:spcPct val="100000"/>
                        </a:lnSpc>
                        <a:spcBef>
                          <a:spcPts val="0"/>
                        </a:spcBef>
                        <a:spcAft>
                          <a:spcPct val="0"/>
                        </a:spcAft>
                        <a:buClr>
                          <a:schemeClr val="tx2"/>
                        </a:buClr>
                        <a:buSzPct val="70000"/>
                        <a:buFont typeface="Wingdings" pitchFamily="2" charset="2"/>
                        <a:buNone/>
                        <a:tabLst/>
                      </a:pPr>
                      <a:r>
                        <a:rPr kumimoji="0" lang="zh-CN" altLang="en-US" sz="1800" b="1" u="none" strike="noStrike" cap="none" normalizeH="0" baseline="0" dirty="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指标</a:t>
                      </a:r>
                      <a:endParaRPr kumimoji="0" lang="zh-CN"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ts val="0"/>
                        </a:spcBef>
                        <a:spcAft>
                          <a:spcPct val="0"/>
                        </a:spcAft>
                        <a:buClr>
                          <a:schemeClr val="tx2"/>
                        </a:buClr>
                        <a:buSzPct val="70000"/>
                        <a:buFont typeface="Wingdings" pitchFamily="2" charset="2"/>
                        <a:buNone/>
                        <a:tabLst/>
                      </a:pPr>
                      <a:r>
                        <a:rPr kumimoji="0" lang="zh-CN" altLang="en-US" sz="1800" b="1" u="none" strike="noStrike" cap="none" normalizeH="0" baseline="0" dirty="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含义</a:t>
                      </a:r>
                      <a:endParaRPr kumimoji="0" lang="zh-CN"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ts val="0"/>
                        </a:spcBef>
                        <a:spcAft>
                          <a:spcPct val="0"/>
                        </a:spcAft>
                        <a:buClr>
                          <a:schemeClr val="tx2"/>
                        </a:buClr>
                        <a:buSzPct val="70000"/>
                        <a:buFont typeface="Wingdings" pitchFamily="2" charset="2"/>
                        <a:buNone/>
                        <a:tabLst/>
                      </a:pPr>
                      <a:r>
                        <a:rPr kumimoji="0" lang="zh-CN" altLang="en-US" sz="1800" b="1" u="none" strike="noStrike" cap="none" normalizeH="0" baseline="0" dirty="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表现</a:t>
                      </a:r>
                      <a:endParaRPr kumimoji="0" lang="zh-CN"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ts val="0"/>
                        </a:spcBef>
                        <a:spcAft>
                          <a:spcPct val="0"/>
                        </a:spcAft>
                        <a:buClr>
                          <a:schemeClr val="tx2"/>
                        </a:buClr>
                        <a:buSzPct val="70000"/>
                        <a:buFont typeface="Wingdings" pitchFamily="2" charset="2"/>
                        <a:buNone/>
                        <a:tabLst/>
                      </a:pPr>
                      <a:r>
                        <a:rPr kumimoji="0" lang="zh-CN" altLang="en-US" sz="1800" b="1" u="none" strike="noStrike" cap="none" normalizeH="0" baseline="0" dirty="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单位</a:t>
                      </a:r>
                      <a:endParaRPr kumimoji="0" lang="zh-CN"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814261">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800" b="1" u="none" strike="noStrike" cap="none" normalizeH="0" baseline="0" dirty="0">
                          <a:ln>
                            <a:noFill/>
                          </a:ln>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 存储容量</a:t>
                      </a:r>
                      <a:endParaRPr kumimoji="0" lang="zh-CN" altLang="en-US" sz="1800" b="1" i="0" u="none" strike="noStrike" cap="none" normalizeH="0" baseline="0" dirty="0">
                        <a:ln>
                          <a:noFill/>
                        </a:ln>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mn-lt"/>
                        </a:rPr>
                        <a:t>在一个存储器中可以容纳的存储单元总数</a:t>
                      </a:r>
                      <a:endParaRPr kumimoji="0" lang="zh-CN" alt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mn-ea"/>
                        <a:sym typeface="+mn-lt"/>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mn-lt"/>
                        </a:rPr>
                        <a:t>存储空间的</a:t>
                      </a:r>
                    </a:p>
                    <a:p>
                      <a:pPr marL="0" marR="0" lvl="0" indent="0" algn="just"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mn-lt"/>
                        </a:rPr>
                        <a:t>大小</a:t>
                      </a:r>
                      <a:endParaRPr kumimoji="0" lang="zh-CN" alt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mn-ea"/>
                        <a:sym typeface="+mn-lt"/>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mn-lt"/>
                        </a:rPr>
                        <a:t>字节</a:t>
                      </a:r>
                      <a:r>
                        <a:rPr kumimoji="0" lang="en-US" altLang="zh-CN" sz="1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mn-lt"/>
                        </a:rPr>
                        <a:t>B</a:t>
                      </a:r>
                    </a:p>
                    <a:p>
                      <a:pPr marL="0" marR="0" lvl="0" indent="0" algn="just"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1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mn-lt"/>
                        </a:rPr>
                        <a:t>K.M.G.T.P.E.Z</a:t>
                      </a:r>
                      <a:endParaRPr kumimoji="0" lang="zh-CN" alt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mn-ea"/>
                        <a:sym typeface="+mn-lt"/>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4942">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800" b="1" u="none" strike="noStrike" cap="none" normalizeH="0" baseline="0" dirty="0">
                          <a:ln>
                            <a:noFill/>
                          </a:ln>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 存取时间</a:t>
                      </a:r>
                      <a:endParaRPr kumimoji="0" lang="zh-CN" altLang="en-US" sz="1800" b="1" i="0" u="none" strike="noStrike" cap="none" normalizeH="0" baseline="0" dirty="0">
                        <a:ln>
                          <a:noFill/>
                        </a:ln>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mn-lt"/>
                        </a:rPr>
                        <a:t>一次读</a:t>
                      </a:r>
                      <a:r>
                        <a:rPr kumimoji="0" lang="en-US" altLang="zh-CN" sz="1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mn-lt"/>
                        </a:rPr>
                        <a:t>/</a:t>
                      </a:r>
                      <a:r>
                        <a:rPr kumimoji="0" lang="zh-CN" altLang="en-US" sz="1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mn-lt"/>
                        </a:rPr>
                        <a:t>写操作命令发出到该操作完成，将数据读出</a:t>
                      </a:r>
                      <a:r>
                        <a:rPr kumimoji="0" lang="en-US" altLang="zh-CN" sz="1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mn-lt"/>
                        </a:rPr>
                        <a:t>/</a:t>
                      </a:r>
                      <a:r>
                        <a:rPr kumimoji="0" lang="zh-CN" altLang="en-US" sz="1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mn-lt"/>
                        </a:rPr>
                        <a:t>写入到数据总线上所经历的时间</a:t>
                      </a:r>
                      <a:endParaRPr kumimoji="0" lang="zh-CN" alt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mn-ea"/>
                        <a:sym typeface="+mn-lt"/>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mn-lt"/>
                        </a:rPr>
                        <a:t>主存的速度</a:t>
                      </a:r>
                      <a:endParaRPr kumimoji="0" lang="zh-CN" alt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mn-ea"/>
                        <a:sym typeface="+mn-lt"/>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mn-lt"/>
                        </a:rPr>
                        <a:t>  </a:t>
                      </a:r>
                      <a:r>
                        <a:rPr kumimoji="0" lang="en-US" altLang="zh-CN" sz="1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mn-lt"/>
                        </a:rPr>
                        <a:t>ns</a:t>
                      </a:r>
                      <a:endParaRPr kumimoji="0" lang="en-US"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mn-ea"/>
                        <a:sym typeface="+mn-lt"/>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814261">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800" b="1" u="none" strike="noStrike" cap="none" normalizeH="0" baseline="0" dirty="0">
                          <a:ln>
                            <a:noFill/>
                          </a:ln>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 存储周期</a:t>
                      </a:r>
                      <a:endParaRPr kumimoji="0" lang="zh-CN" altLang="en-US" sz="1800" b="1" i="0" u="none" strike="noStrike" cap="none" normalizeH="0" baseline="0" dirty="0">
                        <a:ln>
                          <a:noFill/>
                        </a:ln>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mn-lt"/>
                        </a:rPr>
                        <a:t>连续启动两次读写操作所需间隔的最小时间</a:t>
                      </a:r>
                      <a:endParaRPr kumimoji="0" lang="zh-CN" alt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mn-ea"/>
                        <a:sym typeface="+mn-lt"/>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mn-lt"/>
                        </a:rPr>
                        <a:t>主存的速度</a:t>
                      </a:r>
                      <a:endParaRPr kumimoji="0" lang="zh-CN" alt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mn-ea"/>
                        <a:sym typeface="+mn-lt"/>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mn-lt"/>
                        </a:rPr>
                        <a:t>  </a:t>
                      </a:r>
                      <a:r>
                        <a:rPr kumimoji="0" lang="en-US" altLang="zh-CN" sz="1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mn-lt"/>
                        </a:rPr>
                        <a:t>ns</a:t>
                      </a:r>
                      <a:endParaRPr kumimoji="0" lang="en-US"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mn-ea"/>
                        <a:sym typeface="+mn-lt"/>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962188">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800" b="1" u="none" strike="noStrike" cap="none" normalizeH="0" baseline="0" dirty="0">
                          <a:ln>
                            <a:noFill/>
                          </a:ln>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存储器带宽</a:t>
                      </a:r>
                      <a:endParaRPr kumimoji="0" lang="zh-CN" altLang="en-US" sz="1800" b="1" i="0" u="none" strike="noStrike" cap="none" normalizeH="0" baseline="0" dirty="0">
                        <a:ln>
                          <a:noFill/>
                        </a:ln>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mn-lt"/>
                        </a:rPr>
                        <a:t>单位时间里存储器所存取的信息量</a:t>
                      </a:r>
                      <a:endParaRPr kumimoji="0" lang="en-US"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mn-ea"/>
                        <a:sym typeface="+mn-lt"/>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mn-lt"/>
                        </a:rPr>
                        <a:t>数据传输速</a:t>
                      </a:r>
                    </a:p>
                    <a:p>
                      <a:pPr marL="0" marR="0" lvl="0" indent="0" algn="just"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mn-lt"/>
                        </a:rPr>
                        <a:t>率技术指标 </a:t>
                      </a:r>
                      <a:endParaRPr kumimoji="0" lang="zh-CN" alt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mn-ea"/>
                        <a:sym typeface="+mn-lt"/>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mn-lt"/>
                        </a:rPr>
                        <a:t>字节</a:t>
                      </a:r>
                      <a:r>
                        <a:rPr kumimoji="0" lang="en-US" altLang="zh-CN" sz="1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mn-lt"/>
                        </a:rPr>
                        <a:t>/</a:t>
                      </a:r>
                      <a:r>
                        <a:rPr kumimoji="0" lang="zh-CN" altLang="en-US" sz="1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mn-lt"/>
                        </a:rPr>
                        <a:t>秒，</a:t>
                      </a:r>
                      <a:r>
                        <a:rPr kumimoji="0" lang="en-US" altLang="zh-CN" sz="1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mn-lt"/>
                        </a:rPr>
                        <a:t>B/s</a:t>
                      </a:r>
                      <a:endParaRPr kumimoji="0" lang="zh-CN" alt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mn-ea"/>
                        <a:sym typeface="+mn-lt"/>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4" name="灯片编号占位符 3">
            <a:extLst>
              <a:ext uri="{FF2B5EF4-FFF2-40B4-BE49-F238E27FC236}">
                <a16:creationId xmlns:a16="http://schemas.microsoft.com/office/drawing/2014/main" id="{E1A897FE-7DAE-572B-8412-301D8C7CEC51}"/>
              </a:ext>
            </a:extLst>
          </p:cNvPr>
          <p:cNvSpPr>
            <a:spLocks noGrp="1"/>
          </p:cNvSpPr>
          <p:nvPr>
            <p:ph type="sldNum" sz="quarter" idx="11"/>
          </p:nvPr>
        </p:nvSpPr>
        <p:spPr>
          <a:xfrm>
            <a:off x="7810500" y="6376988"/>
            <a:ext cx="577850" cy="365125"/>
          </a:xfrm>
        </p:spPr>
        <p:txBody>
          <a:bodyPr/>
          <a:lstStyle/>
          <a:p>
            <a:fld id="{168FAD51-4924-4E26-8EE5-0F0F7972BA28}" type="slidenum">
              <a:rPr lang="en-US" smtClean="0"/>
              <a:pPr/>
              <a:t>35</a:t>
            </a:fld>
            <a:endParaRPr lang="en-US" dirty="0"/>
          </a:p>
        </p:txBody>
      </p:sp>
      <p:sp>
        <p:nvSpPr>
          <p:cNvPr id="5" name="页脚占位符 4">
            <a:extLst>
              <a:ext uri="{FF2B5EF4-FFF2-40B4-BE49-F238E27FC236}">
                <a16:creationId xmlns:a16="http://schemas.microsoft.com/office/drawing/2014/main" id="{A2B50629-251B-6E0A-A106-7C62961C9D93}"/>
              </a:ext>
            </a:extLst>
          </p:cNvPr>
          <p:cNvSpPr>
            <a:spLocks noGrp="1"/>
          </p:cNvSpPr>
          <p:nvPr>
            <p:ph type="ftr" sz="quarter" idx="3"/>
          </p:nvPr>
        </p:nvSpPr>
        <p:spPr>
          <a:xfrm>
            <a:off x="1981200" y="6376988"/>
            <a:ext cx="4678363" cy="365125"/>
          </a:xfrm>
        </p:spPr>
        <p:txBody>
          <a:bodyPr/>
          <a:lstStyle/>
          <a:p>
            <a:r>
              <a:rPr lang="zh-CN" altLang="en-US"/>
              <a:t>华北电力大学 控制与计算机工程学院 王红 制作</a:t>
            </a:r>
            <a:endParaRPr lang="en-US" dirty="0"/>
          </a:p>
        </p:txBody>
      </p:sp>
    </p:spTree>
    <p:extLst>
      <p:ext uri="{BB962C8B-B14F-4D97-AF65-F5344CB8AC3E}">
        <p14:creationId xmlns:p14="http://schemas.microsoft.com/office/powerpoint/2010/main" val="2676305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09ABF-C499-BD06-E513-5517271D48B9}"/>
              </a:ext>
            </a:extLst>
          </p:cNvPr>
          <p:cNvSpPr>
            <a:spLocks noGrp="1"/>
          </p:cNvSpPr>
          <p:nvPr>
            <p:ph type="title"/>
          </p:nvPr>
        </p:nvSpPr>
        <p:spPr>
          <a:xfrm>
            <a:off x="856058" y="1419227"/>
            <a:ext cx="7429500" cy="2852737"/>
          </a:xfrm>
        </p:spPr>
        <p:txBody>
          <a:bodyPr/>
          <a:lstStyle/>
          <a:p>
            <a:r>
              <a:rPr lang="en-US" altLang="zh-CN" dirty="0">
                <a:sym typeface="+mn-lt"/>
              </a:rPr>
              <a:t>3.1.1 </a:t>
            </a:r>
            <a:r>
              <a:rPr lang="zh-CN" altLang="en-US" dirty="0">
                <a:sym typeface="+mn-lt"/>
              </a:rPr>
              <a:t>存储器的层次结构</a:t>
            </a:r>
            <a:endParaRPr lang="zh-CN" altLang="en-US" dirty="0"/>
          </a:p>
        </p:txBody>
      </p:sp>
      <p:sp>
        <p:nvSpPr>
          <p:cNvPr id="5" name="文本占位符 4">
            <a:extLst>
              <a:ext uri="{FF2B5EF4-FFF2-40B4-BE49-F238E27FC236}">
                <a16:creationId xmlns:a16="http://schemas.microsoft.com/office/drawing/2014/main" id="{3FE5F2A0-3807-61F8-E4A8-70CB76A9327C}"/>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0786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84E6C-CCF2-1C1B-282D-BECA4A1989D3}"/>
              </a:ext>
            </a:extLst>
          </p:cNvPr>
          <p:cNvSpPr>
            <a:spLocks noGrp="1"/>
          </p:cNvSpPr>
          <p:nvPr>
            <p:ph type="title"/>
          </p:nvPr>
        </p:nvSpPr>
        <p:spPr/>
        <p:txBody>
          <a:bodyPr/>
          <a:lstStyle/>
          <a:p>
            <a:endParaRPr lang="zh-CN" altLang="en-US"/>
          </a:p>
        </p:txBody>
      </p:sp>
      <p:sp>
        <p:nvSpPr>
          <p:cNvPr id="22530" name="内容占位符 2"/>
          <p:cNvSpPr>
            <a:spLocks noGrp="1"/>
          </p:cNvSpPr>
          <p:nvPr>
            <p:ph idx="1"/>
          </p:nvPr>
        </p:nvSpPr>
        <p:spPr/>
        <p:txBody>
          <a:bodyPr/>
          <a:lstStyle/>
          <a:p>
            <a:pPr>
              <a:lnSpc>
                <a:spcPct val="130000"/>
              </a:lnSpc>
            </a:pPr>
            <a:r>
              <a:rPr lang="en-US" altLang="zh-CN" b="1" dirty="0">
                <a:cs typeface="+mn-ea"/>
                <a:sym typeface="+mn-lt"/>
              </a:rPr>
              <a:t>CPU</a:t>
            </a:r>
            <a:r>
              <a:rPr lang="zh-CN" altLang="en-US" dirty="0">
                <a:cs typeface="+mn-ea"/>
                <a:sym typeface="+mn-lt"/>
              </a:rPr>
              <a:t>对存储器的要求</a:t>
            </a:r>
            <a:endParaRPr lang="en-US" altLang="zh-CN" dirty="0">
              <a:cs typeface="+mn-ea"/>
              <a:sym typeface="+mn-lt"/>
            </a:endParaRPr>
          </a:p>
          <a:p>
            <a:pPr lvl="1">
              <a:lnSpc>
                <a:spcPct val="130000"/>
              </a:lnSpc>
            </a:pPr>
            <a:r>
              <a:rPr lang="zh-CN" altLang="en-US" dirty="0">
                <a:cs typeface="+mn-ea"/>
                <a:sym typeface="+mn-lt"/>
              </a:rPr>
              <a:t>容量</a:t>
            </a:r>
            <a:r>
              <a:rPr lang="zh-CN" altLang="en-US" dirty="0">
                <a:solidFill>
                  <a:srgbClr val="FF0000"/>
                </a:solidFill>
                <a:cs typeface="+mn-ea"/>
                <a:sym typeface="+mn-lt"/>
              </a:rPr>
              <a:t>大</a:t>
            </a:r>
            <a:r>
              <a:rPr lang="zh-CN" altLang="en-US" dirty="0">
                <a:cs typeface="+mn-ea"/>
                <a:sym typeface="+mn-lt"/>
              </a:rPr>
              <a:t>、速度</a:t>
            </a:r>
            <a:r>
              <a:rPr lang="zh-CN" altLang="en-US" dirty="0">
                <a:solidFill>
                  <a:srgbClr val="FF0000"/>
                </a:solidFill>
                <a:cs typeface="+mn-ea"/>
                <a:sym typeface="+mn-lt"/>
              </a:rPr>
              <a:t>快</a:t>
            </a:r>
            <a:r>
              <a:rPr lang="zh-CN" altLang="en-US" dirty="0">
                <a:cs typeface="+mn-ea"/>
                <a:sym typeface="+mn-lt"/>
              </a:rPr>
              <a:t>、价格</a:t>
            </a:r>
            <a:r>
              <a:rPr lang="zh-CN" altLang="en-US" dirty="0">
                <a:solidFill>
                  <a:srgbClr val="FF0000"/>
                </a:solidFill>
                <a:cs typeface="+mn-ea"/>
                <a:sym typeface="+mn-lt"/>
              </a:rPr>
              <a:t>低</a:t>
            </a:r>
            <a:r>
              <a:rPr lang="zh-CN" altLang="en-US" dirty="0">
                <a:cs typeface="+mn-ea"/>
                <a:sym typeface="+mn-lt"/>
              </a:rPr>
              <a:t>（每位价格）</a:t>
            </a:r>
            <a:endParaRPr lang="en-US" altLang="zh-CN" dirty="0">
              <a:cs typeface="+mn-ea"/>
              <a:sym typeface="+mn-lt"/>
            </a:endParaRPr>
          </a:p>
          <a:p>
            <a:pPr>
              <a:lnSpc>
                <a:spcPct val="130000"/>
              </a:lnSpc>
            </a:pPr>
            <a:r>
              <a:rPr lang="zh-CN" altLang="en-US" dirty="0">
                <a:cs typeface="+mn-ea"/>
                <a:sym typeface="+mn-lt"/>
              </a:rPr>
              <a:t>目前技术下，存储器的特点是：</a:t>
            </a:r>
          </a:p>
          <a:p>
            <a:pPr lvl="1">
              <a:lnSpc>
                <a:spcPct val="130000"/>
              </a:lnSpc>
            </a:pPr>
            <a:r>
              <a:rPr lang="zh-CN" altLang="en-US" dirty="0">
                <a:cs typeface="+mn-ea"/>
                <a:sym typeface="+mn-lt"/>
              </a:rPr>
              <a:t>速度快的存储器价格</a:t>
            </a:r>
            <a:r>
              <a:rPr lang="zh-CN" altLang="en-US" dirty="0">
                <a:solidFill>
                  <a:srgbClr val="FF0000"/>
                </a:solidFill>
                <a:cs typeface="+mn-ea"/>
                <a:sym typeface="+mn-lt"/>
              </a:rPr>
              <a:t>贵</a:t>
            </a:r>
            <a:r>
              <a:rPr lang="zh-CN" altLang="en-US" dirty="0">
                <a:cs typeface="+mn-ea"/>
                <a:sym typeface="+mn-lt"/>
              </a:rPr>
              <a:t>，容量小；</a:t>
            </a:r>
          </a:p>
          <a:p>
            <a:pPr lvl="1">
              <a:lnSpc>
                <a:spcPct val="130000"/>
              </a:lnSpc>
            </a:pPr>
            <a:r>
              <a:rPr lang="zh-CN" altLang="en-US" dirty="0">
                <a:cs typeface="+mn-ea"/>
                <a:sym typeface="+mn-lt"/>
              </a:rPr>
              <a:t>价格低的存储器速度</a:t>
            </a:r>
            <a:r>
              <a:rPr lang="zh-CN" altLang="en-US" dirty="0">
                <a:solidFill>
                  <a:srgbClr val="FF0000"/>
                </a:solidFill>
                <a:cs typeface="+mn-ea"/>
                <a:sym typeface="+mn-lt"/>
              </a:rPr>
              <a:t>慢</a:t>
            </a:r>
            <a:r>
              <a:rPr lang="zh-CN" altLang="en-US" dirty="0">
                <a:cs typeface="+mn-ea"/>
                <a:sym typeface="+mn-lt"/>
              </a:rPr>
              <a:t>，容量大</a:t>
            </a:r>
          </a:p>
          <a:p>
            <a:pPr>
              <a:lnSpc>
                <a:spcPct val="130000"/>
              </a:lnSpc>
            </a:pPr>
            <a:r>
              <a:rPr lang="zh-CN" altLang="en-US" dirty="0">
                <a:cs typeface="+mn-ea"/>
                <a:sym typeface="+mn-lt"/>
              </a:rPr>
              <a:t>在存储器系统设计时，在容量，速度和价格作折中考虑，建立了</a:t>
            </a:r>
            <a:r>
              <a:rPr lang="zh-CN" altLang="en-US" dirty="0">
                <a:solidFill>
                  <a:srgbClr val="FF0000"/>
                </a:solidFill>
                <a:cs typeface="+mn-ea"/>
                <a:sym typeface="+mn-lt"/>
              </a:rPr>
              <a:t>层次</a:t>
            </a:r>
            <a:r>
              <a:rPr lang="zh-CN" altLang="en-US" dirty="0">
                <a:cs typeface="+mn-ea"/>
                <a:sym typeface="+mn-lt"/>
              </a:rPr>
              <a:t>存储器体系结构</a:t>
            </a:r>
          </a:p>
        </p:txBody>
      </p:sp>
      <p:sp>
        <p:nvSpPr>
          <p:cNvPr id="5" name="灯片编号占位符 4">
            <a:extLst>
              <a:ext uri="{FF2B5EF4-FFF2-40B4-BE49-F238E27FC236}">
                <a16:creationId xmlns:a16="http://schemas.microsoft.com/office/drawing/2014/main" id="{173F3A4E-E43F-B3F8-835A-C2132646727D}"/>
              </a:ext>
            </a:extLst>
          </p:cNvPr>
          <p:cNvSpPr>
            <a:spLocks noGrp="1"/>
          </p:cNvSpPr>
          <p:nvPr>
            <p:ph type="sldNum" sz="quarter" idx="11"/>
          </p:nvPr>
        </p:nvSpPr>
        <p:spPr/>
        <p:txBody>
          <a:bodyPr/>
          <a:lstStyle/>
          <a:p>
            <a:pPr>
              <a:defRPr/>
            </a:pPr>
            <a:fld id="{168FAD51-4924-4E26-8EE5-0F0F7972BA28}" type="slidenum">
              <a:rPr lang="en-US" smtClean="0"/>
              <a:pPr>
                <a:defRPr/>
              </a:pPr>
              <a:t>5</a:t>
            </a:fld>
            <a:endParaRPr lang="en-US" dirty="0"/>
          </a:p>
        </p:txBody>
      </p:sp>
      <p:sp>
        <p:nvSpPr>
          <p:cNvPr id="4" name="页脚占位符 3">
            <a:extLst>
              <a:ext uri="{FF2B5EF4-FFF2-40B4-BE49-F238E27FC236}">
                <a16:creationId xmlns:a16="http://schemas.microsoft.com/office/drawing/2014/main" id="{4D540457-A052-5CB7-F12E-12BD843B8453}"/>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Tree>
    <p:extLst>
      <p:ext uri="{BB962C8B-B14F-4D97-AF65-F5344CB8AC3E}">
        <p14:creationId xmlns:p14="http://schemas.microsoft.com/office/powerpoint/2010/main" val="2449321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133600" y="4673600"/>
            <a:ext cx="4635500" cy="636588"/>
            <a:chOff x="1296" y="3103"/>
            <a:chExt cx="2784" cy="401"/>
          </a:xfrm>
        </p:grpSpPr>
        <p:sp>
          <p:nvSpPr>
            <p:cNvPr id="26653" name="AutoShape 4"/>
            <p:cNvSpPr>
              <a:spLocks noChangeAspect="1" noChangeArrowheads="1"/>
            </p:cNvSpPr>
            <p:nvPr/>
          </p:nvSpPr>
          <p:spPr bwMode="auto">
            <a:xfrm flipV="1">
              <a:off x="1296" y="3103"/>
              <a:ext cx="2784" cy="40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90 w 21600"/>
                <a:gd name="T13" fmla="*/ 2370 h 21600"/>
                <a:gd name="T14" fmla="*/ 19210 w 21600"/>
                <a:gd name="T15" fmla="*/ 19230 h 21600"/>
              </a:gdLst>
              <a:ahLst/>
              <a:cxnLst>
                <a:cxn ang="T8">
                  <a:pos x="T0" y="T1"/>
                </a:cxn>
                <a:cxn ang="T9">
                  <a:pos x="T2" y="T3"/>
                </a:cxn>
                <a:cxn ang="T10">
                  <a:pos x="T4" y="T5"/>
                </a:cxn>
                <a:cxn ang="T11">
                  <a:pos x="T6" y="T7"/>
                </a:cxn>
              </a:cxnLst>
              <a:rect l="T12" t="T13" r="T14" b="T15"/>
              <a:pathLst>
                <a:path w="21600" h="21600">
                  <a:moveTo>
                    <a:pt x="0" y="0"/>
                  </a:moveTo>
                  <a:lnTo>
                    <a:pt x="1186" y="21600"/>
                  </a:lnTo>
                  <a:lnTo>
                    <a:pt x="20414" y="21600"/>
                  </a:lnTo>
                  <a:lnTo>
                    <a:pt x="21600" y="0"/>
                  </a:lnTo>
                  <a:close/>
                </a:path>
              </a:pathLst>
            </a:custGeom>
            <a:solidFill>
              <a:srgbClr val="D35940">
                <a:alpha val="50000"/>
                <a:hueOff val="0"/>
                <a:satOff val="0"/>
                <a:lumOff val="0"/>
                <a:alphaOff val="0"/>
              </a:srgbClr>
            </a:solidFill>
            <a:ln w="15875" cap="flat" cmpd="sng" algn="ctr">
              <a:noFill/>
              <a:prstDash val="solid"/>
            </a:ln>
            <a:effectLst/>
          </p:spPr>
          <p:txBody>
            <a:bodyPr spcFirstLastPara="0" vert="horz" wrap="square" lIns="98614" tIns="46990" rIns="98614" bIns="46990" numCol="1" spcCol="1270" anchor="ctr" anchorCtr="0">
              <a:noAutofit/>
            </a:bodyPr>
            <a:lstStyle/>
            <a:p>
              <a:endParaRPr lang="zh-CN" altLang="en-US" dirty="0"/>
            </a:p>
          </p:txBody>
        </p:sp>
        <p:sp>
          <p:nvSpPr>
            <p:cNvPr id="26654" name="Rectangle 5"/>
            <p:cNvSpPr>
              <a:spLocks noChangeArrowheads="1"/>
            </p:cNvSpPr>
            <p:nvPr/>
          </p:nvSpPr>
          <p:spPr bwMode="auto">
            <a:xfrm>
              <a:off x="2112" y="3166"/>
              <a:ext cx="1152" cy="290"/>
            </a:xfrm>
            <a:prstGeom prst="rect">
              <a:avLst/>
            </a:prstGeom>
            <a:noFill/>
            <a:ln w="15875" cap="flat" cmpd="sng" algn="ctr">
              <a:noFill/>
              <a:prstDash val="solid"/>
            </a:ln>
            <a:effectLst/>
          </p:spPr>
          <p:txBody>
            <a:bodyPr spcFirstLastPara="0" vert="horz" wrap="square" lIns="98614" tIns="46990" rIns="98614" bIns="46990" numCol="1" spcCol="1270" anchor="ctr" anchorCtr="0">
              <a:noAutofit/>
            </a:bodyPr>
            <a:lstStyle/>
            <a:p>
              <a:pPr algn="ct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磁带、光盘</a:t>
              </a:r>
            </a:p>
          </p:txBody>
        </p:sp>
      </p:grpSp>
      <p:grpSp>
        <p:nvGrpSpPr>
          <p:cNvPr id="3" name="Group 6"/>
          <p:cNvGrpSpPr>
            <a:grpSpLocks/>
          </p:cNvGrpSpPr>
          <p:nvPr/>
        </p:nvGrpSpPr>
        <p:grpSpPr bwMode="auto">
          <a:xfrm>
            <a:off x="2406650" y="4107595"/>
            <a:ext cx="4089400" cy="546100"/>
            <a:chOff x="1464" y="2763"/>
            <a:chExt cx="2448" cy="344"/>
          </a:xfrm>
        </p:grpSpPr>
        <p:sp>
          <p:nvSpPr>
            <p:cNvPr id="26651" name="AutoShape 7"/>
            <p:cNvSpPr>
              <a:spLocks noChangeAspect="1" noChangeArrowheads="1"/>
            </p:cNvSpPr>
            <p:nvPr/>
          </p:nvSpPr>
          <p:spPr bwMode="auto">
            <a:xfrm flipV="1">
              <a:off x="1464" y="2763"/>
              <a:ext cx="2448" cy="3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82 w 21600"/>
                <a:gd name="T13" fmla="*/ 2386 h 21600"/>
                <a:gd name="T14" fmla="*/ 19218 w 21600"/>
                <a:gd name="T15" fmla="*/ 19214 h 21600"/>
              </a:gdLst>
              <a:ahLst/>
              <a:cxnLst>
                <a:cxn ang="T8">
                  <a:pos x="T0" y="T1"/>
                </a:cxn>
                <a:cxn ang="T9">
                  <a:pos x="T2" y="T3"/>
                </a:cxn>
                <a:cxn ang="T10">
                  <a:pos x="T4" y="T5"/>
                </a:cxn>
                <a:cxn ang="T11">
                  <a:pos x="T6" y="T7"/>
                </a:cxn>
              </a:cxnLst>
              <a:rect l="T12" t="T13" r="T14" b="T15"/>
              <a:pathLst>
                <a:path w="21600" h="21600">
                  <a:moveTo>
                    <a:pt x="0" y="0"/>
                  </a:moveTo>
                  <a:lnTo>
                    <a:pt x="1157" y="21600"/>
                  </a:lnTo>
                  <a:lnTo>
                    <a:pt x="20443" y="21600"/>
                  </a:lnTo>
                  <a:lnTo>
                    <a:pt x="21600" y="0"/>
                  </a:lnTo>
                  <a:close/>
                </a:path>
              </a:pathLst>
            </a:custGeom>
            <a:solidFill>
              <a:srgbClr val="D35940">
                <a:alpha val="50000"/>
                <a:hueOff val="4105467"/>
                <a:satOff val="-1065"/>
                <a:lumOff val="1177"/>
                <a:alphaOff val="0"/>
              </a:srgbClr>
            </a:solidFill>
            <a:ln w="15875" cap="flat" cmpd="sng" algn="ctr">
              <a:noFill/>
              <a:prstDash val="solid"/>
            </a:ln>
            <a:effectLst/>
          </p:spPr>
          <p:txBody>
            <a:bodyPr spcFirstLastPara="0" vert="horz" wrap="square" lIns="79857" tIns="38100" rIns="79857" bIns="38100" numCol="1" spcCol="1270" anchor="ctr" anchorCtr="0">
              <a:noAutofit/>
            </a:bodyPr>
            <a:lstStyle/>
            <a:p>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6652" name="Rectangle 8"/>
            <p:cNvSpPr>
              <a:spLocks noChangeArrowheads="1"/>
            </p:cNvSpPr>
            <p:nvPr/>
          </p:nvSpPr>
          <p:spPr bwMode="auto">
            <a:xfrm>
              <a:off x="2112" y="2790"/>
              <a:ext cx="1152" cy="290"/>
            </a:xfrm>
            <a:prstGeom prst="rect">
              <a:avLst/>
            </a:prstGeom>
            <a:noFill/>
            <a:ln w="15875" cap="flat" cmpd="sng" algn="ctr">
              <a:noFill/>
              <a:prstDash val="solid"/>
            </a:ln>
            <a:effectLst/>
          </p:spPr>
          <p:txBody>
            <a:bodyPr spcFirstLastPara="0" vert="horz" wrap="square" lIns="79857" tIns="38100" rIns="79857" bIns="38100" numCol="1" spcCol="1270" anchor="ctr" anchorCtr="0">
              <a:noAutofit/>
            </a:bodyPr>
            <a:lstStyle/>
            <a:p>
              <a:pPr algn="ct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磁盘</a:t>
              </a:r>
            </a:p>
          </p:txBody>
        </p:sp>
      </p:grpSp>
      <p:grpSp>
        <p:nvGrpSpPr>
          <p:cNvPr id="4" name="Group 9"/>
          <p:cNvGrpSpPr>
            <a:grpSpLocks/>
          </p:cNvGrpSpPr>
          <p:nvPr/>
        </p:nvGrpSpPr>
        <p:grpSpPr bwMode="auto">
          <a:xfrm>
            <a:off x="2867025" y="3016858"/>
            <a:ext cx="3168650" cy="527050"/>
            <a:chOff x="1718" y="2055"/>
            <a:chExt cx="1940" cy="332"/>
          </a:xfrm>
        </p:grpSpPr>
        <p:sp>
          <p:nvSpPr>
            <p:cNvPr id="26649" name="AutoShape 10"/>
            <p:cNvSpPr>
              <a:spLocks noChangeAspect="1" noChangeArrowheads="1"/>
            </p:cNvSpPr>
            <p:nvPr/>
          </p:nvSpPr>
          <p:spPr bwMode="auto">
            <a:xfrm flipV="1">
              <a:off x="1718" y="2055"/>
              <a:ext cx="1940" cy="3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572 w 21600"/>
                <a:gd name="T13" fmla="*/ 2602 h 21600"/>
                <a:gd name="T14" fmla="*/ 19028 w 21600"/>
                <a:gd name="T15" fmla="*/ 18998 h 21600"/>
              </a:gdLst>
              <a:ahLst/>
              <a:cxnLst>
                <a:cxn ang="T8">
                  <a:pos x="T0" y="T1"/>
                </a:cxn>
                <a:cxn ang="T9">
                  <a:pos x="T2" y="T3"/>
                </a:cxn>
                <a:cxn ang="T10">
                  <a:pos x="T4" y="T5"/>
                </a:cxn>
                <a:cxn ang="T11">
                  <a:pos x="T6" y="T7"/>
                </a:cxn>
              </a:cxnLst>
              <a:rect l="T12" t="T13" r="T14" b="T15"/>
              <a:pathLst>
                <a:path w="21600" h="21600">
                  <a:moveTo>
                    <a:pt x="0" y="0"/>
                  </a:moveTo>
                  <a:lnTo>
                    <a:pt x="1550" y="21600"/>
                  </a:lnTo>
                  <a:lnTo>
                    <a:pt x="20050" y="21600"/>
                  </a:lnTo>
                  <a:lnTo>
                    <a:pt x="21600" y="0"/>
                  </a:lnTo>
                  <a:close/>
                </a:path>
              </a:pathLst>
            </a:custGeom>
            <a:solidFill>
              <a:srgbClr val="D35940">
                <a:alpha val="50000"/>
                <a:hueOff val="12316402"/>
                <a:satOff val="-3195"/>
                <a:lumOff val="3530"/>
                <a:alphaOff val="0"/>
              </a:srgbClr>
            </a:solidFill>
            <a:ln w="15875" cap="flat" cmpd="sng" algn="ctr">
              <a:noFill/>
              <a:prstDash val="solid"/>
            </a:ln>
            <a:effectLst/>
          </p:spPr>
          <p:txBody>
            <a:bodyPr spcFirstLastPara="0" vert="horz" wrap="square" lIns="79857" tIns="38100" rIns="79857" bIns="38100" numCol="1" spcCol="1270" anchor="ctr" anchorCtr="0">
              <a:noAutofit/>
            </a:bodyPr>
            <a:lstStyle/>
            <a:p>
              <a:endParaRPr lang="zh-CN" altLang="en-US"/>
            </a:p>
          </p:txBody>
        </p:sp>
        <p:sp>
          <p:nvSpPr>
            <p:cNvPr id="26650" name="Rectangle 11"/>
            <p:cNvSpPr>
              <a:spLocks noChangeArrowheads="1"/>
            </p:cNvSpPr>
            <p:nvPr/>
          </p:nvSpPr>
          <p:spPr bwMode="auto">
            <a:xfrm>
              <a:off x="2093" y="2076"/>
              <a:ext cx="1190" cy="284"/>
            </a:xfrm>
            <a:prstGeom prst="rect">
              <a:avLst/>
            </a:prstGeom>
            <a:noFill/>
            <a:ln w="15875" cap="flat" cmpd="sng" algn="ctr">
              <a:noFill/>
              <a:prstDash val="solid"/>
            </a:ln>
            <a:effectLst/>
          </p:spPr>
          <p:txBody>
            <a:bodyPr spcFirstLastPara="0" vert="horz" wrap="square" lIns="79857" tIns="38100" rIns="79857" bIns="38100" numCol="1" spcCol="1270" anchor="ctr" anchorCtr="0">
              <a:noAutofit/>
            </a:bodyPr>
            <a:lstStyle/>
            <a:p>
              <a:pPr algn="ctr"/>
              <a:r>
                <a:rPr lang="zh-CN"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一级 </a:t>
              </a:r>
              <a:r>
                <a:rPr lang="en-US" altLang="zh-CN"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Cache</a:t>
              </a:r>
            </a:p>
            <a:p>
              <a:pPr algn="ctr"/>
              <a:r>
                <a:rPr lang="zh-CN"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二级 </a:t>
              </a:r>
              <a:r>
                <a:rPr lang="en-US" altLang="zh-CN"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Cache </a:t>
              </a:r>
            </a:p>
          </p:txBody>
        </p:sp>
      </p:grpSp>
      <p:grpSp>
        <p:nvGrpSpPr>
          <p:cNvPr id="5" name="Group 12"/>
          <p:cNvGrpSpPr>
            <a:grpSpLocks/>
          </p:cNvGrpSpPr>
          <p:nvPr/>
        </p:nvGrpSpPr>
        <p:grpSpPr bwMode="auto">
          <a:xfrm>
            <a:off x="2641602" y="3563814"/>
            <a:ext cx="3619498" cy="523875"/>
            <a:chOff x="1592" y="2405"/>
            <a:chExt cx="2192" cy="330"/>
          </a:xfrm>
        </p:grpSpPr>
        <p:sp>
          <p:nvSpPr>
            <p:cNvPr id="26646" name="AutoShape 13"/>
            <p:cNvSpPr>
              <a:spLocks noChangeAspect="1" noChangeArrowheads="1"/>
            </p:cNvSpPr>
            <p:nvPr/>
          </p:nvSpPr>
          <p:spPr bwMode="auto">
            <a:xfrm flipV="1">
              <a:off x="1592" y="2405"/>
              <a:ext cx="2192" cy="33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434 w 21600"/>
                <a:gd name="T13" fmla="*/ 2422 h 21600"/>
                <a:gd name="T14" fmla="*/ 19166 w 21600"/>
                <a:gd name="T15" fmla="*/ 19178 h 21600"/>
              </a:gdLst>
              <a:ahLst/>
              <a:cxnLst>
                <a:cxn ang="T8">
                  <a:pos x="T0" y="T1"/>
                </a:cxn>
                <a:cxn ang="T9">
                  <a:pos x="T2" y="T3"/>
                </a:cxn>
                <a:cxn ang="T10">
                  <a:pos x="T4" y="T5"/>
                </a:cxn>
                <a:cxn ang="T11">
                  <a:pos x="T6" y="T7"/>
                </a:cxn>
              </a:cxnLst>
              <a:rect l="T12" t="T13" r="T14" b="T15"/>
              <a:pathLst>
                <a:path w="21600" h="21600">
                  <a:moveTo>
                    <a:pt x="0" y="0"/>
                  </a:moveTo>
                  <a:lnTo>
                    <a:pt x="1260" y="21600"/>
                  </a:lnTo>
                  <a:lnTo>
                    <a:pt x="20340" y="21600"/>
                  </a:lnTo>
                  <a:lnTo>
                    <a:pt x="21600" y="0"/>
                  </a:lnTo>
                  <a:close/>
                </a:path>
              </a:pathLst>
            </a:custGeom>
            <a:solidFill>
              <a:srgbClr val="D35940">
                <a:alpha val="50000"/>
                <a:hueOff val="8210934"/>
                <a:satOff val="-2130"/>
                <a:lumOff val="2353"/>
                <a:alphaOff val="0"/>
              </a:srgbClr>
            </a:solidFill>
            <a:ln w="15875" cap="flat" cmpd="sng" algn="ctr">
              <a:noFill/>
              <a:prstDash val="solid"/>
            </a:ln>
            <a:effectLst/>
          </p:spPr>
          <p:txBody>
            <a:bodyPr spcFirstLastPara="0" vert="horz" wrap="square" lIns="79857" tIns="38100" rIns="79857" bIns="38100" numCol="1" spcCol="1270" anchor="ctr" anchorCtr="0">
              <a:noAutofit/>
            </a:bodyPr>
            <a:lstStyle/>
            <a:p>
              <a:endParaRPr lang="zh-CN" altLang="zh-CN" dirty="0"/>
            </a:p>
          </p:txBody>
        </p:sp>
        <p:sp>
          <p:nvSpPr>
            <p:cNvPr id="26648" name="Rectangle 15"/>
            <p:cNvSpPr>
              <a:spLocks noChangeArrowheads="1"/>
            </p:cNvSpPr>
            <p:nvPr/>
          </p:nvSpPr>
          <p:spPr bwMode="auto">
            <a:xfrm>
              <a:off x="2112" y="2425"/>
              <a:ext cx="1152" cy="290"/>
            </a:xfrm>
            <a:prstGeom prst="rect">
              <a:avLst/>
            </a:prstGeom>
            <a:noFill/>
            <a:ln w="15875" cap="flat" cmpd="sng" algn="ctr">
              <a:noFill/>
              <a:prstDash val="solid"/>
            </a:ln>
            <a:effectLst/>
          </p:spPr>
          <p:txBody>
            <a:bodyPr spcFirstLastPara="0" vert="horz" wrap="square" lIns="79857" tIns="38100" rIns="79857" bIns="38100" numCol="1" spcCol="1270" anchor="ctr" anchorCtr="0">
              <a:noAutofit/>
            </a:bodyPr>
            <a:lstStyle/>
            <a:p>
              <a:pPr algn="ct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主存</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6" name="Group 16"/>
          <p:cNvGrpSpPr>
            <a:grpSpLocks/>
          </p:cNvGrpSpPr>
          <p:nvPr/>
        </p:nvGrpSpPr>
        <p:grpSpPr bwMode="auto">
          <a:xfrm>
            <a:off x="3111500" y="2471489"/>
            <a:ext cx="2679700" cy="525463"/>
            <a:chOff x="1844" y="1683"/>
            <a:chExt cx="1688" cy="331"/>
          </a:xfrm>
        </p:grpSpPr>
        <p:sp>
          <p:nvSpPr>
            <p:cNvPr id="26644" name="AutoShape 17"/>
            <p:cNvSpPr>
              <a:spLocks noChangeAspect="1" noChangeArrowheads="1"/>
            </p:cNvSpPr>
            <p:nvPr/>
          </p:nvSpPr>
          <p:spPr bwMode="auto">
            <a:xfrm flipV="1">
              <a:off x="1844" y="1683"/>
              <a:ext cx="1688" cy="33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700 w 21600"/>
                <a:gd name="T13" fmla="*/ 2676 h 21600"/>
                <a:gd name="T14" fmla="*/ 18900 w 21600"/>
                <a:gd name="T15" fmla="*/ 18924 h 21600"/>
              </a:gdLst>
              <a:ahLst/>
              <a:cxnLst>
                <a:cxn ang="T8">
                  <a:pos x="T0" y="T1"/>
                </a:cxn>
                <a:cxn ang="T9">
                  <a:pos x="T2" y="T3"/>
                </a:cxn>
                <a:cxn ang="T10">
                  <a:pos x="T4" y="T5"/>
                </a:cxn>
                <a:cxn ang="T11">
                  <a:pos x="T6" y="T7"/>
                </a:cxn>
              </a:cxnLst>
              <a:rect l="T12" t="T13" r="T14" b="T15"/>
              <a:pathLst>
                <a:path w="21600" h="21600">
                  <a:moveTo>
                    <a:pt x="0" y="0"/>
                  </a:moveTo>
                  <a:lnTo>
                    <a:pt x="1792" y="21600"/>
                  </a:lnTo>
                  <a:lnTo>
                    <a:pt x="19808" y="21600"/>
                  </a:lnTo>
                  <a:lnTo>
                    <a:pt x="21600" y="0"/>
                  </a:lnTo>
                  <a:close/>
                </a:path>
              </a:pathLst>
            </a:custGeom>
            <a:solidFill>
              <a:srgbClr val="D35940">
                <a:alpha val="50000"/>
                <a:hueOff val="16421869"/>
                <a:satOff val="-4260"/>
                <a:lumOff val="4706"/>
                <a:alphaOff val="0"/>
              </a:srgbClr>
            </a:solidFill>
            <a:ln w="15875" cap="flat" cmpd="sng" algn="ctr">
              <a:noFill/>
              <a:prstDash val="solid"/>
            </a:ln>
            <a:effectLst/>
          </p:spPr>
          <p:txBody>
            <a:bodyPr spcFirstLastPara="0" vert="horz" wrap="square" lIns="79857" tIns="82550" rIns="79857" bIns="82550" numCol="1" spcCol="1270" anchor="ctr" anchorCtr="0">
              <a:noAutofit/>
            </a:bodyPr>
            <a:lstStyle/>
            <a:p>
              <a:endParaRPr lang="zh-CN" altLang="en-US"/>
            </a:p>
          </p:txBody>
        </p:sp>
        <p:sp>
          <p:nvSpPr>
            <p:cNvPr id="26645" name="Rectangle 18"/>
            <p:cNvSpPr>
              <a:spLocks noChangeArrowheads="1"/>
            </p:cNvSpPr>
            <p:nvPr/>
          </p:nvSpPr>
          <p:spPr bwMode="auto">
            <a:xfrm>
              <a:off x="2112" y="1704"/>
              <a:ext cx="1152" cy="290"/>
            </a:xfrm>
            <a:prstGeom prst="rect">
              <a:avLst/>
            </a:prstGeom>
            <a:noFill/>
            <a:ln w="15875" cap="flat" cmpd="sng" algn="ctr">
              <a:noFill/>
              <a:prstDash val="solid"/>
            </a:ln>
            <a:effectLst/>
          </p:spPr>
          <p:txBody>
            <a:bodyPr spcFirstLastPara="0" vert="horz" wrap="square" lIns="79857" tIns="82550" rIns="79857" bIns="82550" numCol="1" spcCol="1270" anchor="ctr" anchorCtr="0">
              <a:noAutofit/>
            </a:bodyPr>
            <a:lstStyle/>
            <a:p>
              <a:pPr algn="ct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CPU</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寄存器</a:t>
              </a:r>
            </a:p>
          </p:txBody>
        </p:sp>
      </p:grpSp>
      <p:sp>
        <p:nvSpPr>
          <p:cNvPr id="865299" name="Line 19"/>
          <p:cNvSpPr>
            <a:spLocks noChangeShapeType="1"/>
          </p:cNvSpPr>
          <p:nvPr/>
        </p:nvSpPr>
        <p:spPr bwMode="auto">
          <a:xfrm flipV="1">
            <a:off x="2032000" y="2260600"/>
            <a:ext cx="0" cy="3048000"/>
          </a:xfrm>
          <a:prstGeom prst="line">
            <a:avLst/>
          </a:prstGeom>
          <a:noFill/>
          <a:ln w="28575">
            <a:solidFill>
              <a:schemeClr val="bg1">
                <a:lumMod val="75000"/>
                <a:lumOff val="25000"/>
              </a:schemeClr>
            </a:solidFill>
            <a:round/>
            <a:headEnd/>
            <a:tailEnd type="triangle" w="med" len="med"/>
          </a:ln>
        </p:spPr>
        <p:txBody>
          <a:bodyPr/>
          <a:lstStyle/>
          <a:p>
            <a:pPr algn="r">
              <a:defRPr/>
            </a:pPr>
            <a:endParaRPr lang="zh-CN" altLang="en-US" i="0">
              <a:latin typeface="+mn-ea"/>
              <a:ea typeface="+mn-ea"/>
            </a:endParaRPr>
          </a:p>
        </p:txBody>
      </p:sp>
      <p:sp>
        <p:nvSpPr>
          <p:cNvPr id="865300" name="Rectangle 20"/>
          <p:cNvSpPr>
            <a:spLocks noChangeArrowheads="1"/>
          </p:cNvSpPr>
          <p:nvPr/>
        </p:nvSpPr>
        <p:spPr bwMode="auto">
          <a:xfrm>
            <a:off x="899592" y="5013176"/>
            <a:ext cx="1011560" cy="1008112"/>
          </a:xfrm>
          <a:prstGeom prst="rect">
            <a:avLst/>
          </a:prstGeom>
          <a:noFill/>
          <a:ln w="12700">
            <a:noFill/>
            <a:miter lim="800000"/>
            <a:headEnd/>
            <a:tailEnd/>
          </a:ln>
        </p:spPr>
        <p:txBody>
          <a:bodyPr lIns="12700" tIns="12700" rIns="12700" bIns="12700"/>
          <a:lstStyle/>
          <a:p>
            <a:pPr algn="r">
              <a:lnSpc>
                <a:spcPct val="120000"/>
              </a:lnSpc>
              <a:defRPr/>
            </a:pPr>
            <a:r>
              <a:rPr lang="zh-CN" altLang="en-US" sz="1800" i="0" dirty="0">
                <a:solidFill>
                  <a:schemeClr val="bg1"/>
                </a:solidFill>
                <a:latin typeface="微软雅黑" panose="020B0503020204020204" pitchFamily="34" charset="-122"/>
                <a:ea typeface="微软雅黑" panose="020B0503020204020204" pitchFamily="34" charset="-122"/>
              </a:rPr>
              <a:t>存储速度</a:t>
            </a:r>
          </a:p>
          <a:p>
            <a:pPr algn="r">
              <a:lnSpc>
                <a:spcPct val="120000"/>
              </a:lnSpc>
              <a:defRPr/>
            </a:pPr>
            <a:r>
              <a:rPr lang="zh-CN" altLang="en-US" sz="1800" i="0" dirty="0">
                <a:solidFill>
                  <a:schemeClr val="bg1"/>
                </a:solidFill>
                <a:latin typeface="微软雅黑" panose="020B0503020204020204" pitchFamily="34" charset="-122"/>
                <a:ea typeface="微软雅黑" panose="020B0503020204020204" pitchFamily="34" charset="-122"/>
              </a:rPr>
              <a:t>访问频率</a:t>
            </a:r>
            <a:endParaRPr lang="en-US" altLang="zh-CN" sz="1800" i="0" dirty="0">
              <a:solidFill>
                <a:schemeClr val="bg1"/>
              </a:solidFill>
              <a:latin typeface="微软雅黑" panose="020B0503020204020204" pitchFamily="34" charset="-122"/>
              <a:ea typeface="微软雅黑" panose="020B0503020204020204" pitchFamily="34" charset="-122"/>
            </a:endParaRPr>
          </a:p>
          <a:p>
            <a:pPr algn="r">
              <a:lnSpc>
                <a:spcPct val="120000"/>
              </a:lnSpc>
              <a:defRPr/>
            </a:pPr>
            <a:r>
              <a:rPr lang="zh-CN" altLang="en-US" sz="1800" i="0" dirty="0">
                <a:solidFill>
                  <a:schemeClr val="bg1"/>
                </a:solidFill>
                <a:latin typeface="微软雅黑" panose="020B0503020204020204" pitchFamily="34" charset="-122"/>
                <a:ea typeface="微软雅黑" panose="020B0503020204020204" pitchFamily="34" charset="-122"/>
              </a:rPr>
              <a:t>单位成本</a:t>
            </a:r>
          </a:p>
        </p:txBody>
      </p:sp>
      <p:sp>
        <p:nvSpPr>
          <p:cNvPr id="865301" name="Line 21"/>
          <p:cNvSpPr>
            <a:spLocks noChangeShapeType="1"/>
          </p:cNvSpPr>
          <p:nvPr/>
        </p:nvSpPr>
        <p:spPr bwMode="auto">
          <a:xfrm flipV="1">
            <a:off x="7393260" y="2339975"/>
            <a:ext cx="0" cy="3044825"/>
          </a:xfrm>
          <a:prstGeom prst="line">
            <a:avLst/>
          </a:prstGeom>
          <a:noFill/>
          <a:ln w="28575">
            <a:solidFill>
              <a:schemeClr val="bg1">
                <a:lumMod val="75000"/>
                <a:lumOff val="25000"/>
              </a:schemeClr>
            </a:solidFill>
            <a:round/>
            <a:headEnd type="triangle" w="med" len="med"/>
            <a:tailEnd/>
          </a:ln>
        </p:spPr>
        <p:txBody>
          <a:bodyPr/>
          <a:lstStyle/>
          <a:p>
            <a:pPr algn="r">
              <a:defRPr/>
            </a:pPr>
            <a:endParaRPr lang="zh-CN" altLang="en-US" i="0">
              <a:latin typeface="+mn-ea"/>
              <a:ea typeface="+mn-ea"/>
            </a:endParaRPr>
          </a:p>
        </p:txBody>
      </p:sp>
      <p:sp>
        <p:nvSpPr>
          <p:cNvPr id="865302" name="Rectangle 22"/>
          <p:cNvSpPr>
            <a:spLocks noChangeArrowheads="1"/>
          </p:cNvSpPr>
          <p:nvPr/>
        </p:nvSpPr>
        <p:spPr bwMode="auto">
          <a:xfrm>
            <a:off x="7236296" y="1905000"/>
            <a:ext cx="1224136" cy="371872"/>
          </a:xfrm>
          <a:prstGeom prst="rect">
            <a:avLst/>
          </a:prstGeom>
          <a:noFill/>
          <a:ln w="12700">
            <a:noFill/>
            <a:miter lim="800000"/>
            <a:headEnd/>
            <a:tailEnd/>
          </a:ln>
        </p:spPr>
        <p:txBody>
          <a:bodyPr lIns="12700" tIns="12700" rIns="12700" bIns="12700"/>
          <a:lstStyle/>
          <a:p>
            <a:pPr algn="ctr">
              <a:defRPr/>
            </a:pPr>
            <a:r>
              <a:rPr lang="zh-CN" altLang="en-US" sz="1800" i="0" dirty="0">
                <a:solidFill>
                  <a:schemeClr val="bg1"/>
                </a:solidFill>
                <a:latin typeface="微软雅黑" panose="020B0503020204020204" pitchFamily="34" charset="-122"/>
                <a:ea typeface="微软雅黑" panose="020B0503020204020204" pitchFamily="34" charset="-122"/>
              </a:rPr>
              <a:t>存储容量</a:t>
            </a:r>
            <a:endParaRPr lang="en-US" altLang="zh-CN" sz="1800" i="0" dirty="0">
              <a:solidFill>
                <a:schemeClr val="bg1"/>
              </a:solidFill>
              <a:latin typeface="微软雅黑" panose="020B0503020204020204" pitchFamily="34" charset="-122"/>
              <a:ea typeface="微软雅黑" panose="020B0503020204020204" pitchFamily="34" charset="-122"/>
            </a:endParaRPr>
          </a:p>
        </p:txBody>
      </p:sp>
      <p:grpSp>
        <p:nvGrpSpPr>
          <p:cNvPr id="7" name="Group 24"/>
          <p:cNvGrpSpPr>
            <a:grpSpLocks/>
          </p:cNvGrpSpPr>
          <p:nvPr/>
        </p:nvGrpSpPr>
        <p:grpSpPr bwMode="auto">
          <a:xfrm>
            <a:off x="6053138" y="3547254"/>
            <a:ext cx="936625" cy="542161"/>
            <a:chOff x="3621" y="2075"/>
            <a:chExt cx="590" cy="661"/>
          </a:xfrm>
        </p:grpSpPr>
        <p:sp>
          <p:nvSpPr>
            <p:cNvPr id="26641" name="Line 25"/>
            <p:cNvSpPr>
              <a:spLocks noChangeShapeType="1"/>
            </p:cNvSpPr>
            <p:nvPr/>
          </p:nvSpPr>
          <p:spPr bwMode="auto">
            <a:xfrm>
              <a:off x="3780" y="2736"/>
              <a:ext cx="431" cy="0"/>
            </a:xfrm>
            <a:prstGeom prst="line">
              <a:avLst/>
            </a:prstGeom>
            <a:noFill/>
            <a:ln w="12700">
              <a:solidFill>
                <a:schemeClr val="bg1">
                  <a:lumMod val="75000"/>
                  <a:lumOff val="25000"/>
                </a:schemeClr>
              </a:solidFill>
              <a:round/>
              <a:headEnd/>
              <a:tailEnd/>
            </a:ln>
          </p:spPr>
          <p:txBody>
            <a:bodyPr/>
            <a:lstStyle/>
            <a:p>
              <a:pPr algn="r">
                <a:defRPr/>
              </a:pPr>
              <a:endParaRPr lang="zh-CN" altLang="en-US" i="0">
                <a:latin typeface="+mn-ea"/>
                <a:ea typeface="+mn-ea"/>
              </a:endParaRPr>
            </a:p>
          </p:txBody>
        </p:sp>
        <p:sp>
          <p:nvSpPr>
            <p:cNvPr id="26643" name="Line 27"/>
            <p:cNvSpPr>
              <a:spLocks noChangeShapeType="1"/>
            </p:cNvSpPr>
            <p:nvPr/>
          </p:nvSpPr>
          <p:spPr bwMode="auto">
            <a:xfrm>
              <a:off x="3621" y="2075"/>
              <a:ext cx="590" cy="0"/>
            </a:xfrm>
            <a:prstGeom prst="line">
              <a:avLst/>
            </a:prstGeom>
            <a:noFill/>
            <a:ln w="12700">
              <a:solidFill>
                <a:schemeClr val="bg1">
                  <a:lumMod val="75000"/>
                  <a:lumOff val="25000"/>
                </a:schemeClr>
              </a:solidFill>
              <a:round/>
              <a:headEnd/>
              <a:tailEnd/>
            </a:ln>
          </p:spPr>
          <p:txBody>
            <a:bodyPr/>
            <a:lstStyle/>
            <a:p>
              <a:pPr algn="r">
                <a:defRPr/>
              </a:pPr>
              <a:endParaRPr lang="zh-CN" altLang="en-US" i="0">
                <a:latin typeface="+mn-ea"/>
                <a:ea typeface="+mn-ea"/>
              </a:endParaRPr>
            </a:p>
          </p:txBody>
        </p:sp>
      </p:grpSp>
      <p:sp>
        <p:nvSpPr>
          <p:cNvPr id="8" name="页脚占位符 7">
            <a:extLst>
              <a:ext uri="{FF2B5EF4-FFF2-40B4-BE49-F238E27FC236}">
                <a16:creationId xmlns:a16="http://schemas.microsoft.com/office/drawing/2014/main" id="{CFA5EC6B-0D67-B579-D2F4-DE8BE958545E}"/>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11" name="标题 10">
            <a:extLst>
              <a:ext uri="{FF2B5EF4-FFF2-40B4-BE49-F238E27FC236}">
                <a16:creationId xmlns:a16="http://schemas.microsoft.com/office/drawing/2014/main" id="{11F9C692-F7DF-C9C7-123E-B3B8BBD095F9}"/>
              </a:ext>
            </a:extLst>
          </p:cNvPr>
          <p:cNvSpPr>
            <a:spLocks noGrp="1"/>
          </p:cNvSpPr>
          <p:nvPr>
            <p:ph type="title"/>
          </p:nvPr>
        </p:nvSpPr>
        <p:spPr/>
        <p:txBody>
          <a:bodyPr/>
          <a:lstStyle/>
          <a:p>
            <a:endParaRPr lang="zh-CN" altLang="en-US" dirty="0"/>
          </a:p>
        </p:txBody>
      </p:sp>
      <p:cxnSp>
        <p:nvCxnSpPr>
          <p:cNvPr id="13" name="直接箭头连接符 12">
            <a:extLst>
              <a:ext uri="{FF2B5EF4-FFF2-40B4-BE49-F238E27FC236}">
                <a16:creationId xmlns:a16="http://schemas.microsoft.com/office/drawing/2014/main" id="{7C609F9C-7769-F669-5DBD-592115FB802E}"/>
              </a:ext>
            </a:extLst>
          </p:cNvPr>
          <p:cNvCxnSpPr/>
          <p:nvPr/>
        </p:nvCxnSpPr>
        <p:spPr>
          <a:xfrm>
            <a:off x="6777120" y="3533746"/>
            <a:ext cx="0" cy="540000"/>
          </a:xfrm>
          <a:prstGeom prst="straightConnector1">
            <a:avLst/>
          </a:prstGeom>
          <a:ln>
            <a:solidFill>
              <a:schemeClr val="bg1">
                <a:lumMod val="95000"/>
                <a:lumOff val="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65309" name="Rectangle 29"/>
          <p:cNvSpPr>
            <a:spLocks noChangeArrowheads="1"/>
          </p:cNvSpPr>
          <p:nvPr/>
        </p:nvSpPr>
        <p:spPr bwMode="auto">
          <a:xfrm>
            <a:off x="6566706" y="3717032"/>
            <a:ext cx="461665" cy="276999"/>
          </a:xfrm>
          <a:prstGeom prst="rect">
            <a:avLst/>
          </a:prstGeom>
          <a:solidFill>
            <a:srgbClr val="EBEFF1"/>
          </a:solidFill>
          <a:ln w="19050" algn="ctr">
            <a:noFill/>
            <a:miter lim="800000"/>
            <a:headEnd/>
            <a:tailEnd/>
          </a:ln>
        </p:spPr>
        <p:txBody>
          <a:bodyPr wrap="none" lIns="0" tIns="0" rIns="0" bIns="0">
            <a:spAutoFit/>
          </a:bodyPr>
          <a:lstStyle/>
          <a:p>
            <a:pPr>
              <a:defRPr/>
            </a:pPr>
            <a:r>
              <a:rPr lang="zh-CN" altLang="en-US" sz="1800" i="0" dirty="0">
                <a:solidFill>
                  <a:schemeClr val="bg1"/>
                </a:solidFill>
                <a:latin typeface="微软雅黑" panose="020B0503020204020204" pitchFamily="34" charset="-122"/>
                <a:ea typeface="微软雅黑" panose="020B0503020204020204" pitchFamily="34" charset="-122"/>
              </a:rPr>
              <a:t>内存</a:t>
            </a:r>
          </a:p>
        </p:txBody>
      </p:sp>
      <p:cxnSp>
        <p:nvCxnSpPr>
          <p:cNvPr id="14" name="直接箭头连接符 13">
            <a:extLst>
              <a:ext uri="{FF2B5EF4-FFF2-40B4-BE49-F238E27FC236}">
                <a16:creationId xmlns:a16="http://schemas.microsoft.com/office/drawing/2014/main" id="{87037E17-9C11-31D4-AD73-E6434613DEEE}"/>
              </a:ext>
            </a:extLst>
          </p:cNvPr>
          <p:cNvCxnSpPr>
            <a:cxnSpLocks/>
            <a:endCxn id="865308" idx="0"/>
          </p:cNvCxnSpPr>
          <p:nvPr/>
        </p:nvCxnSpPr>
        <p:spPr>
          <a:xfrm>
            <a:off x="6777120" y="4077072"/>
            <a:ext cx="1692" cy="432048"/>
          </a:xfrm>
          <a:prstGeom prst="straightConnector1">
            <a:avLst/>
          </a:prstGeom>
          <a:ln>
            <a:solidFill>
              <a:schemeClr val="bg1">
                <a:lumMod val="95000"/>
                <a:lumOff val="5000"/>
              </a:schemeClr>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865308" name="Rectangle 28"/>
          <p:cNvSpPr>
            <a:spLocks noChangeArrowheads="1"/>
          </p:cNvSpPr>
          <p:nvPr/>
        </p:nvSpPr>
        <p:spPr bwMode="auto">
          <a:xfrm>
            <a:off x="6267454" y="4509120"/>
            <a:ext cx="1022716" cy="276999"/>
          </a:xfrm>
          <a:prstGeom prst="rect">
            <a:avLst/>
          </a:prstGeom>
          <a:noFill/>
          <a:ln w="19050" algn="ctr">
            <a:noFill/>
            <a:miter lim="800000"/>
            <a:headEnd/>
            <a:tailEnd/>
          </a:ln>
        </p:spPr>
        <p:txBody>
          <a:bodyPr wrap="none" lIns="0" tIns="0" rIns="0" bIns="0">
            <a:spAutoFit/>
          </a:bodyPr>
          <a:lstStyle/>
          <a:p>
            <a:r>
              <a:rPr lang="zh-CN" altLang="en-US" sz="1800" dirty="0">
                <a:solidFill>
                  <a:schemeClr val="bg1"/>
                </a:solidFill>
                <a:latin typeface="微软雅黑" panose="020B0503020204020204" pitchFamily="34" charset="-122"/>
                <a:ea typeface="微软雅黑" panose="020B0503020204020204" pitchFamily="34" charset="-122"/>
              </a:rPr>
              <a:t>外存</a:t>
            </a:r>
            <a:r>
              <a:rPr lang="en-US" altLang="zh-CN" sz="1800" dirty="0">
                <a:solidFill>
                  <a:schemeClr val="bg1"/>
                </a:solidFill>
                <a:latin typeface="微软雅黑" panose="020B0503020204020204" pitchFamily="34" charset="-122"/>
                <a:ea typeface="微软雅黑" panose="020B0503020204020204" pitchFamily="34" charset="-122"/>
              </a:rPr>
              <a:t>/</a:t>
            </a:r>
            <a:r>
              <a:rPr lang="zh-CN" altLang="en-US" sz="1800" dirty="0">
                <a:solidFill>
                  <a:schemeClr val="bg1"/>
                </a:solidFill>
                <a:latin typeface="微软雅黑" panose="020B0503020204020204" pitchFamily="34" charset="-122"/>
                <a:ea typeface="微软雅黑" panose="020B0503020204020204" pitchFamily="34" charset="-122"/>
              </a:rPr>
              <a:t>辅存</a:t>
            </a:r>
          </a:p>
        </p:txBody>
      </p:sp>
      <p:cxnSp>
        <p:nvCxnSpPr>
          <p:cNvPr id="16" name="直接箭头连接符 15">
            <a:extLst>
              <a:ext uri="{FF2B5EF4-FFF2-40B4-BE49-F238E27FC236}">
                <a16:creationId xmlns:a16="http://schemas.microsoft.com/office/drawing/2014/main" id="{84C88105-F7AF-5023-CFB8-E37513F21CAD}"/>
              </a:ext>
            </a:extLst>
          </p:cNvPr>
          <p:cNvCxnSpPr>
            <a:cxnSpLocks/>
            <a:endCxn id="865308" idx="2"/>
          </p:cNvCxnSpPr>
          <p:nvPr/>
        </p:nvCxnSpPr>
        <p:spPr>
          <a:xfrm flipH="1" flipV="1">
            <a:off x="6778812" y="4786119"/>
            <a:ext cx="0" cy="515089"/>
          </a:xfrm>
          <a:prstGeom prst="straightConnector1">
            <a:avLst/>
          </a:prstGeom>
          <a:ln>
            <a:solidFill>
              <a:schemeClr val="bg1">
                <a:lumMod val="95000"/>
                <a:lumOff val="5000"/>
              </a:schemeClr>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27A8151-F27C-D3C3-1CAE-02F7C5CAAA32}"/>
              </a:ext>
            </a:extLst>
          </p:cNvPr>
          <p:cNvSpPr txBox="1"/>
          <p:nvPr/>
        </p:nvSpPr>
        <p:spPr>
          <a:xfrm>
            <a:off x="7441100" y="2492896"/>
            <a:ext cx="1024639" cy="276999"/>
          </a:xfrm>
          <a:prstGeom prst="rect">
            <a:avLst/>
          </a:prstGeom>
          <a:noFill/>
        </p:spPr>
        <p:txBody>
          <a:bodyPr wrap="none" rtlCol="0">
            <a:spAutoFit/>
          </a:bodyPr>
          <a:lstStyle/>
          <a:p>
            <a:r>
              <a:rPr lang="zh-CN" altLang="en-US" sz="1200" dirty="0">
                <a:solidFill>
                  <a:schemeClr val="bg1"/>
                </a:solidFill>
              </a:rPr>
              <a:t>几十</a:t>
            </a:r>
            <a:r>
              <a:rPr lang="en-US" altLang="zh-CN" sz="1200" dirty="0">
                <a:solidFill>
                  <a:schemeClr val="bg1"/>
                </a:solidFill>
              </a:rPr>
              <a:t>~</a:t>
            </a:r>
            <a:r>
              <a:rPr lang="zh-CN" altLang="en-US" sz="1200" dirty="0">
                <a:solidFill>
                  <a:schemeClr val="bg1"/>
                </a:solidFill>
              </a:rPr>
              <a:t>几百 </a:t>
            </a:r>
            <a:r>
              <a:rPr lang="en-US" altLang="zh-CN" sz="1200" b="1" dirty="0">
                <a:solidFill>
                  <a:schemeClr val="bg1"/>
                </a:solidFill>
              </a:rPr>
              <a:t>B</a:t>
            </a:r>
            <a:endParaRPr lang="zh-CN" altLang="en-US" sz="1200" b="1" dirty="0">
              <a:solidFill>
                <a:schemeClr val="bg1"/>
              </a:solidFill>
            </a:endParaRPr>
          </a:p>
        </p:txBody>
      </p:sp>
      <p:sp>
        <p:nvSpPr>
          <p:cNvPr id="20" name="文本框 19">
            <a:extLst>
              <a:ext uri="{FF2B5EF4-FFF2-40B4-BE49-F238E27FC236}">
                <a16:creationId xmlns:a16="http://schemas.microsoft.com/office/drawing/2014/main" id="{589314E1-A3CE-7658-4568-D4E6307E2352}"/>
              </a:ext>
            </a:extLst>
          </p:cNvPr>
          <p:cNvSpPr txBox="1"/>
          <p:nvPr/>
        </p:nvSpPr>
        <p:spPr>
          <a:xfrm>
            <a:off x="7441100" y="2935977"/>
            <a:ext cx="1144865" cy="276999"/>
          </a:xfrm>
          <a:prstGeom prst="rect">
            <a:avLst/>
          </a:prstGeom>
          <a:noFill/>
        </p:spPr>
        <p:txBody>
          <a:bodyPr wrap="none" rtlCol="0">
            <a:spAutoFit/>
          </a:bodyPr>
          <a:lstStyle/>
          <a:p>
            <a:r>
              <a:rPr lang="zh-CN" altLang="en-US" sz="1200" dirty="0">
                <a:solidFill>
                  <a:schemeClr val="bg1"/>
                </a:solidFill>
              </a:rPr>
              <a:t>几十</a:t>
            </a:r>
            <a:r>
              <a:rPr lang="en-US" altLang="zh-CN" sz="1200" dirty="0">
                <a:solidFill>
                  <a:schemeClr val="bg1"/>
                </a:solidFill>
              </a:rPr>
              <a:t>~</a:t>
            </a:r>
            <a:r>
              <a:rPr lang="zh-CN" altLang="en-US" sz="1200" dirty="0">
                <a:solidFill>
                  <a:schemeClr val="bg1"/>
                </a:solidFill>
              </a:rPr>
              <a:t>几百 </a:t>
            </a:r>
            <a:r>
              <a:rPr lang="en-US" altLang="zh-CN" sz="1200" b="1" dirty="0">
                <a:solidFill>
                  <a:schemeClr val="bg1"/>
                </a:solidFill>
              </a:rPr>
              <a:t>KB</a:t>
            </a:r>
            <a:endParaRPr lang="zh-CN" altLang="en-US" sz="1200" b="1" dirty="0">
              <a:solidFill>
                <a:schemeClr val="bg1"/>
              </a:solidFill>
            </a:endParaRPr>
          </a:p>
        </p:txBody>
      </p:sp>
      <p:sp>
        <p:nvSpPr>
          <p:cNvPr id="21" name="文本框 20">
            <a:extLst>
              <a:ext uri="{FF2B5EF4-FFF2-40B4-BE49-F238E27FC236}">
                <a16:creationId xmlns:a16="http://schemas.microsoft.com/office/drawing/2014/main" id="{F77AD9BF-817F-7DCF-E88C-6F1007AE0DF5}"/>
              </a:ext>
            </a:extLst>
          </p:cNvPr>
          <p:cNvSpPr txBox="1"/>
          <p:nvPr/>
        </p:nvSpPr>
        <p:spPr>
          <a:xfrm>
            <a:off x="7441100" y="3687252"/>
            <a:ext cx="1229824" cy="276999"/>
          </a:xfrm>
          <a:prstGeom prst="rect">
            <a:avLst/>
          </a:prstGeom>
          <a:noFill/>
        </p:spPr>
        <p:txBody>
          <a:bodyPr wrap="none" rtlCol="0">
            <a:spAutoFit/>
          </a:bodyPr>
          <a:lstStyle/>
          <a:p>
            <a:r>
              <a:rPr lang="zh-CN" altLang="en-US" sz="1200" dirty="0">
                <a:solidFill>
                  <a:schemeClr val="bg1"/>
                </a:solidFill>
              </a:rPr>
              <a:t>几百</a:t>
            </a:r>
            <a:r>
              <a:rPr lang="en-US" altLang="zh-CN" sz="1200" b="1" dirty="0">
                <a:solidFill>
                  <a:schemeClr val="bg1"/>
                </a:solidFill>
              </a:rPr>
              <a:t>MB</a:t>
            </a:r>
            <a:r>
              <a:rPr lang="en-US" altLang="zh-CN" sz="1200" dirty="0">
                <a:solidFill>
                  <a:schemeClr val="bg1"/>
                </a:solidFill>
              </a:rPr>
              <a:t>~</a:t>
            </a:r>
            <a:r>
              <a:rPr lang="zh-CN" altLang="en-US" sz="1200" dirty="0">
                <a:solidFill>
                  <a:schemeClr val="bg1"/>
                </a:solidFill>
              </a:rPr>
              <a:t>几 </a:t>
            </a:r>
            <a:r>
              <a:rPr lang="en-US" altLang="zh-CN" sz="1200" b="1" dirty="0">
                <a:solidFill>
                  <a:schemeClr val="bg1"/>
                </a:solidFill>
              </a:rPr>
              <a:t>GB</a:t>
            </a:r>
            <a:endParaRPr lang="zh-CN" altLang="en-US" sz="1200" b="1" dirty="0">
              <a:solidFill>
                <a:schemeClr val="bg1"/>
              </a:solidFill>
            </a:endParaRPr>
          </a:p>
        </p:txBody>
      </p:sp>
      <p:sp>
        <p:nvSpPr>
          <p:cNvPr id="22" name="文本框 21">
            <a:extLst>
              <a:ext uri="{FF2B5EF4-FFF2-40B4-BE49-F238E27FC236}">
                <a16:creationId xmlns:a16="http://schemas.microsoft.com/office/drawing/2014/main" id="{1C6D56D3-A0D0-A19B-08D1-02A984E9AF1B}"/>
              </a:ext>
            </a:extLst>
          </p:cNvPr>
          <p:cNvSpPr txBox="1"/>
          <p:nvPr/>
        </p:nvSpPr>
        <p:spPr>
          <a:xfrm>
            <a:off x="7441100" y="4242146"/>
            <a:ext cx="1223861" cy="276999"/>
          </a:xfrm>
          <a:prstGeom prst="rect">
            <a:avLst/>
          </a:prstGeom>
          <a:noFill/>
        </p:spPr>
        <p:txBody>
          <a:bodyPr wrap="none" rtlCol="0">
            <a:spAutoFit/>
          </a:bodyPr>
          <a:lstStyle/>
          <a:p>
            <a:r>
              <a:rPr lang="zh-CN" altLang="en-US" sz="1200" dirty="0">
                <a:solidFill>
                  <a:schemeClr val="bg1"/>
                </a:solidFill>
              </a:rPr>
              <a:t>几百 </a:t>
            </a:r>
            <a:r>
              <a:rPr lang="en-US" altLang="zh-CN" sz="1200" b="1" dirty="0">
                <a:solidFill>
                  <a:schemeClr val="bg1"/>
                </a:solidFill>
              </a:rPr>
              <a:t>GB</a:t>
            </a:r>
            <a:r>
              <a:rPr lang="en-US" altLang="zh-CN" sz="1200" dirty="0">
                <a:solidFill>
                  <a:schemeClr val="bg1"/>
                </a:solidFill>
              </a:rPr>
              <a:t>~</a:t>
            </a:r>
            <a:r>
              <a:rPr lang="zh-CN" altLang="en-US" sz="1200" dirty="0">
                <a:solidFill>
                  <a:schemeClr val="bg1"/>
                </a:solidFill>
              </a:rPr>
              <a:t>几 </a:t>
            </a:r>
            <a:r>
              <a:rPr lang="en-US" altLang="zh-CN" sz="1200" b="1" dirty="0">
                <a:solidFill>
                  <a:schemeClr val="bg1"/>
                </a:solidFill>
              </a:rPr>
              <a:t>TB</a:t>
            </a:r>
            <a:endParaRPr lang="zh-CN" altLang="en-US" sz="1200" b="1" dirty="0">
              <a:solidFill>
                <a:schemeClr val="bg1"/>
              </a:solidFill>
            </a:endParaRPr>
          </a:p>
        </p:txBody>
      </p:sp>
      <p:cxnSp>
        <p:nvCxnSpPr>
          <p:cNvPr id="30" name="直接连接符 29">
            <a:extLst>
              <a:ext uri="{FF2B5EF4-FFF2-40B4-BE49-F238E27FC236}">
                <a16:creationId xmlns:a16="http://schemas.microsoft.com/office/drawing/2014/main" id="{7E7746F9-33D4-0385-C077-F19C18D465F3}"/>
              </a:ext>
            </a:extLst>
          </p:cNvPr>
          <p:cNvCxnSpPr>
            <a:cxnSpLocks/>
          </p:cNvCxnSpPr>
          <p:nvPr/>
        </p:nvCxnSpPr>
        <p:spPr>
          <a:xfrm>
            <a:off x="2976604" y="3273764"/>
            <a:ext cx="2952000" cy="282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43191FE1-81F9-72D3-8766-827E8426CB81}"/>
              </a:ext>
            </a:extLst>
          </p:cNvPr>
          <p:cNvSpPr txBox="1"/>
          <p:nvPr/>
        </p:nvSpPr>
        <p:spPr>
          <a:xfrm>
            <a:off x="4971310" y="3118528"/>
            <a:ext cx="1008112" cy="338554"/>
          </a:xfrm>
          <a:prstGeom prst="rect">
            <a:avLst/>
          </a:prstGeom>
          <a:noFill/>
        </p:spPr>
        <p:txBody>
          <a:bodyPr wrap="square">
            <a:spAutoFit/>
          </a:bodyPr>
          <a:lstStyle/>
          <a:p>
            <a:pPr algn="ctr"/>
            <a:r>
              <a:rPr lang="en-US" altLang="zh-CN"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(SRAM)</a:t>
            </a:r>
          </a:p>
        </p:txBody>
      </p:sp>
      <p:sp>
        <p:nvSpPr>
          <p:cNvPr id="28" name="文本框 27">
            <a:extLst>
              <a:ext uri="{FF2B5EF4-FFF2-40B4-BE49-F238E27FC236}">
                <a16:creationId xmlns:a16="http://schemas.microsoft.com/office/drawing/2014/main" id="{8EA76EE2-37AB-387B-B6F0-64678D57776F}"/>
              </a:ext>
            </a:extLst>
          </p:cNvPr>
          <p:cNvSpPr txBox="1"/>
          <p:nvPr/>
        </p:nvSpPr>
        <p:spPr>
          <a:xfrm>
            <a:off x="4982530" y="3645024"/>
            <a:ext cx="1080120" cy="338554"/>
          </a:xfrm>
          <a:prstGeom prst="rect">
            <a:avLst/>
          </a:prstGeom>
          <a:noFill/>
        </p:spPr>
        <p:txBody>
          <a:bodyPr wrap="square">
            <a:spAutoFit/>
          </a:bodyPr>
          <a:lstStyle/>
          <a:p>
            <a:r>
              <a:rPr lang="en-US" altLang="zh-CN"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(DRAM)</a:t>
            </a:r>
            <a:endParaRPr lang="zh-CN" altLang="en-US" sz="1600" dirty="0"/>
          </a:p>
        </p:txBody>
      </p:sp>
      <p:sp>
        <p:nvSpPr>
          <p:cNvPr id="32" name="文本框 31">
            <a:extLst>
              <a:ext uri="{FF2B5EF4-FFF2-40B4-BE49-F238E27FC236}">
                <a16:creationId xmlns:a16="http://schemas.microsoft.com/office/drawing/2014/main" id="{7C91434D-747A-4EC6-A4D4-29A551819CA4}"/>
              </a:ext>
            </a:extLst>
          </p:cNvPr>
          <p:cNvSpPr txBox="1"/>
          <p:nvPr/>
        </p:nvSpPr>
        <p:spPr>
          <a:xfrm>
            <a:off x="7441100" y="3152001"/>
            <a:ext cx="1229824" cy="276999"/>
          </a:xfrm>
          <a:prstGeom prst="rect">
            <a:avLst/>
          </a:prstGeom>
          <a:noFill/>
        </p:spPr>
        <p:txBody>
          <a:bodyPr wrap="none" rtlCol="0">
            <a:spAutoFit/>
          </a:bodyPr>
          <a:lstStyle/>
          <a:p>
            <a:r>
              <a:rPr lang="zh-CN" altLang="en-US" sz="1200" dirty="0">
                <a:solidFill>
                  <a:schemeClr val="bg1"/>
                </a:solidFill>
              </a:rPr>
              <a:t>几百</a:t>
            </a:r>
            <a:r>
              <a:rPr lang="en-US" altLang="zh-CN" sz="1200" b="1" dirty="0">
                <a:solidFill>
                  <a:schemeClr val="bg1"/>
                </a:solidFill>
              </a:rPr>
              <a:t>KB</a:t>
            </a:r>
            <a:r>
              <a:rPr lang="en-US" altLang="zh-CN" sz="1200" dirty="0">
                <a:solidFill>
                  <a:schemeClr val="bg1"/>
                </a:solidFill>
              </a:rPr>
              <a:t>~</a:t>
            </a:r>
            <a:r>
              <a:rPr lang="zh-CN" altLang="en-US" sz="1200" dirty="0">
                <a:solidFill>
                  <a:schemeClr val="bg1"/>
                </a:solidFill>
              </a:rPr>
              <a:t>几 </a:t>
            </a:r>
            <a:r>
              <a:rPr lang="en-US" altLang="zh-CN" sz="1200" b="1" dirty="0">
                <a:solidFill>
                  <a:schemeClr val="bg1"/>
                </a:solidFill>
              </a:rPr>
              <a:t>MB</a:t>
            </a:r>
            <a:endParaRPr lang="zh-CN" altLang="en-US" sz="1200" b="1" dirty="0">
              <a:solidFill>
                <a:schemeClr val="bg1"/>
              </a:solidFill>
            </a:endParaRPr>
          </a:p>
        </p:txBody>
      </p:sp>
      <p:sp>
        <p:nvSpPr>
          <p:cNvPr id="33" name="Rectangle 22">
            <a:extLst>
              <a:ext uri="{FF2B5EF4-FFF2-40B4-BE49-F238E27FC236}">
                <a16:creationId xmlns:a16="http://schemas.microsoft.com/office/drawing/2014/main" id="{4DF2AABB-4331-3591-52CB-418CBE68F40D}"/>
              </a:ext>
            </a:extLst>
          </p:cNvPr>
          <p:cNvSpPr>
            <a:spLocks noChangeArrowheads="1"/>
          </p:cNvSpPr>
          <p:nvPr/>
        </p:nvSpPr>
        <p:spPr bwMode="auto">
          <a:xfrm>
            <a:off x="539552" y="1988840"/>
            <a:ext cx="1440160" cy="371872"/>
          </a:xfrm>
          <a:prstGeom prst="rect">
            <a:avLst/>
          </a:prstGeom>
          <a:noFill/>
          <a:ln w="12700">
            <a:noFill/>
            <a:miter lim="800000"/>
            <a:headEnd/>
            <a:tailEnd/>
          </a:ln>
        </p:spPr>
        <p:txBody>
          <a:bodyPr lIns="12700" tIns="12700" rIns="12700" bIns="12700"/>
          <a:lstStyle/>
          <a:p>
            <a:pPr algn="ctr">
              <a:defRPr/>
            </a:pPr>
            <a:r>
              <a:rPr lang="zh-CN" altLang="en-US" sz="1800" dirty="0">
                <a:solidFill>
                  <a:schemeClr val="bg1"/>
                </a:solidFill>
                <a:latin typeface="微软雅黑" panose="020B0503020204020204" pitchFamily="34" charset="-122"/>
                <a:ea typeface="微软雅黑" panose="020B0503020204020204" pitchFamily="34" charset="-122"/>
              </a:rPr>
              <a:t>典型访问时间</a:t>
            </a:r>
            <a:endParaRPr lang="en-US" altLang="zh-CN" sz="1800" i="0" dirty="0">
              <a:solidFill>
                <a:schemeClr val="bg1"/>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446FA530-2907-F29A-F381-FBF1218A83E2}"/>
              </a:ext>
            </a:extLst>
          </p:cNvPr>
          <p:cNvSpPr txBox="1"/>
          <p:nvPr/>
        </p:nvSpPr>
        <p:spPr>
          <a:xfrm>
            <a:off x="1535360" y="2564904"/>
            <a:ext cx="444352" cy="276999"/>
          </a:xfrm>
          <a:prstGeom prst="rect">
            <a:avLst/>
          </a:prstGeom>
          <a:noFill/>
        </p:spPr>
        <p:txBody>
          <a:bodyPr wrap="none" rtlCol="0">
            <a:spAutoFit/>
          </a:bodyPr>
          <a:lstStyle/>
          <a:p>
            <a:pPr algn="r"/>
            <a:r>
              <a:rPr lang="en-US" altLang="zh-CN" sz="1200" dirty="0">
                <a:solidFill>
                  <a:schemeClr val="bg1"/>
                </a:solidFill>
              </a:rPr>
              <a:t>1 </a:t>
            </a:r>
            <a:r>
              <a:rPr lang="en-US" altLang="zh-CN" sz="1200" b="1" dirty="0">
                <a:solidFill>
                  <a:schemeClr val="bg1"/>
                </a:solidFill>
              </a:rPr>
              <a:t>ns</a:t>
            </a:r>
            <a:endParaRPr lang="zh-CN" altLang="en-US" sz="1200" b="1" dirty="0">
              <a:solidFill>
                <a:schemeClr val="bg1"/>
              </a:solidFill>
            </a:endParaRPr>
          </a:p>
        </p:txBody>
      </p:sp>
      <p:sp>
        <p:nvSpPr>
          <p:cNvPr id="35" name="文本框 34">
            <a:extLst>
              <a:ext uri="{FF2B5EF4-FFF2-40B4-BE49-F238E27FC236}">
                <a16:creationId xmlns:a16="http://schemas.microsoft.com/office/drawing/2014/main" id="{3559A9AA-0164-C39C-9766-95D7C2885222}"/>
              </a:ext>
            </a:extLst>
          </p:cNvPr>
          <p:cNvSpPr txBox="1"/>
          <p:nvPr/>
        </p:nvSpPr>
        <p:spPr>
          <a:xfrm>
            <a:off x="1298115" y="3007985"/>
            <a:ext cx="681597" cy="276999"/>
          </a:xfrm>
          <a:prstGeom prst="rect">
            <a:avLst/>
          </a:prstGeom>
          <a:noFill/>
        </p:spPr>
        <p:txBody>
          <a:bodyPr wrap="none" rtlCol="0">
            <a:spAutoFit/>
          </a:bodyPr>
          <a:lstStyle/>
          <a:p>
            <a:pPr algn="r"/>
            <a:r>
              <a:rPr lang="en-US" altLang="zh-CN" sz="1200" dirty="0">
                <a:solidFill>
                  <a:schemeClr val="bg1"/>
                </a:solidFill>
              </a:rPr>
              <a:t>5~10 </a:t>
            </a:r>
            <a:r>
              <a:rPr lang="en-US" altLang="zh-CN" sz="1200" b="1" dirty="0">
                <a:solidFill>
                  <a:schemeClr val="bg1"/>
                </a:solidFill>
              </a:rPr>
              <a:t>ns</a:t>
            </a:r>
            <a:endParaRPr lang="zh-CN" altLang="en-US" sz="1200" b="1" dirty="0">
              <a:solidFill>
                <a:schemeClr val="bg1"/>
              </a:solidFill>
            </a:endParaRPr>
          </a:p>
        </p:txBody>
      </p:sp>
      <p:sp>
        <p:nvSpPr>
          <p:cNvPr id="36" name="文本框 35">
            <a:extLst>
              <a:ext uri="{FF2B5EF4-FFF2-40B4-BE49-F238E27FC236}">
                <a16:creationId xmlns:a16="http://schemas.microsoft.com/office/drawing/2014/main" id="{17A7C99E-6E70-4929-6990-6D4363A6B2CF}"/>
              </a:ext>
            </a:extLst>
          </p:cNvPr>
          <p:cNvSpPr txBox="1"/>
          <p:nvPr/>
        </p:nvSpPr>
        <p:spPr>
          <a:xfrm>
            <a:off x="1075297" y="3687252"/>
            <a:ext cx="904415" cy="276999"/>
          </a:xfrm>
          <a:prstGeom prst="rect">
            <a:avLst/>
          </a:prstGeom>
          <a:noFill/>
        </p:spPr>
        <p:txBody>
          <a:bodyPr wrap="none" rtlCol="0">
            <a:spAutoFit/>
          </a:bodyPr>
          <a:lstStyle/>
          <a:p>
            <a:pPr algn="r"/>
            <a:r>
              <a:rPr lang="en-US" altLang="zh-CN" sz="1200" dirty="0">
                <a:solidFill>
                  <a:schemeClr val="bg1"/>
                </a:solidFill>
              </a:rPr>
              <a:t>100~150 </a:t>
            </a:r>
            <a:r>
              <a:rPr lang="en-US" altLang="zh-CN" sz="1200" b="1" dirty="0">
                <a:solidFill>
                  <a:schemeClr val="bg1"/>
                </a:solidFill>
              </a:rPr>
              <a:t>ns</a:t>
            </a:r>
            <a:endParaRPr lang="zh-CN" altLang="en-US" sz="1200" b="1" dirty="0">
              <a:solidFill>
                <a:schemeClr val="bg1"/>
              </a:solidFill>
            </a:endParaRPr>
          </a:p>
        </p:txBody>
      </p:sp>
      <p:sp>
        <p:nvSpPr>
          <p:cNvPr id="37" name="文本框 36">
            <a:extLst>
              <a:ext uri="{FF2B5EF4-FFF2-40B4-BE49-F238E27FC236}">
                <a16:creationId xmlns:a16="http://schemas.microsoft.com/office/drawing/2014/main" id="{5ECA5D7B-3E3D-0896-D75C-BFB5C4A7C91A}"/>
              </a:ext>
            </a:extLst>
          </p:cNvPr>
          <p:cNvSpPr txBox="1"/>
          <p:nvPr/>
        </p:nvSpPr>
        <p:spPr>
          <a:xfrm>
            <a:off x="1254834" y="4242146"/>
            <a:ext cx="724878" cy="276999"/>
          </a:xfrm>
          <a:prstGeom prst="rect">
            <a:avLst/>
          </a:prstGeom>
          <a:noFill/>
        </p:spPr>
        <p:txBody>
          <a:bodyPr wrap="none" rtlCol="0">
            <a:spAutoFit/>
          </a:bodyPr>
          <a:lstStyle/>
          <a:p>
            <a:pPr algn="r"/>
            <a:r>
              <a:rPr lang="en-US" altLang="zh-CN" sz="1200" dirty="0">
                <a:solidFill>
                  <a:schemeClr val="bg1"/>
                </a:solidFill>
              </a:rPr>
              <a:t>3~15 </a:t>
            </a:r>
            <a:r>
              <a:rPr lang="en-US" altLang="zh-CN" sz="1200" b="1" dirty="0" err="1">
                <a:solidFill>
                  <a:schemeClr val="bg1"/>
                </a:solidFill>
              </a:rPr>
              <a:t>ms</a:t>
            </a:r>
            <a:endParaRPr lang="zh-CN" altLang="en-US" sz="1200" b="1" dirty="0">
              <a:solidFill>
                <a:schemeClr val="bg1"/>
              </a:solidFill>
            </a:endParaRPr>
          </a:p>
        </p:txBody>
      </p:sp>
      <p:sp>
        <p:nvSpPr>
          <p:cNvPr id="38" name="文本框 37">
            <a:extLst>
              <a:ext uri="{FF2B5EF4-FFF2-40B4-BE49-F238E27FC236}">
                <a16:creationId xmlns:a16="http://schemas.microsoft.com/office/drawing/2014/main" id="{92E881D8-AB9A-4720-825C-7E2027138B0E}"/>
              </a:ext>
            </a:extLst>
          </p:cNvPr>
          <p:cNvSpPr txBox="1"/>
          <p:nvPr/>
        </p:nvSpPr>
        <p:spPr>
          <a:xfrm>
            <a:off x="1221171" y="3224009"/>
            <a:ext cx="758541" cy="276999"/>
          </a:xfrm>
          <a:prstGeom prst="rect">
            <a:avLst/>
          </a:prstGeom>
          <a:noFill/>
        </p:spPr>
        <p:txBody>
          <a:bodyPr wrap="none" rtlCol="0">
            <a:spAutoFit/>
          </a:bodyPr>
          <a:lstStyle/>
          <a:p>
            <a:pPr algn="r"/>
            <a:r>
              <a:rPr lang="en-US" altLang="zh-CN" sz="1200" dirty="0">
                <a:solidFill>
                  <a:schemeClr val="bg1"/>
                </a:solidFill>
              </a:rPr>
              <a:t>40~60 </a:t>
            </a:r>
            <a:r>
              <a:rPr lang="en-US" altLang="zh-CN" sz="1200" b="1" dirty="0">
                <a:solidFill>
                  <a:schemeClr val="bg1"/>
                </a:solidFill>
              </a:rPr>
              <a:t>ns</a:t>
            </a:r>
            <a:endParaRPr lang="zh-CN" altLang="en-US" sz="1200" b="1" dirty="0">
              <a:solidFill>
                <a:schemeClr val="bg1"/>
              </a:solidFill>
            </a:endParaRPr>
          </a:p>
        </p:txBody>
      </p:sp>
    </p:spTree>
    <p:extLst>
      <p:ext uri="{BB962C8B-B14F-4D97-AF65-F5344CB8AC3E}">
        <p14:creationId xmlns:p14="http://schemas.microsoft.com/office/powerpoint/2010/main" val="20752611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0-#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1" repeatCount="300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865309"/>
                                        </p:tgtEl>
                                        <p:attrNameLst>
                                          <p:attrName>style.visibility</p:attrName>
                                        </p:attrNameLst>
                                      </p:cBhvr>
                                      <p:to>
                                        <p:strVal val="visible"/>
                                      </p:to>
                                    </p:set>
                                    <p:anim calcmode="lin" valueType="num">
                                      <p:cBhvr additive="base">
                                        <p:cTn id="42" dur="500" fill="hold"/>
                                        <p:tgtEl>
                                          <p:spTgt spid="865309"/>
                                        </p:tgtEl>
                                        <p:attrNameLst>
                                          <p:attrName>ppt_x</p:attrName>
                                        </p:attrNameLst>
                                      </p:cBhvr>
                                      <p:tavLst>
                                        <p:tav tm="0">
                                          <p:val>
                                            <p:strVal val="#ppt_x"/>
                                          </p:val>
                                        </p:tav>
                                        <p:tav tm="100000">
                                          <p:val>
                                            <p:strVal val="#ppt_x"/>
                                          </p:val>
                                        </p:tav>
                                      </p:tavLst>
                                    </p:anim>
                                    <p:anim calcmode="lin" valueType="num">
                                      <p:cBhvr additive="base">
                                        <p:cTn id="43" dur="500" fill="hold"/>
                                        <p:tgtEl>
                                          <p:spTgt spid="865309"/>
                                        </p:tgtEl>
                                        <p:attrNameLst>
                                          <p:attrName>ppt_y</p:attrName>
                                        </p:attrNameLst>
                                      </p:cBhvr>
                                      <p:tavLst>
                                        <p:tav tm="0">
                                          <p:val>
                                            <p:strVal val="1+#ppt_h/2"/>
                                          </p:val>
                                        </p:tav>
                                        <p:tav tm="100000">
                                          <p:val>
                                            <p:strVal val="#ppt_y"/>
                                          </p:val>
                                        </p:tav>
                                      </p:tavLst>
                                    </p:anim>
                                  </p:childTnLst>
                                </p:cTn>
                              </p:par>
                              <p:par>
                                <p:cTn id="44" presetID="22" presetClass="entr" presetSubtype="1" repeatCount="3000" fill="hold" grpId="0" nodeType="withEffect">
                                  <p:stCondLst>
                                    <p:cond delay="0"/>
                                  </p:stCondLst>
                                  <p:childTnLst>
                                    <p:set>
                                      <p:cBhvr>
                                        <p:cTn id="45" dur="1" fill="hold">
                                          <p:stCondLst>
                                            <p:cond delay="0"/>
                                          </p:stCondLst>
                                        </p:cTn>
                                        <p:tgtEl>
                                          <p:spTgt spid="865308"/>
                                        </p:tgtEl>
                                        <p:attrNameLst>
                                          <p:attrName>style.visibility</p:attrName>
                                        </p:attrNameLst>
                                      </p:cBhvr>
                                      <p:to>
                                        <p:strVal val="visible"/>
                                      </p:to>
                                    </p:set>
                                    <p:animEffect transition="in" filter="wipe(up)">
                                      <p:cBhvr>
                                        <p:cTn id="46" dur="500"/>
                                        <p:tgtEl>
                                          <p:spTgt spid="865308"/>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865300"/>
                                        </p:tgtEl>
                                        <p:attrNameLst>
                                          <p:attrName>style.visibility</p:attrName>
                                        </p:attrNameLst>
                                      </p:cBhvr>
                                      <p:to>
                                        <p:strVal val="visible"/>
                                      </p:to>
                                    </p:set>
                                    <p:anim calcmode="lin" valueType="num">
                                      <p:cBhvr additive="base">
                                        <p:cTn id="51" dur="500" fill="hold"/>
                                        <p:tgtEl>
                                          <p:spTgt spid="865300"/>
                                        </p:tgtEl>
                                        <p:attrNameLst>
                                          <p:attrName>ppt_x</p:attrName>
                                        </p:attrNameLst>
                                      </p:cBhvr>
                                      <p:tavLst>
                                        <p:tav tm="0">
                                          <p:val>
                                            <p:strVal val="#ppt_x"/>
                                          </p:val>
                                        </p:tav>
                                        <p:tav tm="100000">
                                          <p:val>
                                            <p:strVal val="#ppt_x"/>
                                          </p:val>
                                        </p:tav>
                                      </p:tavLst>
                                    </p:anim>
                                    <p:anim calcmode="lin" valueType="num">
                                      <p:cBhvr additive="base">
                                        <p:cTn id="52" dur="500" fill="hold"/>
                                        <p:tgtEl>
                                          <p:spTgt spid="86530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7" presetClass="entr" presetSubtype="4" fill="hold" nodeType="clickEffect">
                                  <p:stCondLst>
                                    <p:cond delay="0"/>
                                  </p:stCondLst>
                                  <p:childTnLst>
                                    <p:set>
                                      <p:cBhvr>
                                        <p:cTn id="56" dur="1" fill="hold">
                                          <p:stCondLst>
                                            <p:cond delay="0"/>
                                          </p:stCondLst>
                                        </p:cTn>
                                        <p:tgtEl>
                                          <p:spTgt spid="865299"/>
                                        </p:tgtEl>
                                        <p:attrNameLst>
                                          <p:attrName>style.visibility</p:attrName>
                                        </p:attrNameLst>
                                      </p:cBhvr>
                                      <p:to>
                                        <p:strVal val="visible"/>
                                      </p:to>
                                    </p:set>
                                    <p:anim calcmode="lin" valueType="num">
                                      <p:cBhvr>
                                        <p:cTn id="57" dur="2000" fill="hold"/>
                                        <p:tgtEl>
                                          <p:spTgt spid="865299"/>
                                        </p:tgtEl>
                                        <p:attrNameLst>
                                          <p:attrName>ppt_x</p:attrName>
                                        </p:attrNameLst>
                                      </p:cBhvr>
                                      <p:tavLst>
                                        <p:tav tm="0">
                                          <p:val>
                                            <p:strVal val="#ppt_x"/>
                                          </p:val>
                                        </p:tav>
                                        <p:tav tm="100000">
                                          <p:val>
                                            <p:strVal val="#ppt_x"/>
                                          </p:val>
                                        </p:tav>
                                      </p:tavLst>
                                    </p:anim>
                                    <p:anim calcmode="lin" valueType="num">
                                      <p:cBhvr>
                                        <p:cTn id="58" dur="2000" fill="hold"/>
                                        <p:tgtEl>
                                          <p:spTgt spid="865299"/>
                                        </p:tgtEl>
                                        <p:attrNameLst>
                                          <p:attrName>ppt_y</p:attrName>
                                        </p:attrNameLst>
                                      </p:cBhvr>
                                      <p:tavLst>
                                        <p:tav tm="0">
                                          <p:val>
                                            <p:strVal val="#ppt_y+#ppt_h/2"/>
                                          </p:val>
                                        </p:tav>
                                        <p:tav tm="100000">
                                          <p:val>
                                            <p:strVal val="#ppt_y"/>
                                          </p:val>
                                        </p:tav>
                                      </p:tavLst>
                                    </p:anim>
                                    <p:anim calcmode="lin" valueType="num">
                                      <p:cBhvr>
                                        <p:cTn id="59" dur="2000" fill="hold"/>
                                        <p:tgtEl>
                                          <p:spTgt spid="865299"/>
                                        </p:tgtEl>
                                        <p:attrNameLst>
                                          <p:attrName>ppt_w</p:attrName>
                                        </p:attrNameLst>
                                      </p:cBhvr>
                                      <p:tavLst>
                                        <p:tav tm="0">
                                          <p:val>
                                            <p:strVal val="#ppt_w"/>
                                          </p:val>
                                        </p:tav>
                                        <p:tav tm="100000">
                                          <p:val>
                                            <p:strVal val="#ppt_w"/>
                                          </p:val>
                                        </p:tav>
                                      </p:tavLst>
                                    </p:anim>
                                    <p:anim calcmode="lin" valueType="num">
                                      <p:cBhvr>
                                        <p:cTn id="60" dur="2000" fill="hold"/>
                                        <p:tgtEl>
                                          <p:spTgt spid="865299"/>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865302"/>
                                        </p:tgtEl>
                                        <p:attrNameLst>
                                          <p:attrName>style.visibility</p:attrName>
                                        </p:attrNameLst>
                                      </p:cBhvr>
                                      <p:to>
                                        <p:strVal val="visible"/>
                                      </p:to>
                                    </p:set>
                                    <p:anim calcmode="lin" valueType="num">
                                      <p:cBhvr additive="base">
                                        <p:cTn id="65" dur="500" fill="hold"/>
                                        <p:tgtEl>
                                          <p:spTgt spid="865302"/>
                                        </p:tgtEl>
                                        <p:attrNameLst>
                                          <p:attrName>ppt_x</p:attrName>
                                        </p:attrNameLst>
                                      </p:cBhvr>
                                      <p:tavLst>
                                        <p:tav tm="0">
                                          <p:val>
                                            <p:strVal val="#ppt_x"/>
                                          </p:val>
                                        </p:tav>
                                        <p:tav tm="100000">
                                          <p:val>
                                            <p:strVal val="#ppt_x"/>
                                          </p:val>
                                        </p:tav>
                                      </p:tavLst>
                                    </p:anim>
                                    <p:anim calcmode="lin" valueType="num">
                                      <p:cBhvr additive="base">
                                        <p:cTn id="66" dur="500" fill="hold"/>
                                        <p:tgtEl>
                                          <p:spTgt spid="865302"/>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1" fill="hold" nodeType="clickEffect">
                                  <p:stCondLst>
                                    <p:cond delay="0"/>
                                  </p:stCondLst>
                                  <p:childTnLst>
                                    <p:set>
                                      <p:cBhvr>
                                        <p:cTn id="70" dur="1" fill="hold">
                                          <p:stCondLst>
                                            <p:cond delay="0"/>
                                          </p:stCondLst>
                                        </p:cTn>
                                        <p:tgtEl>
                                          <p:spTgt spid="865301"/>
                                        </p:tgtEl>
                                        <p:attrNameLst>
                                          <p:attrName>style.visibility</p:attrName>
                                        </p:attrNameLst>
                                      </p:cBhvr>
                                      <p:to>
                                        <p:strVal val="visible"/>
                                      </p:to>
                                    </p:set>
                                    <p:anim calcmode="lin" valueType="num">
                                      <p:cBhvr>
                                        <p:cTn id="71" dur="2000" fill="hold"/>
                                        <p:tgtEl>
                                          <p:spTgt spid="865301"/>
                                        </p:tgtEl>
                                        <p:attrNameLst>
                                          <p:attrName>ppt_x</p:attrName>
                                        </p:attrNameLst>
                                      </p:cBhvr>
                                      <p:tavLst>
                                        <p:tav tm="0">
                                          <p:val>
                                            <p:strVal val="#ppt_x"/>
                                          </p:val>
                                        </p:tav>
                                        <p:tav tm="100000">
                                          <p:val>
                                            <p:strVal val="#ppt_x"/>
                                          </p:val>
                                        </p:tav>
                                      </p:tavLst>
                                    </p:anim>
                                    <p:anim calcmode="lin" valueType="num">
                                      <p:cBhvr>
                                        <p:cTn id="72" dur="2000" fill="hold"/>
                                        <p:tgtEl>
                                          <p:spTgt spid="865301"/>
                                        </p:tgtEl>
                                        <p:attrNameLst>
                                          <p:attrName>ppt_y</p:attrName>
                                        </p:attrNameLst>
                                      </p:cBhvr>
                                      <p:tavLst>
                                        <p:tav tm="0">
                                          <p:val>
                                            <p:strVal val="#ppt_y-#ppt_h/2"/>
                                          </p:val>
                                        </p:tav>
                                        <p:tav tm="100000">
                                          <p:val>
                                            <p:strVal val="#ppt_y"/>
                                          </p:val>
                                        </p:tav>
                                      </p:tavLst>
                                    </p:anim>
                                    <p:anim calcmode="lin" valueType="num">
                                      <p:cBhvr>
                                        <p:cTn id="73" dur="2000" fill="hold"/>
                                        <p:tgtEl>
                                          <p:spTgt spid="865301"/>
                                        </p:tgtEl>
                                        <p:attrNameLst>
                                          <p:attrName>ppt_w</p:attrName>
                                        </p:attrNameLst>
                                      </p:cBhvr>
                                      <p:tavLst>
                                        <p:tav tm="0">
                                          <p:val>
                                            <p:strVal val="#ppt_w"/>
                                          </p:val>
                                        </p:tav>
                                        <p:tav tm="100000">
                                          <p:val>
                                            <p:strVal val="#ppt_w"/>
                                          </p:val>
                                        </p:tav>
                                      </p:tavLst>
                                    </p:anim>
                                    <p:anim calcmode="lin" valueType="num">
                                      <p:cBhvr>
                                        <p:cTn id="74" dur="2000" fill="hold"/>
                                        <p:tgtEl>
                                          <p:spTgt spid="865301"/>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5300" grpId="0"/>
      <p:bldP spid="865302" grpId="0"/>
      <p:bldP spid="865309" grpId="0" animBg="1"/>
      <p:bldP spid="865308"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56060" y="618518"/>
            <a:ext cx="7676380" cy="1080000"/>
          </a:xfrm>
        </p:spPr>
        <p:txBody>
          <a:bodyPr/>
          <a:lstStyle/>
          <a:p>
            <a:r>
              <a:rPr lang="zh-CN" altLang="en-US" dirty="0">
                <a:sym typeface="+mn-lt"/>
              </a:rPr>
              <a:t>三级存储系统</a:t>
            </a:r>
          </a:p>
        </p:txBody>
      </p:sp>
      <p:sp>
        <p:nvSpPr>
          <p:cNvPr id="4" name="页脚占位符 3">
            <a:extLst>
              <a:ext uri="{FF2B5EF4-FFF2-40B4-BE49-F238E27FC236}">
                <a16:creationId xmlns:a16="http://schemas.microsoft.com/office/drawing/2014/main" id="{3ED96623-DFA6-F63E-35F0-7351F2F61A4F}"/>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5" name="灯片编号占位符 4">
            <a:extLst>
              <a:ext uri="{FF2B5EF4-FFF2-40B4-BE49-F238E27FC236}">
                <a16:creationId xmlns:a16="http://schemas.microsoft.com/office/drawing/2014/main" id="{5A17E852-AD83-F306-CEB7-3E8D07525A17}"/>
              </a:ext>
            </a:extLst>
          </p:cNvPr>
          <p:cNvSpPr>
            <a:spLocks noGrp="1"/>
          </p:cNvSpPr>
          <p:nvPr>
            <p:ph type="sldNum" sz="quarter" idx="11"/>
          </p:nvPr>
        </p:nvSpPr>
        <p:spPr/>
        <p:txBody>
          <a:bodyPr/>
          <a:lstStyle/>
          <a:p>
            <a:pPr>
              <a:defRPr/>
            </a:pPr>
            <a:fld id="{168FAD51-4924-4E26-8EE5-0F0F7972BA28}" type="slidenum">
              <a:rPr lang="en-US" smtClean="0"/>
              <a:pPr>
                <a:defRPr/>
              </a:pPr>
              <a:t>7</a:t>
            </a:fld>
            <a:endParaRPr lang="en-US" dirty="0"/>
          </a:p>
        </p:txBody>
      </p:sp>
      <p:sp>
        <p:nvSpPr>
          <p:cNvPr id="6" name="文本框 5">
            <a:extLst>
              <a:ext uri="{FF2B5EF4-FFF2-40B4-BE49-F238E27FC236}">
                <a16:creationId xmlns:a16="http://schemas.microsoft.com/office/drawing/2014/main" id="{B2EC12CB-BD0D-60E8-05FD-3C8322B0EA41}"/>
              </a:ext>
            </a:extLst>
          </p:cNvPr>
          <p:cNvSpPr txBox="1"/>
          <p:nvPr/>
        </p:nvSpPr>
        <p:spPr>
          <a:xfrm>
            <a:off x="1403648" y="3284984"/>
            <a:ext cx="1080120" cy="64807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nchor="ctr" anchorCtr="0">
            <a:noAutofit/>
          </a:bodyPr>
          <a:lstStyle/>
          <a:p>
            <a:pPr algn="ctr"/>
            <a:r>
              <a:rPr lang="en-US" altLang="zh-CN"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CPU</a:t>
            </a:r>
            <a:endParaRPr lang="zh-CN" altLang="en-US"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F2078E57-189A-1916-C5BD-DE33EA88A1FB}"/>
              </a:ext>
            </a:extLst>
          </p:cNvPr>
          <p:cNvSpPr txBox="1"/>
          <p:nvPr/>
        </p:nvSpPr>
        <p:spPr>
          <a:xfrm>
            <a:off x="3203848" y="3176972"/>
            <a:ext cx="1080120" cy="86409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nchor="t" anchorCtr="0">
            <a:noAutofit/>
          </a:bodyPr>
          <a:lstStyle/>
          <a:p>
            <a:pPr algn="ctr"/>
            <a:r>
              <a:rPr lang="en-US" altLang="zh-CN"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Cache</a:t>
            </a:r>
            <a:endParaRPr lang="zh-CN" altLang="en-US"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4F4373FC-4E5A-E8CF-79CB-B630D92FF53D}"/>
              </a:ext>
            </a:extLst>
          </p:cNvPr>
          <p:cNvSpPr txBox="1"/>
          <p:nvPr/>
        </p:nvSpPr>
        <p:spPr>
          <a:xfrm>
            <a:off x="5004048" y="2888940"/>
            <a:ext cx="1080120" cy="144016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nchor="t" anchorCtr="0">
            <a:noAutofit/>
          </a:bodyPr>
          <a:lstStyle/>
          <a:p>
            <a:pPr algn="ctr"/>
            <a:r>
              <a:rPr lang="zh-CN" altLang="en-US"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主存</a:t>
            </a:r>
          </a:p>
        </p:txBody>
      </p:sp>
      <p:sp>
        <p:nvSpPr>
          <p:cNvPr id="9" name="文本框 8">
            <a:extLst>
              <a:ext uri="{FF2B5EF4-FFF2-40B4-BE49-F238E27FC236}">
                <a16:creationId xmlns:a16="http://schemas.microsoft.com/office/drawing/2014/main" id="{5516261A-583E-6C24-1767-3F6C56163B01}"/>
              </a:ext>
            </a:extLst>
          </p:cNvPr>
          <p:cNvSpPr txBox="1"/>
          <p:nvPr/>
        </p:nvSpPr>
        <p:spPr>
          <a:xfrm>
            <a:off x="6804248" y="2060848"/>
            <a:ext cx="1080120" cy="2304256"/>
          </a:xfrm>
          <a:prstGeom prst="rect">
            <a:avLst/>
          </a:prstGeom>
        </p:spPr>
        <p:style>
          <a:lnRef idx="1">
            <a:schemeClr val="accent5"/>
          </a:lnRef>
          <a:fillRef idx="3">
            <a:schemeClr val="accent5"/>
          </a:fillRef>
          <a:effectRef idx="2">
            <a:schemeClr val="accent5"/>
          </a:effectRef>
          <a:fontRef idx="minor">
            <a:schemeClr val="lt1"/>
          </a:fontRef>
        </p:style>
        <p:txBody>
          <a:bodyPr wrap="square" rtlCol="0" anchor="t" anchorCtr="0">
            <a:noAutofit/>
          </a:bodyPr>
          <a:lstStyle/>
          <a:p>
            <a:pPr algn="ctr"/>
            <a:r>
              <a:rPr lang="zh-CN" altLang="en-US"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辅存</a:t>
            </a:r>
          </a:p>
        </p:txBody>
      </p:sp>
      <p:cxnSp>
        <p:nvCxnSpPr>
          <p:cNvPr id="11" name="直接连接符 10">
            <a:extLst>
              <a:ext uri="{FF2B5EF4-FFF2-40B4-BE49-F238E27FC236}">
                <a16:creationId xmlns:a16="http://schemas.microsoft.com/office/drawing/2014/main" id="{8B9A0E12-A7BA-E9F0-1395-DF5E82D5E176}"/>
              </a:ext>
            </a:extLst>
          </p:cNvPr>
          <p:cNvCxnSpPr>
            <a:cxnSpLocks/>
            <a:stCxn id="6" idx="3"/>
            <a:endCxn id="7" idx="1"/>
          </p:cNvCxnSpPr>
          <p:nvPr/>
        </p:nvCxnSpPr>
        <p:spPr>
          <a:xfrm>
            <a:off x="2483768" y="3609020"/>
            <a:ext cx="720080" cy="0"/>
          </a:xfrm>
          <a:prstGeom prst="line">
            <a:avLst/>
          </a:prstGeom>
          <a:ln w="2540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2FCCCA0C-BCFD-AC21-B4FD-55D90E0F1AD9}"/>
              </a:ext>
            </a:extLst>
          </p:cNvPr>
          <p:cNvCxnSpPr>
            <a:cxnSpLocks/>
            <a:stCxn id="7" idx="3"/>
            <a:endCxn id="8" idx="1"/>
          </p:cNvCxnSpPr>
          <p:nvPr/>
        </p:nvCxnSpPr>
        <p:spPr>
          <a:xfrm>
            <a:off x="4283968" y="3609020"/>
            <a:ext cx="720080" cy="0"/>
          </a:xfrm>
          <a:prstGeom prst="line">
            <a:avLst/>
          </a:prstGeom>
          <a:ln w="2540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9B0E36BD-9ADB-DCDC-0FB8-76A4A5F7F711}"/>
              </a:ext>
            </a:extLst>
          </p:cNvPr>
          <p:cNvCxnSpPr>
            <a:cxnSpLocks/>
            <a:stCxn id="8" idx="3"/>
          </p:cNvCxnSpPr>
          <p:nvPr/>
        </p:nvCxnSpPr>
        <p:spPr>
          <a:xfrm>
            <a:off x="6084168" y="3609020"/>
            <a:ext cx="720080" cy="0"/>
          </a:xfrm>
          <a:prstGeom prst="line">
            <a:avLst/>
          </a:prstGeom>
          <a:ln w="2540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5E6D0643-4E6C-82FC-0D49-F67063FEE06E}"/>
              </a:ext>
            </a:extLst>
          </p:cNvPr>
          <p:cNvSpPr/>
          <p:nvPr/>
        </p:nvSpPr>
        <p:spPr>
          <a:xfrm>
            <a:off x="5058108" y="3284984"/>
            <a:ext cx="972000" cy="792088"/>
          </a:xfrm>
          <a:prstGeom prst="rect">
            <a:avLst/>
          </a:prstGeom>
          <a:solidFill>
            <a:schemeClr val="tx1">
              <a:lumMod val="95000"/>
            </a:scheme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1200" dirty="0">
                <a:solidFill>
                  <a:schemeClr val="bg1">
                    <a:lumMod val="75000"/>
                    <a:lumOff val="25000"/>
                  </a:schemeClr>
                </a:solidFill>
                <a:latin typeface="微软雅黑" panose="020B0503020204020204" pitchFamily="34" charset="-122"/>
                <a:ea typeface="微软雅黑" panose="020B0503020204020204" pitchFamily="34" charset="-122"/>
              </a:rPr>
              <a:t>将要</a:t>
            </a:r>
            <a:r>
              <a:rPr lang="en-US" altLang="zh-CN" sz="1200" dirty="0">
                <a:solidFill>
                  <a:schemeClr val="bg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bg1">
                    <a:lumMod val="75000"/>
                    <a:lumOff val="25000"/>
                  </a:schemeClr>
                </a:solidFill>
                <a:latin typeface="微软雅黑" panose="020B0503020204020204" pitchFamily="34" charset="-122"/>
                <a:ea typeface="微软雅黑" panose="020B0503020204020204" pitchFamily="34" charset="-122"/>
              </a:rPr>
              <a:t>正在处理的</a:t>
            </a:r>
            <a:br>
              <a:rPr lang="en-US" altLang="zh-CN" sz="1200" dirty="0">
                <a:solidFill>
                  <a:schemeClr val="bg1">
                    <a:lumMod val="75000"/>
                    <a:lumOff val="25000"/>
                  </a:schemeClr>
                </a:solidFill>
                <a:latin typeface="微软雅黑" panose="020B0503020204020204" pitchFamily="34" charset="-122"/>
                <a:ea typeface="微软雅黑" panose="020B0503020204020204" pitchFamily="34" charset="-122"/>
              </a:rPr>
            </a:br>
            <a:r>
              <a:rPr lang="zh-CN" altLang="en-US" sz="1200" b="1" dirty="0">
                <a:solidFill>
                  <a:schemeClr val="bg1">
                    <a:lumMod val="75000"/>
                    <a:lumOff val="25000"/>
                  </a:schemeClr>
                </a:solidFill>
                <a:latin typeface="微软雅黑" panose="020B0503020204020204" pitchFamily="34" charset="-122"/>
                <a:ea typeface="微软雅黑" panose="020B0503020204020204" pitchFamily="34" charset="-122"/>
              </a:rPr>
              <a:t>程序和数据</a:t>
            </a:r>
          </a:p>
        </p:txBody>
      </p:sp>
      <p:sp>
        <p:nvSpPr>
          <p:cNvPr id="21" name="矩形 20">
            <a:extLst>
              <a:ext uri="{FF2B5EF4-FFF2-40B4-BE49-F238E27FC236}">
                <a16:creationId xmlns:a16="http://schemas.microsoft.com/office/drawing/2014/main" id="{8CD156D6-8291-67ED-4BD8-541ED3EAF92B}"/>
              </a:ext>
            </a:extLst>
          </p:cNvPr>
          <p:cNvSpPr/>
          <p:nvPr/>
        </p:nvSpPr>
        <p:spPr>
          <a:xfrm>
            <a:off x="3245570" y="3505696"/>
            <a:ext cx="972000" cy="504056"/>
          </a:xfrm>
          <a:prstGeom prst="rect">
            <a:avLst/>
          </a:prstGeom>
          <a:solidFill>
            <a:schemeClr val="tx1">
              <a:lumMod val="95000"/>
            </a:scheme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1200" dirty="0">
                <a:solidFill>
                  <a:schemeClr val="bg1">
                    <a:lumMod val="75000"/>
                    <a:lumOff val="25000"/>
                  </a:schemeClr>
                </a:solidFill>
                <a:latin typeface="微软雅黑" panose="020B0503020204020204" pitchFamily="34" charset="-122"/>
                <a:ea typeface="微软雅黑" panose="020B0503020204020204" pitchFamily="34" charset="-122"/>
              </a:rPr>
              <a:t>正在处理的</a:t>
            </a:r>
            <a:br>
              <a:rPr lang="en-US" altLang="zh-CN" sz="1200" dirty="0">
                <a:solidFill>
                  <a:schemeClr val="bg1">
                    <a:lumMod val="75000"/>
                    <a:lumOff val="25000"/>
                  </a:schemeClr>
                </a:solidFill>
                <a:latin typeface="微软雅黑" panose="020B0503020204020204" pitchFamily="34" charset="-122"/>
                <a:ea typeface="微软雅黑" panose="020B0503020204020204" pitchFamily="34" charset="-122"/>
              </a:rPr>
            </a:br>
            <a:r>
              <a:rPr lang="zh-CN" altLang="en-US" sz="1200" b="1" dirty="0">
                <a:solidFill>
                  <a:schemeClr val="bg1">
                    <a:lumMod val="75000"/>
                    <a:lumOff val="25000"/>
                  </a:schemeClr>
                </a:solidFill>
                <a:latin typeface="微软雅黑" panose="020B0503020204020204" pitchFamily="34" charset="-122"/>
                <a:ea typeface="微软雅黑" panose="020B0503020204020204" pitchFamily="34" charset="-122"/>
              </a:rPr>
              <a:t>程序和数据</a:t>
            </a:r>
          </a:p>
        </p:txBody>
      </p:sp>
      <p:sp>
        <p:nvSpPr>
          <p:cNvPr id="26" name="矩形 25">
            <a:extLst>
              <a:ext uri="{FF2B5EF4-FFF2-40B4-BE49-F238E27FC236}">
                <a16:creationId xmlns:a16="http://schemas.microsoft.com/office/drawing/2014/main" id="{68008820-4131-6C27-077D-41063C404ACC}"/>
              </a:ext>
            </a:extLst>
          </p:cNvPr>
          <p:cNvSpPr/>
          <p:nvPr/>
        </p:nvSpPr>
        <p:spPr>
          <a:xfrm>
            <a:off x="6876256" y="2564904"/>
            <a:ext cx="972000" cy="792088"/>
          </a:xfrm>
          <a:prstGeom prst="rect">
            <a:avLst/>
          </a:prstGeom>
          <a:solidFill>
            <a:schemeClr val="tx1">
              <a:lumMod val="95000"/>
            </a:scheme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1200" dirty="0">
                <a:solidFill>
                  <a:schemeClr val="bg1">
                    <a:lumMod val="75000"/>
                    <a:lumOff val="25000"/>
                  </a:schemeClr>
                </a:solidFill>
                <a:latin typeface="微软雅黑" panose="020B0503020204020204" pitchFamily="34" charset="-122"/>
                <a:ea typeface="微软雅黑" panose="020B0503020204020204" pitchFamily="34" charset="-122"/>
              </a:rPr>
              <a:t>已保存的</a:t>
            </a:r>
            <a:br>
              <a:rPr lang="en-US" altLang="zh-CN" sz="1200" dirty="0">
                <a:solidFill>
                  <a:schemeClr val="bg1">
                    <a:lumMod val="75000"/>
                    <a:lumOff val="25000"/>
                  </a:schemeClr>
                </a:solidFill>
                <a:latin typeface="微软雅黑" panose="020B0503020204020204" pitchFamily="34" charset="-122"/>
                <a:ea typeface="微软雅黑" panose="020B0503020204020204" pitchFamily="34" charset="-122"/>
              </a:rPr>
            </a:br>
            <a:r>
              <a:rPr lang="zh-CN" altLang="en-US" sz="1200" b="1" dirty="0">
                <a:solidFill>
                  <a:schemeClr val="bg1">
                    <a:lumMod val="75000"/>
                    <a:lumOff val="25000"/>
                  </a:schemeClr>
                </a:solidFill>
                <a:latin typeface="微软雅黑" panose="020B0503020204020204" pitchFamily="34" charset="-122"/>
                <a:ea typeface="微软雅黑" panose="020B0503020204020204" pitchFamily="34" charset="-122"/>
              </a:rPr>
              <a:t>程序和数据</a:t>
            </a:r>
          </a:p>
        </p:txBody>
      </p:sp>
      <p:sp>
        <p:nvSpPr>
          <p:cNvPr id="27" name="矩形: 圆角 26">
            <a:extLst>
              <a:ext uri="{FF2B5EF4-FFF2-40B4-BE49-F238E27FC236}">
                <a16:creationId xmlns:a16="http://schemas.microsoft.com/office/drawing/2014/main" id="{2BE658B6-5043-290E-3308-AAE1C4D7FBE6}"/>
              </a:ext>
            </a:extLst>
          </p:cNvPr>
          <p:cNvSpPr/>
          <p:nvPr/>
        </p:nvSpPr>
        <p:spPr>
          <a:xfrm>
            <a:off x="3873438" y="4581128"/>
            <a:ext cx="1008112" cy="576064"/>
          </a:xfrm>
          <a:prstGeom prst="roundRect">
            <a:avLst/>
          </a:prstGeom>
          <a:solidFill>
            <a:schemeClr val="tx1"/>
          </a:solidFill>
          <a:ln>
            <a:solidFill>
              <a:schemeClr val="bg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600" dirty="0">
                <a:solidFill>
                  <a:schemeClr val="bg1">
                    <a:lumMod val="75000"/>
                    <a:lumOff val="25000"/>
                  </a:schemeClr>
                </a:solidFill>
                <a:latin typeface="微软雅黑" panose="020B0503020204020204" pitchFamily="34" charset="-122"/>
                <a:ea typeface="微软雅黑" panose="020B0503020204020204" pitchFamily="34" charset="-122"/>
              </a:rPr>
              <a:t>辅助硬件</a:t>
            </a:r>
          </a:p>
        </p:txBody>
      </p:sp>
      <p:sp>
        <p:nvSpPr>
          <p:cNvPr id="28" name="矩形: 圆角 27">
            <a:extLst>
              <a:ext uri="{FF2B5EF4-FFF2-40B4-BE49-F238E27FC236}">
                <a16:creationId xmlns:a16="http://schemas.microsoft.com/office/drawing/2014/main" id="{C3B61670-266B-F465-41F8-5F8C55EF228F}"/>
              </a:ext>
            </a:extLst>
          </p:cNvPr>
          <p:cNvSpPr/>
          <p:nvPr/>
        </p:nvSpPr>
        <p:spPr>
          <a:xfrm>
            <a:off x="5652120" y="4581128"/>
            <a:ext cx="1008112" cy="576064"/>
          </a:xfrm>
          <a:prstGeom prst="roundRect">
            <a:avLst/>
          </a:prstGeom>
          <a:solidFill>
            <a:schemeClr val="tx1"/>
          </a:solidFill>
          <a:ln>
            <a:solidFill>
              <a:schemeClr val="bg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altLang="zh-CN" sz="1600" dirty="0">
                <a:solidFill>
                  <a:schemeClr val="bg1">
                    <a:lumMod val="75000"/>
                    <a:lumOff val="25000"/>
                  </a:schemeClr>
                </a:solidFill>
                <a:latin typeface="微软雅黑" panose="020B0503020204020204" pitchFamily="34" charset="-122"/>
                <a:ea typeface="微软雅黑" panose="020B0503020204020204" pitchFamily="34" charset="-122"/>
              </a:rPr>
              <a:t>OS</a:t>
            </a:r>
            <a:r>
              <a:rPr lang="zh-CN" altLang="en-US" sz="1600" dirty="0">
                <a:solidFill>
                  <a:schemeClr val="bg1">
                    <a:lumMod val="75000"/>
                    <a:lumOff val="25000"/>
                  </a:schemeClr>
                </a:solidFill>
                <a:latin typeface="微软雅黑" panose="020B0503020204020204" pitchFamily="34" charset="-122"/>
                <a:ea typeface="微软雅黑" panose="020B0503020204020204" pitchFamily="34" charset="-122"/>
              </a:rPr>
              <a:t>软件</a:t>
            </a:r>
          </a:p>
        </p:txBody>
      </p:sp>
      <p:cxnSp>
        <p:nvCxnSpPr>
          <p:cNvPr id="31" name="直接连接符 30">
            <a:extLst>
              <a:ext uri="{FF2B5EF4-FFF2-40B4-BE49-F238E27FC236}">
                <a16:creationId xmlns:a16="http://schemas.microsoft.com/office/drawing/2014/main" id="{CCE256EA-FC69-3CAB-C46E-2BA08853AAAB}"/>
              </a:ext>
            </a:extLst>
          </p:cNvPr>
          <p:cNvCxnSpPr>
            <a:cxnSpLocks/>
          </p:cNvCxnSpPr>
          <p:nvPr/>
        </p:nvCxnSpPr>
        <p:spPr>
          <a:xfrm flipV="1">
            <a:off x="4644008" y="4005064"/>
            <a:ext cx="360040" cy="576064"/>
          </a:xfrm>
          <a:prstGeom prst="line">
            <a:avLst/>
          </a:prstGeom>
          <a:ln w="19050">
            <a:solidFill>
              <a:schemeClr val="bg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3FDD992F-7BA5-8A34-2C58-44C628CFFD0D}"/>
              </a:ext>
            </a:extLst>
          </p:cNvPr>
          <p:cNvCxnSpPr>
            <a:cxnSpLocks/>
            <a:endCxn id="7" idx="2"/>
          </p:cNvCxnSpPr>
          <p:nvPr/>
        </p:nvCxnSpPr>
        <p:spPr>
          <a:xfrm flipH="1" flipV="1">
            <a:off x="3743908" y="4041068"/>
            <a:ext cx="324036" cy="540060"/>
          </a:xfrm>
          <a:prstGeom prst="line">
            <a:avLst/>
          </a:prstGeom>
          <a:ln w="19050">
            <a:solidFill>
              <a:schemeClr val="bg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43A4B1C0-2588-BC76-5967-C9036794F8E0}"/>
              </a:ext>
            </a:extLst>
          </p:cNvPr>
          <p:cNvCxnSpPr>
            <a:cxnSpLocks/>
          </p:cNvCxnSpPr>
          <p:nvPr/>
        </p:nvCxnSpPr>
        <p:spPr>
          <a:xfrm flipV="1">
            <a:off x="6516216" y="4293096"/>
            <a:ext cx="288032" cy="288032"/>
          </a:xfrm>
          <a:prstGeom prst="line">
            <a:avLst/>
          </a:prstGeom>
          <a:ln w="19050">
            <a:solidFill>
              <a:schemeClr val="bg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E9BDB6AB-C6A0-1F0D-FE5D-B335BC7F4AED}"/>
              </a:ext>
            </a:extLst>
          </p:cNvPr>
          <p:cNvCxnSpPr>
            <a:cxnSpLocks/>
            <a:endCxn id="8" idx="2"/>
          </p:cNvCxnSpPr>
          <p:nvPr/>
        </p:nvCxnSpPr>
        <p:spPr>
          <a:xfrm flipH="1" flipV="1">
            <a:off x="5544108" y="4329100"/>
            <a:ext cx="252028" cy="252028"/>
          </a:xfrm>
          <a:prstGeom prst="line">
            <a:avLst/>
          </a:prstGeom>
          <a:ln w="19050">
            <a:solidFill>
              <a:schemeClr val="bg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455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F9D90-29BB-AA61-CC81-D0C1A4A5770B}"/>
              </a:ext>
            </a:extLst>
          </p:cNvPr>
          <p:cNvSpPr>
            <a:spLocks noGrp="1"/>
          </p:cNvSpPr>
          <p:nvPr>
            <p:ph type="title"/>
          </p:nvPr>
        </p:nvSpPr>
        <p:spPr>
          <a:xfrm>
            <a:off x="856058" y="1419227"/>
            <a:ext cx="7429500" cy="2852737"/>
          </a:xfrm>
        </p:spPr>
        <p:txBody>
          <a:bodyPr/>
          <a:lstStyle/>
          <a:p>
            <a:r>
              <a:rPr lang="en-US" altLang="zh-CN" dirty="0">
                <a:sym typeface="+mn-lt"/>
              </a:rPr>
              <a:t>3.1.2 </a:t>
            </a:r>
            <a:r>
              <a:rPr lang="zh-CN" altLang="en-US" dirty="0">
                <a:sym typeface="+mn-lt"/>
              </a:rPr>
              <a:t>存储器的分类</a:t>
            </a:r>
            <a:endParaRPr lang="zh-CN" altLang="en-US" dirty="0"/>
          </a:p>
        </p:txBody>
      </p:sp>
      <p:sp>
        <p:nvSpPr>
          <p:cNvPr id="5" name="文本占位符 4">
            <a:extLst>
              <a:ext uri="{FF2B5EF4-FFF2-40B4-BE49-F238E27FC236}">
                <a16:creationId xmlns:a16="http://schemas.microsoft.com/office/drawing/2014/main" id="{BF871029-91F5-9E55-7AE6-C0BDB5A7B377}"/>
              </a:ext>
            </a:extLst>
          </p:cNvPr>
          <p:cNvSpPr>
            <a:spLocks noGrp="1"/>
          </p:cNvSpPr>
          <p:nvPr>
            <p:ph type="body" idx="1"/>
          </p:nvPr>
        </p:nvSpPr>
        <p:spPr/>
        <p:txBody>
          <a:bodyPr/>
          <a:lstStyle/>
          <a:p>
            <a:endParaRPr lang="zh-CN" altLang="en-US" dirty="0"/>
          </a:p>
        </p:txBody>
      </p:sp>
      <p:graphicFrame>
        <p:nvGraphicFramePr>
          <p:cNvPr id="6" name="图示 5">
            <a:extLst>
              <a:ext uri="{FF2B5EF4-FFF2-40B4-BE49-F238E27FC236}">
                <a16:creationId xmlns:a16="http://schemas.microsoft.com/office/drawing/2014/main" id="{0ECC35EA-AA96-653E-3736-7C8D86D29D6A}"/>
              </a:ext>
            </a:extLst>
          </p:cNvPr>
          <p:cNvGraphicFramePr/>
          <p:nvPr>
            <p:extLst>
              <p:ext uri="{D42A27DB-BD31-4B8C-83A1-F6EECF244321}">
                <p14:modId xmlns:p14="http://schemas.microsoft.com/office/powerpoint/2010/main" val="3909873619"/>
              </p:ext>
            </p:extLst>
          </p:nvPr>
        </p:nvGraphicFramePr>
        <p:xfrm>
          <a:off x="1763688" y="836712"/>
          <a:ext cx="6096000" cy="2824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1333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a:xfrm>
            <a:off x="856060" y="618518"/>
            <a:ext cx="7676380" cy="1080000"/>
          </a:xfrm>
        </p:spPr>
        <p:txBody>
          <a:bodyPr/>
          <a:lstStyle/>
          <a:p>
            <a:r>
              <a:rPr lang="zh-CN" altLang="en-US" dirty="0">
                <a:sym typeface="+mn-lt"/>
              </a:rPr>
              <a:t>按存储介质</a:t>
            </a:r>
          </a:p>
        </p:txBody>
      </p:sp>
      <p:sp>
        <p:nvSpPr>
          <p:cNvPr id="18434" name="内容占位符 2"/>
          <p:cNvSpPr>
            <a:spLocks noGrp="1"/>
          </p:cNvSpPr>
          <p:nvPr>
            <p:ph idx="1"/>
          </p:nvPr>
        </p:nvSpPr>
        <p:spPr>
          <a:xfrm>
            <a:off x="856060" y="1916832"/>
            <a:ext cx="7676380" cy="4176464"/>
          </a:xfrm>
        </p:spPr>
        <p:txBody>
          <a:bodyPr/>
          <a:lstStyle/>
          <a:p>
            <a:r>
              <a:rPr lang="zh-CN" altLang="en-US" dirty="0">
                <a:sym typeface="+mn-lt"/>
              </a:rPr>
              <a:t>满足两个基本要求：</a:t>
            </a:r>
          </a:p>
          <a:p>
            <a:pPr lvl="1"/>
            <a:r>
              <a:rPr lang="zh-CN" altLang="en-US" dirty="0">
                <a:sym typeface="+mn-lt"/>
              </a:rPr>
              <a:t>必须有两个明显区别的状态，分别表示</a:t>
            </a:r>
            <a:r>
              <a:rPr lang="en-US" altLang="zh-CN" dirty="0">
                <a:sym typeface="+mn-lt"/>
              </a:rPr>
              <a:t>0</a:t>
            </a:r>
            <a:r>
              <a:rPr lang="zh-CN" altLang="en-US" dirty="0">
                <a:sym typeface="+mn-lt"/>
              </a:rPr>
              <a:t>和</a:t>
            </a:r>
            <a:r>
              <a:rPr lang="en-US" altLang="zh-CN" dirty="0">
                <a:sym typeface="+mn-lt"/>
              </a:rPr>
              <a:t>1</a:t>
            </a:r>
          </a:p>
          <a:p>
            <a:pPr lvl="1"/>
            <a:r>
              <a:rPr lang="zh-CN" altLang="en-US" dirty="0">
                <a:sym typeface="+mn-lt"/>
              </a:rPr>
              <a:t>两个状态的改变速度要快，影响存储器的读写速度</a:t>
            </a:r>
            <a:endParaRPr lang="en-US" altLang="zh-CN" dirty="0">
              <a:sym typeface="+mn-lt"/>
            </a:endParaRPr>
          </a:p>
          <a:p>
            <a:endParaRPr lang="zh-CN" altLang="en-US" dirty="0"/>
          </a:p>
        </p:txBody>
      </p:sp>
      <p:graphicFrame>
        <p:nvGraphicFramePr>
          <p:cNvPr id="4" name="图示 3">
            <a:extLst>
              <a:ext uri="{FF2B5EF4-FFF2-40B4-BE49-F238E27FC236}">
                <a16:creationId xmlns:a16="http://schemas.microsoft.com/office/drawing/2014/main" id="{109855B3-A237-46A8-05B4-D1C8B6B839AC}"/>
              </a:ext>
            </a:extLst>
          </p:cNvPr>
          <p:cNvGraphicFramePr/>
          <p:nvPr>
            <p:extLst>
              <p:ext uri="{D42A27DB-BD31-4B8C-83A1-F6EECF244321}">
                <p14:modId xmlns:p14="http://schemas.microsoft.com/office/powerpoint/2010/main" val="2202126071"/>
              </p:ext>
            </p:extLst>
          </p:nvPr>
        </p:nvGraphicFramePr>
        <p:xfrm>
          <a:off x="1115616" y="3429000"/>
          <a:ext cx="7344816" cy="2592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页脚占位符 4">
            <a:extLst>
              <a:ext uri="{FF2B5EF4-FFF2-40B4-BE49-F238E27FC236}">
                <a16:creationId xmlns:a16="http://schemas.microsoft.com/office/drawing/2014/main" id="{6EF9E637-11BE-2DC4-05C2-4D98946970A3}"/>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6" name="灯片编号占位符 5">
            <a:extLst>
              <a:ext uri="{FF2B5EF4-FFF2-40B4-BE49-F238E27FC236}">
                <a16:creationId xmlns:a16="http://schemas.microsoft.com/office/drawing/2014/main" id="{68C9F676-FAD5-3899-163B-C8B1792CEA02}"/>
              </a:ext>
            </a:extLst>
          </p:cNvPr>
          <p:cNvSpPr>
            <a:spLocks noGrp="1"/>
          </p:cNvSpPr>
          <p:nvPr>
            <p:ph type="sldNum" sz="quarter" idx="11"/>
          </p:nvPr>
        </p:nvSpPr>
        <p:spPr/>
        <p:txBody>
          <a:bodyPr/>
          <a:lstStyle/>
          <a:p>
            <a:pPr>
              <a:defRPr/>
            </a:pPr>
            <a:fld id="{168FAD51-4924-4E26-8EE5-0F0F7972BA28}" type="slidenum">
              <a:rPr lang="en-US" smtClean="0"/>
              <a:pPr>
                <a:defRPr/>
              </a:pPr>
              <a:t>9</a:t>
            </a:fld>
            <a:endParaRPr lang="en-US" dirty="0"/>
          </a:p>
        </p:txBody>
      </p:sp>
      <p:pic>
        <p:nvPicPr>
          <p:cNvPr id="1026" name="Picture 2" descr="undefined">
            <a:extLst>
              <a:ext uri="{FF2B5EF4-FFF2-40B4-BE49-F238E27FC236}">
                <a16:creationId xmlns:a16="http://schemas.microsoft.com/office/drawing/2014/main" id="{2E688FE5-1476-AD31-5718-B3059DDEC1B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20072" y="3429000"/>
            <a:ext cx="864096" cy="6612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6FE433D7-A743-BE43-7238-A6780AFF3430}"/>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t="28878" b="28072"/>
          <a:stretch/>
        </p:blipFill>
        <p:spPr>
          <a:xfrm>
            <a:off x="1331640" y="5301208"/>
            <a:ext cx="1440160" cy="619980"/>
          </a:xfrm>
          <a:prstGeom prst="rect">
            <a:avLst/>
          </a:prstGeom>
          <a:effectLst>
            <a:softEdge rad="25400"/>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电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电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电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接口模板.potx" id="{86E76CEF-005D-4699-8AA2-E86DD225154E}" vid="{4D2EF253-E802-4C82-BEC6-2C8915C227E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50068</TotalTime>
  <Words>2928</Words>
  <Application>Microsoft Office PowerPoint</Application>
  <PresentationFormat>全屏显示(4:3)</PresentationFormat>
  <Paragraphs>555</Paragraphs>
  <Slides>35</Slides>
  <Notes>14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35</vt:i4>
      </vt:variant>
    </vt:vector>
  </HeadingPairs>
  <TitlesOfParts>
    <vt:vector size="47" baseType="lpstr">
      <vt:lpstr>-apple-system</vt:lpstr>
      <vt:lpstr>等线</vt:lpstr>
      <vt:lpstr>黑体</vt:lpstr>
      <vt:lpstr>楷体</vt:lpstr>
      <vt:lpstr>宋体</vt:lpstr>
      <vt:lpstr>微软雅黑</vt:lpstr>
      <vt:lpstr>Arial</vt:lpstr>
      <vt:lpstr>Courier New</vt:lpstr>
      <vt:lpstr>Times New Roman</vt:lpstr>
      <vt:lpstr>Tw Cen MT</vt:lpstr>
      <vt:lpstr>Wingdings</vt:lpstr>
      <vt:lpstr>电路</vt:lpstr>
      <vt:lpstr>第三章   多层次存储器</vt:lpstr>
      <vt:lpstr>3.1 存储器概述</vt:lpstr>
      <vt:lpstr>PowerPoint 演示文稿</vt:lpstr>
      <vt:lpstr>3.1.1 存储器的层次结构</vt:lpstr>
      <vt:lpstr>PowerPoint 演示文稿</vt:lpstr>
      <vt:lpstr>PowerPoint 演示文稿</vt:lpstr>
      <vt:lpstr>三级存储系统</vt:lpstr>
      <vt:lpstr>3.1.2 存储器的分类</vt:lpstr>
      <vt:lpstr>按存储介质</vt:lpstr>
      <vt:lpstr>按存取方式</vt:lpstr>
      <vt:lpstr>按存储内容可变性</vt:lpstr>
      <vt:lpstr>按信息掉电易失性　</vt:lpstr>
      <vt:lpstr>与CPU的耦合程度</vt:lpstr>
      <vt:lpstr>习惯上的说法</vt:lpstr>
      <vt:lpstr>3.1.3 存储器的编址和端模式</vt:lpstr>
      <vt:lpstr>字的概念</vt:lpstr>
      <vt:lpstr>存储单元</vt:lpstr>
      <vt:lpstr>地址</vt:lpstr>
      <vt:lpstr>存储器如何编址，如何访问？</vt:lpstr>
      <vt:lpstr>存储器的编址方式</vt:lpstr>
      <vt:lpstr>存储器的访问方式</vt:lpstr>
      <vt:lpstr>问题 字长为16位和32位时，各个字的地址? </vt:lpstr>
      <vt:lpstr>问题 存设有一个1MB容量的存储器，字长32位，问：按字节编址，字编址各自的寻址范围? </vt:lpstr>
      <vt:lpstr>数据在存储器中如何存储？</vt:lpstr>
      <vt:lpstr>存储器的端模式</vt:lpstr>
      <vt:lpstr>理解大端和小端的含义？</vt:lpstr>
      <vt:lpstr>问题 存储器中的字节数据和16位字数据</vt:lpstr>
      <vt:lpstr>问题 32位数据：1.314=3FA83127 H 在存储器中如何存放？</vt:lpstr>
      <vt:lpstr>问题 将0x12345678写入到以0x0000开始的内存</vt:lpstr>
      <vt:lpstr>内存地址对齐</vt:lpstr>
      <vt:lpstr>数据在内存中的对齐问题(Alignment)</vt:lpstr>
      <vt:lpstr>PowerPoint 演示文稿</vt:lpstr>
      <vt:lpstr>内存对齐</vt:lpstr>
      <vt:lpstr>3.1.4 主存储器的技术指标</vt:lpstr>
      <vt:lpstr>PowerPoint 演示文稿</vt:lpstr>
    </vt:vector>
  </TitlesOfParts>
  <Company>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8086的指令系统 </dc:title>
  <dc:creator>hpeng</dc:creator>
  <cp:lastModifiedBy>Zag Y</cp:lastModifiedBy>
  <cp:revision>1140</cp:revision>
  <dcterms:created xsi:type="dcterms:W3CDTF">2005-06-26T12:14:54Z</dcterms:created>
  <dcterms:modified xsi:type="dcterms:W3CDTF">2023-10-07T00:38:38Z</dcterms:modified>
</cp:coreProperties>
</file>